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5.svg" ContentType="image/svg"/>
  <Override PartName="/ppt/media/image68.svg" ContentType="image/sv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8.xml" ContentType="application/vnd.openxmlformats-officedocument.presentationml.tags+xml"/>
  <Override PartName="/ppt/notesSlides/notesSlide58.xml" ContentType="application/vnd.openxmlformats-officedocument.presentationml.notesSlide+xml"/>
  <Override PartName="/ppt/tags/tag19.xml" ContentType="application/vnd.openxmlformats-officedocument.presentationml.tags+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0"/>
    <p:sldMasterId id="2147483839" r:id="rId11"/>
    <p:sldMasterId id="2147483851" r:id="rId12"/>
    <p:sldMasterId id="2147483870" r:id="rId13"/>
    <p:sldMasterId id="2147483897" r:id="rId14"/>
    <p:sldMasterId id="2147483905" r:id="rId15"/>
    <p:sldMasterId id="2147483920" r:id="rId16"/>
    <p:sldMasterId id="2147483934" r:id="rId17"/>
    <p:sldMasterId id="2147483948" r:id="rId18"/>
    <p:sldMasterId id="2147483960" r:id="rId19"/>
    <p:sldMasterId id="2147483975" r:id="rId20"/>
  </p:sldMasterIdLst>
  <p:notesMasterIdLst>
    <p:notesMasterId r:id="rId113"/>
  </p:notesMasterIdLst>
  <p:handoutMasterIdLst>
    <p:handoutMasterId r:id="rId114"/>
  </p:handoutMasterIdLst>
  <p:sldIdLst>
    <p:sldId id="899" r:id="rId21"/>
    <p:sldId id="887" r:id="rId22"/>
    <p:sldId id="1232" r:id="rId23"/>
    <p:sldId id="2597" r:id="rId24"/>
    <p:sldId id="2147483637" r:id="rId25"/>
    <p:sldId id="572" r:id="rId26"/>
    <p:sldId id="2147483638" r:id="rId27"/>
    <p:sldId id="260" r:id="rId28"/>
    <p:sldId id="278" r:id="rId29"/>
    <p:sldId id="2147483639" r:id="rId30"/>
    <p:sldId id="262" r:id="rId31"/>
    <p:sldId id="2147483640" r:id="rId32"/>
    <p:sldId id="259" r:id="rId33"/>
    <p:sldId id="2147483575" r:id="rId34"/>
    <p:sldId id="270" r:id="rId35"/>
    <p:sldId id="271" r:id="rId36"/>
    <p:sldId id="274" r:id="rId37"/>
    <p:sldId id="2147483576" r:id="rId38"/>
    <p:sldId id="2147483642" r:id="rId39"/>
    <p:sldId id="267" r:id="rId40"/>
    <p:sldId id="264" r:id="rId41"/>
    <p:sldId id="2147483643" r:id="rId42"/>
    <p:sldId id="1238" r:id="rId43"/>
    <p:sldId id="1239" r:id="rId44"/>
    <p:sldId id="1240" r:id="rId45"/>
    <p:sldId id="1241" r:id="rId46"/>
    <p:sldId id="1242" r:id="rId47"/>
    <p:sldId id="280" r:id="rId48"/>
    <p:sldId id="283" r:id="rId49"/>
    <p:sldId id="266" r:id="rId50"/>
    <p:sldId id="285" r:id="rId51"/>
    <p:sldId id="287" r:id="rId52"/>
    <p:sldId id="288" r:id="rId53"/>
    <p:sldId id="284" r:id="rId54"/>
    <p:sldId id="290" r:id="rId55"/>
    <p:sldId id="289" r:id="rId56"/>
    <p:sldId id="265" r:id="rId57"/>
    <p:sldId id="1244" r:id="rId58"/>
    <p:sldId id="1235" r:id="rId59"/>
    <p:sldId id="258" r:id="rId60"/>
    <p:sldId id="257" r:id="rId61"/>
    <p:sldId id="1243" r:id="rId62"/>
    <p:sldId id="291" r:id="rId63"/>
    <p:sldId id="295" r:id="rId64"/>
    <p:sldId id="303" r:id="rId65"/>
    <p:sldId id="304" r:id="rId66"/>
    <p:sldId id="305" r:id="rId67"/>
    <p:sldId id="2589" r:id="rId68"/>
    <p:sldId id="1236" r:id="rId69"/>
    <p:sldId id="256" r:id="rId70"/>
    <p:sldId id="300" r:id="rId71"/>
    <p:sldId id="1220" r:id="rId72"/>
    <p:sldId id="1206" r:id="rId73"/>
    <p:sldId id="1170" r:id="rId74"/>
    <p:sldId id="335" r:id="rId75"/>
    <p:sldId id="331" r:id="rId76"/>
    <p:sldId id="1215" r:id="rId77"/>
    <p:sldId id="1216" r:id="rId78"/>
    <p:sldId id="1217" r:id="rId79"/>
    <p:sldId id="1218" r:id="rId80"/>
    <p:sldId id="1219" r:id="rId81"/>
    <p:sldId id="1213" r:id="rId82"/>
    <p:sldId id="1221" r:id="rId83"/>
    <p:sldId id="1224" r:id="rId84"/>
    <p:sldId id="1222" r:id="rId85"/>
    <p:sldId id="1225" r:id="rId86"/>
    <p:sldId id="1223" r:id="rId87"/>
    <p:sldId id="1226" r:id="rId88"/>
    <p:sldId id="1214" r:id="rId89"/>
    <p:sldId id="1227" r:id="rId90"/>
    <p:sldId id="1228" r:id="rId91"/>
    <p:sldId id="1172" r:id="rId92"/>
    <p:sldId id="1229" r:id="rId93"/>
    <p:sldId id="1230" r:id="rId94"/>
    <p:sldId id="1207" r:id="rId95"/>
    <p:sldId id="1231" r:id="rId96"/>
    <p:sldId id="336" r:id="rId97"/>
    <p:sldId id="334" r:id="rId98"/>
    <p:sldId id="1245" r:id="rId99"/>
    <p:sldId id="2590" r:id="rId100"/>
    <p:sldId id="2591" r:id="rId101"/>
    <p:sldId id="2592" r:id="rId102"/>
    <p:sldId id="2593" r:id="rId103"/>
    <p:sldId id="2594" r:id="rId104"/>
    <p:sldId id="263" r:id="rId105"/>
    <p:sldId id="2595" r:id="rId106"/>
    <p:sldId id="2260" r:id="rId107"/>
    <p:sldId id="261" r:id="rId108"/>
    <p:sldId id="2596" r:id="rId109"/>
    <p:sldId id="2262" r:id="rId110"/>
    <p:sldId id="1237" r:id="rId111"/>
    <p:sldId id="886" r:id="rId112"/>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creen" id="{0ADA595F-8072-4B3B-9D41-3039079B87B3}">
          <p14:sldIdLst>
            <p14:sldId id="899"/>
          </p14:sldIdLst>
        </p14:section>
        <p14:section name="Welcome" id="{67E89190-DE53-4FBA-ACED-2D390C7D1076}">
          <p14:sldIdLst>
            <p14:sldId id="887"/>
          </p14:sldIdLst>
        </p14:section>
        <p14:section name="Digital Taskforce" id="{D1D3D261-65F7-449B-B4B0-3A9E9B89A684}">
          <p14:sldIdLst>
            <p14:sldId id="1232"/>
            <p14:sldId id="2597"/>
            <p14:sldId id="2147483637"/>
            <p14:sldId id="572"/>
            <p14:sldId id="2147483638"/>
            <p14:sldId id="260"/>
            <p14:sldId id="278"/>
            <p14:sldId id="2147483639"/>
            <p14:sldId id="262"/>
            <p14:sldId id="2147483640"/>
            <p14:sldId id="259"/>
            <p14:sldId id="2147483575"/>
            <p14:sldId id="270"/>
            <p14:sldId id="271"/>
            <p14:sldId id="274"/>
            <p14:sldId id="2147483576"/>
            <p14:sldId id="2147483642"/>
            <p14:sldId id="267"/>
            <p14:sldId id="264"/>
            <p14:sldId id="2147483643"/>
          </p14:sldIdLst>
        </p14:section>
        <p14:section name="NLS - Panel Debate" id="{8E11A0D3-FD47-41EA-AE5F-5A46E16C31C8}">
          <p14:sldIdLst>
            <p14:sldId id="1238"/>
            <p14:sldId id="1239"/>
            <p14:sldId id="1240"/>
          </p14:sldIdLst>
        </p14:section>
        <p14:section name="ReSPA" id="{EDF14486-6781-4D5B-9644-2A67FE5B7957}">
          <p14:sldIdLst>
            <p14:sldId id="1241"/>
            <p14:sldId id="1242"/>
            <p14:sldId id="280"/>
            <p14:sldId id="283"/>
            <p14:sldId id="266"/>
            <p14:sldId id="285"/>
            <p14:sldId id="287"/>
            <p14:sldId id="288"/>
            <p14:sldId id="284"/>
            <p14:sldId id="290"/>
            <p14:sldId id="289"/>
            <p14:sldId id="265"/>
          </p14:sldIdLst>
        </p14:section>
        <p14:section name="EU Commission" id="{4A7B2B56-4132-44F0-B6E9-45E34B4DFB90}">
          <p14:sldIdLst>
            <p14:sldId id="1244"/>
          </p14:sldIdLst>
        </p14:section>
        <p14:section name="Cyprus" id="{BBD6CFE1-514B-494C-8DA5-DA1736AF8643}">
          <p14:sldIdLst>
            <p14:sldId id="1235"/>
            <p14:sldId id="258"/>
            <p14:sldId id="257"/>
          </p14:sldIdLst>
        </p14:section>
        <p14:section name="Ireland" id="{86586ADB-38BC-4CA1-9F3D-B89C7805BD8E}">
          <p14:sldIdLst>
            <p14:sldId id="1243"/>
            <p14:sldId id="291"/>
            <p14:sldId id="295"/>
            <p14:sldId id="303"/>
            <p14:sldId id="304"/>
            <p14:sldId id="305"/>
          </p14:sldIdLst>
        </p14:section>
        <p14:section name="Break" id="{3EA30D6D-07D8-4E8D-8B18-679B4166028E}">
          <p14:sldIdLst>
            <p14:sldId id="2589"/>
          </p14:sldIdLst>
        </p14:section>
        <p14:section name="OECD Sigma" id="{AE08F5AB-D983-447C-94B5-967BE2EE8EA6}">
          <p14:sldIdLst>
            <p14:sldId id="1236"/>
            <p14:sldId id="256"/>
            <p14:sldId id="300"/>
            <p14:sldId id="1220"/>
            <p14:sldId id="1206"/>
            <p14:sldId id="1170"/>
            <p14:sldId id="335"/>
            <p14:sldId id="331"/>
            <p14:sldId id="1215"/>
            <p14:sldId id="1216"/>
            <p14:sldId id="1217"/>
            <p14:sldId id="1218"/>
            <p14:sldId id="1219"/>
            <p14:sldId id="1213"/>
            <p14:sldId id="1221"/>
            <p14:sldId id="1224"/>
            <p14:sldId id="1222"/>
            <p14:sldId id="1225"/>
            <p14:sldId id="1223"/>
            <p14:sldId id="1226"/>
            <p14:sldId id="1214"/>
            <p14:sldId id="1227"/>
            <p14:sldId id="1228"/>
            <p14:sldId id="1172"/>
            <p14:sldId id="1229"/>
            <p14:sldId id="1230"/>
            <p14:sldId id="1207"/>
            <p14:sldId id="1231"/>
            <p14:sldId id="336"/>
            <p14:sldId id="334"/>
          </p14:sldIdLst>
        </p14:section>
        <p14:section name="EUPAN / CAF / EIPA" id="{2621560D-5AB3-4196-B463-EA6193D3FDFD}">
          <p14:sldIdLst>
            <p14:sldId id="1245"/>
            <p14:sldId id="2590"/>
            <p14:sldId id="2591"/>
            <p14:sldId id="2592"/>
            <p14:sldId id="2593"/>
            <p14:sldId id="2594"/>
            <p14:sldId id="263"/>
            <p14:sldId id="2595"/>
            <p14:sldId id="2260"/>
            <p14:sldId id="261"/>
            <p14:sldId id="2596"/>
            <p14:sldId id="2262"/>
          </p14:sldIdLst>
        </p14:section>
        <p14:section name="Summary" id="{D53EEF87-13E4-4546-833A-F9EF6C2E281F}">
          <p14:sldIdLst>
            <p14:sldId id="1237"/>
            <p14:sldId id="8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7BB520-B07A-1382-53F4-4C0EBE6BBAA5}" name="Gustav Juhl Eriknauer" initials="GE" userId="S::guseri@oes.dk::dc4543d8-c72b-4968-9441-ff8ec630ca1f" providerId="AD"/>
  <p188:author id="{D0AD892E-4CA0-C70E-3B89-B068A5D74F88}" name="Caroline Kirk" initials="CK" userId="S::carkir@oes.dk::d5d7e0d6-1dab-4d8e-aadc-a2ff365dc188" providerId="AD"/>
  <p188:author id="{93F79932-C39F-A3CD-90DC-A363E5F38FF6}" name="Maria Møller Kursch" initials="MK" userId="S::markur@oes.dk::9815be1f-f4a1-4ad7-86dc-75330db5024a" providerId="AD"/>
  <p188:author id="{CBA0F287-04B8-041D-9807-A0FED1015C88}" name="Morten Wiene" initials="MW" userId="S::morwi@oes.dk::2b23980b-1f31-44f8-a626-39fd0b718059" providerId="AD"/>
  <p188:author id="{7A94899E-0996-DFB0-5DD2-82F56C1DCD1E}" name="Jonathan Leer-Birlov" initials="JL" userId="S::jonbir@oes.dk::559b815c-bd62-4865-8529-a022e70375f2"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5"/>
    <a:srgbClr val="1E7687"/>
    <a:srgbClr val="FFFFFF"/>
    <a:srgbClr val="D052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90" autoAdjust="0"/>
  </p:normalViewPr>
  <p:slideViewPr>
    <p:cSldViewPr snapToGrid="0">
      <p:cViewPr varScale="1">
        <p:scale>
          <a:sx n="115" d="100"/>
          <a:sy n="115" d="100"/>
        </p:scale>
        <p:origin x="4362"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632" y="9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theme" Target="theme/theme1.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7.xml"/><Relationship Id="rId107" Type="http://schemas.openxmlformats.org/officeDocument/2006/relationships/slide" Target="slides/slide87.xml"/><Relationship Id="rId11" Type="http://schemas.openxmlformats.org/officeDocument/2006/relationships/slideMaster" Target="slideMasters/slideMaster2.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5" Type="http://schemas.openxmlformats.org/officeDocument/2006/relationships/customXml" Target="../customXml/item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3.xml"/><Relationship Id="rId17" Type="http://schemas.openxmlformats.org/officeDocument/2006/relationships/slideMaster" Target="slideMasters/slideMaster8.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handoutMaster" Target="handoutMasters/handoutMaster1.xml"/><Relationship Id="rId119" Type="http://schemas.microsoft.com/office/2018/10/relationships/authors" Target="authors.xml"/><Relationship Id="rId10" Type="http://schemas.openxmlformats.org/officeDocument/2006/relationships/slideMaster" Target="slideMasters/slideMaster1.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4.xml"/><Relationship Id="rId18" Type="http://schemas.openxmlformats.org/officeDocument/2006/relationships/slideMaster" Target="slideMasters/slideMaster9.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7" Type="http://schemas.openxmlformats.org/officeDocument/2006/relationships/customXml" Target="../customXml/item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customXml" Target="../customXml/item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presProps" Target="pres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0.xml"/><Relationship Id="rId14" Type="http://schemas.openxmlformats.org/officeDocument/2006/relationships/slideMaster" Target="slideMasters/slideMaster5.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customXml" Target="../customXml/item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customXml" Target="../customXml/item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viewProps" Target="viewProps.xml"/><Relationship Id="rId20" Type="http://schemas.openxmlformats.org/officeDocument/2006/relationships/slideMaster" Target="slideMasters/slideMaster11.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6.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https://oecd-my.sharepoint.com/personal/blanca_lazaro_oecd_org/Documents/BLazaro_documents/OECD-SIGMA_All/Ministerial%20event_Podgorica_25_September/TPM/TPM_data_WB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74856956079917E-2"/>
          <c:y val="0.13779583333333334"/>
          <c:w val="0.910288508761531"/>
          <c:h val="0.7994979166666667"/>
        </c:manualLayout>
      </c:layout>
      <c:barChart>
        <c:barDir val="col"/>
        <c:grouping val="clustered"/>
        <c:varyColors val="0"/>
        <c:ser>
          <c:idx val="0"/>
          <c:order val="0"/>
          <c:tx>
            <c:strRef>
              <c:f>'Salary ratio'!$B$30</c:f>
              <c:strCache>
                <c:ptCount val="1"/>
                <c:pt idx="0">
                  <c:v>Ratio TPM salaries to GDP per capita</c:v>
                </c:pt>
              </c:strCache>
            </c:strRef>
          </c:tx>
          <c:spPr>
            <a:solidFill>
              <a:srgbClr val="129B9E"/>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'Salary ratio'!$A$31:$A$40</c:f>
              <c:strCache>
                <c:ptCount val="10"/>
                <c:pt idx="0">
                  <c:v>ALB</c:v>
                </c:pt>
                <c:pt idx="1">
                  <c:v>BIH</c:v>
                </c:pt>
                <c:pt idx="2">
                  <c:v>XKV</c:v>
                </c:pt>
                <c:pt idx="3">
                  <c:v>MNE</c:v>
                </c:pt>
                <c:pt idx="4">
                  <c:v>MKD</c:v>
                </c:pt>
                <c:pt idx="5">
                  <c:v>SRB</c:v>
                </c:pt>
                <c:pt idx="6">
                  <c:v>Western Balkans</c:v>
                </c:pt>
                <c:pt idx="7">
                  <c:v>ARM</c:v>
                </c:pt>
                <c:pt idx="8">
                  <c:v>OECD average for D2 (2017)</c:v>
                </c:pt>
                <c:pt idx="9">
                  <c:v>OECD average for D1 (2017)</c:v>
                </c:pt>
              </c:strCache>
            </c:strRef>
          </c:cat>
          <c:val>
            <c:numRef>
              <c:f>'Salary ratio'!$B$31:$B$40</c:f>
              <c:numCache>
                <c:formatCode>0.0</c:formatCode>
                <c:ptCount val="10"/>
                <c:pt idx="0" formatCode="General">
                  <c:v>4.4000000000000004</c:v>
                </c:pt>
                <c:pt idx="1">
                  <c:v>3.7666666666666662</c:v>
                </c:pt>
                <c:pt idx="2" formatCode="General">
                  <c:v>3.4</c:v>
                </c:pt>
                <c:pt idx="3" formatCode="General">
                  <c:v>2.2999999999999998</c:v>
                </c:pt>
                <c:pt idx="4" formatCode="General">
                  <c:v>1.9</c:v>
                </c:pt>
                <c:pt idx="5" formatCode="General">
                  <c:v>2.1</c:v>
                </c:pt>
                <c:pt idx="6">
                  <c:v>2.9777777777777779</c:v>
                </c:pt>
                <c:pt idx="7">
                  <c:v>3.8</c:v>
                </c:pt>
                <c:pt idx="8" formatCode="General">
                  <c:v>4.5999999999999996</c:v>
                </c:pt>
                <c:pt idx="9" formatCode="General">
                  <c:v>5.9</c:v>
                </c:pt>
              </c:numCache>
            </c:numRef>
          </c:val>
          <c:extLst>
            <c:ext xmlns:c16="http://schemas.microsoft.com/office/drawing/2014/chart" uri="{C3380CC4-5D6E-409C-BE32-E72D297353CC}">
              <c16:uniqueId val="{00000000-8E78-4EC7-B868-3D611FA04B6F}"/>
            </c:ext>
          </c:extLst>
        </c:ser>
        <c:dLbls>
          <c:showLegendKey val="0"/>
          <c:showVal val="0"/>
          <c:showCatName val="0"/>
          <c:showSerName val="0"/>
          <c:showPercent val="0"/>
          <c:showBubbleSize val="0"/>
        </c:dLbls>
        <c:gapWidth val="250"/>
        <c:axId val="1587924816"/>
        <c:axId val="1587915664"/>
      </c:barChart>
      <c:catAx>
        <c:axId val="1587924816"/>
        <c:scaling>
          <c:orientation val="minMax"/>
        </c:scaling>
        <c:delete val="0"/>
        <c:axPos val="b"/>
        <c:numFmt formatCode="General" sourceLinked="1"/>
        <c:majorTickMark val="none"/>
        <c:minorTickMark val="none"/>
        <c:tickLblPos val="low"/>
        <c:spPr>
          <a:noFill/>
          <a:ln w="9525" cap="flat" cmpd="sng" algn="ctr">
            <a:solidFill>
              <a:schemeClr val="bg1">
                <a:lumMod val="95000"/>
              </a:schemeClr>
            </a:solidFill>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100" b="0" i="0" u="none" strike="noStrike" kern="1200" baseline="0">
                <a:solidFill>
                  <a:sysClr val="windowText" lastClr="000000"/>
                </a:solidFill>
                <a:latin typeface="Arial Narrow" panose="020B0606020202030204" pitchFamily="34" charset="0"/>
                <a:ea typeface="+mn-ea"/>
                <a:cs typeface="+mn-cs"/>
              </a:defRPr>
            </a:pPr>
            <a:endParaRPr lang="en-US"/>
          </a:p>
        </c:txPr>
        <c:crossAx val="1587915664"/>
        <c:crosses val="autoZero"/>
        <c:auto val="1"/>
        <c:lblAlgn val="ctr"/>
        <c:lblOffset val="0"/>
        <c:noMultiLvlLbl val="0"/>
      </c:catAx>
      <c:valAx>
        <c:axId val="1587915664"/>
        <c:scaling>
          <c:orientation val="minMax"/>
          <c:max val="10"/>
          <c:min val="0"/>
        </c:scaling>
        <c:delete val="0"/>
        <c:axPos val="l"/>
        <c:majorGridlines>
          <c:spPr>
            <a:ln w="9525" cap="flat" cmpd="sng" algn="ctr">
              <a:noFill/>
              <a:round/>
            </a:ln>
            <a:effectLst/>
          </c:spPr>
        </c:majorGridlines>
        <c:title>
          <c:tx>
            <c:rich>
              <a:bodyPr rot="0" spcFirstLastPara="1" vertOverflow="ellipsis" wrap="square" anchor="ctr" anchorCtr="1"/>
              <a:lstStyle/>
              <a:p>
                <a:pPr algn="l">
                  <a:defRPr sz="900" b="1" i="0" u="none" strike="noStrike" kern="1200" baseline="0">
                    <a:solidFill>
                      <a:schemeClr val="bg1"/>
                    </a:solidFill>
                    <a:latin typeface="Arial Narrow" panose="020B0606020202030204" pitchFamily="34" charset="0"/>
                    <a:ea typeface="+mn-ea"/>
                    <a:cs typeface="+mn-cs"/>
                  </a:defRPr>
                </a:pPr>
                <a:r>
                  <a:rPr lang="en-US" sz="900" b="1">
                    <a:solidFill>
                      <a:schemeClr val="bg1"/>
                    </a:solidFill>
                  </a:rPr>
                  <a:t>Ratio of TPM salaries to GDP per</a:t>
                </a:r>
                <a:r>
                  <a:rPr lang="en-US" sz="900" b="1" baseline="0">
                    <a:solidFill>
                      <a:schemeClr val="bg1"/>
                    </a:solidFill>
                  </a:rPr>
                  <a:t> capita</a:t>
                </a:r>
                <a:endParaRPr lang="en-US" sz="900" b="1">
                  <a:solidFill>
                    <a:schemeClr val="bg1"/>
                  </a:solidFill>
                </a:endParaRPr>
              </a:p>
            </c:rich>
          </c:tx>
          <c:layout>
            <c:manualLayout>
              <c:xMode val="edge"/>
              <c:yMode val="edge"/>
              <c:x val="0"/>
              <c:y val="0"/>
            </c:manualLayout>
          </c:layout>
          <c:overlay val="0"/>
          <c:spPr>
            <a:noFill/>
            <a:ln>
              <a:noFill/>
            </a:ln>
            <a:effectLst/>
          </c:spPr>
          <c:txPr>
            <a:bodyPr rot="0" spcFirstLastPara="1" vertOverflow="ellipsis" wrap="square" anchor="ctr" anchorCtr="1"/>
            <a:lstStyle/>
            <a:p>
              <a:pPr algn="l">
                <a:defRPr sz="900" b="1" i="0" u="none" strike="noStrike" kern="1200" baseline="0">
                  <a:solidFill>
                    <a:schemeClr val="bg1"/>
                  </a:solidFill>
                  <a:latin typeface="Arial Narrow" panose="020B0606020202030204" pitchFamily="34" charset="0"/>
                  <a:ea typeface="+mn-ea"/>
                  <a:cs typeface="+mn-cs"/>
                </a:defRPr>
              </a:pPr>
              <a:endParaRPr lang="en-US"/>
            </a:p>
          </c:txPr>
        </c:title>
        <c:numFmt formatCode="General" sourceLinked="0"/>
        <c:majorTickMark val="none"/>
        <c:minorTickMark val="none"/>
        <c:tickLblPos val="nextTo"/>
        <c:spPr>
          <a:noFill/>
          <a:ln>
            <a:noFill/>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endParaRPr lang="en-US"/>
          </a:p>
        </c:txPr>
        <c:crossAx val="1587924816"/>
        <c:crosses val="autoZero"/>
        <c:crossBetween val="between"/>
        <c:majorUnit val="2"/>
      </c:valAx>
      <c:spPr>
        <a:noFill/>
        <a:ln>
          <a:noFill/>
        </a:ln>
        <a:effectLst/>
      </c:spPr>
    </c:plotArea>
    <c:legend>
      <c:legendPos val="r"/>
      <c:layout>
        <c:manualLayout>
          <c:xMode val="edge"/>
          <c:yMode val="edge"/>
          <c:x val="0.34935124025291431"/>
          <c:y val="3.2065654538852933E-2"/>
          <c:w val="0.28988995072679424"/>
          <c:h val="7.099105484704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1"/>
  </c:chart>
  <c:spPr>
    <a:noFill/>
    <a:ln w="9525" cap="flat" cmpd="sng" algn="ctr">
      <a:noFill/>
      <a:round/>
    </a:ln>
    <a:effectLst/>
  </c:spPr>
  <c:txPr>
    <a:bodyPr/>
    <a:lstStyle/>
    <a:p>
      <a:pPr>
        <a:defRPr sz="900">
          <a:solidFill>
            <a:sysClr val="windowText" lastClr="000000"/>
          </a:solidFill>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79A84-8B3E-41E4-A462-7192413FD5F5}" type="doc">
      <dgm:prSet loTypeId="urn:microsoft.com/office/officeart/2008/layout/VerticalCurvedList" loCatId="list" qsTypeId="urn:microsoft.com/office/officeart/2005/8/quickstyle/simple3" qsCatId="simple" csTypeId="urn:microsoft.com/office/officeart/2005/8/colors/accent2_1" csCatId="accent2" phldr="1"/>
      <dgm:spPr/>
      <dgm:t>
        <a:bodyPr/>
        <a:lstStyle/>
        <a:p>
          <a:endParaRPr lang="en-US"/>
        </a:p>
      </dgm:t>
    </dgm:pt>
    <dgm:pt modelId="{DA6218D4-2C63-4BF0-B78A-EDE20448DEE0}">
      <dgm:prSet custT="1"/>
      <dgm:spPr/>
      <dgm:t>
        <a:bodyPr/>
        <a:lstStyle/>
        <a:p>
          <a:br>
            <a:rPr lang="en-GB" sz="2000" b="1" u="sng" dirty="0">
              <a:latin typeface="+mn-lt"/>
            </a:rPr>
          </a:br>
          <a:br>
            <a:rPr lang="en-GB" sz="2000" b="1" u="sng" dirty="0">
              <a:latin typeface="+mn-lt"/>
            </a:rPr>
          </a:br>
          <a:br>
            <a:rPr lang="en-GB" sz="2000" dirty="0">
              <a:latin typeface="+mn-lt"/>
            </a:rPr>
          </a:br>
          <a:r>
            <a:rPr lang="en-GB" sz="2000" dirty="0">
              <a:solidFill>
                <a:srgbClr val="0066CC"/>
              </a:solidFill>
              <a:latin typeface="+mn-lt"/>
            </a:rPr>
            <a:t>EUPAN Working Level meeting  - Nicosia, 19 -20/3/2026</a:t>
          </a:r>
          <a:br>
            <a:rPr lang="en-GB" sz="2000" dirty="0">
              <a:latin typeface="+mn-lt"/>
            </a:rPr>
          </a:br>
          <a:br>
            <a:rPr lang="en-GB" sz="2000" dirty="0">
              <a:latin typeface="+mn-lt"/>
            </a:rPr>
          </a:br>
          <a:br>
            <a:rPr lang="en-GB" sz="2000" dirty="0">
              <a:latin typeface="+mn-lt"/>
            </a:rPr>
          </a:br>
          <a:endParaRPr lang="en-US" sz="2000" dirty="0"/>
        </a:p>
      </dgm:t>
    </dgm:pt>
    <dgm:pt modelId="{18CCF681-524A-4333-BF30-94831305A41D}" type="parTrans" cxnId="{DBE8F2E6-B2C1-4A92-9696-47A50C927DFD}">
      <dgm:prSet/>
      <dgm:spPr/>
      <dgm:t>
        <a:bodyPr/>
        <a:lstStyle/>
        <a:p>
          <a:endParaRPr lang="en-US"/>
        </a:p>
      </dgm:t>
    </dgm:pt>
    <dgm:pt modelId="{2B7FB2E8-E8DB-42FF-8CDA-D6BF0D3C11DA}" type="sibTrans" cxnId="{DBE8F2E6-B2C1-4A92-9696-47A50C927DFD}">
      <dgm:prSet/>
      <dgm:spPr/>
      <dgm:t>
        <a:bodyPr/>
        <a:lstStyle/>
        <a:p>
          <a:endParaRPr lang="en-US"/>
        </a:p>
      </dgm:t>
    </dgm:pt>
    <dgm:pt modelId="{30F94319-6B7B-43FE-A2A8-5A2321B4CFD9}">
      <dgm:prSet custT="1"/>
      <dgm:spPr/>
      <dgm:t>
        <a:bodyPr/>
        <a:lstStyle/>
        <a:p>
          <a:r>
            <a:rPr lang="en-GB" sz="1800" i="1" dirty="0">
              <a:latin typeface="+mn-lt"/>
            </a:rPr>
            <a:t>EUPAN WL Secretariat – online,  week 9 - 13/2 (TBC)</a:t>
          </a:r>
          <a:endParaRPr lang="en-US" sz="1800" dirty="0"/>
        </a:p>
      </dgm:t>
    </dgm:pt>
    <dgm:pt modelId="{03F33149-B383-4C91-A886-C1335CBAAF97}" type="parTrans" cxnId="{82D37A3F-B6D5-4251-9C01-A9109F2F8A2C}">
      <dgm:prSet/>
      <dgm:spPr/>
      <dgm:t>
        <a:bodyPr/>
        <a:lstStyle/>
        <a:p>
          <a:endParaRPr lang="en-US"/>
        </a:p>
      </dgm:t>
    </dgm:pt>
    <dgm:pt modelId="{4F8E53F2-1847-48F1-AFDE-EC60E6565F1B}" type="sibTrans" cxnId="{82D37A3F-B6D5-4251-9C01-A9109F2F8A2C}">
      <dgm:prSet/>
      <dgm:spPr/>
      <dgm:t>
        <a:bodyPr/>
        <a:lstStyle/>
        <a:p>
          <a:endParaRPr lang="en-US"/>
        </a:p>
      </dgm:t>
    </dgm:pt>
    <dgm:pt modelId="{B11D21CF-FB51-424A-9DC5-88C4E7DD1141}">
      <dgm:prSet custT="1"/>
      <dgm:spPr/>
      <dgm:t>
        <a:bodyPr/>
        <a:lstStyle/>
        <a:p>
          <a:r>
            <a:rPr lang="en-GB" sz="1800" i="1" dirty="0">
              <a:latin typeface="+mn-lt"/>
            </a:rPr>
            <a:t>EUPAN DG Secretariat – online, week 20 -24/4 (TBC)</a:t>
          </a:r>
          <a:endParaRPr lang="en-US" sz="1800" dirty="0"/>
        </a:p>
      </dgm:t>
    </dgm:pt>
    <dgm:pt modelId="{6AA60811-678C-46F1-9471-86D1476DF5C2}" type="parTrans" cxnId="{9127DAFC-C2D5-45FC-9FC6-6F52F1C100B7}">
      <dgm:prSet/>
      <dgm:spPr/>
      <dgm:t>
        <a:bodyPr/>
        <a:lstStyle/>
        <a:p>
          <a:endParaRPr lang="en-US"/>
        </a:p>
      </dgm:t>
    </dgm:pt>
    <dgm:pt modelId="{46F11D0F-A283-487E-B888-E052B63B1770}" type="sibTrans" cxnId="{9127DAFC-C2D5-45FC-9FC6-6F52F1C100B7}">
      <dgm:prSet/>
      <dgm:spPr/>
      <dgm:t>
        <a:bodyPr/>
        <a:lstStyle/>
        <a:p>
          <a:endParaRPr lang="en-US"/>
        </a:p>
      </dgm:t>
    </dgm:pt>
    <dgm:pt modelId="{1EE5F3E3-A4CE-4F67-80DB-7838F610F48E}">
      <dgm:prSet/>
      <dgm:spPr/>
      <dgm:t>
        <a:bodyPr/>
        <a:lstStyle/>
        <a:p>
          <a:r>
            <a:rPr lang="en-GB" dirty="0">
              <a:solidFill>
                <a:srgbClr val="0066CC"/>
              </a:solidFill>
              <a:latin typeface="+mn-lt"/>
            </a:rPr>
            <a:t>EUPAN Directors General meeting – Nicosia, 26 -27/5/2026</a:t>
          </a:r>
          <a:endParaRPr lang="en-US" dirty="0">
            <a:solidFill>
              <a:srgbClr val="0066CC"/>
            </a:solidFill>
          </a:endParaRPr>
        </a:p>
      </dgm:t>
    </dgm:pt>
    <dgm:pt modelId="{1A36CEEB-2A08-44C5-961B-81A47AFC36BF}" type="parTrans" cxnId="{B97620AE-04F0-4AD1-8768-A4ECE58B4982}">
      <dgm:prSet/>
      <dgm:spPr/>
      <dgm:t>
        <a:bodyPr/>
        <a:lstStyle/>
        <a:p>
          <a:endParaRPr lang="en-US"/>
        </a:p>
      </dgm:t>
    </dgm:pt>
    <dgm:pt modelId="{9B4A56AE-132F-4940-A5AD-C5B823345F0F}" type="sibTrans" cxnId="{B97620AE-04F0-4AD1-8768-A4ECE58B4982}">
      <dgm:prSet/>
      <dgm:spPr/>
      <dgm:t>
        <a:bodyPr/>
        <a:lstStyle/>
        <a:p>
          <a:endParaRPr lang="en-US"/>
        </a:p>
      </dgm:t>
    </dgm:pt>
    <dgm:pt modelId="{BD875023-1756-4D32-B841-9F3A985088D9}" type="pres">
      <dgm:prSet presAssocID="{3B379A84-8B3E-41E4-A462-7192413FD5F5}" presName="Name0" presStyleCnt="0">
        <dgm:presLayoutVars>
          <dgm:chMax val="7"/>
          <dgm:chPref val="7"/>
          <dgm:dir/>
        </dgm:presLayoutVars>
      </dgm:prSet>
      <dgm:spPr/>
    </dgm:pt>
    <dgm:pt modelId="{02276AFF-E261-4A73-B629-888406C33822}" type="pres">
      <dgm:prSet presAssocID="{3B379A84-8B3E-41E4-A462-7192413FD5F5}" presName="Name1" presStyleCnt="0"/>
      <dgm:spPr/>
    </dgm:pt>
    <dgm:pt modelId="{A4F2CF44-4B9D-4321-812C-B4AFB975282D}" type="pres">
      <dgm:prSet presAssocID="{3B379A84-8B3E-41E4-A462-7192413FD5F5}" presName="cycle" presStyleCnt="0"/>
      <dgm:spPr/>
    </dgm:pt>
    <dgm:pt modelId="{805C709B-F4C9-4E8F-8BC2-0628BD5F278D}" type="pres">
      <dgm:prSet presAssocID="{3B379A84-8B3E-41E4-A462-7192413FD5F5}" presName="srcNode" presStyleLbl="node1" presStyleIdx="0" presStyleCnt="4"/>
      <dgm:spPr/>
    </dgm:pt>
    <dgm:pt modelId="{9F525186-71E0-4EE1-9FB4-B12FC2A6CF22}" type="pres">
      <dgm:prSet presAssocID="{3B379A84-8B3E-41E4-A462-7192413FD5F5}" presName="conn" presStyleLbl="parChTrans1D2" presStyleIdx="0" presStyleCnt="1"/>
      <dgm:spPr/>
    </dgm:pt>
    <dgm:pt modelId="{8F8758BC-8B45-4E30-AE13-497532F5FB83}" type="pres">
      <dgm:prSet presAssocID="{3B379A84-8B3E-41E4-A462-7192413FD5F5}" presName="extraNode" presStyleLbl="node1" presStyleIdx="0" presStyleCnt="4"/>
      <dgm:spPr/>
    </dgm:pt>
    <dgm:pt modelId="{2BD462AC-FDE1-49DD-B550-0F83B6A73B7A}" type="pres">
      <dgm:prSet presAssocID="{3B379A84-8B3E-41E4-A462-7192413FD5F5}" presName="dstNode" presStyleLbl="node1" presStyleIdx="0" presStyleCnt="4"/>
      <dgm:spPr/>
    </dgm:pt>
    <dgm:pt modelId="{4BFAE07B-C1D8-45E2-B8A1-6E7D5494C641}" type="pres">
      <dgm:prSet presAssocID="{30F94319-6B7B-43FE-A2A8-5A2321B4CFD9}" presName="text_1" presStyleLbl="node1" presStyleIdx="0" presStyleCnt="4">
        <dgm:presLayoutVars>
          <dgm:bulletEnabled val="1"/>
        </dgm:presLayoutVars>
      </dgm:prSet>
      <dgm:spPr/>
    </dgm:pt>
    <dgm:pt modelId="{53CD7F6C-27E6-44FE-A055-507958BFEBFB}" type="pres">
      <dgm:prSet presAssocID="{30F94319-6B7B-43FE-A2A8-5A2321B4CFD9}" presName="accent_1" presStyleCnt="0"/>
      <dgm:spPr/>
    </dgm:pt>
    <dgm:pt modelId="{23915CDC-AD5D-4ABD-A522-B71DC4F00D6C}" type="pres">
      <dgm:prSet presAssocID="{30F94319-6B7B-43FE-A2A8-5A2321B4CFD9}" presName="accentRepeatNode" presStyleLbl="solidFgAcc1" presStyleIdx="0" presStyleCnt="4"/>
      <dgm:spPr/>
    </dgm:pt>
    <dgm:pt modelId="{30004E60-6ABC-4208-830D-1817AA84D935}" type="pres">
      <dgm:prSet presAssocID="{DA6218D4-2C63-4BF0-B78A-EDE20448DEE0}" presName="text_2" presStyleLbl="node1" presStyleIdx="1" presStyleCnt="4">
        <dgm:presLayoutVars>
          <dgm:bulletEnabled val="1"/>
        </dgm:presLayoutVars>
      </dgm:prSet>
      <dgm:spPr/>
    </dgm:pt>
    <dgm:pt modelId="{DB8D7F3F-35A5-4386-B189-05AAE83ACE3A}" type="pres">
      <dgm:prSet presAssocID="{DA6218D4-2C63-4BF0-B78A-EDE20448DEE0}" presName="accent_2" presStyleCnt="0"/>
      <dgm:spPr/>
    </dgm:pt>
    <dgm:pt modelId="{942C40DC-72FD-411E-9447-13CDC10419BF}" type="pres">
      <dgm:prSet presAssocID="{DA6218D4-2C63-4BF0-B78A-EDE20448DEE0}" presName="accentRepeatNode" presStyleLbl="solidFgAcc1" presStyleIdx="1" presStyleCnt="4"/>
      <dgm:spPr/>
    </dgm:pt>
    <dgm:pt modelId="{1B35969A-67CB-4CE5-A6F1-31A5830BACB9}" type="pres">
      <dgm:prSet presAssocID="{B11D21CF-FB51-424A-9DC5-88C4E7DD1141}" presName="text_3" presStyleLbl="node1" presStyleIdx="2" presStyleCnt="4">
        <dgm:presLayoutVars>
          <dgm:bulletEnabled val="1"/>
        </dgm:presLayoutVars>
      </dgm:prSet>
      <dgm:spPr/>
    </dgm:pt>
    <dgm:pt modelId="{A5A2FD9E-C2E8-43BC-8E29-5C430DB2FBD2}" type="pres">
      <dgm:prSet presAssocID="{B11D21CF-FB51-424A-9DC5-88C4E7DD1141}" presName="accent_3" presStyleCnt="0"/>
      <dgm:spPr/>
    </dgm:pt>
    <dgm:pt modelId="{29BD60ED-CEEC-4946-9DAE-AAD2242D40DD}" type="pres">
      <dgm:prSet presAssocID="{B11D21CF-FB51-424A-9DC5-88C4E7DD1141}" presName="accentRepeatNode" presStyleLbl="solidFgAcc1" presStyleIdx="2" presStyleCnt="4"/>
      <dgm:spPr/>
    </dgm:pt>
    <dgm:pt modelId="{CE5663DE-EB77-4965-9E0F-3F63927690AA}" type="pres">
      <dgm:prSet presAssocID="{1EE5F3E3-A4CE-4F67-80DB-7838F610F48E}" presName="text_4" presStyleLbl="node1" presStyleIdx="3" presStyleCnt="4">
        <dgm:presLayoutVars>
          <dgm:bulletEnabled val="1"/>
        </dgm:presLayoutVars>
      </dgm:prSet>
      <dgm:spPr/>
    </dgm:pt>
    <dgm:pt modelId="{D424DC1D-13CA-47E2-AE11-51832B6465D4}" type="pres">
      <dgm:prSet presAssocID="{1EE5F3E3-A4CE-4F67-80DB-7838F610F48E}" presName="accent_4" presStyleCnt="0"/>
      <dgm:spPr/>
    </dgm:pt>
    <dgm:pt modelId="{3E5D9E34-D1B4-43F1-9E4F-2A3C977F8925}" type="pres">
      <dgm:prSet presAssocID="{1EE5F3E3-A4CE-4F67-80DB-7838F610F48E}" presName="accentRepeatNode" presStyleLbl="solidFgAcc1" presStyleIdx="3" presStyleCnt="4"/>
      <dgm:spPr/>
    </dgm:pt>
  </dgm:ptLst>
  <dgm:cxnLst>
    <dgm:cxn modelId="{374A3C3F-AEF8-4C19-91F2-94CFDE6310AC}" type="presOf" srcId="{30F94319-6B7B-43FE-A2A8-5A2321B4CFD9}" destId="{4BFAE07B-C1D8-45E2-B8A1-6E7D5494C641}" srcOrd="0" destOrd="0" presId="urn:microsoft.com/office/officeart/2008/layout/VerticalCurvedList"/>
    <dgm:cxn modelId="{82D37A3F-B6D5-4251-9C01-A9109F2F8A2C}" srcId="{3B379A84-8B3E-41E4-A462-7192413FD5F5}" destId="{30F94319-6B7B-43FE-A2A8-5A2321B4CFD9}" srcOrd="0" destOrd="0" parTransId="{03F33149-B383-4C91-A886-C1335CBAAF97}" sibTransId="{4F8E53F2-1847-48F1-AFDE-EC60E6565F1B}"/>
    <dgm:cxn modelId="{BF60707A-E3DD-4269-AE23-FDB775A6336F}" type="presOf" srcId="{4F8E53F2-1847-48F1-AFDE-EC60E6565F1B}" destId="{9F525186-71E0-4EE1-9FB4-B12FC2A6CF22}" srcOrd="0" destOrd="0" presId="urn:microsoft.com/office/officeart/2008/layout/VerticalCurvedList"/>
    <dgm:cxn modelId="{988D0CA5-D4E3-4B2E-8E38-57A661953FEA}" type="presOf" srcId="{DA6218D4-2C63-4BF0-B78A-EDE20448DEE0}" destId="{30004E60-6ABC-4208-830D-1817AA84D935}" srcOrd="0" destOrd="0" presId="urn:microsoft.com/office/officeart/2008/layout/VerticalCurvedList"/>
    <dgm:cxn modelId="{8C8D38A7-3962-4828-B5AD-645656918AFF}" type="presOf" srcId="{B11D21CF-FB51-424A-9DC5-88C4E7DD1141}" destId="{1B35969A-67CB-4CE5-A6F1-31A5830BACB9}" srcOrd="0" destOrd="0" presId="urn:microsoft.com/office/officeart/2008/layout/VerticalCurvedList"/>
    <dgm:cxn modelId="{B97620AE-04F0-4AD1-8768-A4ECE58B4982}" srcId="{3B379A84-8B3E-41E4-A462-7192413FD5F5}" destId="{1EE5F3E3-A4CE-4F67-80DB-7838F610F48E}" srcOrd="3" destOrd="0" parTransId="{1A36CEEB-2A08-44C5-961B-81A47AFC36BF}" sibTransId="{9B4A56AE-132F-4940-A5AD-C5B823345F0F}"/>
    <dgm:cxn modelId="{DBE8F2E6-B2C1-4A92-9696-47A50C927DFD}" srcId="{3B379A84-8B3E-41E4-A462-7192413FD5F5}" destId="{DA6218D4-2C63-4BF0-B78A-EDE20448DEE0}" srcOrd="1" destOrd="0" parTransId="{18CCF681-524A-4333-BF30-94831305A41D}" sibTransId="{2B7FB2E8-E8DB-42FF-8CDA-D6BF0D3C11DA}"/>
    <dgm:cxn modelId="{A882ACF7-4502-41E5-98A6-3F62FE6D0EDD}" type="presOf" srcId="{3B379A84-8B3E-41E4-A462-7192413FD5F5}" destId="{BD875023-1756-4D32-B841-9F3A985088D9}" srcOrd="0" destOrd="0" presId="urn:microsoft.com/office/officeart/2008/layout/VerticalCurvedList"/>
    <dgm:cxn modelId="{9127DAFC-C2D5-45FC-9FC6-6F52F1C100B7}" srcId="{3B379A84-8B3E-41E4-A462-7192413FD5F5}" destId="{B11D21CF-FB51-424A-9DC5-88C4E7DD1141}" srcOrd="2" destOrd="0" parTransId="{6AA60811-678C-46F1-9471-86D1476DF5C2}" sibTransId="{46F11D0F-A283-487E-B888-E052B63B1770}"/>
    <dgm:cxn modelId="{CD3F38FD-6930-4475-86DA-3D914C9F730F}" type="presOf" srcId="{1EE5F3E3-A4CE-4F67-80DB-7838F610F48E}" destId="{CE5663DE-EB77-4965-9E0F-3F63927690AA}" srcOrd="0" destOrd="0" presId="urn:microsoft.com/office/officeart/2008/layout/VerticalCurvedList"/>
    <dgm:cxn modelId="{AE14EB8E-28DC-43CD-85A0-C4BEE8E1C904}" type="presParOf" srcId="{BD875023-1756-4D32-B841-9F3A985088D9}" destId="{02276AFF-E261-4A73-B629-888406C33822}" srcOrd="0" destOrd="0" presId="urn:microsoft.com/office/officeart/2008/layout/VerticalCurvedList"/>
    <dgm:cxn modelId="{37025777-285D-4B07-8049-72BBA1F6947C}" type="presParOf" srcId="{02276AFF-E261-4A73-B629-888406C33822}" destId="{A4F2CF44-4B9D-4321-812C-B4AFB975282D}" srcOrd="0" destOrd="0" presId="urn:microsoft.com/office/officeart/2008/layout/VerticalCurvedList"/>
    <dgm:cxn modelId="{F181AD51-9803-4038-81E3-8672C3447690}" type="presParOf" srcId="{A4F2CF44-4B9D-4321-812C-B4AFB975282D}" destId="{805C709B-F4C9-4E8F-8BC2-0628BD5F278D}" srcOrd="0" destOrd="0" presId="urn:microsoft.com/office/officeart/2008/layout/VerticalCurvedList"/>
    <dgm:cxn modelId="{C5241A64-AC3B-405E-8B58-CCE23F817F3C}" type="presParOf" srcId="{A4F2CF44-4B9D-4321-812C-B4AFB975282D}" destId="{9F525186-71E0-4EE1-9FB4-B12FC2A6CF22}" srcOrd="1" destOrd="0" presId="urn:microsoft.com/office/officeart/2008/layout/VerticalCurvedList"/>
    <dgm:cxn modelId="{2D4F2F4B-CC93-475C-AC13-8BC04D2695FB}" type="presParOf" srcId="{A4F2CF44-4B9D-4321-812C-B4AFB975282D}" destId="{8F8758BC-8B45-4E30-AE13-497532F5FB83}" srcOrd="2" destOrd="0" presId="urn:microsoft.com/office/officeart/2008/layout/VerticalCurvedList"/>
    <dgm:cxn modelId="{5469C384-C563-4266-A381-45476E6BF396}" type="presParOf" srcId="{A4F2CF44-4B9D-4321-812C-B4AFB975282D}" destId="{2BD462AC-FDE1-49DD-B550-0F83B6A73B7A}" srcOrd="3" destOrd="0" presId="urn:microsoft.com/office/officeart/2008/layout/VerticalCurvedList"/>
    <dgm:cxn modelId="{1273E860-55E5-43A8-B3C6-8CCAD16C2AA8}" type="presParOf" srcId="{02276AFF-E261-4A73-B629-888406C33822}" destId="{4BFAE07B-C1D8-45E2-B8A1-6E7D5494C641}" srcOrd="1" destOrd="0" presId="urn:microsoft.com/office/officeart/2008/layout/VerticalCurvedList"/>
    <dgm:cxn modelId="{18977359-C038-4EA9-87B8-61855C90E079}" type="presParOf" srcId="{02276AFF-E261-4A73-B629-888406C33822}" destId="{53CD7F6C-27E6-44FE-A055-507958BFEBFB}" srcOrd="2" destOrd="0" presId="urn:microsoft.com/office/officeart/2008/layout/VerticalCurvedList"/>
    <dgm:cxn modelId="{51F8558B-D59C-4864-9ACD-21E2CDFB3A3A}" type="presParOf" srcId="{53CD7F6C-27E6-44FE-A055-507958BFEBFB}" destId="{23915CDC-AD5D-4ABD-A522-B71DC4F00D6C}" srcOrd="0" destOrd="0" presId="urn:microsoft.com/office/officeart/2008/layout/VerticalCurvedList"/>
    <dgm:cxn modelId="{72F5F700-D467-45B2-93FD-EDBB37DFE79F}" type="presParOf" srcId="{02276AFF-E261-4A73-B629-888406C33822}" destId="{30004E60-6ABC-4208-830D-1817AA84D935}" srcOrd="3" destOrd="0" presId="urn:microsoft.com/office/officeart/2008/layout/VerticalCurvedList"/>
    <dgm:cxn modelId="{E33C3B3B-96B3-49DD-9964-E6ADE31D1BAF}" type="presParOf" srcId="{02276AFF-E261-4A73-B629-888406C33822}" destId="{DB8D7F3F-35A5-4386-B189-05AAE83ACE3A}" srcOrd="4" destOrd="0" presId="urn:microsoft.com/office/officeart/2008/layout/VerticalCurvedList"/>
    <dgm:cxn modelId="{6D08979A-0D0E-4823-B8D6-5DDF838DE70F}" type="presParOf" srcId="{DB8D7F3F-35A5-4386-B189-05AAE83ACE3A}" destId="{942C40DC-72FD-411E-9447-13CDC10419BF}" srcOrd="0" destOrd="0" presId="urn:microsoft.com/office/officeart/2008/layout/VerticalCurvedList"/>
    <dgm:cxn modelId="{A4D1C72B-CF06-4143-BADE-658CCA985515}" type="presParOf" srcId="{02276AFF-E261-4A73-B629-888406C33822}" destId="{1B35969A-67CB-4CE5-A6F1-31A5830BACB9}" srcOrd="5" destOrd="0" presId="urn:microsoft.com/office/officeart/2008/layout/VerticalCurvedList"/>
    <dgm:cxn modelId="{E03DB781-02F6-40D7-8750-48CCAF180CB9}" type="presParOf" srcId="{02276AFF-E261-4A73-B629-888406C33822}" destId="{A5A2FD9E-C2E8-43BC-8E29-5C430DB2FBD2}" srcOrd="6" destOrd="0" presId="urn:microsoft.com/office/officeart/2008/layout/VerticalCurvedList"/>
    <dgm:cxn modelId="{580013EC-3AD0-461D-ACEE-D293469946A2}" type="presParOf" srcId="{A5A2FD9E-C2E8-43BC-8E29-5C430DB2FBD2}" destId="{29BD60ED-CEEC-4946-9DAE-AAD2242D40DD}" srcOrd="0" destOrd="0" presId="urn:microsoft.com/office/officeart/2008/layout/VerticalCurvedList"/>
    <dgm:cxn modelId="{E62192E4-BDCE-460C-B071-00F320F545AC}" type="presParOf" srcId="{02276AFF-E261-4A73-B629-888406C33822}" destId="{CE5663DE-EB77-4965-9E0F-3F63927690AA}" srcOrd="7" destOrd="0" presId="urn:microsoft.com/office/officeart/2008/layout/VerticalCurvedList"/>
    <dgm:cxn modelId="{51BA747C-9F22-42B4-9159-0BAB50B04077}" type="presParOf" srcId="{02276AFF-E261-4A73-B629-888406C33822}" destId="{D424DC1D-13CA-47E2-AE11-51832B6465D4}" srcOrd="8" destOrd="0" presId="urn:microsoft.com/office/officeart/2008/layout/VerticalCurvedList"/>
    <dgm:cxn modelId="{41F9C8B6-1AAD-48E2-8C23-C152DBF33C10}" type="presParOf" srcId="{D424DC1D-13CA-47E2-AE11-51832B6465D4}" destId="{3E5D9E34-D1B4-43F1-9E4F-2A3C977F892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757755-CF29-4DE2-9EB4-7AA475EEA831}" type="doc">
      <dgm:prSet loTypeId="urn:microsoft.com/office/officeart/2005/8/layout/hList1" loCatId="list" qsTypeId="urn:microsoft.com/office/officeart/2005/8/quickstyle/simple2" qsCatId="simple" csTypeId="urn:microsoft.com/office/officeart/2005/8/colors/colorful2" csCatId="colorful" phldr="1"/>
      <dgm:spPr/>
      <dgm:t>
        <a:bodyPr/>
        <a:lstStyle/>
        <a:p>
          <a:endParaRPr lang="en-US"/>
        </a:p>
      </dgm:t>
    </dgm:pt>
    <dgm:pt modelId="{5E2E4EF2-9EB5-4541-959E-4B640C71BB11}">
      <dgm:prSet custT="1"/>
      <dgm:spPr/>
      <dgm:t>
        <a:bodyPr/>
        <a:lstStyle/>
        <a:p>
          <a:pPr>
            <a:buFont typeface="+mj-lt"/>
            <a:buAutoNum type="romanUcPeriod"/>
          </a:pPr>
          <a:r>
            <a:rPr lang="en-US" sz="1800" dirty="0"/>
            <a:t>I. </a:t>
          </a:r>
          <a:r>
            <a:rPr lang="en-US" sz="1800" dirty="0">
              <a:latin typeface="Arial Nova Light" panose="020B0304020202020204" pitchFamily="34" charset="0"/>
            </a:rPr>
            <a:t>Leadership</a:t>
          </a:r>
          <a:r>
            <a:rPr lang="en-US" sz="1800" dirty="0"/>
            <a:t> and capacity to develop innovative and efficient services and HR policies will be strengthened</a:t>
          </a:r>
        </a:p>
      </dgm:t>
    </dgm:pt>
    <dgm:pt modelId="{06087A35-D800-46E4-B8DF-60FFC9223ED1}" type="parTrans" cxnId="{0CD6A593-48BB-446E-A023-36E8B9782FC8}">
      <dgm:prSet/>
      <dgm:spPr/>
      <dgm:t>
        <a:bodyPr/>
        <a:lstStyle/>
        <a:p>
          <a:endParaRPr lang="en-US"/>
        </a:p>
      </dgm:t>
    </dgm:pt>
    <dgm:pt modelId="{FDED471A-7521-4EDB-8C1C-8B283D139969}" type="sibTrans" cxnId="{0CD6A593-48BB-446E-A023-36E8B9782FC8}">
      <dgm:prSet/>
      <dgm:spPr/>
      <dgm:t>
        <a:bodyPr/>
        <a:lstStyle/>
        <a:p>
          <a:endParaRPr lang="en-US"/>
        </a:p>
      </dgm:t>
    </dgm:pt>
    <dgm:pt modelId="{5708EC2E-3CEE-4D1C-ACE7-DE1205069A44}">
      <dgm:prSet custT="1"/>
      <dgm:spPr/>
      <dgm:t>
        <a:bodyPr/>
        <a:lstStyle/>
        <a:p>
          <a:pPr>
            <a:buFont typeface="+mj-lt"/>
            <a:buAutoNum type="romanUcPeriod"/>
          </a:pPr>
          <a:r>
            <a:rPr lang="en-US" sz="1800" dirty="0"/>
            <a:t>II. Participation and co-creation will strengthen trust and resilience of public administrations</a:t>
          </a:r>
        </a:p>
      </dgm:t>
    </dgm:pt>
    <dgm:pt modelId="{09C24384-1260-4C93-B15A-1A748909D68C}" type="parTrans" cxnId="{4C041177-4C03-42EB-AAEF-084DB3753AE7}">
      <dgm:prSet/>
      <dgm:spPr/>
      <dgm:t>
        <a:bodyPr/>
        <a:lstStyle/>
        <a:p>
          <a:endParaRPr lang="en-US"/>
        </a:p>
      </dgm:t>
    </dgm:pt>
    <dgm:pt modelId="{89F544E6-46A9-47F8-9BE0-7749F5AA9361}" type="sibTrans" cxnId="{4C041177-4C03-42EB-AAEF-084DB3753AE7}">
      <dgm:prSet/>
      <dgm:spPr/>
      <dgm:t>
        <a:bodyPr/>
        <a:lstStyle/>
        <a:p>
          <a:endParaRPr lang="en-US"/>
        </a:p>
      </dgm:t>
    </dgm:pt>
    <dgm:pt modelId="{CA961FC3-6EB0-45E2-8AD7-3E3551F8BF83}">
      <dgm:prSet custT="1"/>
      <dgm:spPr/>
      <dgm:t>
        <a:bodyPr/>
        <a:lstStyle/>
        <a:p>
          <a:pPr>
            <a:buFont typeface="+mj-lt"/>
            <a:buAutoNum type="romanUcPeriod"/>
          </a:pPr>
          <a:r>
            <a:rPr lang="en-US" sz="1800" dirty="0"/>
            <a:t>III. The capacity of public administration for digital and green transformations will be strengthened</a:t>
          </a:r>
        </a:p>
      </dgm:t>
    </dgm:pt>
    <dgm:pt modelId="{18CA8F7A-D0C2-4FAE-A5D1-1C1959E3935E}" type="parTrans" cxnId="{DC18B5EE-5076-41FF-8765-8A45C60B9F0A}">
      <dgm:prSet/>
      <dgm:spPr/>
      <dgm:t>
        <a:bodyPr/>
        <a:lstStyle/>
        <a:p>
          <a:endParaRPr lang="en-US"/>
        </a:p>
      </dgm:t>
    </dgm:pt>
    <dgm:pt modelId="{DE09B5C6-D5B1-4432-9B46-E0536ACFBD70}" type="sibTrans" cxnId="{DC18B5EE-5076-41FF-8765-8A45C60B9F0A}">
      <dgm:prSet/>
      <dgm:spPr/>
      <dgm:t>
        <a:bodyPr/>
        <a:lstStyle/>
        <a:p>
          <a:endParaRPr lang="en-US"/>
        </a:p>
      </dgm:t>
    </dgm:pt>
    <dgm:pt modelId="{7453D965-5FB5-46C8-876A-E3B3A5B049EA}">
      <dgm:prSet custT="1"/>
      <dgm:spPr/>
      <dgm:t>
        <a:bodyPr/>
        <a:lstStyle/>
        <a:p>
          <a:r>
            <a:rPr lang="en-GB" sz="1800" dirty="0">
              <a:latin typeface="+mn-lt"/>
            </a:rPr>
            <a:t>Strategic approach to HRM</a:t>
          </a:r>
          <a:endParaRPr lang="en-US" sz="1800" dirty="0">
            <a:latin typeface="+mn-lt"/>
          </a:endParaRPr>
        </a:p>
      </dgm:t>
    </dgm:pt>
    <dgm:pt modelId="{0FF51E0B-ACE1-43C0-AB8D-69FD739554E8}" type="parTrans" cxnId="{A7A8D2C9-557A-4149-87E4-F0074DE3CE0F}">
      <dgm:prSet/>
      <dgm:spPr/>
      <dgm:t>
        <a:bodyPr/>
        <a:lstStyle/>
        <a:p>
          <a:endParaRPr lang="en-US"/>
        </a:p>
      </dgm:t>
    </dgm:pt>
    <dgm:pt modelId="{832EF20F-C46E-468B-8668-8DE22D22D25D}" type="sibTrans" cxnId="{A7A8D2C9-557A-4149-87E4-F0074DE3CE0F}">
      <dgm:prSet/>
      <dgm:spPr/>
      <dgm:t>
        <a:bodyPr/>
        <a:lstStyle/>
        <a:p>
          <a:endParaRPr lang="en-US"/>
        </a:p>
      </dgm:t>
    </dgm:pt>
    <dgm:pt modelId="{1A19F1E1-1948-42AE-89BD-920EEA88CE56}">
      <dgm:prSet custT="1"/>
      <dgm:spPr/>
      <dgm:t>
        <a:bodyPr/>
        <a:lstStyle/>
        <a:p>
          <a:r>
            <a:rPr lang="en-GB" sz="1800" dirty="0"/>
            <a:t>Strengthening participation and trust through digitalisation</a:t>
          </a:r>
          <a:endParaRPr lang="en-US" sz="1800" dirty="0"/>
        </a:p>
      </dgm:t>
    </dgm:pt>
    <dgm:pt modelId="{25F16B7A-DFF5-48BA-8FEC-AEF3863846AB}" type="parTrans" cxnId="{F30F22A0-0989-4E1A-9C0D-0FCCD432D1B3}">
      <dgm:prSet/>
      <dgm:spPr/>
      <dgm:t>
        <a:bodyPr/>
        <a:lstStyle/>
        <a:p>
          <a:endParaRPr lang="en-US"/>
        </a:p>
      </dgm:t>
    </dgm:pt>
    <dgm:pt modelId="{603F83A4-8EC9-4AF2-B8A1-A9E09F9D82E4}" type="sibTrans" cxnId="{F30F22A0-0989-4E1A-9C0D-0FCCD432D1B3}">
      <dgm:prSet/>
      <dgm:spPr/>
      <dgm:t>
        <a:bodyPr/>
        <a:lstStyle/>
        <a:p>
          <a:endParaRPr lang="en-US"/>
        </a:p>
      </dgm:t>
    </dgm:pt>
    <dgm:pt modelId="{49DDE332-D314-4475-8F67-14406B1EE97C}">
      <dgm:prSet custT="1"/>
      <dgm:spPr/>
      <dgm:t>
        <a:bodyPr/>
        <a:lstStyle/>
        <a:p>
          <a:r>
            <a:rPr lang="en-US" sz="1800" dirty="0"/>
            <a:t>Evidence informed decision-making </a:t>
          </a:r>
        </a:p>
      </dgm:t>
    </dgm:pt>
    <dgm:pt modelId="{88B4CDED-5530-4836-B18E-DF5797901AF8}" type="parTrans" cxnId="{CAACA473-603B-4CD2-8FBD-EEBDAC5507BD}">
      <dgm:prSet/>
      <dgm:spPr/>
      <dgm:t>
        <a:bodyPr/>
        <a:lstStyle/>
        <a:p>
          <a:endParaRPr lang="en-US"/>
        </a:p>
      </dgm:t>
    </dgm:pt>
    <dgm:pt modelId="{5872604A-D969-4623-A030-233FEA90B5BE}" type="sibTrans" cxnId="{CAACA473-603B-4CD2-8FBD-EEBDAC5507BD}">
      <dgm:prSet/>
      <dgm:spPr/>
      <dgm:t>
        <a:bodyPr/>
        <a:lstStyle/>
        <a:p>
          <a:endParaRPr lang="en-US"/>
        </a:p>
      </dgm:t>
    </dgm:pt>
    <dgm:pt modelId="{74326178-89E5-43D3-BA54-DDB4621C0A23}" type="pres">
      <dgm:prSet presAssocID="{A2757755-CF29-4DE2-9EB4-7AA475EEA831}" presName="Name0" presStyleCnt="0">
        <dgm:presLayoutVars>
          <dgm:dir/>
          <dgm:animLvl val="lvl"/>
          <dgm:resizeHandles val="exact"/>
        </dgm:presLayoutVars>
      </dgm:prSet>
      <dgm:spPr/>
    </dgm:pt>
    <dgm:pt modelId="{65B1401F-B02F-4133-BAF5-03AC03A45B29}" type="pres">
      <dgm:prSet presAssocID="{5E2E4EF2-9EB5-4541-959E-4B640C71BB11}" presName="composite" presStyleCnt="0"/>
      <dgm:spPr/>
    </dgm:pt>
    <dgm:pt modelId="{B58D6011-EE05-4B29-8FC5-316E71537F4B}" type="pres">
      <dgm:prSet presAssocID="{5E2E4EF2-9EB5-4541-959E-4B640C71BB11}" presName="parTx" presStyleLbl="alignNode1" presStyleIdx="0" presStyleCnt="3">
        <dgm:presLayoutVars>
          <dgm:chMax val="0"/>
          <dgm:chPref val="0"/>
          <dgm:bulletEnabled val="1"/>
        </dgm:presLayoutVars>
      </dgm:prSet>
      <dgm:spPr/>
    </dgm:pt>
    <dgm:pt modelId="{27D77E05-B64C-4692-9919-7452252E4A64}" type="pres">
      <dgm:prSet presAssocID="{5E2E4EF2-9EB5-4541-959E-4B640C71BB11}" presName="desTx" presStyleLbl="alignAccFollowNode1" presStyleIdx="0" presStyleCnt="3">
        <dgm:presLayoutVars>
          <dgm:bulletEnabled val="1"/>
        </dgm:presLayoutVars>
      </dgm:prSet>
      <dgm:spPr/>
    </dgm:pt>
    <dgm:pt modelId="{EE4305A3-6DAE-4406-A040-39C5EB54059B}" type="pres">
      <dgm:prSet presAssocID="{FDED471A-7521-4EDB-8C1C-8B283D139969}" presName="space" presStyleCnt="0"/>
      <dgm:spPr/>
    </dgm:pt>
    <dgm:pt modelId="{D88467FD-A2C7-4D63-9C5D-0992583B8246}" type="pres">
      <dgm:prSet presAssocID="{5708EC2E-3CEE-4D1C-ACE7-DE1205069A44}" presName="composite" presStyleCnt="0"/>
      <dgm:spPr/>
    </dgm:pt>
    <dgm:pt modelId="{BEE40CD0-82C1-4061-824C-48D6B1F7D7C2}" type="pres">
      <dgm:prSet presAssocID="{5708EC2E-3CEE-4D1C-ACE7-DE1205069A44}" presName="parTx" presStyleLbl="alignNode1" presStyleIdx="1" presStyleCnt="3">
        <dgm:presLayoutVars>
          <dgm:chMax val="0"/>
          <dgm:chPref val="0"/>
          <dgm:bulletEnabled val="1"/>
        </dgm:presLayoutVars>
      </dgm:prSet>
      <dgm:spPr/>
    </dgm:pt>
    <dgm:pt modelId="{259AD1D2-BD12-4756-98E4-2F39366798E7}" type="pres">
      <dgm:prSet presAssocID="{5708EC2E-3CEE-4D1C-ACE7-DE1205069A44}" presName="desTx" presStyleLbl="alignAccFollowNode1" presStyleIdx="1" presStyleCnt="3">
        <dgm:presLayoutVars>
          <dgm:bulletEnabled val="1"/>
        </dgm:presLayoutVars>
      </dgm:prSet>
      <dgm:spPr/>
    </dgm:pt>
    <dgm:pt modelId="{F17E62D4-2997-4C00-BD5E-24C8FACBBD4B}" type="pres">
      <dgm:prSet presAssocID="{89F544E6-46A9-47F8-9BE0-7749F5AA9361}" presName="space" presStyleCnt="0"/>
      <dgm:spPr/>
    </dgm:pt>
    <dgm:pt modelId="{4759002D-18AC-4A6D-849F-36EFB2F6CDD8}" type="pres">
      <dgm:prSet presAssocID="{CA961FC3-6EB0-45E2-8AD7-3E3551F8BF83}" presName="composite" presStyleCnt="0"/>
      <dgm:spPr/>
    </dgm:pt>
    <dgm:pt modelId="{EB5AF5F2-FE21-4341-8E09-704886B3F04A}" type="pres">
      <dgm:prSet presAssocID="{CA961FC3-6EB0-45E2-8AD7-3E3551F8BF83}" presName="parTx" presStyleLbl="alignNode1" presStyleIdx="2" presStyleCnt="3">
        <dgm:presLayoutVars>
          <dgm:chMax val="0"/>
          <dgm:chPref val="0"/>
          <dgm:bulletEnabled val="1"/>
        </dgm:presLayoutVars>
      </dgm:prSet>
      <dgm:spPr/>
    </dgm:pt>
    <dgm:pt modelId="{67F5452A-CF2B-45A6-9D6F-FA7CD882944E}" type="pres">
      <dgm:prSet presAssocID="{CA961FC3-6EB0-45E2-8AD7-3E3551F8BF83}" presName="desTx" presStyleLbl="alignAccFollowNode1" presStyleIdx="2" presStyleCnt="3">
        <dgm:presLayoutVars>
          <dgm:bulletEnabled val="1"/>
        </dgm:presLayoutVars>
      </dgm:prSet>
      <dgm:spPr/>
    </dgm:pt>
  </dgm:ptLst>
  <dgm:cxnLst>
    <dgm:cxn modelId="{3B8CB608-67BD-4EF4-B2F2-DD5BA6CF52AC}" type="presOf" srcId="{7453D965-5FB5-46C8-876A-E3B3A5B049EA}" destId="{27D77E05-B64C-4692-9919-7452252E4A64}" srcOrd="0" destOrd="0" presId="urn:microsoft.com/office/officeart/2005/8/layout/hList1"/>
    <dgm:cxn modelId="{CAACA473-603B-4CD2-8FBD-EEBDAC5507BD}" srcId="{CA961FC3-6EB0-45E2-8AD7-3E3551F8BF83}" destId="{49DDE332-D314-4475-8F67-14406B1EE97C}" srcOrd="0" destOrd="0" parTransId="{88B4CDED-5530-4836-B18E-DF5797901AF8}" sibTransId="{5872604A-D969-4623-A030-233FEA90B5BE}"/>
    <dgm:cxn modelId="{4C041177-4C03-42EB-AAEF-084DB3753AE7}" srcId="{A2757755-CF29-4DE2-9EB4-7AA475EEA831}" destId="{5708EC2E-3CEE-4D1C-ACE7-DE1205069A44}" srcOrd="1" destOrd="0" parTransId="{09C24384-1260-4C93-B15A-1A748909D68C}" sibTransId="{89F544E6-46A9-47F8-9BE0-7749F5AA9361}"/>
    <dgm:cxn modelId="{0CD6A593-48BB-446E-A023-36E8B9782FC8}" srcId="{A2757755-CF29-4DE2-9EB4-7AA475EEA831}" destId="{5E2E4EF2-9EB5-4541-959E-4B640C71BB11}" srcOrd="0" destOrd="0" parTransId="{06087A35-D800-46E4-B8DF-60FFC9223ED1}" sibTransId="{FDED471A-7521-4EDB-8C1C-8B283D139969}"/>
    <dgm:cxn modelId="{F30F22A0-0989-4E1A-9C0D-0FCCD432D1B3}" srcId="{5708EC2E-3CEE-4D1C-ACE7-DE1205069A44}" destId="{1A19F1E1-1948-42AE-89BD-920EEA88CE56}" srcOrd="0" destOrd="0" parTransId="{25F16B7A-DFF5-48BA-8FEC-AEF3863846AB}" sibTransId="{603F83A4-8EC9-4AF2-B8A1-A9E09F9D82E4}"/>
    <dgm:cxn modelId="{EAD1DFA5-F52A-4446-BCDF-06447CAB309D}" type="presOf" srcId="{5E2E4EF2-9EB5-4541-959E-4B640C71BB11}" destId="{B58D6011-EE05-4B29-8FC5-316E71537F4B}" srcOrd="0" destOrd="0" presId="urn:microsoft.com/office/officeart/2005/8/layout/hList1"/>
    <dgm:cxn modelId="{F382B1A6-B6B0-4E52-9DD4-28C7A15BFC83}" type="presOf" srcId="{5708EC2E-3CEE-4D1C-ACE7-DE1205069A44}" destId="{BEE40CD0-82C1-4061-824C-48D6B1F7D7C2}" srcOrd="0" destOrd="0" presId="urn:microsoft.com/office/officeart/2005/8/layout/hList1"/>
    <dgm:cxn modelId="{B5B9A9B4-44E7-4F1E-AE6C-59D0E1AB360B}" type="presOf" srcId="{CA961FC3-6EB0-45E2-8AD7-3E3551F8BF83}" destId="{EB5AF5F2-FE21-4341-8E09-704886B3F04A}" srcOrd="0" destOrd="0" presId="urn:microsoft.com/office/officeart/2005/8/layout/hList1"/>
    <dgm:cxn modelId="{A7A8D2C9-557A-4149-87E4-F0074DE3CE0F}" srcId="{5E2E4EF2-9EB5-4541-959E-4B640C71BB11}" destId="{7453D965-5FB5-46C8-876A-E3B3A5B049EA}" srcOrd="0" destOrd="0" parTransId="{0FF51E0B-ACE1-43C0-AB8D-69FD739554E8}" sibTransId="{832EF20F-C46E-468B-8668-8DE22D22D25D}"/>
    <dgm:cxn modelId="{F72AB4D0-B8EF-4100-94C0-28BEAA1D0A61}" type="presOf" srcId="{49DDE332-D314-4475-8F67-14406B1EE97C}" destId="{67F5452A-CF2B-45A6-9D6F-FA7CD882944E}" srcOrd="0" destOrd="0" presId="urn:microsoft.com/office/officeart/2005/8/layout/hList1"/>
    <dgm:cxn modelId="{DC18B5EE-5076-41FF-8765-8A45C60B9F0A}" srcId="{A2757755-CF29-4DE2-9EB4-7AA475EEA831}" destId="{CA961FC3-6EB0-45E2-8AD7-3E3551F8BF83}" srcOrd="2" destOrd="0" parTransId="{18CA8F7A-D0C2-4FAE-A5D1-1C1959E3935E}" sibTransId="{DE09B5C6-D5B1-4432-9B46-E0536ACFBD70}"/>
    <dgm:cxn modelId="{96027EF8-BFBF-4E5F-8E15-8D4FF4D4C503}" type="presOf" srcId="{A2757755-CF29-4DE2-9EB4-7AA475EEA831}" destId="{74326178-89E5-43D3-BA54-DDB4621C0A23}" srcOrd="0" destOrd="0" presId="urn:microsoft.com/office/officeart/2005/8/layout/hList1"/>
    <dgm:cxn modelId="{AC7B82FE-9922-4EA2-8B6C-742D16EDD4B9}" type="presOf" srcId="{1A19F1E1-1948-42AE-89BD-920EEA88CE56}" destId="{259AD1D2-BD12-4756-98E4-2F39366798E7}" srcOrd="0" destOrd="0" presId="urn:microsoft.com/office/officeart/2005/8/layout/hList1"/>
    <dgm:cxn modelId="{36C29C3E-5372-4733-8973-2D14536BA525}" type="presParOf" srcId="{74326178-89E5-43D3-BA54-DDB4621C0A23}" destId="{65B1401F-B02F-4133-BAF5-03AC03A45B29}" srcOrd="0" destOrd="0" presId="urn:microsoft.com/office/officeart/2005/8/layout/hList1"/>
    <dgm:cxn modelId="{746B3B2B-9898-4C66-92A8-821DBAA8674A}" type="presParOf" srcId="{65B1401F-B02F-4133-BAF5-03AC03A45B29}" destId="{B58D6011-EE05-4B29-8FC5-316E71537F4B}" srcOrd="0" destOrd="0" presId="urn:microsoft.com/office/officeart/2005/8/layout/hList1"/>
    <dgm:cxn modelId="{FE1D3F61-CE6F-489C-9121-C860388BB196}" type="presParOf" srcId="{65B1401F-B02F-4133-BAF5-03AC03A45B29}" destId="{27D77E05-B64C-4692-9919-7452252E4A64}" srcOrd="1" destOrd="0" presId="urn:microsoft.com/office/officeart/2005/8/layout/hList1"/>
    <dgm:cxn modelId="{60DE1F27-047B-400E-810E-A8ED025E08CE}" type="presParOf" srcId="{74326178-89E5-43D3-BA54-DDB4621C0A23}" destId="{EE4305A3-6DAE-4406-A040-39C5EB54059B}" srcOrd="1" destOrd="0" presId="urn:microsoft.com/office/officeart/2005/8/layout/hList1"/>
    <dgm:cxn modelId="{62879C01-72D0-424D-B61C-9D8172DA6837}" type="presParOf" srcId="{74326178-89E5-43D3-BA54-DDB4621C0A23}" destId="{D88467FD-A2C7-4D63-9C5D-0992583B8246}" srcOrd="2" destOrd="0" presId="urn:microsoft.com/office/officeart/2005/8/layout/hList1"/>
    <dgm:cxn modelId="{A0771EE0-98E0-4385-813B-C3588DE9E8FD}" type="presParOf" srcId="{D88467FD-A2C7-4D63-9C5D-0992583B8246}" destId="{BEE40CD0-82C1-4061-824C-48D6B1F7D7C2}" srcOrd="0" destOrd="0" presId="urn:microsoft.com/office/officeart/2005/8/layout/hList1"/>
    <dgm:cxn modelId="{8469D4CA-63A6-4195-9BE7-DCF7DB694CAF}" type="presParOf" srcId="{D88467FD-A2C7-4D63-9C5D-0992583B8246}" destId="{259AD1D2-BD12-4756-98E4-2F39366798E7}" srcOrd="1" destOrd="0" presId="urn:microsoft.com/office/officeart/2005/8/layout/hList1"/>
    <dgm:cxn modelId="{BE2032D6-1DEE-4EEE-8081-538F8AD6EE9B}" type="presParOf" srcId="{74326178-89E5-43D3-BA54-DDB4621C0A23}" destId="{F17E62D4-2997-4C00-BD5E-24C8FACBBD4B}" srcOrd="3" destOrd="0" presId="urn:microsoft.com/office/officeart/2005/8/layout/hList1"/>
    <dgm:cxn modelId="{30A3A9C3-5404-4C25-95D6-87E77090FBB4}" type="presParOf" srcId="{74326178-89E5-43D3-BA54-DDB4621C0A23}" destId="{4759002D-18AC-4A6D-849F-36EFB2F6CDD8}" srcOrd="4" destOrd="0" presId="urn:microsoft.com/office/officeart/2005/8/layout/hList1"/>
    <dgm:cxn modelId="{502194EE-477B-4383-9BCB-01243B06DBFE}" type="presParOf" srcId="{4759002D-18AC-4A6D-849F-36EFB2F6CDD8}" destId="{EB5AF5F2-FE21-4341-8E09-704886B3F04A}" srcOrd="0" destOrd="0" presId="urn:microsoft.com/office/officeart/2005/8/layout/hList1"/>
    <dgm:cxn modelId="{494B5549-4FE1-43FD-840E-A84D5C3B4AD0}" type="presParOf" srcId="{4759002D-18AC-4A6D-849F-36EFB2F6CDD8}" destId="{67F5452A-CF2B-45A6-9D6F-FA7CD882944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525186-71E0-4EE1-9FB4-B12FC2A6CF22}">
      <dsp:nvSpPr>
        <dsp:cNvPr id="0" name=""/>
        <dsp:cNvSpPr/>
      </dsp:nvSpPr>
      <dsp:spPr>
        <a:xfrm>
          <a:off x="-3937980" y="-604624"/>
          <a:ext cx="4693113" cy="4693113"/>
        </a:xfrm>
        <a:prstGeom prst="blockArc">
          <a:avLst>
            <a:gd name="adj1" fmla="val 18900000"/>
            <a:gd name="adj2" fmla="val 2700000"/>
            <a:gd name="adj3" fmla="val 460"/>
          </a:avLst>
        </a:pr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FAE07B-C1D8-45E2-B8A1-6E7D5494C641}">
      <dsp:nvSpPr>
        <dsp:cNvPr id="0" name=""/>
        <dsp:cNvSpPr/>
      </dsp:nvSpPr>
      <dsp:spPr>
        <a:xfrm>
          <a:off x="395730" y="267839"/>
          <a:ext cx="7337758" cy="535957"/>
        </a:xfrm>
        <a:prstGeom prst="rect">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5416" tIns="45720" rIns="45720" bIns="45720" numCol="1" spcCol="1270" anchor="ctr" anchorCtr="0">
          <a:noAutofit/>
        </a:bodyPr>
        <a:lstStyle/>
        <a:p>
          <a:pPr marL="0" lvl="0" indent="0" algn="l" defTabSz="800100">
            <a:lnSpc>
              <a:spcPct val="90000"/>
            </a:lnSpc>
            <a:spcBef>
              <a:spcPct val="0"/>
            </a:spcBef>
            <a:spcAft>
              <a:spcPct val="35000"/>
            </a:spcAft>
            <a:buNone/>
          </a:pPr>
          <a:r>
            <a:rPr lang="en-GB" sz="1800" i="1" kern="1200" dirty="0">
              <a:latin typeface="+mn-lt"/>
            </a:rPr>
            <a:t>EUPAN WL Secretariat – online,  week 9 - 13/2 (TBC)</a:t>
          </a:r>
          <a:endParaRPr lang="en-US" sz="1800" kern="1200" dirty="0"/>
        </a:p>
      </dsp:txBody>
      <dsp:txXfrm>
        <a:off x="395730" y="267839"/>
        <a:ext cx="7337758" cy="535957"/>
      </dsp:txXfrm>
    </dsp:sp>
    <dsp:sp modelId="{23915CDC-AD5D-4ABD-A522-B71DC4F00D6C}">
      <dsp:nvSpPr>
        <dsp:cNvPr id="0" name=""/>
        <dsp:cNvSpPr/>
      </dsp:nvSpPr>
      <dsp:spPr>
        <a:xfrm>
          <a:off x="60756" y="200844"/>
          <a:ext cx="669947" cy="669947"/>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0004E60-6ABC-4208-830D-1817AA84D935}">
      <dsp:nvSpPr>
        <dsp:cNvPr id="0" name=""/>
        <dsp:cNvSpPr/>
      </dsp:nvSpPr>
      <dsp:spPr>
        <a:xfrm>
          <a:off x="703006" y="1071915"/>
          <a:ext cx="7030481" cy="535957"/>
        </a:xfrm>
        <a:prstGeom prst="rect">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5416" tIns="50800" rIns="50800" bIns="50800" numCol="1" spcCol="1270" anchor="ctr" anchorCtr="0">
          <a:noAutofit/>
        </a:bodyPr>
        <a:lstStyle/>
        <a:p>
          <a:pPr marL="0" lvl="0" indent="0" algn="l" defTabSz="889000">
            <a:lnSpc>
              <a:spcPct val="90000"/>
            </a:lnSpc>
            <a:spcBef>
              <a:spcPct val="0"/>
            </a:spcBef>
            <a:spcAft>
              <a:spcPct val="35000"/>
            </a:spcAft>
            <a:buNone/>
          </a:pPr>
          <a:br>
            <a:rPr lang="en-GB" sz="2000" b="1" u="sng" kern="1200" dirty="0">
              <a:latin typeface="+mn-lt"/>
            </a:rPr>
          </a:br>
          <a:br>
            <a:rPr lang="en-GB" sz="2000" b="1" u="sng" kern="1200" dirty="0">
              <a:latin typeface="+mn-lt"/>
            </a:rPr>
          </a:br>
          <a:br>
            <a:rPr lang="en-GB" sz="2000" kern="1200" dirty="0">
              <a:latin typeface="+mn-lt"/>
            </a:rPr>
          </a:br>
          <a:r>
            <a:rPr lang="en-GB" sz="2000" kern="1200" dirty="0">
              <a:solidFill>
                <a:srgbClr val="0066CC"/>
              </a:solidFill>
              <a:latin typeface="+mn-lt"/>
            </a:rPr>
            <a:t>EUPAN Working Level meeting  - Nicosia, 19 -20/3/2026</a:t>
          </a:r>
          <a:br>
            <a:rPr lang="en-GB" sz="2000" kern="1200" dirty="0">
              <a:latin typeface="+mn-lt"/>
            </a:rPr>
          </a:br>
          <a:br>
            <a:rPr lang="en-GB" sz="2000" kern="1200" dirty="0">
              <a:latin typeface="+mn-lt"/>
            </a:rPr>
          </a:br>
          <a:br>
            <a:rPr lang="en-GB" sz="2000" kern="1200" dirty="0">
              <a:latin typeface="+mn-lt"/>
            </a:rPr>
          </a:br>
          <a:endParaRPr lang="en-US" sz="2000" kern="1200" dirty="0"/>
        </a:p>
      </dsp:txBody>
      <dsp:txXfrm>
        <a:off x="703006" y="1071915"/>
        <a:ext cx="7030481" cy="535957"/>
      </dsp:txXfrm>
    </dsp:sp>
    <dsp:sp modelId="{942C40DC-72FD-411E-9447-13CDC10419BF}">
      <dsp:nvSpPr>
        <dsp:cNvPr id="0" name=""/>
        <dsp:cNvSpPr/>
      </dsp:nvSpPr>
      <dsp:spPr>
        <a:xfrm>
          <a:off x="368033" y="1004920"/>
          <a:ext cx="669947" cy="669947"/>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1B35969A-67CB-4CE5-A6F1-31A5830BACB9}">
      <dsp:nvSpPr>
        <dsp:cNvPr id="0" name=""/>
        <dsp:cNvSpPr/>
      </dsp:nvSpPr>
      <dsp:spPr>
        <a:xfrm>
          <a:off x="703006" y="1875991"/>
          <a:ext cx="7030481" cy="535957"/>
        </a:xfrm>
        <a:prstGeom prst="rect">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5416" tIns="45720" rIns="45720" bIns="45720" numCol="1" spcCol="1270" anchor="ctr" anchorCtr="0">
          <a:noAutofit/>
        </a:bodyPr>
        <a:lstStyle/>
        <a:p>
          <a:pPr marL="0" lvl="0" indent="0" algn="l" defTabSz="800100">
            <a:lnSpc>
              <a:spcPct val="90000"/>
            </a:lnSpc>
            <a:spcBef>
              <a:spcPct val="0"/>
            </a:spcBef>
            <a:spcAft>
              <a:spcPct val="35000"/>
            </a:spcAft>
            <a:buNone/>
          </a:pPr>
          <a:r>
            <a:rPr lang="en-GB" sz="1800" i="1" kern="1200" dirty="0">
              <a:latin typeface="+mn-lt"/>
            </a:rPr>
            <a:t>EUPAN DG Secretariat – online, week 20 -24/4 (TBC)</a:t>
          </a:r>
          <a:endParaRPr lang="en-US" sz="1800" kern="1200" dirty="0"/>
        </a:p>
      </dsp:txBody>
      <dsp:txXfrm>
        <a:off x="703006" y="1875991"/>
        <a:ext cx="7030481" cy="535957"/>
      </dsp:txXfrm>
    </dsp:sp>
    <dsp:sp modelId="{29BD60ED-CEEC-4946-9DAE-AAD2242D40DD}">
      <dsp:nvSpPr>
        <dsp:cNvPr id="0" name=""/>
        <dsp:cNvSpPr/>
      </dsp:nvSpPr>
      <dsp:spPr>
        <a:xfrm>
          <a:off x="368033" y="1808996"/>
          <a:ext cx="669947" cy="669947"/>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CE5663DE-EB77-4965-9E0F-3F63927690AA}">
      <dsp:nvSpPr>
        <dsp:cNvPr id="0" name=""/>
        <dsp:cNvSpPr/>
      </dsp:nvSpPr>
      <dsp:spPr>
        <a:xfrm>
          <a:off x="395730" y="2680066"/>
          <a:ext cx="7337758" cy="535957"/>
        </a:xfrm>
        <a:prstGeom prst="rect">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5416" tIns="55880" rIns="55880" bIns="55880" numCol="1" spcCol="1270" anchor="ctr" anchorCtr="0">
          <a:noAutofit/>
        </a:bodyPr>
        <a:lstStyle/>
        <a:p>
          <a:pPr marL="0" lvl="0" indent="0" algn="l" defTabSz="977900">
            <a:lnSpc>
              <a:spcPct val="90000"/>
            </a:lnSpc>
            <a:spcBef>
              <a:spcPct val="0"/>
            </a:spcBef>
            <a:spcAft>
              <a:spcPct val="35000"/>
            </a:spcAft>
            <a:buNone/>
          </a:pPr>
          <a:r>
            <a:rPr lang="en-GB" sz="2200" kern="1200" dirty="0">
              <a:solidFill>
                <a:srgbClr val="0066CC"/>
              </a:solidFill>
              <a:latin typeface="+mn-lt"/>
            </a:rPr>
            <a:t>EUPAN Directors General meeting – Nicosia, 26 -27/5/2026</a:t>
          </a:r>
          <a:endParaRPr lang="en-US" sz="2200" kern="1200" dirty="0">
            <a:solidFill>
              <a:srgbClr val="0066CC"/>
            </a:solidFill>
          </a:endParaRPr>
        </a:p>
      </dsp:txBody>
      <dsp:txXfrm>
        <a:off x="395730" y="2680066"/>
        <a:ext cx="7337758" cy="535957"/>
      </dsp:txXfrm>
    </dsp:sp>
    <dsp:sp modelId="{3E5D9E34-D1B4-43F1-9E4F-2A3C977F8925}">
      <dsp:nvSpPr>
        <dsp:cNvPr id="0" name=""/>
        <dsp:cNvSpPr/>
      </dsp:nvSpPr>
      <dsp:spPr>
        <a:xfrm>
          <a:off x="60756" y="2613072"/>
          <a:ext cx="669947" cy="669947"/>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D6011-EE05-4B29-8FC5-316E71537F4B}">
      <dsp:nvSpPr>
        <dsp:cNvPr id="0" name=""/>
        <dsp:cNvSpPr/>
      </dsp:nvSpPr>
      <dsp:spPr>
        <a:xfrm>
          <a:off x="3383" y="20293"/>
          <a:ext cx="3298697" cy="1169443"/>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I. </a:t>
          </a:r>
          <a:r>
            <a:rPr lang="en-US" sz="1800" kern="1200" dirty="0">
              <a:latin typeface="Arial Nova Light" panose="020B0304020202020204" pitchFamily="34" charset="0"/>
            </a:rPr>
            <a:t>Leadership</a:t>
          </a:r>
          <a:r>
            <a:rPr lang="en-US" sz="1800" kern="1200" dirty="0"/>
            <a:t> and capacity to develop innovative and efficient services and HR policies will be strengthened</a:t>
          </a:r>
        </a:p>
      </dsp:txBody>
      <dsp:txXfrm>
        <a:off x="3383" y="20293"/>
        <a:ext cx="3298697" cy="1169443"/>
      </dsp:txXfrm>
    </dsp:sp>
    <dsp:sp modelId="{27D77E05-B64C-4692-9919-7452252E4A64}">
      <dsp:nvSpPr>
        <dsp:cNvPr id="0" name=""/>
        <dsp:cNvSpPr/>
      </dsp:nvSpPr>
      <dsp:spPr>
        <a:xfrm>
          <a:off x="3383" y="1189736"/>
          <a:ext cx="3298697" cy="96624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latin typeface="+mn-lt"/>
            </a:rPr>
            <a:t>Strategic approach to HRM</a:t>
          </a:r>
          <a:endParaRPr lang="en-US" sz="1800" kern="1200" dirty="0">
            <a:latin typeface="+mn-lt"/>
          </a:endParaRPr>
        </a:p>
      </dsp:txBody>
      <dsp:txXfrm>
        <a:off x="3383" y="1189736"/>
        <a:ext cx="3298697" cy="966240"/>
      </dsp:txXfrm>
    </dsp:sp>
    <dsp:sp modelId="{BEE40CD0-82C1-4061-824C-48D6B1F7D7C2}">
      <dsp:nvSpPr>
        <dsp:cNvPr id="0" name=""/>
        <dsp:cNvSpPr/>
      </dsp:nvSpPr>
      <dsp:spPr>
        <a:xfrm>
          <a:off x="3763899" y="20293"/>
          <a:ext cx="3298697" cy="1169443"/>
        </a:xfrm>
        <a:prstGeom prst="rect">
          <a:avLst/>
        </a:prstGeom>
        <a:solidFill>
          <a:schemeClr val="accent2">
            <a:hueOff val="-944198"/>
            <a:satOff val="17568"/>
            <a:lumOff val="2352"/>
            <a:alphaOff val="0"/>
          </a:schemeClr>
        </a:solidFill>
        <a:ln w="15875" cap="flat" cmpd="sng" algn="ctr">
          <a:solidFill>
            <a:schemeClr val="accent2">
              <a:hueOff val="-944198"/>
              <a:satOff val="17568"/>
              <a:lumOff val="235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II. Participation and co-creation will strengthen trust and resilience of public administrations</a:t>
          </a:r>
        </a:p>
      </dsp:txBody>
      <dsp:txXfrm>
        <a:off x="3763899" y="20293"/>
        <a:ext cx="3298697" cy="1169443"/>
      </dsp:txXfrm>
    </dsp:sp>
    <dsp:sp modelId="{259AD1D2-BD12-4756-98E4-2F39366798E7}">
      <dsp:nvSpPr>
        <dsp:cNvPr id="0" name=""/>
        <dsp:cNvSpPr/>
      </dsp:nvSpPr>
      <dsp:spPr>
        <a:xfrm>
          <a:off x="3763899" y="1189736"/>
          <a:ext cx="3298697" cy="966240"/>
        </a:xfrm>
        <a:prstGeom prst="rect">
          <a:avLst/>
        </a:prstGeom>
        <a:solidFill>
          <a:schemeClr val="accent2">
            <a:tint val="40000"/>
            <a:alpha val="90000"/>
            <a:hueOff val="-1527263"/>
            <a:satOff val="26952"/>
            <a:lumOff val="2007"/>
            <a:alphaOff val="0"/>
          </a:schemeClr>
        </a:solidFill>
        <a:ln w="15875" cap="flat" cmpd="sng" algn="ctr">
          <a:solidFill>
            <a:schemeClr val="accent2">
              <a:tint val="40000"/>
              <a:alpha val="90000"/>
              <a:hueOff val="-1527263"/>
              <a:satOff val="26952"/>
              <a:lumOff val="20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t>Strengthening participation and trust through digitalisation</a:t>
          </a:r>
          <a:endParaRPr lang="en-US" sz="1800" kern="1200" dirty="0"/>
        </a:p>
      </dsp:txBody>
      <dsp:txXfrm>
        <a:off x="3763899" y="1189736"/>
        <a:ext cx="3298697" cy="966240"/>
      </dsp:txXfrm>
    </dsp:sp>
    <dsp:sp modelId="{EB5AF5F2-FE21-4341-8E09-704886B3F04A}">
      <dsp:nvSpPr>
        <dsp:cNvPr id="0" name=""/>
        <dsp:cNvSpPr/>
      </dsp:nvSpPr>
      <dsp:spPr>
        <a:xfrm>
          <a:off x="7524414" y="20293"/>
          <a:ext cx="3298697" cy="1169443"/>
        </a:xfrm>
        <a:prstGeom prst="rect">
          <a:avLst/>
        </a:prstGeom>
        <a:solidFill>
          <a:schemeClr val="accent2">
            <a:hueOff val="-1888395"/>
            <a:satOff val="35136"/>
            <a:lumOff val="4705"/>
            <a:alphaOff val="0"/>
          </a:schemeClr>
        </a:solidFill>
        <a:ln w="15875" cap="flat" cmpd="sng" algn="ctr">
          <a:solidFill>
            <a:schemeClr val="accent2">
              <a:hueOff val="-1888395"/>
              <a:satOff val="35136"/>
              <a:lumOff val="470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t>III. The capacity of public administration for digital and green transformations will be strengthened</a:t>
          </a:r>
        </a:p>
      </dsp:txBody>
      <dsp:txXfrm>
        <a:off x="7524414" y="20293"/>
        <a:ext cx="3298697" cy="1169443"/>
      </dsp:txXfrm>
    </dsp:sp>
    <dsp:sp modelId="{67F5452A-CF2B-45A6-9D6F-FA7CD882944E}">
      <dsp:nvSpPr>
        <dsp:cNvPr id="0" name=""/>
        <dsp:cNvSpPr/>
      </dsp:nvSpPr>
      <dsp:spPr>
        <a:xfrm>
          <a:off x="7524414" y="1189736"/>
          <a:ext cx="3298697" cy="966240"/>
        </a:xfrm>
        <a:prstGeom prst="rect">
          <a:avLst/>
        </a:prstGeom>
        <a:solidFill>
          <a:schemeClr val="accent2">
            <a:tint val="40000"/>
            <a:alpha val="90000"/>
            <a:hueOff val="-3054526"/>
            <a:satOff val="53905"/>
            <a:lumOff val="4014"/>
            <a:alphaOff val="0"/>
          </a:schemeClr>
        </a:solidFill>
        <a:ln w="15875" cap="flat" cmpd="sng" algn="ctr">
          <a:solidFill>
            <a:schemeClr val="accent2">
              <a:tint val="40000"/>
              <a:alpha val="90000"/>
              <a:hueOff val="-3054526"/>
              <a:satOff val="53905"/>
              <a:lumOff val="40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Evidence informed decision-making </a:t>
          </a:r>
        </a:p>
      </dsp:txBody>
      <dsp:txXfrm>
        <a:off x="7524414" y="1189736"/>
        <a:ext cx="3298697" cy="96624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61ADCD-0986-466F-BCF4-F1403744020F}"/>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FAD45B1-DDA3-4823-B57F-398ED6D7CE50}"/>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619BB6C0-50DB-424C-80EF-18B40574B873}" type="datetime1">
              <a:rPr lang="en-GB" smtClean="0"/>
              <a:t>07/10/2025</a:t>
            </a:fld>
            <a:endParaRPr lang="en-GB"/>
          </a:p>
        </p:txBody>
      </p:sp>
      <p:sp>
        <p:nvSpPr>
          <p:cNvPr id="4" name="Slide Number Placeholder 3">
            <a:extLst>
              <a:ext uri="{FF2B5EF4-FFF2-40B4-BE49-F238E27FC236}">
                <a16:creationId xmlns:a16="http://schemas.microsoft.com/office/drawing/2014/main" id="{7A3B3C53-DC75-4A5C-81E7-5D7CB96E1298}"/>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C5BF6EE6-6533-46A0-A8FB-DBC252423243}" type="slidenum">
              <a:rPr lang="en-GB" smtClean="0"/>
              <a:t>‹nr.›</a:t>
            </a:fld>
            <a:endParaRPr lang="en-GB"/>
          </a:p>
        </p:txBody>
      </p:sp>
      <p:sp>
        <p:nvSpPr>
          <p:cNvPr id="5" name="Footer Placeholder 4">
            <a:extLst>
              <a:ext uri="{FF2B5EF4-FFF2-40B4-BE49-F238E27FC236}">
                <a16:creationId xmlns:a16="http://schemas.microsoft.com/office/drawing/2014/main" id="{9891B013-C79C-4BAB-9591-CE1E1BF2A98D}"/>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3132" userDrawn="1">
          <p15:clr>
            <a:srgbClr val="F26B43"/>
          </p15:clr>
        </p15:guide>
        <p15:guide id="2" pos="214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38611-CB23-4A11-B466-01829FB3E64B}"/>
              </a:ext>
            </a:extLst>
          </p:cNvPr>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1D025B-ACD2-45C1-B156-1DDB470CE319}" type="slidenum">
              <a:rPr lang="en-GB" smtClean="0"/>
              <a:t>‹nr.›</a:t>
            </a:fld>
            <a:endParaRPr lang="en-GB"/>
          </a:p>
        </p:txBody>
      </p:sp>
      <p:sp>
        <p:nvSpPr>
          <p:cNvPr id="3" name="Notes Placeholder 2">
            <a:extLst>
              <a:ext uri="{FF2B5EF4-FFF2-40B4-BE49-F238E27FC236}">
                <a16:creationId xmlns:a16="http://schemas.microsoft.com/office/drawing/2014/main" id="{05F8BE06-C1AD-4FF4-9212-678516BAB917}"/>
              </a:ext>
            </a:extLst>
          </p:cNvPr>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410225-CB48-4A2A-9739-463AD2DBC317}"/>
              </a:ext>
            </a:extLst>
          </p:cNvPr>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46DE0D08-DF9E-4C57-ABA6-4B68293D0AD1}" type="datetime1">
              <a:rPr lang="en-GB" smtClean="0"/>
              <a:t>07/10/2025</a:t>
            </a:fld>
            <a:endParaRPr lang="en-GB"/>
          </a:p>
        </p:txBody>
      </p:sp>
      <p:sp>
        <p:nvSpPr>
          <p:cNvPr id="5" name="Header Placeholder 4">
            <a:extLst>
              <a:ext uri="{FF2B5EF4-FFF2-40B4-BE49-F238E27FC236}">
                <a16:creationId xmlns:a16="http://schemas.microsoft.com/office/drawing/2014/main" id="{668863D3-1D0C-412C-99BB-873840116AC5}"/>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6" name="Slide Image Placeholder 5">
            <a:extLst>
              <a:ext uri="{FF2B5EF4-FFF2-40B4-BE49-F238E27FC236}">
                <a16:creationId xmlns:a16="http://schemas.microsoft.com/office/drawing/2014/main" id="{5E44B7E2-ED93-42BE-81A6-FE398D91C198}"/>
              </a:ext>
            </a:extLst>
          </p:cNvPr>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7" name="Footer Placeholder 6">
            <a:extLst>
              <a:ext uri="{FF2B5EF4-FFF2-40B4-BE49-F238E27FC236}">
                <a16:creationId xmlns:a16="http://schemas.microsoft.com/office/drawing/2014/main" id="{75691570-C65F-4C66-9CB2-8798BF7E897F}"/>
              </a:ext>
            </a:extLst>
          </p:cNvPr>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32" userDrawn="1">
          <p15:clr>
            <a:srgbClr val="F26B43"/>
          </p15:clr>
        </p15:guide>
        <p15:guide id="2" pos="214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3013"/>
            <a:ext cx="5964237" cy="3355975"/>
          </a:xfrm>
          <a:prstGeom prst="rect">
            <a:avLst/>
          </a:prstGeom>
        </p:spPr>
      </p:sp>
      <p:sp>
        <p:nvSpPr>
          <p:cNvPr id="3" name="Notes Placeholder 2"/>
          <p:cNvSpPr>
            <a:spLocks noGrp="1"/>
          </p:cNvSpPr>
          <p:nvPr>
            <p:ph type="body" idx="1"/>
          </p:nvPr>
        </p:nvSpPr>
        <p:spPr>
          <a:xfrm>
            <a:off x="680562" y="4785598"/>
            <a:ext cx="5444490" cy="3915489"/>
          </a:xfrm>
          <a:prstGeom prst="rect">
            <a:avLst/>
          </a:prstGeom>
        </p:spPr>
        <p:txBody>
          <a:bodyPr/>
          <a:lstStyle/>
          <a:p>
            <a:endParaRPr lang="en-GB"/>
          </a:p>
        </p:txBody>
      </p:sp>
      <p:sp>
        <p:nvSpPr>
          <p:cNvPr id="4" name="Slide Number Placeholder 3"/>
          <p:cNvSpPr>
            <a:spLocks noGrp="1"/>
          </p:cNvSpPr>
          <p:nvPr>
            <p:ph type="sldNum" sz="quarter" idx="5"/>
          </p:nvPr>
        </p:nvSpPr>
        <p:spPr>
          <a:xfrm>
            <a:off x="3854939" y="9445170"/>
            <a:ext cx="2949099" cy="498931"/>
          </a:xfrm>
          <a:prstGeom prst="rect">
            <a:avLst/>
          </a:prstGeom>
        </p:spPr>
        <p:txBody>
          <a:bodyPr/>
          <a:lstStyle/>
          <a:p>
            <a:fld id="{A16CFAD1-D197-4A88-B173-A6412E995EE5}" type="slidenum">
              <a:rPr lang="en-GB" smtClean="0"/>
              <a:pPr/>
              <a:t>1</a:t>
            </a:fld>
            <a:endParaRPr lang="en-GB"/>
          </a:p>
        </p:txBody>
      </p:sp>
      <p:sp>
        <p:nvSpPr>
          <p:cNvPr id="5" name="Date Placeholder 4">
            <a:extLst>
              <a:ext uri="{FF2B5EF4-FFF2-40B4-BE49-F238E27FC236}">
                <a16:creationId xmlns:a16="http://schemas.microsoft.com/office/drawing/2014/main" id="{431B2F52-14E2-45D5-A249-78CC2A66BD96}"/>
              </a:ext>
            </a:extLst>
          </p:cNvPr>
          <p:cNvSpPr>
            <a:spLocks noGrp="1"/>
          </p:cNvSpPr>
          <p:nvPr>
            <p:ph type="dt" idx="1"/>
          </p:nvPr>
        </p:nvSpPr>
        <p:spPr/>
        <p:txBody>
          <a:bodyPr/>
          <a:lstStyle/>
          <a:p>
            <a:fld id="{E7F9E462-716C-4CC9-8CFD-ABFC8EE92B43}" type="datetime1">
              <a:rPr lang="en-GB" smtClean="0"/>
              <a:t>07/10/2025</a:t>
            </a:fld>
            <a:endParaRPr lang="en-GB"/>
          </a:p>
        </p:txBody>
      </p:sp>
      <p:sp>
        <p:nvSpPr>
          <p:cNvPr id="6" name="Footer Placeholder 5">
            <a:extLst>
              <a:ext uri="{FF2B5EF4-FFF2-40B4-BE49-F238E27FC236}">
                <a16:creationId xmlns:a16="http://schemas.microsoft.com/office/drawing/2014/main" id="{EA18B06C-D1C0-4719-87F3-6E1B46C516CF}"/>
              </a:ext>
            </a:extLst>
          </p:cNvPr>
          <p:cNvSpPr>
            <a:spLocks noGrp="1"/>
          </p:cNvSpPr>
          <p:nvPr>
            <p:ph type="ftr" sz="quarter" idx="4"/>
          </p:nvPr>
        </p:nvSpPr>
        <p:spPr/>
        <p:txBody>
          <a:bodyPr/>
          <a:lstStyle/>
          <a:p>
            <a:endParaRPr lang="en-GB"/>
          </a:p>
        </p:txBody>
      </p:sp>
      <p:sp>
        <p:nvSpPr>
          <p:cNvPr id="7" name="Header Placeholder 6">
            <a:extLst>
              <a:ext uri="{FF2B5EF4-FFF2-40B4-BE49-F238E27FC236}">
                <a16:creationId xmlns:a16="http://schemas.microsoft.com/office/drawing/2014/main" id="{8A4D158C-A6AB-44D9-9E3E-40314B363B1E}"/>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285082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685800" y="1143000"/>
            <a:ext cx="5486400" cy="3086100"/>
          </a:xfrm>
          <a:prstGeom prst="rect">
            <a:avLst/>
          </a:prstGeom>
          <a:ln w="0">
            <a:noFill/>
          </a:ln>
        </p:spPr>
      </p:sp>
      <p:sp>
        <p:nvSpPr>
          <p:cNvPr id="62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a:solidFill>
                <a:srgbClr val="000000"/>
              </a:solidFill>
              <a:effectLst/>
              <a:uFillTx/>
              <a:latin typeface="Calibri"/>
            </a:endParaRPr>
          </a:p>
        </p:txBody>
      </p:sp>
      <p:sp>
        <p:nvSpPr>
          <p:cNvPr id="628" name="PlaceHolder 3"/>
          <p:cNvSpPr>
            <a:spLocks noGrp="1"/>
          </p:cNvSpPr>
          <p:nvPr>
            <p:ph type="sldNum" idx="114"/>
          </p:nvPr>
        </p:nvSpPr>
        <p:spPr>
          <a:xfrm>
            <a:off x="3884760" y="8685360"/>
            <a:ext cx="2971440" cy="458280"/>
          </a:xfrm>
          <a:prstGeom prst="rect">
            <a:avLst/>
          </a:prstGeom>
          <a:noFill/>
          <a:ln w="0">
            <a:noFill/>
          </a:ln>
        </p:spPr>
        <p:txBody>
          <a:bodyPr lIns="91440" tIns="45720" rIns="91440" bIns="45720" anchor="b">
            <a:noAutofit/>
          </a:bodyPr>
          <a:lstStyle>
            <a:lvl1pPr indent="0" algn="r" defTabSz="882000">
              <a:lnSpc>
                <a:spcPct val="108000"/>
              </a:lnSpc>
              <a:spcBef>
                <a:spcPts val="431"/>
              </a:spcBef>
              <a:buNone/>
              <a:tabLst>
                <a:tab pos="0" algn="l"/>
              </a:tabLst>
              <a:defRPr lang="da-DK" sz="800" b="0" u="none" strike="noStrike">
                <a:solidFill>
                  <a:srgbClr val="000000"/>
                </a:solidFill>
                <a:effectLst/>
                <a:uFillTx/>
                <a:latin typeface="Cambria"/>
                <a:ea typeface="+mn-ea"/>
              </a:defRPr>
            </a:lvl1pPr>
          </a:lstStyle>
          <a:p>
            <a:pPr marL="0" marR="0" lvl="0" indent="0" algn="r" defTabSz="882000" rtl="0" eaLnBrk="1" fontAlgn="auto" latinLnBrk="0" hangingPunct="1">
              <a:lnSpc>
                <a:spcPct val="108000"/>
              </a:lnSpc>
              <a:spcBef>
                <a:spcPts val="431"/>
              </a:spcBef>
              <a:spcAft>
                <a:spcPts val="0"/>
              </a:spcAft>
              <a:buClrTx/>
              <a:buSzTx/>
              <a:buFontTx/>
              <a:buNone/>
              <a:tabLst>
                <a:tab pos="0" algn="l"/>
              </a:tabLst>
              <a:defRPr/>
            </a:pPr>
            <a:fld id="{439B2FA5-857C-44B1-8730-D6D198536563}" type="slidenum">
              <a:rPr kumimoji="0" lang="da-DK" sz="800" b="0" i="0" u="none" strike="noStrike" kern="1200" cap="none" spc="0" normalizeH="0" baseline="0" noProof="0">
                <a:ln>
                  <a:noFill/>
                </a:ln>
                <a:solidFill>
                  <a:srgbClr val="000000"/>
                </a:solidFill>
                <a:effectLst/>
                <a:uLnTx/>
                <a:uFillTx/>
                <a:latin typeface="Cambria"/>
                <a:ea typeface="+mn-ea"/>
              </a:rPr>
              <a:pPr marL="0" marR="0" lvl="0" indent="0" algn="r" defTabSz="882000" rtl="0" eaLnBrk="1" fontAlgn="auto" latinLnBrk="0" hangingPunct="1">
                <a:lnSpc>
                  <a:spcPct val="108000"/>
                </a:lnSpc>
                <a:spcBef>
                  <a:spcPts val="431"/>
                </a:spcBef>
                <a:spcAft>
                  <a:spcPts val="0"/>
                </a:spcAft>
                <a:buClrTx/>
                <a:buSzTx/>
                <a:buFontTx/>
                <a:buNone/>
                <a:tabLst>
                  <a:tab pos="0" algn="l"/>
                </a:tabLst>
                <a:defRPr/>
              </a:pPr>
              <a:t>14</a:t>
            </a:fld>
            <a:endParaRPr kumimoji="0" lang="da-DK" sz="800" b="0" i="0" u="none" strike="noStrike" kern="1200" cap="none" spc="0"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74770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6400" cy="3086100"/>
          </a:xfrm>
          <a:prstGeom prst="rect">
            <a:avLst/>
          </a:prstGeom>
          <a:ln w="0">
            <a:noFill/>
          </a:ln>
        </p:spPr>
      </p:sp>
      <p:sp>
        <p:nvSpPr>
          <p:cNvPr id="62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dirty="0">
              <a:solidFill>
                <a:srgbClr val="000000"/>
              </a:solidFill>
              <a:effectLst/>
              <a:uFillTx/>
              <a:latin typeface="Calibri"/>
            </a:endParaRPr>
          </a:p>
        </p:txBody>
      </p:sp>
      <p:sp>
        <p:nvSpPr>
          <p:cNvPr id="625" name="PlaceHolder 3"/>
          <p:cNvSpPr>
            <a:spLocks noGrp="1"/>
          </p:cNvSpPr>
          <p:nvPr>
            <p:ph type="sldNum" idx="11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a-DK" sz="1200" b="0" u="none" strike="noStrike">
                <a:solidFill>
                  <a:srgbClr val="000000"/>
                </a:solidFill>
                <a:effectLst/>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9544CE-5515-4787-B4DF-5D24D40778CE}" type="slidenum">
              <a:rPr kumimoji="0" lang="da-DK" sz="1200" b="0" i="0" u="none" strike="noStrike" kern="1200" cap="none" spc="0"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772251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6400" cy="3086100"/>
          </a:xfrm>
          <a:prstGeom prst="rect">
            <a:avLst/>
          </a:prstGeom>
          <a:ln w="0">
            <a:noFill/>
          </a:ln>
        </p:spPr>
      </p:sp>
      <p:sp>
        <p:nvSpPr>
          <p:cNvPr id="62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dirty="0">
              <a:solidFill>
                <a:srgbClr val="000000"/>
              </a:solidFill>
              <a:effectLst/>
              <a:uFillTx/>
              <a:latin typeface="Calibri"/>
            </a:endParaRPr>
          </a:p>
        </p:txBody>
      </p:sp>
      <p:sp>
        <p:nvSpPr>
          <p:cNvPr id="625" name="PlaceHolder 3"/>
          <p:cNvSpPr>
            <a:spLocks noGrp="1"/>
          </p:cNvSpPr>
          <p:nvPr>
            <p:ph type="sldNum" idx="11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a-DK" sz="1200" b="0" u="none" strike="noStrike">
                <a:solidFill>
                  <a:srgbClr val="000000"/>
                </a:solidFill>
                <a:effectLst/>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9544CE-5515-4787-B4DF-5D24D40778CE}" type="slidenum">
              <a:rPr kumimoji="0" lang="da-DK" sz="1200" b="0" i="0" u="none" strike="noStrike" kern="1200" cap="none" spc="0"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127672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6400" cy="3086100"/>
          </a:xfrm>
          <a:prstGeom prst="rect">
            <a:avLst/>
          </a:prstGeom>
          <a:ln w="0">
            <a:noFill/>
          </a:ln>
        </p:spPr>
      </p:sp>
      <p:sp>
        <p:nvSpPr>
          <p:cNvPr id="62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dirty="0">
              <a:solidFill>
                <a:srgbClr val="000000"/>
              </a:solidFill>
              <a:effectLst/>
              <a:uFillTx/>
              <a:latin typeface="Calibri"/>
            </a:endParaRPr>
          </a:p>
        </p:txBody>
      </p:sp>
      <p:sp>
        <p:nvSpPr>
          <p:cNvPr id="625" name="PlaceHolder 3"/>
          <p:cNvSpPr>
            <a:spLocks noGrp="1"/>
          </p:cNvSpPr>
          <p:nvPr>
            <p:ph type="sldNum" idx="11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a-DK" sz="1200" b="0" u="none" strike="noStrike">
                <a:solidFill>
                  <a:srgbClr val="000000"/>
                </a:solidFill>
                <a:effectLst/>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9544CE-5515-4787-B4DF-5D24D40778CE}" type="slidenum">
              <a:rPr kumimoji="0" lang="da-DK" sz="1200" b="0" i="0" u="none" strike="noStrike" kern="1200" cap="none" spc="0"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902630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685800" y="1143000"/>
            <a:ext cx="5486400" cy="3086100"/>
          </a:xfrm>
          <a:prstGeom prst="rect">
            <a:avLst/>
          </a:prstGeom>
          <a:ln w="0">
            <a:noFill/>
          </a:ln>
        </p:spPr>
      </p:sp>
      <p:sp>
        <p:nvSpPr>
          <p:cNvPr id="62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a:solidFill>
                <a:srgbClr val="000000"/>
              </a:solidFill>
              <a:effectLst/>
              <a:uFillTx/>
              <a:latin typeface="Calibri"/>
            </a:endParaRPr>
          </a:p>
        </p:txBody>
      </p:sp>
      <p:sp>
        <p:nvSpPr>
          <p:cNvPr id="628" name="PlaceHolder 3"/>
          <p:cNvSpPr>
            <a:spLocks noGrp="1"/>
          </p:cNvSpPr>
          <p:nvPr>
            <p:ph type="sldNum" idx="114"/>
          </p:nvPr>
        </p:nvSpPr>
        <p:spPr>
          <a:xfrm>
            <a:off x="3884760" y="8685360"/>
            <a:ext cx="2971440" cy="458280"/>
          </a:xfrm>
          <a:prstGeom prst="rect">
            <a:avLst/>
          </a:prstGeom>
          <a:noFill/>
          <a:ln w="0">
            <a:noFill/>
          </a:ln>
        </p:spPr>
        <p:txBody>
          <a:bodyPr lIns="91440" tIns="45720" rIns="91440" bIns="45720" anchor="b">
            <a:noAutofit/>
          </a:bodyPr>
          <a:lstStyle>
            <a:lvl1pPr indent="0" algn="r" defTabSz="882000">
              <a:lnSpc>
                <a:spcPct val="108000"/>
              </a:lnSpc>
              <a:spcBef>
                <a:spcPts val="431"/>
              </a:spcBef>
              <a:buNone/>
              <a:tabLst>
                <a:tab pos="0" algn="l"/>
              </a:tabLst>
              <a:defRPr lang="da-DK" sz="800" b="0" u="none" strike="noStrike">
                <a:solidFill>
                  <a:srgbClr val="000000"/>
                </a:solidFill>
                <a:effectLst/>
                <a:uFillTx/>
                <a:latin typeface="Cambria"/>
                <a:ea typeface="+mn-ea"/>
              </a:defRPr>
            </a:lvl1pPr>
          </a:lstStyle>
          <a:p>
            <a:pPr marL="0" marR="0" lvl="0" indent="0" algn="r" defTabSz="882000" rtl="0" eaLnBrk="1" fontAlgn="auto" latinLnBrk="0" hangingPunct="1">
              <a:lnSpc>
                <a:spcPct val="108000"/>
              </a:lnSpc>
              <a:spcBef>
                <a:spcPts val="431"/>
              </a:spcBef>
              <a:spcAft>
                <a:spcPts val="0"/>
              </a:spcAft>
              <a:buClrTx/>
              <a:buSzTx/>
              <a:buFontTx/>
              <a:buNone/>
              <a:tabLst>
                <a:tab pos="0" algn="l"/>
              </a:tabLst>
              <a:defRPr/>
            </a:pPr>
            <a:fld id="{439B2FA5-857C-44B1-8730-D6D198536563}" type="slidenum">
              <a:rPr kumimoji="0" lang="da-DK" sz="800" b="0" i="0" u="none" strike="noStrike" kern="1200" cap="none" spc="0" normalizeH="0" baseline="0" noProof="0">
                <a:ln>
                  <a:noFill/>
                </a:ln>
                <a:solidFill>
                  <a:srgbClr val="000000"/>
                </a:solidFill>
                <a:effectLst/>
                <a:uLnTx/>
                <a:uFillTx/>
                <a:latin typeface="Cambria"/>
                <a:ea typeface="+mn-ea"/>
              </a:rPr>
              <a:pPr marL="0" marR="0" lvl="0" indent="0" algn="r" defTabSz="882000" rtl="0" eaLnBrk="1" fontAlgn="auto" latinLnBrk="0" hangingPunct="1">
                <a:lnSpc>
                  <a:spcPct val="108000"/>
                </a:lnSpc>
                <a:spcBef>
                  <a:spcPts val="431"/>
                </a:spcBef>
                <a:spcAft>
                  <a:spcPts val="0"/>
                </a:spcAft>
                <a:buClrTx/>
                <a:buSzTx/>
                <a:buFontTx/>
                <a:buNone/>
                <a:tabLst>
                  <a:tab pos="0" algn="l"/>
                </a:tabLst>
                <a:defRPr/>
              </a:pPr>
              <a:t>21</a:t>
            </a:fld>
            <a:endParaRPr kumimoji="0" lang="da-DK" sz="800" b="0" i="0" u="none" strike="noStrike" kern="1200" cap="none" spc="0" normalizeH="0" baseline="0" noProof="0">
              <a:ln>
                <a:noFill/>
              </a:ln>
              <a:solidFill>
                <a:srgbClr val="000000"/>
              </a:solidFill>
              <a:effectLst/>
              <a:uLnTx/>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PlaceHolder 1"/>
          <p:cNvSpPr>
            <a:spLocks noGrp="1" noRot="1" noChangeAspect="1"/>
          </p:cNvSpPr>
          <p:nvPr>
            <p:ph type="sldImg"/>
          </p:nvPr>
        </p:nvSpPr>
        <p:spPr>
          <a:xfrm>
            <a:off x="685800" y="1143000"/>
            <a:ext cx="5486400" cy="3086100"/>
          </a:xfrm>
          <a:prstGeom prst="rect">
            <a:avLst/>
          </a:prstGeom>
          <a:ln w="0">
            <a:noFill/>
          </a:ln>
        </p:spPr>
      </p:sp>
      <p:sp>
        <p:nvSpPr>
          <p:cNvPr id="627"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a:solidFill>
                <a:srgbClr val="000000"/>
              </a:solidFill>
              <a:effectLst/>
              <a:uFillTx/>
              <a:latin typeface="Calibri"/>
            </a:endParaRPr>
          </a:p>
        </p:txBody>
      </p:sp>
      <p:sp>
        <p:nvSpPr>
          <p:cNvPr id="628" name="PlaceHolder 3"/>
          <p:cNvSpPr>
            <a:spLocks noGrp="1"/>
          </p:cNvSpPr>
          <p:nvPr>
            <p:ph type="sldNum" idx="114"/>
          </p:nvPr>
        </p:nvSpPr>
        <p:spPr>
          <a:xfrm>
            <a:off x="3884760" y="8685360"/>
            <a:ext cx="2971440" cy="458280"/>
          </a:xfrm>
          <a:prstGeom prst="rect">
            <a:avLst/>
          </a:prstGeom>
          <a:noFill/>
          <a:ln w="0">
            <a:noFill/>
          </a:ln>
        </p:spPr>
        <p:txBody>
          <a:bodyPr lIns="91440" tIns="45720" rIns="91440" bIns="45720" anchor="b">
            <a:noAutofit/>
          </a:bodyPr>
          <a:lstStyle>
            <a:lvl1pPr indent="0" algn="r" defTabSz="882000">
              <a:lnSpc>
                <a:spcPct val="108000"/>
              </a:lnSpc>
              <a:spcBef>
                <a:spcPts val="431"/>
              </a:spcBef>
              <a:buNone/>
              <a:tabLst>
                <a:tab pos="0" algn="l"/>
              </a:tabLst>
              <a:defRPr lang="da-DK" sz="800" b="0" u="none" strike="noStrike">
                <a:solidFill>
                  <a:srgbClr val="000000"/>
                </a:solidFill>
                <a:effectLst/>
                <a:uFillTx/>
                <a:latin typeface="Cambria"/>
                <a:ea typeface="+mn-ea"/>
              </a:defRPr>
            </a:lvl1pPr>
          </a:lstStyle>
          <a:p>
            <a:pPr marL="0" marR="0" lvl="0" indent="0" algn="r" defTabSz="882000" rtl="0" eaLnBrk="1" fontAlgn="auto" latinLnBrk="0" hangingPunct="1">
              <a:lnSpc>
                <a:spcPct val="108000"/>
              </a:lnSpc>
              <a:spcBef>
                <a:spcPts val="431"/>
              </a:spcBef>
              <a:spcAft>
                <a:spcPts val="0"/>
              </a:spcAft>
              <a:buClrTx/>
              <a:buSzTx/>
              <a:buFontTx/>
              <a:buNone/>
              <a:tabLst>
                <a:tab pos="0" algn="l"/>
              </a:tabLst>
              <a:defRPr/>
            </a:pPr>
            <a:fld id="{439B2FA5-857C-44B1-8730-D6D198536563}" type="slidenum">
              <a:rPr kumimoji="0" lang="da-DK" sz="800" b="0" i="0" u="none" strike="noStrike" kern="1200" cap="none" spc="0" normalizeH="0" baseline="0" noProof="0">
                <a:ln>
                  <a:noFill/>
                </a:ln>
                <a:solidFill>
                  <a:srgbClr val="000000"/>
                </a:solidFill>
                <a:effectLst/>
                <a:uLnTx/>
                <a:uFillTx/>
                <a:latin typeface="Cambria"/>
                <a:ea typeface="+mn-ea"/>
              </a:rPr>
              <a:pPr marL="0" marR="0" lvl="0" indent="0" algn="r" defTabSz="882000" rtl="0" eaLnBrk="1" fontAlgn="auto" latinLnBrk="0" hangingPunct="1">
                <a:lnSpc>
                  <a:spcPct val="108000"/>
                </a:lnSpc>
                <a:spcBef>
                  <a:spcPts val="431"/>
                </a:spcBef>
                <a:spcAft>
                  <a:spcPts val="0"/>
                </a:spcAft>
                <a:buClrTx/>
                <a:buSzTx/>
                <a:buFontTx/>
                <a:buNone/>
                <a:tabLst>
                  <a:tab pos="0" algn="l"/>
                </a:tabLst>
                <a:defRPr/>
              </a:pPr>
              <a:t>22</a:t>
            </a:fld>
            <a:endParaRPr kumimoji="0" lang="da-DK" sz="800" b="0" i="0" u="none" strike="noStrike" kern="1200" cap="none" spc="0"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500307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F5BB1-B0F9-C11D-5688-64D33F50182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A3A93D4-C2C5-5C29-2AB8-645FB767D38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071AB66-EA63-1E11-4242-B5B5FCD6ED63}"/>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DDE507B9-565C-2913-D1F0-E0A47EB55CC0}"/>
              </a:ext>
            </a:extLst>
          </p:cNvPr>
          <p:cNvSpPr>
            <a:spLocks noGrp="1"/>
          </p:cNvSpPr>
          <p:nvPr>
            <p:ph type="sldNum" sz="quarter" idx="5"/>
          </p:nvPr>
        </p:nvSpPr>
        <p:spPr/>
        <p:txBody>
          <a:bodyPr/>
          <a:lstStyle/>
          <a:p>
            <a:fld id="{1B1D025B-ACD2-45C1-B156-1DDB470CE319}" type="slidenum">
              <a:rPr lang="en-GB" smtClean="0"/>
              <a:t>23</a:t>
            </a:fld>
            <a:endParaRPr lang="en-GB"/>
          </a:p>
        </p:txBody>
      </p:sp>
      <p:sp>
        <p:nvSpPr>
          <p:cNvPr id="5" name="Pladsholder til dato 4">
            <a:extLst>
              <a:ext uri="{FF2B5EF4-FFF2-40B4-BE49-F238E27FC236}">
                <a16:creationId xmlns:a16="http://schemas.microsoft.com/office/drawing/2014/main" id="{ED5D9AC7-EC38-021B-F562-B814D255B3FE}"/>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920E35ED-1EFD-D95A-48AB-DBD7D0513D76}"/>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487BCADF-83A1-23BB-948D-3BA70B3A53CD}"/>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752309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A8399-4699-0901-FA0A-7AE32665475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1196383-0AD1-19FD-6475-03CA5A1EDC5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9AE2FA9-65D5-6B4C-6348-595E84B1F7C5}"/>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5EE90286-5485-D507-7489-5682131FD2F9}"/>
              </a:ext>
            </a:extLst>
          </p:cNvPr>
          <p:cNvSpPr>
            <a:spLocks noGrp="1"/>
          </p:cNvSpPr>
          <p:nvPr>
            <p:ph type="sldNum" sz="quarter" idx="5"/>
          </p:nvPr>
        </p:nvSpPr>
        <p:spPr/>
        <p:txBody>
          <a:bodyPr/>
          <a:lstStyle/>
          <a:p>
            <a:fld id="{1B1D025B-ACD2-45C1-B156-1DDB470CE319}" type="slidenum">
              <a:rPr lang="en-GB" smtClean="0"/>
              <a:t>24</a:t>
            </a:fld>
            <a:endParaRPr lang="en-GB"/>
          </a:p>
        </p:txBody>
      </p:sp>
      <p:sp>
        <p:nvSpPr>
          <p:cNvPr id="5" name="Pladsholder til dato 4">
            <a:extLst>
              <a:ext uri="{FF2B5EF4-FFF2-40B4-BE49-F238E27FC236}">
                <a16:creationId xmlns:a16="http://schemas.microsoft.com/office/drawing/2014/main" id="{0E5D32CF-FA12-89A5-25C2-ADB353D3E618}"/>
              </a:ext>
            </a:extLst>
          </p:cNvPr>
          <p:cNvSpPr>
            <a:spLocks noGrp="1"/>
          </p:cNvSpPr>
          <p:nvPr>
            <p:ph type="dt" idx="1"/>
          </p:nvPr>
        </p:nvSpPr>
        <p:spPr/>
        <p:txBody>
          <a:bodyPr/>
          <a:lstStyle/>
          <a:p>
            <a:fld id="{46DE0D08-DF9E-4C57-ABA6-4B68293D0AD1}" type="datetime1">
              <a:rPr lang="en-GB" smtClean="0"/>
              <a:t>07/10/2025</a:t>
            </a:fld>
            <a:endParaRPr lang="en-GB"/>
          </a:p>
        </p:txBody>
      </p:sp>
      <p:sp>
        <p:nvSpPr>
          <p:cNvPr id="6" name="Pladsholder til sidehoved 5">
            <a:extLst>
              <a:ext uri="{FF2B5EF4-FFF2-40B4-BE49-F238E27FC236}">
                <a16:creationId xmlns:a16="http://schemas.microsoft.com/office/drawing/2014/main" id="{619DD9D0-7CA6-827C-F906-CCFE4283FD77}"/>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B3287EE8-A13C-7E3A-6BA4-4F2852656AFD}"/>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376731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7BF9-EC0C-4773-12CC-F7871EBDB79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5079D3C-6187-4BDF-7085-B5922763AFE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B04B641-0427-2A1C-4F50-7018081869FB}"/>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E90DC24-AD6E-E9A7-1043-452FFBDCA9AD}"/>
              </a:ext>
            </a:extLst>
          </p:cNvPr>
          <p:cNvSpPr>
            <a:spLocks noGrp="1"/>
          </p:cNvSpPr>
          <p:nvPr>
            <p:ph type="sldNum" sz="quarter" idx="5"/>
          </p:nvPr>
        </p:nvSpPr>
        <p:spPr/>
        <p:txBody>
          <a:bodyPr/>
          <a:lstStyle/>
          <a:p>
            <a:fld id="{1B1D025B-ACD2-45C1-B156-1DDB470CE319}" type="slidenum">
              <a:rPr lang="en-GB" smtClean="0"/>
              <a:t>25</a:t>
            </a:fld>
            <a:endParaRPr lang="en-GB"/>
          </a:p>
        </p:txBody>
      </p:sp>
      <p:sp>
        <p:nvSpPr>
          <p:cNvPr id="5" name="Pladsholder til dato 4">
            <a:extLst>
              <a:ext uri="{FF2B5EF4-FFF2-40B4-BE49-F238E27FC236}">
                <a16:creationId xmlns:a16="http://schemas.microsoft.com/office/drawing/2014/main" id="{672D159B-BB6E-B304-98F6-969288DA6EA7}"/>
              </a:ext>
            </a:extLst>
          </p:cNvPr>
          <p:cNvSpPr>
            <a:spLocks noGrp="1"/>
          </p:cNvSpPr>
          <p:nvPr>
            <p:ph type="dt" idx="1"/>
          </p:nvPr>
        </p:nvSpPr>
        <p:spPr/>
        <p:txBody>
          <a:bodyPr/>
          <a:lstStyle/>
          <a:p>
            <a:fld id="{46DE0D08-DF9E-4C57-ABA6-4B68293D0AD1}" type="datetime1">
              <a:rPr lang="en-GB" smtClean="0"/>
              <a:t>07/10/2025</a:t>
            </a:fld>
            <a:endParaRPr lang="en-GB"/>
          </a:p>
        </p:txBody>
      </p:sp>
      <p:sp>
        <p:nvSpPr>
          <p:cNvPr id="6" name="Pladsholder til sidehoved 5">
            <a:extLst>
              <a:ext uri="{FF2B5EF4-FFF2-40B4-BE49-F238E27FC236}">
                <a16:creationId xmlns:a16="http://schemas.microsoft.com/office/drawing/2014/main" id="{EFDB9B5F-521A-EA79-1371-F37506C57606}"/>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067AD3E0-31EF-9CB0-F092-CCEC593AFF90}"/>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85312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7C323-AF92-2725-95E7-1CE7BD38182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B30DBC7-ADF2-46FE-E1B1-B11131C5D3B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28B2EB-216C-F30E-4DDC-7CF4D025DB52}"/>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A464A1DD-B540-0D40-91E9-78AF0A485728}"/>
              </a:ext>
            </a:extLst>
          </p:cNvPr>
          <p:cNvSpPr>
            <a:spLocks noGrp="1"/>
          </p:cNvSpPr>
          <p:nvPr>
            <p:ph type="sldNum" sz="quarter" idx="5"/>
          </p:nvPr>
        </p:nvSpPr>
        <p:spPr/>
        <p:txBody>
          <a:bodyPr/>
          <a:lstStyle/>
          <a:p>
            <a:fld id="{1B1D025B-ACD2-45C1-B156-1DDB470CE319}" type="slidenum">
              <a:rPr lang="en-GB" smtClean="0"/>
              <a:t>26</a:t>
            </a:fld>
            <a:endParaRPr lang="en-GB"/>
          </a:p>
        </p:txBody>
      </p:sp>
      <p:sp>
        <p:nvSpPr>
          <p:cNvPr id="5" name="Pladsholder til dato 4">
            <a:extLst>
              <a:ext uri="{FF2B5EF4-FFF2-40B4-BE49-F238E27FC236}">
                <a16:creationId xmlns:a16="http://schemas.microsoft.com/office/drawing/2014/main" id="{18A17456-9D36-FFCC-A515-AAB24DE5EF36}"/>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1868281E-D785-055D-C6A2-885F66B36ABE}"/>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1F699506-6E32-C7BC-1C53-378DE63115AD}"/>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540405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B8018-D27C-FFD9-86F6-50030176D98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01B80B4-C4A2-11C7-FBDF-E26693F31E4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92C9927-8820-6664-AF9A-27B94183F28A}"/>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4824F44C-4472-5CAB-998B-B79FACAA767B}"/>
              </a:ext>
            </a:extLst>
          </p:cNvPr>
          <p:cNvSpPr>
            <a:spLocks noGrp="1"/>
          </p:cNvSpPr>
          <p:nvPr>
            <p:ph type="sldNum" sz="quarter" idx="5"/>
          </p:nvPr>
        </p:nvSpPr>
        <p:spPr/>
        <p:txBody>
          <a:bodyPr/>
          <a:lstStyle/>
          <a:p>
            <a:fld id="{1B1D025B-ACD2-45C1-B156-1DDB470CE319}" type="slidenum">
              <a:rPr lang="en-GB" smtClean="0"/>
              <a:t>2</a:t>
            </a:fld>
            <a:endParaRPr lang="en-GB"/>
          </a:p>
        </p:txBody>
      </p:sp>
      <p:sp>
        <p:nvSpPr>
          <p:cNvPr id="5" name="Pladsholder til dato 4">
            <a:extLst>
              <a:ext uri="{FF2B5EF4-FFF2-40B4-BE49-F238E27FC236}">
                <a16:creationId xmlns:a16="http://schemas.microsoft.com/office/drawing/2014/main" id="{9D2BAADC-7CD4-1DE3-2700-7E7152FF826B}"/>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8F83AAB6-4E96-5C8B-2061-FBD4835E581B}"/>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3D4EE46E-DB3B-0E8B-6A3F-516824EED8D7}"/>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132381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4EBD9-D5E6-63F1-6584-CE785014561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4443820-B1DB-33AB-5998-DDABA521040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0D4DC22-F961-BEA4-0D79-E42763DB8EA6}"/>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D6E53AFC-A10F-1C85-0BF2-8C42869DB72A}"/>
              </a:ext>
            </a:extLst>
          </p:cNvPr>
          <p:cNvSpPr>
            <a:spLocks noGrp="1"/>
          </p:cNvSpPr>
          <p:nvPr>
            <p:ph type="sldNum" sz="quarter" idx="5"/>
          </p:nvPr>
        </p:nvSpPr>
        <p:spPr/>
        <p:txBody>
          <a:bodyPr/>
          <a:lstStyle/>
          <a:p>
            <a:fld id="{1B1D025B-ACD2-45C1-B156-1DDB470CE319}" type="slidenum">
              <a:rPr lang="en-GB" smtClean="0"/>
              <a:t>38</a:t>
            </a:fld>
            <a:endParaRPr lang="en-GB"/>
          </a:p>
        </p:txBody>
      </p:sp>
      <p:sp>
        <p:nvSpPr>
          <p:cNvPr id="5" name="Pladsholder til dato 4">
            <a:extLst>
              <a:ext uri="{FF2B5EF4-FFF2-40B4-BE49-F238E27FC236}">
                <a16:creationId xmlns:a16="http://schemas.microsoft.com/office/drawing/2014/main" id="{0758E6B0-B7F5-A20E-4AE1-DA5E4AE311D5}"/>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4F737C14-AD85-E174-2350-8E22A7F3E27D}"/>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85CA6044-7229-7008-5AB4-9C503527819A}"/>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834597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AB1A-9938-86A2-8495-3BC513FF75E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B84E12E-A9D3-3CD0-C74A-25878FD686F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8311D88-CD41-6722-C0C7-DEA44A79D401}"/>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D3E41911-6CA3-3642-95DD-4B8C24251562}"/>
              </a:ext>
            </a:extLst>
          </p:cNvPr>
          <p:cNvSpPr>
            <a:spLocks noGrp="1"/>
          </p:cNvSpPr>
          <p:nvPr>
            <p:ph type="sldNum" sz="quarter" idx="5"/>
          </p:nvPr>
        </p:nvSpPr>
        <p:spPr/>
        <p:txBody>
          <a:bodyPr/>
          <a:lstStyle/>
          <a:p>
            <a:fld id="{1B1D025B-ACD2-45C1-B156-1DDB470CE319}" type="slidenum">
              <a:rPr lang="en-GB" smtClean="0"/>
              <a:t>39</a:t>
            </a:fld>
            <a:endParaRPr lang="en-GB"/>
          </a:p>
        </p:txBody>
      </p:sp>
      <p:sp>
        <p:nvSpPr>
          <p:cNvPr id="5" name="Pladsholder til dato 4">
            <a:extLst>
              <a:ext uri="{FF2B5EF4-FFF2-40B4-BE49-F238E27FC236}">
                <a16:creationId xmlns:a16="http://schemas.microsoft.com/office/drawing/2014/main" id="{4D9B7370-69D2-C578-B0E1-5881234C3C8D}"/>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3B9DC8F6-18E0-4719-8A18-847CBBDCFE0B}"/>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5EAACB0B-1F04-460A-4A74-86B7493C0327}"/>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866716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10B73-8F0B-461F-94AB-7F1C22D8B82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153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DA73F-9A97-44D7-ACEF-3C358449301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467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LEFT COLUMN</a:t>
            </a:r>
            <a:r>
              <a:rPr lang="en-IE" b="1" baseline="0" dirty="0"/>
              <a:t>: ‘Public Service will work together to…’</a:t>
            </a:r>
          </a:p>
          <a:p>
            <a:r>
              <a:rPr lang="en-IE" b="1" baseline="0" dirty="0"/>
              <a:t>RIGHT COLUMN: ‘PSBs will identify and prioritise actions to…’</a:t>
            </a:r>
            <a:endParaRPr lang="en-IE"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C10B73-8F0B-461F-94AB-7F1C22D8B82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AEA25-9355-4D41-99E1-190BA61473E6}"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774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F40C1-05B2-E111-B746-7A8F839C4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74B4A-1391-0B8E-35D9-A4BC511FE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98098-6E8C-60F6-457C-5D32CC8BECC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3E01ACC-A761-79F1-57CF-0A279F541C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DA73F-9A97-44D7-ACEF-3C358449301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257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34F1-866E-C905-10EE-0F2E1C9B6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D2257B-6474-82E1-366F-508548026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A25C0-2B66-0FF0-AD7A-B0EB8F3B3C6D}"/>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0650C05-6803-EA69-6F6B-47D5D04EEE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DA73F-9A97-44D7-ACEF-3C358449301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056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4FDEC-496D-08A2-6B01-9949DC3838A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64CBB83-1139-0E21-622F-042397BB767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24E6588-5709-9E44-5B9B-D97D3D21CEF9}"/>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5EBDA636-F4C1-CF79-B88C-7833DC1315F6}"/>
              </a:ext>
            </a:extLst>
          </p:cNvPr>
          <p:cNvSpPr>
            <a:spLocks noGrp="1"/>
          </p:cNvSpPr>
          <p:nvPr>
            <p:ph type="sldNum" sz="quarter" idx="5"/>
          </p:nvPr>
        </p:nvSpPr>
        <p:spPr/>
        <p:txBody>
          <a:bodyPr/>
          <a:lstStyle/>
          <a:p>
            <a:fld id="{1B1D025B-ACD2-45C1-B156-1DDB470CE319}" type="slidenum">
              <a:rPr lang="en-GB" smtClean="0"/>
              <a:t>48</a:t>
            </a:fld>
            <a:endParaRPr lang="en-GB"/>
          </a:p>
        </p:txBody>
      </p:sp>
      <p:sp>
        <p:nvSpPr>
          <p:cNvPr id="5" name="Pladsholder til dato 4">
            <a:extLst>
              <a:ext uri="{FF2B5EF4-FFF2-40B4-BE49-F238E27FC236}">
                <a16:creationId xmlns:a16="http://schemas.microsoft.com/office/drawing/2014/main" id="{FA7C337B-7B4C-4E56-0DA8-94A20647976C}"/>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0A54D624-4999-21F9-9480-A6C1489B64F0}"/>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0A4812FF-A48F-BB9F-1BA8-9C0AF1D10CAF}"/>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374797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32F24-80AF-657F-73E4-647C89CBBB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0781882-DFAC-20AD-9E8F-EC67A7A8EA0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25E4639-E13F-8C23-20C4-C8B368CA7954}"/>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67B0EFB9-9CF3-877D-0823-6820D2862299}"/>
              </a:ext>
            </a:extLst>
          </p:cNvPr>
          <p:cNvSpPr>
            <a:spLocks noGrp="1"/>
          </p:cNvSpPr>
          <p:nvPr>
            <p:ph type="sldNum" sz="quarter" idx="5"/>
          </p:nvPr>
        </p:nvSpPr>
        <p:spPr/>
        <p:txBody>
          <a:bodyPr/>
          <a:lstStyle/>
          <a:p>
            <a:fld id="{1B1D025B-ACD2-45C1-B156-1DDB470CE319}" type="slidenum">
              <a:rPr lang="en-GB" smtClean="0"/>
              <a:t>49</a:t>
            </a:fld>
            <a:endParaRPr lang="en-GB"/>
          </a:p>
        </p:txBody>
      </p:sp>
      <p:sp>
        <p:nvSpPr>
          <p:cNvPr id="5" name="Pladsholder til dato 4">
            <a:extLst>
              <a:ext uri="{FF2B5EF4-FFF2-40B4-BE49-F238E27FC236}">
                <a16:creationId xmlns:a16="http://schemas.microsoft.com/office/drawing/2014/main" id="{7308B5AA-E36E-D9E9-6D65-612BC63226A7}"/>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E3E021E9-1776-3C39-D2CB-3BCC5F064978}"/>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5D6C8F06-6FCB-DFB7-FCB9-D573BE1BB876}"/>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220664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28680-3096-6262-EE19-72AAC23B6CA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3F76E03-9F5E-5F99-6F56-6B8FA18089F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D09F984-1CCA-B9F5-E3E6-897FAAC680F2}"/>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559040CC-0F41-ED14-DA66-DB110B570636}"/>
              </a:ext>
            </a:extLst>
          </p:cNvPr>
          <p:cNvSpPr>
            <a:spLocks noGrp="1"/>
          </p:cNvSpPr>
          <p:nvPr>
            <p:ph type="sldNum" sz="quarter" idx="5"/>
          </p:nvPr>
        </p:nvSpPr>
        <p:spPr/>
        <p:txBody>
          <a:bodyPr/>
          <a:lstStyle/>
          <a:p>
            <a:fld id="{1B1D025B-ACD2-45C1-B156-1DDB470CE319}" type="slidenum">
              <a:rPr lang="en-GB" smtClean="0"/>
              <a:t>3</a:t>
            </a:fld>
            <a:endParaRPr lang="en-GB"/>
          </a:p>
        </p:txBody>
      </p:sp>
      <p:sp>
        <p:nvSpPr>
          <p:cNvPr id="5" name="Pladsholder til dato 4">
            <a:extLst>
              <a:ext uri="{FF2B5EF4-FFF2-40B4-BE49-F238E27FC236}">
                <a16:creationId xmlns:a16="http://schemas.microsoft.com/office/drawing/2014/main" id="{65AD8D25-F672-1709-F221-FF37C2CBCCFD}"/>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2D324FEC-31C2-44F9-F5E3-5AEAD0E527F0}"/>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D0576890-E349-058A-8DAA-925C29D742C5}"/>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557622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7930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4867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532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Rarely we can give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5992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8585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0525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7944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1936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8925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2568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PlaceHolder 1"/>
          <p:cNvSpPr>
            <a:spLocks noGrp="1" noRot="1" noChangeAspect="1"/>
          </p:cNvSpPr>
          <p:nvPr>
            <p:ph type="sldImg"/>
          </p:nvPr>
        </p:nvSpPr>
        <p:spPr>
          <a:xfrm>
            <a:off x="685800" y="1143000"/>
            <a:ext cx="5486400" cy="3086100"/>
          </a:xfrm>
          <a:prstGeom prst="rect">
            <a:avLst/>
          </a:prstGeom>
          <a:ln w="0">
            <a:noFill/>
          </a:ln>
        </p:spPr>
      </p:sp>
      <p:sp>
        <p:nvSpPr>
          <p:cNvPr id="615"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dirty="0">
              <a:solidFill>
                <a:srgbClr val="000000"/>
              </a:solidFill>
              <a:effectLst/>
              <a:uFillTx/>
              <a:latin typeface="Calibri"/>
            </a:endParaRPr>
          </a:p>
        </p:txBody>
      </p:sp>
      <p:sp>
        <p:nvSpPr>
          <p:cNvPr id="616" name="PlaceHolder 3"/>
          <p:cNvSpPr>
            <a:spLocks noGrp="1"/>
          </p:cNvSpPr>
          <p:nvPr>
            <p:ph type="sldNum" idx="110"/>
          </p:nvPr>
        </p:nvSpPr>
        <p:spPr>
          <a:xfrm>
            <a:off x="3884760" y="8685360"/>
            <a:ext cx="2971440" cy="458280"/>
          </a:xfrm>
          <a:prstGeom prst="rect">
            <a:avLst/>
          </a:prstGeom>
          <a:noFill/>
          <a:ln w="0">
            <a:noFill/>
          </a:ln>
        </p:spPr>
        <p:txBody>
          <a:bodyPr lIns="91440" tIns="45720" rIns="91440" bIns="45720" anchor="b">
            <a:noAutofit/>
          </a:bodyPr>
          <a:lstStyle>
            <a:lvl1pPr indent="0" algn="r" defTabSz="882000">
              <a:lnSpc>
                <a:spcPct val="108000"/>
              </a:lnSpc>
              <a:spcBef>
                <a:spcPts val="431"/>
              </a:spcBef>
              <a:buNone/>
              <a:tabLst>
                <a:tab pos="0" algn="l"/>
              </a:tabLst>
              <a:defRPr lang="da-DK" sz="800" b="0" u="none" strike="noStrike">
                <a:solidFill>
                  <a:srgbClr val="000000"/>
                </a:solidFill>
                <a:effectLst/>
                <a:uFillTx/>
                <a:latin typeface="Cambria"/>
                <a:ea typeface="+mn-ea"/>
              </a:defRPr>
            </a:lvl1pPr>
          </a:lstStyle>
          <a:p>
            <a:pPr marL="0" marR="0" lvl="0" indent="0" algn="r" defTabSz="882000" rtl="0" eaLnBrk="1" fontAlgn="auto" latinLnBrk="0" hangingPunct="1">
              <a:lnSpc>
                <a:spcPct val="108000"/>
              </a:lnSpc>
              <a:spcBef>
                <a:spcPts val="431"/>
              </a:spcBef>
              <a:spcAft>
                <a:spcPts val="0"/>
              </a:spcAft>
              <a:buClrTx/>
              <a:buSzTx/>
              <a:buFontTx/>
              <a:buNone/>
              <a:tabLst>
                <a:tab pos="0" algn="l"/>
              </a:tabLst>
              <a:defRPr/>
            </a:pPr>
            <a:fld id="{32C9DBC7-EE81-44C0-A993-556C24C0535D}" type="slidenum">
              <a:rPr kumimoji="0" lang="da-DK" sz="800" b="0" i="0" u="none" strike="noStrike" kern="1200" cap="none" spc="0" normalizeH="0" baseline="0" noProof="0">
                <a:ln>
                  <a:noFill/>
                </a:ln>
                <a:solidFill>
                  <a:srgbClr val="000000"/>
                </a:solidFill>
                <a:effectLst/>
                <a:uLnTx/>
                <a:uFillTx/>
                <a:latin typeface="Cambria"/>
                <a:ea typeface="+mn-ea"/>
              </a:rPr>
              <a:pPr marL="0" marR="0" lvl="0" indent="0" algn="r" defTabSz="882000" rtl="0" eaLnBrk="1" fontAlgn="auto" latinLnBrk="0" hangingPunct="1">
                <a:lnSpc>
                  <a:spcPct val="108000"/>
                </a:lnSpc>
                <a:spcBef>
                  <a:spcPts val="431"/>
                </a:spcBef>
                <a:spcAft>
                  <a:spcPts val="0"/>
                </a:spcAft>
                <a:buClrTx/>
                <a:buSzTx/>
                <a:buFontTx/>
                <a:buNone/>
                <a:tabLst>
                  <a:tab pos="0" algn="l"/>
                </a:tabLst>
                <a:defRPr/>
              </a:pPr>
              <a:t>4</a:t>
            </a:fld>
            <a:endParaRPr kumimoji="0" lang="da-DK" sz="800" b="0" i="0" u="none" strike="noStrike" kern="1200" cap="none" spc="0" normalizeH="0" baseline="0" noProof="0" dirty="0">
              <a:ln>
                <a:noFill/>
              </a:ln>
              <a:solidFill>
                <a:srgbClr val="000000"/>
              </a:solidFill>
              <a:effectLst/>
              <a:uLnTx/>
              <a:uFillTx/>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7564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9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289C2-C5DE-46BE-89DC-42A99C01992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2540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4960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7303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4818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38505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1E37-EBA6-4DBA-8A06-CFD5407164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806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7FA9C-A67C-8803-5956-43CF33BE6CE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F9746A4-19F1-E5ED-6D44-134824421DB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5B2FEF3-C869-ADDC-72B4-0B82F2732598}"/>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258275FF-3CEC-ECC0-7533-1653C9E3B643}"/>
              </a:ext>
            </a:extLst>
          </p:cNvPr>
          <p:cNvSpPr>
            <a:spLocks noGrp="1"/>
          </p:cNvSpPr>
          <p:nvPr>
            <p:ph type="sldNum" sz="quarter" idx="5"/>
          </p:nvPr>
        </p:nvSpPr>
        <p:spPr/>
        <p:txBody>
          <a:bodyPr/>
          <a:lstStyle/>
          <a:p>
            <a:fld id="{1B1D025B-ACD2-45C1-B156-1DDB470CE319}" type="slidenum">
              <a:rPr lang="en-GB" smtClean="0"/>
              <a:t>79</a:t>
            </a:fld>
            <a:endParaRPr lang="en-GB"/>
          </a:p>
        </p:txBody>
      </p:sp>
      <p:sp>
        <p:nvSpPr>
          <p:cNvPr id="5" name="Pladsholder til dato 4">
            <a:extLst>
              <a:ext uri="{FF2B5EF4-FFF2-40B4-BE49-F238E27FC236}">
                <a16:creationId xmlns:a16="http://schemas.microsoft.com/office/drawing/2014/main" id="{C7D4E3E9-F19E-71D6-E81B-2EDB424B2177}"/>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CCBB9720-1327-EA40-AA36-7770BD80B270}"/>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E4D1DE19-1157-5BA9-D7DB-D0273A5D1E64}"/>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247490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5379040-5017-401E-A015-4F39A1E67F92}" type="slidenum">
              <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rPr>
              <a:pPr marL="0" marR="0" lvl="0" indent="0" algn="l" defTabSz="914400" rtl="0" eaLnBrk="1" fontAlgn="auto" latinLnBrk="0" hangingPunct="1">
                <a:lnSpc>
                  <a:spcPct val="100000"/>
                </a:lnSpc>
                <a:spcBef>
                  <a:spcPct val="0"/>
                </a:spcBef>
                <a:spcAft>
                  <a:spcPts val="0"/>
                </a:spcAft>
                <a:buClrTx/>
                <a:buSzTx/>
                <a:buFontTx/>
                <a:buNone/>
                <a:tabLst/>
                <a:defRPr/>
              </a:pPr>
              <a:t>80</a:t>
            </a:fld>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ea typeface="MS PGothic" panose="020B0600070205080204" pitchFamily="34" charset="-128"/>
              <a:cs typeface="+mn-cs"/>
            </a:endParaRPr>
          </a:p>
        </p:txBody>
      </p:sp>
      <p:sp>
        <p:nvSpPr>
          <p:cNvPr id="6147" name="Rectangle 7"/>
          <p:cNvSpPr txBox="1">
            <a:spLocks noGrp="1" noChangeArrowheads="1"/>
          </p:cNvSpPr>
          <p:nvPr/>
        </p:nvSpPr>
        <p:spPr bwMode="auto">
          <a:xfrm>
            <a:off x="3853591" y="9433754"/>
            <a:ext cx="2944085" cy="492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nchor="b"/>
          <a:lstStyle>
            <a:lvl1pPr defTabSz="947738">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defTabSz="947738">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defTabSz="947738">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defTabSz="947738">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defTabSz="947738">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defTabSz="9477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defTabSz="9477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defTabSz="9477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defTabSz="947738"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marL="0" marR="0" lvl="0" indent="0" algn="r" defTabSz="947738" rtl="0" eaLnBrk="1" fontAlgn="auto" latinLnBrk="0" hangingPunct="1">
              <a:lnSpc>
                <a:spcPct val="100000"/>
              </a:lnSpc>
              <a:spcBef>
                <a:spcPct val="0"/>
              </a:spcBef>
              <a:spcAft>
                <a:spcPts val="0"/>
              </a:spcAft>
              <a:buClrTx/>
              <a:buSzTx/>
              <a:buFontTx/>
              <a:buNone/>
              <a:tabLst/>
              <a:defRPr/>
            </a:pPr>
            <a:fld id="{D2060E4D-4AEB-46DB-A804-10F27E6F4FD1}" type="slidenum">
              <a:rPr kumimoji="0" lang="en-GB"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47738" rtl="0" eaLnBrk="1" fontAlgn="auto" latinLnBrk="0" hangingPunct="1">
                <a:lnSpc>
                  <a:spcPct val="100000"/>
                </a:lnSpc>
                <a:spcBef>
                  <a:spcPct val="0"/>
                </a:spcBef>
                <a:spcAft>
                  <a:spcPts val="0"/>
                </a:spcAft>
                <a:buClrTx/>
                <a:buSzTx/>
                <a:buFontTx/>
                <a:buNone/>
                <a:tabLst/>
                <a:defRPr/>
              </a:pPr>
              <a:t>80</a:t>
            </a:fld>
            <a:endParaRPr kumimoji="0" lang="en-GB" altLang="en-US" sz="13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6148" name="Rectangle 2"/>
          <p:cNvSpPr>
            <a:spLocks noGrp="1" noRot="1" noChangeAspect="1" noChangeArrowheads="1" noTextEdit="1"/>
          </p:cNvSpPr>
          <p:nvPr>
            <p:ph type="sldImg"/>
          </p:nvPr>
        </p:nvSpPr>
        <p:spPr>
          <a:xfrm>
            <a:off x="90488" y="744538"/>
            <a:ext cx="6619875" cy="3724275"/>
          </a:xfrm>
          <a:ln/>
        </p:spPr>
      </p:sp>
      <p:sp>
        <p:nvSpPr>
          <p:cNvPr id="6149" name="Rectangle 3"/>
          <p:cNvSpPr>
            <a:spLocks noGrp="1" noChangeArrowheads="1"/>
          </p:cNvSpPr>
          <p:nvPr>
            <p:ph type="body" idx="1"/>
          </p:nvPr>
        </p:nvSpPr>
        <p:spPr>
          <a:xfrm>
            <a:off x="906358" y="4715153"/>
            <a:ext cx="4984962" cy="4466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24" tIns="47416" rIns="94824" bIns="47416"/>
          <a:lstStyle/>
          <a:p>
            <a:pPr eaLnBrk="1" hangingPunct="1"/>
            <a:endParaRPr lang="de-DE" altLang="en-US">
              <a:latin typeface="Times New Roman" panose="02020603050405020304" pitchFamily="18" charset="0"/>
            </a:endParaRPr>
          </a:p>
          <a:p>
            <a:pPr eaLnBrk="1" hangingPunct="1"/>
            <a:endParaRPr lang="de-DE" altLang="en-US">
              <a:latin typeface="Times New Roman" panose="02020603050405020304" pitchFamily="18" charset="0"/>
            </a:endParaRPr>
          </a:p>
          <a:p>
            <a:pPr eaLnBrk="1" hangingPunct="1"/>
            <a:endParaRPr lang="de-DE" altLang="en-US">
              <a:latin typeface="Times New Roman" panose="02020603050405020304" pitchFamily="18" charset="0"/>
            </a:endParaRPr>
          </a:p>
          <a:p>
            <a:pPr eaLnBrk="1" hangingPunct="1"/>
            <a:endParaRPr lang="de-DE" altLang="en-US">
              <a:latin typeface="Times New Roman" panose="02020603050405020304" pitchFamily="18" charset="0"/>
            </a:endParaRPr>
          </a:p>
        </p:txBody>
      </p:sp>
    </p:spTree>
    <p:extLst>
      <p:ext uri="{BB962C8B-B14F-4D97-AF65-F5344CB8AC3E}">
        <p14:creationId xmlns:p14="http://schemas.microsoft.com/office/powerpoint/2010/main" val="4101166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0" y="812800"/>
            <a:ext cx="0" cy="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5</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195795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1990s, quality management became an important issue for the public sector in the European Union. In order to coordinate their efforts and to start up a common European learning process, the EU Ministers responsible for public administration invited their Directors-General (DG) to promote exchanges and cooperation between the EU Member States and to develop common instruments in the field of quality management. </a:t>
            </a:r>
          </a:p>
          <a:p>
            <a:r>
              <a:rPr lang="en-US"/>
              <a:t>It was clear that there was a great need for European initiatives of this kind. </a:t>
            </a:r>
          </a:p>
          <a:p>
            <a:r>
              <a:rPr lang="en-US"/>
              <a:t>A first product of the cooperation among EU national experts was presented: the Common Assessment Framework (CAF), a real common European quality management instrument for the public sector, developed by the public sector.</a:t>
            </a:r>
          </a:p>
          <a:p>
            <a:endParaRPr lang="en-US"/>
          </a:p>
          <a:p>
            <a:r>
              <a:rPr lang="en-US"/>
              <a:t>By Implementing CAF2020, public sector </a:t>
            </a:r>
            <a:r>
              <a:rPr lang="en-US" err="1"/>
              <a:t>organisations</a:t>
            </a:r>
            <a:r>
              <a:rPr lang="en-US"/>
              <a:t> have the opportunity to take an internal approach towards improvement by involving both managers and employees. </a:t>
            </a:r>
            <a:r>
              <a:rPr lang="en-US" err="1"/>
              <a:t>Organisations</a:t>
            </a:r>
            <a:r>
              <a:rPr lang="en-US"/>
              <a:t> are improved through self-assessment based on the common European principles in three phases. CAF-Users can later apply for the Label “Effective CAF-User”. The CAF is free of charge and available to assist public sector </a:t>
            </a:r>
            <a:r>
              <a:rPr lang="en-US" err="1"/>
              <a:t>organisations</a:t>
            </a:r>
            <a:r>
              <a:rPr lang="en-US"/>
              <a:t> to improve their performance. It can be used in all parts of the public sector, and it applies to national/federal, regional and local levels. Although the CAF has been developed in a European context, it can be used in any public </a:t>
            </a:r>
            <a:r>
              <a:rPr lang="en-US" err="1"/>
              <a:t>organisation</a:t>
            </a:r>
            <a:r>
              <a:rPr lang="en-US"/>
              <a:t> around the world. The importance of CAF has been shown in the EUPACK </a:t>
            </a:r>
            <a:r>
              <a:rPr lang="en-US" err="1"/>
              <a:t>projectiii</a:t>
            </a:r>
            <a:r>
              <a:rPr lang="en-US"/>
              <a:t> and the “Toolkit for Quality of Public Administration“ iv both carried out by the European Commission with the support of EIPA. These researches prove that the use of CAF contributes to Public Administration Reforms and improves the performance of public sector </a:t>
            </a:r>
            <a:r>
              <a:rPr lang="en-US" err="1"/>
              <a:t>organisations</a:t>
            </a:r>
            <a:r>
              <a:rPr lang="en-US"/>
              <a:t>. Furthermore, studies of CAF-users show the impact of CAF on the improvement of services and the increasing of customer satisfaction.</a:t>
            </a:r>
          </a:p>
          <a:p>
            <a:endParaRPr lang="nl-NL"/>
          </a:p>
          <a:p>
            <a:r>
              <a:rPr lang="nl-NL"/>
              <a:t>The </a:t>
            </a:r>
            <a:r>
              <a:rPr lang="nl-NL" err="1"/>
              <a:t>european</a:t>
            </a:r>
            <a:r>
              <a:rPr lang="nl-NL"/>
              <a:t> </a:t>
            </a:r>
            <a:r>
              <a:rPr lang="nl-NL" err="1"/>
              <a:t>commission</a:t>
            </a:r>
            <a:r>
              <a:rPr lang="nl-NL"/>
              <a:t> </a:t>
            </a:r>
            <a:r>
              <a:rPr lang="nl-NL" err="1"/>
              <a:t>introduced</a:t>
            </a:r>
            <a:r>
              <a:rPr lang="nl-NL"/>
              <a:t> </a:t>
            </a:r>
            <a:r>
              <a:rPr lang="nl-NL" err="1"/>
              <a:t>two</a:t>
            </a:r>
            <a:r>
              <a:rPr lang="nl-NL"/>
              <a:t> </a:t>
            </a:r>
            <a:r>
              <a:rPr lang="nl-NL" err="1"/>
              <a:t>years</a:t>
            </a:r>
            <a:r>
              <a:rPr lang="nl-NL"/>
              <a:t> </a:t>
            </a:r>
            <a:r>
              <a:rPr lang="nl-NL" err="1"/>
              <a:t>ago</a:t>
            </a:r>
            <a:r>
              <a:rPr lang="nl-NL"/>
              <a:t> </a:t>
            </a:r>
            <a:r>
              <a:rPr lang="nl-NL" err="1"/>
              <a:t>Co^Pact</a:t>
            </a:r>
            <a:r>
              <a:rPr lang="nl-NL"/>
              <a:t>, to help </a:t>
            </a:r>
            <a:r>
              <a:rPr lang="nl-NL" err="1"/>
              <a:t>develop</a:t>
            </a:r>
            <a:r>
              <a:rPr lang="nl-NL"/>
              <a:t> a </a:t>
            </a:r>
            <a:r>
              <a:rPr lang="nl-NL" err="1"/>
              <a:t>stronger</a:t>
            </a:r>
            <a:r>
              <a:rPr lang="nl-NL"/>
              <a:t> </a:t>
            </a:r>
            <a:r>
              <a:rPr lang="nl-NL" err="1"/>
              <a:t>european</a:t>
            </a:r>
            <a:r>
              <a:rPr lang="nl-NL"/>
              <a:t> </a:t>
            </a:r>
            <a:r>
              <a:rPr lang="nl-NL" err="1"/>
              <a:t>administrative</a:t>
            </a:r>
            <a:r>
              <a:rPr lang="nl-NL"/>
              <a:t> </a:t>
            </a:r>
            <a:r>
              <a:rPr lang="nl-NL" err="1"/>
              <a:t>space</a:t>
            </a:r>
            <a:r>
              <a:rPr lang="nl-NL"/>
              <a:t> </a:t>
            </a:r>
            <a:r>
              <a:rPr lang="nl-NL" err="1"/>
              <a:t>by</a:t>
            </a:r>
            <a:r>
              <a:rPr lang="nl-NL"/>
              <a:t> promoting </a:t>
            </a:r>
            <a:r>
              <a:rPr lang="nl-NL" err="1"/>
              <a:t>overarching</a:t>
            </a:r>
            <a:r>
              <a:rPr lang="nl-NL"/>
              <a:t> </a:t>
            </a:r>
            <a:r>
              <a:rPr lang="nl-NL" err="1"/>
              <a:t>principles</a:t>
            </a:r>
            <a:r>
              <a:rPr lang="nl-NL"/>
              <a:t> of </a:t>
            </a:r>
            <a:r>
              <a:rPr lang="nl-NL" err="1"/>
              <a:t>quality</a:t>
            </a:r>
            <a:r>
              <a:rPr lang="nl-NL"/>
              <a:t> public </a:t>
            </a:r>
            <a:r>
              <a:rPr lang="nl-NL" err="1"/>
              <a:t>administration</a:t>
            </a:r>
            <a:r>
              <a:rPr lang="nl-NL"/>
              <a:t> and </a:t>
            </a:r>
            <a:r>
              <a:rPr lang="nl-NL" err="1"/>
              <a:t>strngthening</a:t>
            </a:r>
            <a:r>
              <a:rPr lang="nl-NL"/>
              <a:t> peer </a:t>
            </a:r>
            <a:r>
              <a:rPr lang="nl-NL" err="1"/>
              <a:t>learning</a:t>
            </a:r>
            <a:r>
              <a:rPr lang="nl-NL"/>
              <a:t> and cooperation </a:t>
            </a:r>
            <a:r>
              <a:rPr lang="nl-NL" err="1"/>
              <a:t>between</a:t>
            </a:r>
            <a:r>
              <a:rPr lang="nl-NL"/>
              <a:t> public </a:t>
            </a:r>
            <a:r>
              <a:rPr lang="nl-NL" err="1"/>
              <a:t>administrations</a:t>
            </a:r>
            <a:r>
              <a:rPr lang="nl-NL"/>
              <a:t>. BUILDING ON THIS: </a:t>
            </a:r>
          </a:p>
          <a:p>
            <a:r>
              <a:rPr lang="nl-NL" err="1"/>
              <a:t>This</a:t>
            </a:r>
            <a:r>
              <a:rPr lang="nl-NL"/>
              <a:t> </a:t>
            </a:r>
            <a:r>
              <a:rPr lang="nl-NL" err="1"/>
              <a:t>year</a:t>
            </a:r>
            <a:r>
              <a:rPr lang="nl-NL"/>
              <a:t> the </a:t>
            </a:r>
            <a:r>
              <a:rPr lang="nl-NL" err="1"/>
              <a:t>european</a:t>
            </a:r>
            <a:r>
              <a:rPr lang="nl-NL"/>
              <a:t> </a:t>
            </a:r>
            <a:r>
              <a:rPr lang="nl-NL" err="1"/>
              <a:t>commission</a:t>
            </a:r>
            <a:r>
              <a:rPr lang="nl-NL"/>
              <a:t> has </a:t>
            </a:r>
            <a:r>
              <a:rPr lang="nl-NL" err="1"/>
              <a:t>publishes</a:t>
            </a:r>
            <a:r>
              <a:rPr lang="nl-NL"/>
              <a:t> a new </a:t>
            </a:r>
            <a:r>
              <a:rPr lang="nl-NL" err="1"/>
              <a:t>toolbox</a:t>
            </a:r>
            <a:r>
              <a:rPr lang="nl-NL"/>
              <a:t> for </a:t>
            </a:r>
            <a:r>
              <a:rPr lang="nl-NL" err="1"/>
              <a:t>practitioners</a:t>
            </a:r>
            <a:r>
              <a:rPr lang="nl-NL"/>
              <a:t> on </a:t>
            </a:r>
            <a:r>
              <a:rPr lang="nl-NL" err="1"/>
              <a:t>quality</a:t>
            </a:r>
            <a:r>
              <a:rPr lang="nl-NL"/>
              <a:t> of public </a:t>
            </a:r>
            <a:r>
              <a:rPr lang="nl-NL" err="1"/>
              <a:t>administrations</a:t>
            </a:r>
            <a:r>
              <a:rPr lang="nl-NL"/>
              <a:t> . It </a:t>
            </a:r>
            <a:r>
              <a:rPr lang="nl-NL" err="1"/>
              <a:t>consists</a:t>
            </a:r>
            <a:r>
              <a:rPr lang="nl-NL"/>
              <a:t> of webpages </a:t>
            </a:r>
            <a:r>
              <a:rPr lang="nl-NL" err="1"/>
              <a:t>with</a:t>
            </a:r>
            <a:r>
              <a:rPr lang="nl-NL"/>
              <a:t> </a:t>
            </a:r>
            <a:r>
              <a:rPr lang="nl-NL" err="1"/>
              <a:t>useful</a:t>
            </a:r>
            <a:r>
              <a:rPr lang="nl-NL"/>
              <a:t> information and </a:t>
            </a:r>
            <a:r>
              <a:rPr lang="nl-NL" err="1"/>
              <a:t>illustrative</a:t>
            </a:r>
            <a:r>
              <a:rPr lang="nl-NL"/>
              <a:t> </a:t>
            </a:r>
            <a:r>
              <a:rPr lang="nl-NL" err="1"/>
              <a:t>practices</a:t>
            </a:r>
            <a:r>
              <a:rPr lang="nl-NL"/>
              <a:t> as </a:t>
            </a:r>
            <a:r>
              <a:rPr lang="nl-NL" err="1"/>
              <a:t>aplied</a:t>
            </a:r>
            <a:r>
              <a:rPr lang="nl-NL"/>
              <a:t> in real </a:t>
            </a:r>
            <a:r>
              <a:rPr lang="nl-NL" err="1"/>
              <a:t>situations</a:t>
            </a:r>
            <a:r>
              <a:rPr lang="nl-NL"/>
              <a:t>. The </a:t>
            </a:r>
            <a:r>
              <a:rPr lang="nl-NL" err="1"/>
              <a:t>centre</a:t>
            </a:r>
            <a:r>
              <a:rPr lang="nl-NL"/>
              <a:t> piece is </a:t>
            </a:r>
            <a:r>
              <a:rPr lang="nl-NL" err="1"/>
              <a:t>its</a:t>
            </a:r>
            <a:r>
              <a:rPr lang="nl-NL"/>
              <a:t> 10 </a:t>
            </a:r>
            <a:r>
              <a:rPr lang="nl-NL" err="1"/>
              <a:t>themes</a:t>
            </a:r>
            <a:r>
              <a:rPr lang="nl-NL"/>
              <a:t>, </a:t>
            </a:r>
            <a:r>
              <a:rPr lang="nl-NL" err="1"/>
              <a:t>each</a:t>
            </a:r>
            <a:r>
              <a:rPr lang="nl-NL"/>
              <a:t> of </a:t>
            </a:r>
            <a:r>
              <a:rPr lang="nl-NL" err="1"/>
              <a:t>which</a:t>
            </a:r>
            <a:r>
              <a:rPr lang="nl-NL"/>
              <a:t> </a:t>
            </a:r>
            <a:r>
              <a:rPr lang="nl-NL" err="1"/>
              <a:t>includes</a:t>
            </a:r>
            <a:r>
              <a:rPr lang="nl-NL"/>
              <a:t> a </a:t>
            </a:r>
            <a:r>
              <a:rPr lang="nl-NL" err="1"/>
              <a:t>general</a:t>
            </a:r>
            <a:r>
              <a:rPr lang="nl-NL"/>
              <a:t> </a:t>
            </a:r>
            <a:r>
              <a:rPr lang="nl-NL" err="1"/>
              <a:t>introduction</a:t>
            </a:r>
            <a:r>
              <a:rPr lang="nl-NL"/>
              <a:t> to the subject </a:t>
            </a:r>
            <a:r>
              <a:rPr lang="nl-NL" err="1"/>
              <a:t>that</a:t>
            </a:r>
            <a:r>
              <a:rPr lang="nl-NL"/>
              <a:t> leads to different </a:t>
            </a:r>
            <a:r>
              <a:rPr lang="nl-NL" err="1"/>
              <a:t>subthemes</a:t>
            </a:r>
            <a:r>
              <a:rPr lang="nl-NL"/>
              <a:t>. </a:t>
            </a:r>
          </a:p>
          <a:p>
            <a:pPr marL="228600" indent="-228600">
              <a:buAutoNum type="alphaLcParenR"/>
            </a:pPr>
            <a:r>
              <a:rPr lang="nl-NL"/>
              <a:t>Public </a:t>
            </a:r>
            <a:r>
              <a:rPr lang="nl-NL" err="1"/>
              <a:t>value</a:t>
            </a:r>
            <a:r>
              <a:rPr lang="nl-NL"/>
              <a:t> and </a:t>
            </a:r>
            <a:r>
              <a:rPr lang="nl-NL" err="1"/>
              <a:t>principels</a:t>
            </a:r>
            <a:r>
              <a:rPr lang="nl-NL"/>
              <a:t> of </a:t>
            </a:r>
            <a:r>
              <a:rPr lang="nl-NL" err="1"/>
              <a:t>good</a:t>
            </a:r>
            <a:r>
              <a:rPr lang="nl-NL"/>
              <a:t> </a:t>
            </a:r>
            <a:r>
              <a:rPr lang="nl-NL" err="1"/>
              <a:t>governance</a:t>
            </a:r>
            <a:endParaRPr lang="nl-NL"/>
          </a:p>
          <a:p>
            <a:pPr marL="228600" indent="-228600">
              <a:buAutoNum type="alphaLcParenR"/>
            </a:pPr>
            <a:r>
              <a:rPr lang="nl-NL"/>
              <a:t>Policy making </a:t>
            </a:r>
            <a:r>
              <a:rPr lang="nl-NL" err="1"/>
              <a:t>implementation</a:t>
            </a:r>
            <a:r>
              <a:rPr lang="nl-NL"/>
              <a:t> and </a:t>
            </a:r>
            <a:r>
              <a:rPr lang="nl-NL" err="1"/>
              <a:t>innivation</a:t>
            </a:r>
            <a:endParaRPr lang="nl-NL"/>
          </a:p>
          <a:p>
            <a:pPr marL="228600" indent="-228600">
              <a:buAutoNum type="alphaLcParenR"/>
            </a:pPr>
            <a:r>
              <a:rPr lang="nl-NL" err="1"/>
              <a:t>Integrity</a:t>
            </a:r>
            <a:r>
              <a:rPr lang="nl-NL"/>
              <a:t> </a:t>
            </a:r>
            <a:r>
              <a:rPr lang="nl-NL" err="1"/>
              <a:t>transparency</a:t>
            </a:r>
            <a:r>
              <a:rPr lang="nl-NL"/>
              <a:t> and anti </a:t>
            </a:r>
            <a:r>
              <a:rPr lang="nl-NL" err="1"/>
              <a:t>corruption</a:t>
            </a:r>
            <a:endParaRPr lang="nl-NL"/>
          </a:p>
          <a:p>
            <a:pPr marL="228600" indent="-228600">
              <a:buAutoNum type="alphaLcParenR"/>
            </a:pPr>
            <a:r>
              <a:rPr lang="nl-NL" err="1"/>
              <a:t>Governance</a:t>
            </a:r>
            <a:r>
              <a:rPr lang="nl-NL"/>
              <a:t> </a:t>
            </a:r>
            <a:r>
              <a:rPr lang="nl-NL" err="1"/>
              <a:t>structures</a:t>
            </a:r>
            <a:r>
              <a:rPr lang="nl-NL"/>
              <a:t> systems and </a:t>
            </a:r>
            <a:r>
              <a:rPr lang="nl-NL" err="1"/>
              <a:t>coordination</a:t>
            </a:r>
            <a:endParaRPr lang="nl-NL"/>
          </a:p>
          <a:p>
            <a:pPr marL="228600" indent="-228600">
              <a:buAutoNum type="alphaLcParenR"/>
            </a:pPr>
            <a:r>
              <a:rPr lang="nl-NL" err="1"/>
              <a:t>Organisations</a:t>
            </a:r>
            <a:r>
              <a:rPr lang="nl-NL"/>
              <a:t>: managing performance </a:t>
            </a:r>
            <a:r>
              <a:rPr lang="nl-NL" err="1"/>
              <a:t>quality</a:t>
            </a:r>
            <a:r>
              <a:rPr lang="nl-NL"/>
              <a:t> and </a:t>
            </a:r>
            <a:r>
              <a:rPr lang="nl-NL" err="1"/>
              <a:t>people</a:t>
            </a:r>
            <a:endParaRPr lang="nl-NL"/>
          </a:p>
          <a:p>
            <a:pPr marL="228600" indent="-228600">
              <a:buAutoNum type="alphaLcParenR"/>
            </a:pPr>
            <a:r>
              <a:rPr lang="nl-NL"/>
              <a:t>Service design and delivery</a:t>
            </a:r>
          </a:p>
          <a:p>
            <a:pPr marL="228600" indent="-228600">
              <a:buAutoNum type="alphaLcParenR"/>
            </a:pPr>
            <a:r>
              <a:rPr lang="nl-NL"/>
              <a:t>Business environment</a:t>
            </a:r>
          </a:p>
          <a:p>
            <a:pPr marL="228600" indent="-228600">
              <a:buAutoNum type="alphaLcParenR"/>
            </a:pPr>
            <a:r>
              <a:rPr lang="nl-NL" err="1"/>
              <a:t>Quality</a:t>
            </a:r>
            <a:r>
              <a:rPr lang="nl-NL"/>
              <a:t> </a:t>
            </a:r>
            <a:r>
              <a:rPr lang="nl-NL" err="1"/>
              <a:t>justice</a:t>
            </a:r>
            <a:r>
              <a:rPr lang="nl-NL"/>
              <a:t> systems</a:t>
            </a:r>
          </a:p>
          <a:p>
            <a:pPr marL="228600" indent="-228600">
              <a:buAutoNum type="alphaLcParenR"/>
            </a:pPr>
            <a:r>
              <a:rPr lang="nl-NL"/>
              <a:t>Public </a:t>
            </a:r>
            <a:r>
              <a:rPr lang="nl-NL" err="1"/>
              <a:t>fiannce</a:t>
            </a:r>
            <a:r>
              <a:rPr lang="nl-NL"/>
              <a:t>, </a:t>
            </a:r>
            <a:r>
              <a:rPr lang="nl-NL" err="1"/>
              <a:t>procurement</a:t>
            </a:r>
            <a:r>
              <a:rPr lang="nl-NL"/>
              <a:t> and </a:t>
            </a:r>
            <a:r>
              <a:rPr lang="nl-NL" err="1"/>
              <a:t>eu</a:t>
            </a:r>
            <a:r>
              <a:rPr lang="nl-NL"/>
              <a:t> </a:t>
            </a:r>
            <a:r>
              <a:rPr lang="nl-NL" err="1"/>
              <a:t>cohesion</a:t>
            </a:r>
            <a:r>
              <a:rPr lang="nl-NL"/>
              <a:t> policy funds</a:t>
            </a:r>
          </a:p>
          <a:p>
            <a:pPr marL="228600" indent="-228600">
              <a:buAutoNum type="alphaLcParenR"/>
            </a:pPr>
            <a:r>
              <a:rPr lang="nl-NL" err="1"/>
              <a:t>Modernising</a:t>
            </a:r>
            <a:r>
              <a:rPr lang="nl-NL"/>
              <a:t> </a:t>
            </a:r>
            <a:r>
              <a:rPr lang="nl-NL" err="1"/>
              <a:t>administrations</a:t>
            </a:r>
            <a:r>
              <a:rPr lang="nl-NL"/>
              <a:t>: making </a:t>
            </a:r>
            <a:r>
              <a:rPr lang="nl-NL" err="1"/>
              <a:t>positive</a:t>
            </a:r>
            <a:r>
              <a:rPr lang="nl-NL"/>
              <a:t> change happen</a:t>
            </a:r>
          </a:p>
          <a:p>
            <a:pPr marL="685800" lvl="1" indent="-228600">
              <a:buAutoNum type="alphaLcParenR"/>
            </a:pPr>
            <a:r>
              <a:rPr lang="nl-NL"/>
              <a:t>j.1 </a:t>
            </a:r>
            <a:r>
              <a:rPr lang="nl-NL" err="1"/>
              <a:t>becoming</a:t>
            </a:r>
            <a:r>
              <a:rPr lang="nl-NL"/>
              <a:t> a digital </a:t>
            </a:r>
            <a:r>
              <a:rPr lang="nl-NL" err="1"/>
              <a:t>administration</a:t>
            </a:r>
            <a:endParaRPr lang="nl-NL"/>
          </a:p>
          <a:p>
            <a:pPr marL="685800" lvl="1" indent="-228600">
              <a:buAutoNum type="alphaLcParenR"/>
            </a:pPr>
            <a:r>
              <a:rPr lang="nl-NL"/>
              <a:t>J.2 </a:t>
            </a:r>
            <a:r>
              <a:rPr lang="nl-NL" err="1"/>
              <a:t>becoming</a:t>
            </a:r>
            <a:r>
              <a:rPr lang="nl-NL"/>
              <a:t> a green public </a:t>
            </a:r>
            <a:r>
              <a:rPr lang="nl-NL" err="1"/>
              <a:t>administration</a:t>
            </a:r>
            <a:endParaRPr lang="nl-NL"/>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180E18-F351-4F3E-BEF8-AB0DECF39954}" type="slidenum">
              <a:rPr kumimoji="0" lang="nl-NL"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nl-NL"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41068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CB30-478A-78BD-DD5F-357856D68E7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FE873AB-E7F5-565C-267E-E3510D7EC9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1017D6E-A60D-0184-2844-A5990A19D568}"/>
              </a:ext>
            </a:extLst>
          </p:cNvPr>
          <p:cNvSpPr>
            <a:spLocks noGrp="1"/>
          </p:cNvSpPr>
          <p:nvPr>
            <p:ph type="body" idx="1"/>
          </p:nvPr>
        </p:nvSpPr>
        <p:spPr/>
        <p:txBody>
          <a:bodyPr/>
          <a:lstStyle/>
          <a:p>
            <a:endParaRPr lang="en-GB"/>
          </a:p>
        </p:txBody>
      </p:sp>
      <p:sp>
        <p:nvSpPr>
          <p:cNvPr id="4" name="Pladsholder til slidenummer 3">
            <a:extLst>
              <a:ext uri="{FF2B5EF4-FFF2-40B4-BE49-F238E27FC236}">
                <a16:creationId xmlns:a16="http://schemas.microsoft.com/office/drawing/2014/main" id="{4C1489DD-8DFB-B243-3506-75A65E87A034}"/>
              </a:ext>
            </a:extLst>
          </p:cNvPr>
          <p:cNvSpPr>
            <a:spLocks noGrp="1"/>
          </p:cNvSpPr>
          <p:nvPr>
            <p:ph type="sldNum" sz="quarter" idx="5"/>
          </p:nvPr>
        </p:nvSpPr>
        <p:spPr/>
        <p:txBody>
          <a:bodyPr/>
          <a:lstStyle/>
          <a:p>
            <a:fld id="{1B1D025B-ACD2-45C1-B156-1DDB470CE319}" type="slidenum">
              <a:rPr lang="en-GB" smtClean="0"/>
              <a:t>91</a:t>
            </a:fld>
            <a:endParaRPr lang="en-GB"/>
          </a:p>
        </p:txBody>
      </p:sp>
      <p:sp>
        <p:nvSpPr>
          <p:cNvPr id="5" name="Pladsholder til dato 4">
            <a:extLst>
              <a:ext uri="{FF2B5EF4-FFF2-40B4-BE49-F238E27FC236}">
                <a16:creationId xmlns:a16="http://schemas.microsoft.com/office/drawing/2014/main" id="{251069BE-62B2-025F-246A-C7E453E859E8}"/>
              </a:ext>
            </a:extLst>
          </p:cNvPr>
          <p:cNvSpPr>
            <a:spLocks noGrp="1"/>
          </p:cNvSpPr>
          <p:nvPr>
            <p:ph type="dt" idx="1"/>
          </p:nvPr>
        </p:nvSpPr>
        <p:spPr/>
        <p:txBody>
          <a:bodyPr/>
          <a:lstStyle/>
          <a:p>
            <a:fld id="{5292381E-98FC-4CD6-8731-DA898897F5C1}" type="datetime1">
              <a:rPr lang="en-GB" smtClean="0"/>
              <a:t>07/10/2025</a:t>
            </a:fld>
            <a:endParaRPr lang="en-GB"/>
          </a:p>
        </p:txBody>
      </p:sp>
      <p:sp>
        <p:nvSpPr>
          <p:cNvPr id="6" name="Pladsholder til sidehoved 5">
            <a:extLst>
              <a:ext uri="{FF2B5EF4-FFF2-40B4-BE49-F238E27FC236}">
                <a16:creationId xmlns:a16="http://schemas.microsoft.com/office/drawing/2014/main" id="{DF135C32-EBB9-09EB-9B89-6F39EBCF4946}"/>
              </a:ext>
            </a:extLst>
          </p:cNvPr>
          <p:cNvSpPr>
            <a:spLocks noGrp="1"/>
          </p:cNvSpPr>
          <p:nvPr>
            <p:ph type="hdr" sz="quarter"/>
          </p:nvPr>
        </p:nvSpPr>
        <p:spPr/>
        <p:txBody>
          <a:bodyPr/>
          <a:lstStyle/>
          <a:p>
            <a:endParaRPr lang="en-GB"/>
          </a:p>
        </p:txBody>
      </p:sp>
      <p:sp>
        <p:nvSpPr>
          <p:cNvPr id="7" name="Pladsholder til sidefod 6">
            <a:extLst>
              <a:ext uri="{FF2B5EF4-FFF2-40B4-BE49-F238E27FC236}">
                <a16:creationId xmlns:a16="http://schemas.microsoft.com/office/drawing/2014/main" id="{C7259DD9-67D2-D5AE-6B4A-046A02940041}"/>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125899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2B6E-7126-4DEF-73EE-E73B975D0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D17C67-9D88-63F2-1563-158AC22A4B2C}"/>
              </a:ext>
            </a:extLst>
          </p:cNvPr>
          <p:cNvSpPr>
            <a:spLocks noGrp="1" noRot="1" noChangeAspect="1"/>
          </p:cNvSpPr>
          <p:nvPr>
            <p:ph type="sldImg"/>
          </p:nvPr>
        </p:nvSpPr>
        <p:spPr>
          <a:xfrm>
            <a:off x="420688" y="1243013"/>
            <a:ext cx="5964237" cy="3355975"/>
          </a:xfrm>
          <a:prstGeom prst="rect">
            <a:avLst/>
          </a:prstGeom>
        </p:spPr>
      </p:sp>
      <p:sp>
        <p:nvSpPr>
          <p:cNvPr id="3" name="Notes Placeholder 2">
            <a:extLst>
              <a:ext uri="{FF2B5EF4-FFF2-40B4-BE49-F238E27FC236}">
                <a16:creationId xmlns:a16="http://schemas.microsoft.com/office/drawing/2014/main" id="{8BA1D3FF-AEC9-0620-739F-4265D91B003D}"/>
              </a:ext>
            </a:extLst>
          </p:cNvPr>
          <p:cNvSpPr>
            <a:spLocks noGrp="1"/>
          </p:cNvSpPr>
          <p:nvPr>
            <p:ph type="body" idx="1"/>
          </p:nvPr>
        </p:nvSpPr>
        <p:spPr>
          <a:xfrm>
            <a:off x="680562" y="4785598"/>
            <a:ext cx="5444490" cy="3915489"/>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4DB70B2B-44C4-D586-9A86-80A08CA492B3}"/>
              </a:ext>
            </a:extLst>
          </p:cNvPr>
          <p:cNvSpPr>
            <a:spLocks noGrp="1"/>
          </p:cNvSpPr>
          <p:nvPr>
            <p:ph type="sldNum" sz="quarter" idx="5"/>
          </p:nvPr>
        </p:nvSpPr>
        <p:spPr>
          <a:xfrm>
            <a:off x="3854939" y="9445170"/>
            <a:ext cx="2949099" cy="498931"/>
          </a:xfrm>
          <a:prstGeom prst="rect">
            <a:avLst/>
          </a:prstGeom>
        </p:spPr>
        <p:txBody>
          <a:bodyPr/>
          <a:lstStyle/>
          <a:p>
            <a:fld id="{A16CFAD1-D197-4A88-B173-A6412E995EE5}" type="slidenum">
              <a:rPr lang="en-GB" smtClean="0"/>
              <a:pPr/>
              <a:t>92</a:t>
            </a:fld>
            <a:endParaRPr lang="en-GB"/>
          </a:p>
        </p:txBody>
      </p:sp>
      <p:sp>
        <p:nvSpPr>
          <p:cNvPr id="5" name="Date Placeholder 4">
            <a:extLst>
              <a:ext uri="{FF2B5EF4-FFF2-40B4-BE49-F238E27FC236}">
                <a16:creationId xmlns:a16="http://schemas.microsoft.com/office/drawing/2014/main" id="{F6DD49B2-9371-FFEA-E1A2-8450984B4FA3}"/>
              </a:ext>
            </a:extLst>
          </p:cNvPr>
          <p:cNvSpPr>
            <a:spLocks noGrp="1"/>
          </p:cNvSpPr>
          <p:nvPr>
            <p:ph type="dt" idx="1"/>
          </p:nvPr>
        </p:nvSpPr>
        <p:spPr/>
        <p:txBody>
          <a:bodyPr/>
          <a:lstStyle/>
          <a:p>
            <a:fld id="{E7F9E462-716C-4CC9-8CFD-ABFC8EE92B43}" type="datetime1">
              <a:rPr lang="en-GB" smtClean="0"/>
              <a:t>07/10/2025</a:t>
            </a:fld>
            <a:endParaRPr lang="en-GB"/>
          </a:p>
        </p:txBody>
      </p:sp>
      <p:sp>
        <p:nvSpPr>
          <p:cNvPr id="6" name="Footer Placeholder 5">
            <a:extLst>
              <a:ext uri="{FF2B5EF4-FFF2-40B4-BE49-F238E27FC236}">
                <a16:creationId xmlns:a16="http://schemas.microsoft.com/office/drawing/2014/main" id="{4BDF57CA-575C-233C-51BB-1ACF1B05FEB5}"/>
              </a:ext>
            </a:extLst>
          </p:cNvPr>
          <p:cNvSpPr>
            <a:spLocks noGrp="1"/>
          </p:cNvSpPr>
          <p:nvPr>
            <p:ph type="ftr" sz="quarter" idx="4"/>
          </p:nvPr>
        </p:nvSpPr>
        <p:spPr/>
        <p:txBody>
          <a:bodyPr/>
          <a:lstStyle/>
          <a:p>
            <a:endParaRPr lang="en-GB"/>
          </a:p>
        </p:txBody>
      </p:sp>
      <p:sp>
        <p:nvSpPr>
          <p:cNvPr id="7" name="Header Placeholder 6">
            <a:extLst>
              <a:ext uri="{FF2B5EF4-FFF2-40B4-BE49-F238E27FC236}">
                <a16:creationId xmlns:a16="http://schemas.microsoft.com/office/drawing/2014/main" id="{089BD6F4-D452-BA46-A88E-B526F0BAE03D}"/>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237296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0" y="812800"/>
            <a:ext cx="0" cy="0"/>
          </a:xfrm>
        </p:spPr>
      </p:sp>
      <p:sp>
        <p:nvSpPr>
          <p:cNvPr id="3" name="Pladsholder til noter 2"/>
          <p:cNvSpPr>
            <a:spLocks noGrp="1"/>
          </p:cNvSpPr>
          <p:nvPr>
            <p:ph type="body" idx="1"/>
          </p:nvPr>
        </p:nvSpPr>
        <p:spPr/>
        <p:txBody>
          <a:bodyPr/>
          <a:lstStyle/>
          <a:p>
            <a:pPr marL="160056" indent="-160056">
              <a:spcBef>
                <a:spcPts val="0"/>
              </a:spcBef>
              <a:spcAft>
                <a:spcPts val="1120"/>
              </a:spcAft>
              <a:buFont typeface="Arial" panose="020B0604020202020204" pitchFamily="34" charset="0"/>
              <a:buChar char="•"/>
            </a:pPr>
            <a:endParaRPr lang="da-DK" dirty="0"/>
          </a:p>
          <a:p>
            <a:pPr marL="160056" indent="-160056">
              <a:spcBef>
                <a:spcPts val="0"/>
              </a:spcBef>
              <a:spcAft>
                <a:spcPts val="1120"/>
              </a:spcAft>
              <a:buFont typeface="Arial" panose="020B0604020202020204" pitchFamily="34" charset="0"/>
              <a:buChar char="•"/>
            </a:pPr>
            <a:endParaRPr lang="da-DK" sz="1100" dirty="0"/>
          </a:p>
          <a:p>
            <a:pPr marL="160056" indent="-160056">
              <a:spcBef>
                <a:spcPts val="0"/>
              </a:spcBef>
              <a:spcAft>
                <a:spcPts val="1120"/>
              </a:spcAft>
              <a:buFont typeface="Arial" panose="020B0604020202020204" pitchFamily="34" charset="0"/>
              <a:buChar char="•"/>
            </a:pPr>
            <a:endParaRPr lang="da-DK" sz="1100" dirty="0"/>
          </a:p>
          <a:p>
            <a:pPr marL="160056" indent="-160056">
              <a:spcBef>
                <a:spcPts val="0"/>
              </a:spcBef>
              <a:spcAft>
                <a:spcPts val="1120"/>
              </a:spcAft>
              <a:buFont typeface="Arial" panose="020B0604020202020204" pitchFamily="34" charset="0"/>
              <a:buChar char="•"/>
            </a:pPr>
            <a:endParaRPr lang="da-DK" sz="1100"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400" b="0" i="0" u="none" strike="noStrike" kern="1200" cap="none" spc="0" normalizeH="0" baseline="0" noProof="0" smtClean="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400" b="0" i="0" u="none" strike="noStrike" kern="1200" cap="none" spc="0"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224777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6400" cy="3086100"/>
          </a:xfrm>
          <a:prstGeom prst="rect">
            <a:avLst/>
          </a:prstGeom>
          <a:ln w="0">
            <a:noFill/>
          </a:ln>
        </p:spPr>
      </p:sp>
      <p:sp>
        <p:nvSpPr>
          <p:cNvPr id="62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a:solidFill>
                <a:srgbClr val="000000"/>
              </a:solidFill>
              <a:effectLst/>
              <a:uFillTx/>
              <a:latin typeface="Calibri"/>
            </a:endParaRPr>
          </a:p>
        </p:txBody>
      </p:sp>
      <p:sp>
        <p:nvSpPr>
          <p:cNvPr id="625" name="PlaceHolder 3"/>
          <p:cNvSpPr>
            <a:spLocks noGrp="1"/>
          </p:cNvSpPr>
          <p:nvPr>
            <p:ph type="sldNum" idx="11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a-DK" sz="1200" b="0" u="none" strike="noStrike">
                <a:solidFill>
                  <a:srgbClr val="000000"/>
                </a:solidFill>
                <a:effectLst/>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9544CE-5515-4787-B4DF-5D24D40778CE}" type="slidenum">
              <a:rPr kumimoji="0" lang="da-DK" sz="1200" b="0" i="0" u="none" strike="noStrike" kern="1200" cap="none" spc="0"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srgbClr val="000000"/>
              </a:solidFill>
              <a:effectLst/>
              <a:uLnTx/>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PlaceHolder 1"/>
          <p:cNvSpPr>
            <a:spLocks noGrp="1" noRot="1" noChangeAspect="1"/>
          </p:cNvSpPr>
          <p:nvPr>
            <p:ph type="sldImg"/>
          </p:nvPr>
        </p:nvSpPr>
        <p:spPr>
          <a:xfrm>
            <a:off x="685800" y="1143000"/>
            <a:ext cx="5486400" cy="3086100"/>
          </a:xfrm>
          <a:prstGeom prst="rect">
            <a:avLst/>
          </a:prstGeom>
          <a:ln w="0">
            <a:noFill/>
          </a:ln>
        </p:spPr>
      </p:sp>
      <p:sp>
        <p:nvSpPr>
          <p:cNvPr id="62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a:solidFill>
                <a:srgbClr val="000000"/>
              </a:solidFill>
              <a:effectLst/>
              <a:uFillTx/>
              <a:latin typeface="Calibri"/>
            </a:endParaRPr>
          </a:p>
        </p:txBody>
      </p:sp>
      <p:sp>
        <p:nvSpPr>
          <p:cNvPr id="625" name="PlaceHolder 3"/>
          <p:cNvSpPr>
            <a:spLocks noGrp="1"/>
          </p:cNvSpPr>
          <p:nvPr>
            <p:ph type="sldNum" idx="113"/>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da-DK" sz="1200" b="0" u="none" strike="noStrike">
                <a:solidFill>
                  <a:srgbClr val="000000"/>
                </a:solidFill>
                <a:effectLst/>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9544CE-5515-4787-B4DF-5D24D40778CE}" type="slidenum">
              <a:rPr kumimoji="0" lang="da-DK" sz="1200" b="0" i="0" u="none" strike="noStrike" kern="1200" cap="none" spc="0" normalizeH="0" baseline="0" noProof="0">
                <a:ln>
                  <a:noFill/>
                </a:ln>
                <a:solidFill>
                  <a:srgbClr val="000000"/>
                </a:solidFill>
                <a:effectLst/>
                <a:uLnTx/>
                <a:uFillTx/>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209690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PlaceHolder 1"/>
          <p:cNvSpPr>
            <a:spLocks noGrp="1" noRot="1" noChangeAspect="1"/>
          </p:cNvSpPr>
          <p:nvPr>
            <p:ph type="sldImg"/>
          </p:nvPr>
        </p:nvSpPr>
        <p:spPr>
          <a:xfrm>
            <a:off x="685800" y="1143000"/>
            <a:ext cx="5486400" cy="3086100"/>
          </a:xfrm>
          <a:prstGeom prst="rect">
            <a:avLst/>
          </a:prstGeom>
          <a:ln w="0">
            <a:noFill/>
          </a:ln>
        </p:spPr>
      </p:sp>
      <p:sp>
        <p:nvSpPr>
          <p:cNvPr id="621"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a:buNone/>
            </a:pPr>
            <a:endParaRPr lang="da-DK" sz="1800" b="0" u="none" strike="noStrike">
              <a:solidFill>
                <a:srgbClr val="000000"/>
              </a:solidFill>
              <a:effectLst/>
              <a:uFillTx/>
              <a:latin typeface="Calibri"/>
            </a:endParaRPr>
          </a:p>
        </p:txBody>
      </p:sp>
      <p:sp>
        <p:nvSpPr>
          <p:cNvPr id="622" name="PlaceHolder 3"/>
          <p:cNvSpPr>
            <a:spLocks noGrp="1"/>
          </p:cNvSpPr>
          <p:nvPr>
            <p:ph type="sldNum" idx="112"/>
          </p:nvPr>
        </p:nvSpPr>
        <p:spPr>
          <a:xfrm>
            <a:off x="3884760" y="8685360"/>
            <a:ext cx="2971440" cy="458280"/>
          </a:xfrm>
          <a:prstGeom prst="rect">
            <a:avLst/>
          </a:prstGeom>
          <a:noFill/>
          <a:ln w="0">
            <a:noFill/>
          </a:ln>
        </p:spPr>
        <p:txBody>
          <a:bodyPr lIns="91440" tIns="45720" rIns="91440" bIns="45720" anchor="b">
            <a:noAutofit/>
          </a:bodyPr>
          <a:lstStyle>
            <a:lvl1pPr indent="0" algn="r" defTabSz="914400">
              <a:lnSpc>
                <a:spcPct val="108000"/>
              </a:lnSpc>
              <a:spcBef>
                <a:spcPts val="431"/>
              </a:spcBef>
              <a:buNone/>
              <a:tabLst>
                <a:tab pos="0" algn="l"/>
              </a:tabLst>
              <a:defRPr lang="en-GB" sz="800" b="0" u="none" strike="noStrike">
                <a:solidFill>
                  <a:srgbClr val="000000"/>
                </a:solidFill>
                <a:effectLst/>
                <a:uFillTx/>
                <a:latin typeface="Cambria"/>
                <a:ea typeface="+mn-ea"/>
              </a:defRPr>
            </a:lvl1pPr>
          </a:lstStyle>
          <a:p>
            <a:pPr marL="0" marR="0" lvl="0" indent="0" algn="r" defTabSz="914400" rtl="0" eaLnBrk="1" fontAlgn="auto" latinLnBrk="0" hangingPunct="1">
              <a:lnSpc>
                <a:spcPct val="108000"/>
              </a:lnSpc>
              <a:spcBef>
                <a:spcPts val="431"/>
              </a:spcBef>
              <a:spcAft>
                <a:spcPts val="0"/>
              </a:spcAft>
              <a:buClrTx/>
              <a:buSzTx/>
              <a:buFontTx/>
              <a:buNone/>
              <a:tabLst>
                <a:tab pos="0" algn="l"/>
              </a:tabLst>
              <a:defRPr/>
            </a:pPr>
            <a:fld id="{B9EED703-A57B-4434-9FF7-A26D6A01FDC1}" type="slidenum">
              <a:rPr kumimoji="0" lang="en-GB" sz="800" b="0" i="0" u="none" strike="noStrike" kern="1200" cap="none" spc="0" normalizeH="0" baseline="0" noProof="0">
                <a:ln>
                  <a:noFill/>
                </a:ln>
                <a:solidFill>
                  <a:srgbClr val="000000"/>
                </a:solidFill>
                <a:effectLst/>
                <a:uLnTx/>
                <a:uFillTx/>
                <a:latin typeface="Cambria"/>
                <a:ea typeface="+mn-ea"/>
                <a:cs typeface="+mn-cs"/>
              </a:rPr>
              <a:pPr marL="0" marR="0" lvl="0" indent="0" algn="r" defTabSz="914400" rtl="0" eaLnBrk="1" fontAlgn="auto" latinLnBrk="0" hangingPunct="1">
                <a:lnSpc>
                  <a:spcPct val="108000"/>
                </a:lnSpc>
                <a:spcBef>
                  <a:spcPts val="431"/>
                </a:spcBef>
                <a:spcAft>
                  <a:spcPts val="0"/>
                </a:spcAft>
                <a:buClrTx/>
                <a:buSzTx/>
                <a:buFontTx/>
                <a:buNone/>
                <a:tabLst>
                  <a:tab pos="0" algn="l"/>
                </a:tabLst>
                <a:defRPr/>
              </a:pPr>
              <a:t>13</a:t>
            </a:fld>
            <a:endParaRPr kumimoji="0" lang="da-DK" sz="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01181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4.png"/><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4.png"/><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4.png"/><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4.png"/><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5.wmf"/><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4.png"/><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4.png"/><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6" Type="http://schemas.openxmlformats.org/officeDocument/2006/relationships/image" Target="../media/image55.wmf"/><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9.xml"/><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5" Type="http://schemas.openxmlformats.org/officeDocument/2006/relationships/oleObject" Target="../embeddings/oleObject3.bin"/><Relationship Id="rId4" Type="http://schemas.openxmlformats.org/officeDocument/2006/relationships/image" Target="../media/image5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5" Type="http://schemas.openxmlformats.org/officeDocument/2006/relationships/image" Target="../media/image55.wmf"/><Relationship Id="rId4" Type="http://schemas.openxmlformats.org/officeDocument/2006/relationships/image" Target="../media/image53.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www.oecd.org/termsandconditions" TargetMode="External"/><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Master" Target="../slideMasters/slideMaster6.xml"/><Relationship Id="rId5" Type="http://schemas.openxmlformats.org/officeDocument/2006/relationships/image" Target="../media/image44.png"/><Relationship Id="rId4" Type="http://schemas.openxmlformats.org/officeDocument/2006/relationships/image" Target="../media/image41.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6.xml"/><Relationship Id="rId4" Type="http://schemas.openxmlformats.org/officeDocument/2006/relationships/image" Target="../media/image4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Master" Target="../slideMasters/slideMaster8.xml"/><Relationship Id="rId4" Type="http://schemas.openxmlformats.org/officeDocument/2006/relationships/image" Target="../media/image5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red">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6A7568E-206D-8512-A353-DAA4FEE466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96218EDC-1895-4B82-ABFD-179FDBA49900}" type="datetime4">
              <a:rPr lang="en-GB" smtClean="0"/>
              <a:t>07 October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p:ph type="ctrTitle" hasCustomPrompt="1"/>
          </p:nvPr>
        </p:nvSpPr>
        <p:spPr>
          <a:xfrm>
            <a:off x="5038926" y="1763712"/>
            <a:ext cx="6696000" cy="2875195"/>
          </a:xfrm>
        </p:spPr>
        <p:txBody>
          <a:bodyPr anchor="b"/>
          <a:lstStyle>
            <a:lvl1pPr algn="l">
              <a:defRPr sz="5500">
                <a:solidFill>
                  <a:schemeClr val="tx1"/>
                </a:solidFill>
              </a:defRPr>
            </a:lvl1pPr>
          </a:lstStyle>
          <a:p>
            <a:r>
              <a:rPr lang="en-GB"/>
              <a:t>Click to add title in two or three lines</a:t>
            </a:r>
          </a:p>
        </p:txBody>
      </p:sp>
      <p:sp>
        <p:nvSpPr>
          <p:cNvPr id="3" name="Subtitle 2"/>
          <p:cNvSpPr>
            <a:spLocks noGrp="1"/>
          </p:cNvSpPr>
          <p:nvPr>
            <p:ph type="subTitle" idx="1" hasCustomPrompt="1"/>
          </p:nvPr>
        </p:nvSpPr>
        <p:spPr>
          <a:xfrm>
            <a:off x="5038926" y="4840850"/>
            <a:ext cx="6710162" cy="500584"/>
          </a:xfrm>
        </p:spPr>
        <p:txBody>
          <a:bodyPr/>
          <a:lstStyle>
            <a:lvl1pPr marL="0" indent="0" algn="l">
              <a:spcBef>
                <a:spcPts val="0"/>
              </a:spcBef>
              <a:buFont typeface="Arial" panose="020B0604020202020204" pitchFamily="34" charset="0"/>
              <a:buNone/>
              <a:defRPr sz="2700"/>
            </a:lvl1pPr>
            <a:lvl2pPr marL="0" indent="0" algn="l">
              <a:spcAft>
                <a:spcPts val="600"/>
              </a:spcAft>
              <a:buFont typeface="Arial" panose="020B0604020202020204" pitchFamily="34" charset="0"/>
              <a:buNone/>
              <a:defRPr sz="2700" b="0"/>
            </a:lvl2pPr>
            <a:lvl3pPr marL="0" indent="0" algn="l">
              <a:spcAft>
                <a:spcPts val="600"/>
              </a:spcAft>
              <a:buFont typeface="Arial" panose="020B0604020202020204" pitchFamily="34" charset="0"/>
              <a:buNone/>
              <a:defRPr sz="2700" b="0"/>
            </a:lvl3pPr>
            <a:lvl4pPr marL="0" indent="0" algn="l">
              <a:spcAft>
                <a:spcPts val="600"/>
              </a:spcAft>
              <a:buFont typeface="Arial" panose="020B0604020202020204" pitchFamily="34" charset="0"/>
              <a:buNone/>
              <a:defRPr sz="2700" b="0"/>
            </a:lvl4pPr>
            <a:lvl5pPr marL="0" indent="0" algn="l">
              <a:spcAft>
                <a:spcPts val="600"/>
              </a:spcAft>
              <a:buFont typeface="Arial" panose="020B0604020202020204" pitchFamily="34" charset="0"/>
              <a:buNone/>
              <a:defRPr sz="2700" b="0"/>
            </a:lvl5pPr>
            <a:lvl6pPr marL="0" indent="0" algn="l">
              <a:spcAft>
                <a:spcPts val="600"/>
              </a:spcAft>
              <a:buFont typeface="Arial" panose="020B0604020202020204" pitchFamily="34" charset="0"/>
              <a:buNone/>
              <a:defRPr sz="2700" b="0"/>
            </a:lvl6pPr>
            <a:lvl7pPr marL="0" indent="0" algn="l">
              <a:spcAft>
                <a:spcPts val="600"/>
              </a:spcAft>
              <a:buFont typeface="Arial" panose="020B0604020202020204" pitchFamily="34" charset="0"/>
              <a:buNone/>
              <a:defRPr sz="2700" b="0"/>
            </a:lvl7pPr>
            <a:lvl8pPr marL="0" indent="0" algn="l">
              <a:spcAft>
                <a:spcPts val="600"/>
              </a:spcAft>
              <a:buFont typeface="Arial" panose="020B0604020202020204" pitchFamily="34" charset="0"/>
              <a:buNone/>
              <a:defRPr sz="2700" b="0"/>
            </a:lvl8pPr>
            <a:lvl9pPr marL="0" indent="0" algn="l">
              <a:spcAft>
                <a:spcPts val="600"/>
              </a:spcAft>
              <a:buFont typeface="Arial" panose="020B0604020202020204" pitchFamily="34" charset="0"/>
              <a:buNone/>
              <a:defRPr sz="2700" b="0"/>
            </a:lvl9pPr>
          </a:lstStyle>
          <a:p>
            <a:r>
              <a:rPr lang="en-GB"/>
              <a:t>Click to add subtitle in one line</a:t>
            </a:r>
          </a:p>
        </p:txBody>
      </p:sp>
      <p:sp>
        <p:nvSpPr>
          <p:cNvPr id="8" name="Rectangle 7">
            <a:extLst>
              <a:ext uri="{FF2B5EF4-FFF2-40B4-BE49-F238E27FC236}">
                <a16:creationId xmlns:a16="http://schemas.microsoft.com/office/drawing/2014/main" id="{0E710E39-68DE-2D7B-98D7-CF1E588C0710}"/>
              </a:ext>
            </a:extLst>
          </p:cNvPr>
          <p:cNvSpPr/>
          <p:nvPr userDrawn="1"/>
        </p:nvSpPr>
        <p:spPr>
          <a:xfrm>
            <a:off x="9701799" y="93893"/>
            <a:ext cx="204787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GB" sz="2000" noProof="0"/>
              <a:t>eu.2025.dk</a:t>
            </a:r>
          </a:p>
        </p:txBody>
      </p:sp>
    </p:spTree>
    <p:extLst>
      <p:ext uri="{BB962C8B-B14F-4D97-AF65-F5344CB8AC3E}">
        <p14:creationId xmlns:p14="http://schemas.microsoft.com/office/powerpoint/2010/main" val="27069129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wo content and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441147" y="1763788"/>
            <a:ext cx="4158000" cy="4208387"/>
          </a:xfrm>
        </p:spPr>
        <p:txBody>
          <a:bodyPr/>
          <a:lstStyle>
            <a:lvl1pPr>
              <a:defRPr/>
            </a:lvl1pPr>
            <a:lvl5pPr>
              <a:buNone/>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040000" y="1763788"/>
            <a:ext cx="4158000" cy="4208387"/>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4" name="Content Placeholder 4">
            <a:extLst>
              <a:ext uri="{FF2B5EF4-FFF2-40B4-BE49-F238E27FC236}">
                <a16:creationId xmlns:a16="http://schemas.microsoft.com/office/drawing/2014/main" id="{8C1DCAC9-1124-0836-29E1-1A0EDE5F7B73}"/>
              </a:ext>
            </a:extLst>
          </p:cNvPr>
          <p:cNvSpPr>
            <a:spLocks noGrp="1"/>
          </p:cNvSpPr>
          <p:nvPr>
            <p:ph sz="half" idx="13" hasCustomPrompt="1"/>
          </p:nvPr>
        </p:nvSpPr>
        <p:spPr>
          <a:xfrm>
            <a:off x="9638852" y="1763788"/>
            <a:ext cx="2110235" cy="4208387"/>
          </a:xfrm>
        </p:spPr>
        <p:txBody>
          <a:bodyPr/>
          <a:lstStyle>
            <a:lvl1pPr marL="0" indent="0">
              <a:lnSpc>
                <a:spcPct val="105000"/>
              </a:lnSpc>
              <a:buFont typeface="Arial" panose="020B0604020202020204" pitchFamily="34" charset="0"/>
              <a:buChar char="​"/>
              <a:defRPr sz="1800" b="1">
                <a:solidFill>
                  <a:schemeClr val="accent1"/>
                </a:solidFill>
              </a:defRPr>
            </a:lvl1pPr>
            <a:lvl2pPr marL="0" indent="0">
              <a:spcBef>
                <a:spcPts val="1600"/>
              </a:spcBef>
              <a:buFont typeface="Arial" panose="020B0604020202020204" pitchFamily="34" charset="0"/>
              <a:buChar char="​"/>
              <a:defRPr sz="1200" b="0">
                <a:solidFill>
                  <a:schemeClr val="accent1"/>
                </a:solidFill>
              </a:defRPr>
            </a:lvl2pPr>
            <a:lvl3pPr marL="0" indent="0">
              <a:spcBef>
                <a:spcPts val="1600"/>
              </a:spcBef>
              <a:buFont typeface="Arial" panose="020B0604020202020204" pitchFamily="34" charset="0"/>
              <a:buChar char="​"/>
              <a:defRPr sz="1200" b="0"/>
            </a:lvl3pPr>
            <a:lvl4pPr marL="0" indent="0">
              <a:spcBef>
                <a:spcPts val="1600"/>
              </a:spcBef>
              <a:buFont typeface="Arial" panose="020B0604020202020204" pitchFamily="34" charset="0"/>
              <a:buChar char="​"/>
              <a:defRPr sz="1200" b="0"/>
            </a:lvl4pPr>
            <a:lvl5pPr marL="0" indent="0">
              <a:spcBef>
                <a:spcPts val="1600"/>
              </a:spcBef>
              <a:buFont typeface="Arial" panose="020B0604020202020204" pitchFamily="34" charset="0"/>
              <a:buChar char="​"/>
              <a:defRPr sz="1200" b="0"/>
            </a:lvl5pPr>
            <a:lvl6pPr marL="0" indent="0">
              <a:spcBef>
                <a:spcPts val="1600"/>
              </a:spcBef>
              <a:buFont typeface="Arial" panose="020B0604020202020204" pitchFamily="34" charset="0"/>
              <a:buChar char="​"/>
              <a:defRPr sz="1200" b="0"/>
            </a:lvl6pPr>
            <a:lvl7pPr marL="0" indent="0">
              <a:spcBef>
                <a:spcPts val="1600"/>
              </a:spcBef>
              <a:buFont typeface="Arial" panose="020B0604020202020204" pitchFamily="34" charset="0"/>
              <a:buChar char="​"/>
              <a:defRPr sz="1200" b="0"/>
            </a:lvl7pPr>
            <a:lvl8pPr marL="0" indent="0">
              <a:spcBef>
                <a:spcPts val="1600"/>
              </a:spcBef>
              <a:buFont typeface="Arial" panose="020B0604020202020204" pitchFamily="34" charset="0"/>
              <a:buChar char="​"/>
              <a:defRPr sz="1200" b="0"/>
            </a:lvl8pPr>
            <a:lvl9pPr marL="0" indent="0">
              <a:spcBef>
                <a:spcPts val="1600"/>
              </a:spcBef>
              <a:buFont typeface="Arial" panose="020B0604020202020204" pitchFamily="34" charset="0"/>
              <a:buChar char="​"/>
              <a:defRPr sz="1200" b="0"/>
            </a:lvl9pPr>
          </a:lstStyle>
          <a:p>
            <a:pPr lvl="0"/>
            <a:r>
              <a:rPr lang="en-GB" noProof="0"/>
              <a:t>“Click to add quote” Press ENTER and then TAB for name text style</a:t>
            </a:r>
          </a:p>
          <a:p>
            <a:pPr lvl="1"/>
            <a:r>
              <a:rPr lang="en-GB" noProof="0"/>
              <a:t>Second level</a:t>
            </a:r>
          </a:p>
        </p:txBody>
      </p:sp>
    </p:spTree>
    <p:extLst>
      <p:ext uri="{BB962C8B-B14F-4D97-AF65-F5344CB8AC3E}">
        <p14:creationId xmlns:p14="http://schemas.microsoft.com/office/powerpoint/2010/main" val="638880342"/>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el og indholdsobjekt">
    <p:bg>
      <p:bgPr>
        <a:solidFill>
          <a:srgbClr val="FFFFFF"/>
        </a:solidFill>
        <a:effectLst/>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a-DK" sz="4400" b="0" u="none" strike="noStrike">
                <a:solidFill>
                  <a:schemeClr val="dk1"/>
                </a:solidFill>
                <a:effectLst/>
                <a:uFillTx/>
                <a:latin typeface="Calibri Light"/>
              </a:rPr>
              <a:t>Klik for at redigere titeltypografien i masteren</a:t>
            </a:r>
            <a:endParaRPr lang="da-DK" sz="4400" b="0" u="none" strike="noStrike">
              <a:solidFill>
                <a:schemeClr val="dk1"/>
              </a:solidFill>
              <a:effectLst/>
              <a:uFillTx/>
              <a:latin typeface="Calibri"/>
            </a:endParaRPr>
          </a:p>
        </p:txBody>
      </p:sp>
      <p:sp>
        <p:nvSpPr>
          <p:cNvPr id="27" name="PlaceHolder 2"/>
          <p:cNvSpPr>
            <a:spLocks noGrp="1"/>
          </p:cNvSpPr>
          <p:nvPr>
            <p:ph type="body"/>
          </p:nvPr>
        </p:nvSpPr>
        <p:spPr>
          <a:xfrm>
            <a:off x="838080" y="1825560"/>
            <a:ext cx="1051524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28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Femte niveau</a:t>
            </a:r>
          </a:p>
        </p:txBody>
      </p:sp>
      <p:sp>
        <p:nvSpPr>
          <p:cNvPr id="28" name="PlaceHolder 3"/>
          <p:cNvSpPr>
            <a:spLocks noGrp="1"/>
          </p:cNvSpPr>
          <p:nvPr>
            <p:ph type="dt" idx="13"/>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29" name="PlaceHolder 4"/>
          <p:cNvSpPr>
            <a:spLocks noGrp="1"/>
          </p:cNvSpPr>
          <p:nvPr>
            <p:ph type="ftr" idx="14"/>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0" name="PlaceHolder 5"/>
          <p:cNvSpPr>
            <a:spLocks noGrp="1"/>
          </p:cNvSpPr>
          <p:nvPr>
            <p:ph type="sldNum" idx="15"/>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14B2AF3D-DE31-44E2-A892-6FEC62046EED}"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3056236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Afsnitsoverskrift">
    <p:bg>
      <p:bgPr>
        <a:solidFill>
          <a:srgbClr val="FFFFFF"/>
        </a:solidFill>
        <a:effectLst/>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831960" y="1709640"/>
            <a:ext cx="10515240" cy="2852280"/>
          </a:xfrm>
          <a:prstGeom prst="rect">
            <a:avLst/>
          </a:prstGeom>
          <a:noFill/>
          <a:ln w="0">
            <a:noFill/>
          </a:ln>
        </p:spPr>
        <p:txBody>
          <a:bodyPr lIns="91440" tIns="45720" rIns="91440" bIns="45720" anchor="b">
            <a:noAutofit/>
          </a:bodyPr>
          <a:lstStyle/>
          <a:p>
            <a:pPr indent="0" defTabSz="914400">
              <a:lnSpc>
                <a:spcPct val="90000"/>
              </a:lnSpc>
              <a:buNone/>
            </a:pPr>
            <a:r>
              <a:rPr lang="da-DK" sz="6000" b="0" u="none" strike="noStrike">
                <a:solidFill>
                  <a:schemeClr val="dk1"/>
                </a:solidFill>
                <a:effectLst/>
                <a:uFillTx/>
                <a:latin typeface="Calibri Light"/>
              </a:rPr>
              <a:t>Klik for at redigere titeltypografien i masteren</a:t>
            </a:r>
            <a:endParaRPr lang="da-DK" sz="6000" b="0" u="none" strike="noStrike">
              <a:solidFill>
                <a:schemeClr val="dk1"/>
              </a:solidFill>
              <a:effectLst/>
              <a:uFillTx/>
              <a:latin typeface="Calibri"/>
            </a:endParaRPr>
          </a:p>
        </p:txBody>
      </p:sp>
      <p:sp>
        <p:nvSpPr>
          <p:cNvPr id="32" name="PlaceHolder 2"/>
          <p:cNvSpPr>
            <a:spLocks noGrp="1"/>
          </p:cNvSpPr>
          <p:nvPr>
            <p:ph type="body"/>
          </p:nvPr>
        </p:nvSpPr>
        <p:spPr>
          <a:xfrm>
            <a:off x="831960" y="4589640"/>
            <a:ext cx="10515240" cy="149976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a-DK" sz="2400" b="0" u="none" strike="noStrike">
                <a:solidFill>
                  <a:schemeClr val="dk1">
                    <a:tint val="75000"/>
                  </a:schemeClr>
                </a:solidFill>
                <a:effectLst/>
                <a:uFillTx/>
                <a:latin typeface="Calibri"/>
              </a:rPr>
              <a:t>Rediger teksttypografien i masteren</a:t>
            </a:r>
            <a:endParaRPr lang="da-DK" sz="2400" b="0" u="none" strike="noStrike">
              <a:solidFill>
                <a:schemeClr val="dk1"/>
              </a:solidFill>
              <a:effectLst/>
              <a:uFillTx/>
              <a:latin typeface="Calibri"/>
            </a:endParaRPr>
          </a:p>
        </p:txBody>
      </p:sp>
      <p:sp>
        <p:nvSpPr>
          <p:cNvPr id="33" name="PlaceHolder 3"/>
          <p:cNvSpPr>
            <a:spLocks noGrp="1"/>
          </p:cNvSpPr>
          <p:nvPr>
            <p:ph type="dt" idx="16"/>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34" name="PlaceHolder 4"/>
          <p:cNvSpPr>
            <a:spLocks noGrp="1"/>
          </p:cNvSpPr>
          <p:nvPr>
            <p:ph type="ftr" idx="17"/>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5" name="PlaceHolder 5"/>
          <p:cNvSpPr>
            <a:spLocks noGrp="1"/>
          </p:cNvSpPr>
          <p:nvPr>
            <p:ph type="sldNum" idx="18"/>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48B36454-A5FE-42BC-AC3C-408F68B0B4FF}"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1970395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o indholdsobjekter">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a-DK" sz="4400" b="0" u="none" strike="noStrike">
                <a:solidFill>
                  <a:schemeClr val="dk1"/>
                </a:solidFill>
                <a:effectLst/>
                <a:uFillTx/>
                <a:latin typeface="Calibri Light"/>
              </a:rPr>
              <a:t>Klik for at redigere titeltypografien i masteren</a:t>
            </a:r>
            <a:endParaRPr lang="da-DK" sz="4400" b="0" u="none" strike="noStrike">
              <a:solidFill>
                <a:schemeClr val="dk1"/>
              </a:solidFill>
              <a:effectLst/>
              <a:uFillTx/>
              <a:latin typeface="Calibri"/>
            </a:endParaRPr>
          </a:p>
        </p:txBody>
      </p:sp>
      <p:sp>
        <p:nvSpPr>
          <p:cNvPr id="37" name="PlaceHolder 2"/>
          <p:cNvSpPr>
            <a:spLocks noGrp="1"/>
          </p:cNvSpPr>
          <p:nvPr>
            <p:ph type="body"/>
          </p:nvPr>
        </p:nvSpPr>
        <p:spPr>
          <a:xfrm>
            <a:off x="83808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28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Femte niveau</a:t>
            </a:r>
          </a:p>
        </p:txBody>
      </p:sp>
      <p:sp>
        <p:nvSpPr>
          <p:cNvPr id="38" name="PlaceHolder 3"/>
          <p:cNvSpPr>
            <a:spLocks noGrp="1"/>
          </p:cNvSpPr>
          <p:nvPr>
            <p:ph type="body"/>
          </p:nvPr>
        </p:nvSpPr>
        <p:spPr>
          <a:xfrm>
            <a:off x="6172200" y="1825560"/>
            <a:ext cx="5181120" cy="435096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28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Femte niveau</a:t>
            </a:r>
          </a:p>
        </p:txBody>
      </p:sp>
      <p:sp>
        <p:nvSpPr>
          <p:cNvPr id="39" name="PlaceHolder 4"/>
          <p:cNvSpPr>
            <a:spLocks noGrp="1"/>
          </p:cNvSpPr>
          <p:nvPr>
            <p:ph type="dt" idx="19"/>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40" name="PlaceHolder 5"/>
          <p:cNvSpPr>
            <a:spLocks noGrp="1"/>
          </p:cNvSpPr>
          <p:nvPr>
            <p:ph type="ftr" idx="20"/>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41" name="PlaceHolder 6"/>
          <p:cNvSpPr>
            <a:spLocks noGrp="1"/>
          </p:cNvSpPr>
          <p:nvPr>
            <p:ph type="sldNum" idx="21"/>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54B094F0-CA9F-4C04-B678-63B4D2119C24}"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1305905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Sammenligning">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98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a-DK" sz="4400" b="0" u="none" strike="noStrike">
                <a:solidFill>
                  <a:schemeClr val="dk1"/>
                </a:solidFill>
                <a:effectLst/>
                <a:uFillTx/>
                <a:latin typeface="Calibri Light"/>
              </a:rPr>
              <a:t>Klik for at redigere titeltypografien i masteren</a:t>
            </a:r>
            <a:endParaRPr lang="da-DK" sz="4400" b="0" u="none" strike="noStrike">
              <a:solidFill>
                <a:schemeClr val="dk1"/>
              </a:solidFill>
              <a:effectLst/>
              <a:uFillTx/>
              <a:latin typeface="Calibri"/>
            </a:endParaRPr>
          </a:p>
        </p:txBody>
      </p:sp>
      <p:sp>
        <p:nvSpPr>
          <p:cNvPr id="43" name="PlaceHolder 2"/>
          <p:cNvSpPr>
            <a:spLocks noGrp="1"/>
          </p:cNvSpPr>
          <p:nvPr>
            <p:ph type="body"/>
          </p:nvPr>
        </p:nvSpPr>
        <p:spPr>
          <a:xfrm>
            <a:off x="839880" y="1681200"/>
            <a:ext cx="515736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da-DK" sz="2400" b="1" u="none" strike="noStrike">
                <a:solidFill>
                  <a:schemeClr val="dk1"/>
                </a:solidFill>
                <a:effectLst/>
                <a:uFillTx/>
                <a:latin typeface="Calibri"/>
              </a:rPr>
              <a:t>Rediger teksttypografien i masteren</a:t>
            </a:r>
            <a:endParaRPr lang="da-DK" sz="2400" b="0" u="none" strike="noStrike">
              <a:solidFill>
                <a:schemeClr val="dk1"/>
              </a:solidFill>
              <a:effectLst/>
              <a:uFillTx/>
              <a:latin typeface="Calibri"/>
            </a:endParaRPr>
          </a:p>
        </p:txBody>
      </p:sp>
      <p:sp>
        <p:nvSpPr>
          <p:cNvPr id="44" name="PlaceHolder 3"/>
          <p:cNvSpPr>
            <a:spLocks noGrp="1"/>
          </p:cNvSpPr>
          <p:nvPr>
            <p:ph type="body"/>
          </p:nvPr>
        </p:nvSpPr>
        <p:spPr>
          <a:xfrm>
            <a:off x="839880" y="2505240"/>
            <a:ext cx="515736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28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Femte niveau</a:t>
            </a:r>
          </a:p>
        </p:txBody>
      </p:sp>
      <p:sp>
        <p:nvSpPr>
          <p:cNvPr id="45" name="PlaceHolder 4"/>
          <p:cNvSpPr>
            <a:spLocks noGrp="1"/>
          </p:cNvSpPr>
          <p:nvPr>
            <p:ph type="body"/>
          </p:nvPr>
        </p:nvSpPr>
        <p:spPr>
          <a:xfrm>
            <a:off x="6172200" y="1681200"/>
            <a:ext cx="5182920" cy="823680"/>
          </a:xfrm>
          <a:prstGeom prst="rect">
            <a:avLst/>
          </a:prstGeom>
          <a:noFill/>
          <a:ln w="0">
            <a:noFill/>
          </a:ln>
        </p:spPr>
        <p:txBody>
          <a:bodyPr lIns="91440" tIns="45720" rIns="91440" bIns="45720" anchor="b">
            <a:noAutofit/>
          </a:bodyPr>
          <a:lstStyle/>
          <a:p>
            <a:pPr indent="0" defTabSz="914400">
              <a:lnSpc>
                <a:spcPct val="90000"/>
              </a:lnSpc>
              <a:spcBef>
                <a:spcPts val="1001"/>
              </a:spcBef>
              <a:buNone/>
              <a:tabLst>
                <a:tab pos="0" algn="l"/>
              </a:tabLst>
            </a:pPr>
            <a:r>
              <a:rPr lang="da-DK" sz="2400" b="1" u="none" strike="noStrike">
                <a:solidFill>
                  <a:schemeClr val="dk1"/>
                </a:solidFill>
                <a:effectLst/>
                <a:uFillTx/>
                <a:latin typeface="Calibri"/>
              </a:rPr>
              <a:t>Rediger teksttypografien i masteren</a:t>
            </a:r>
            <a:endParaRPr lang="da-DK" sz="2400" b="0" u="none" strike="noStrike">
              <a:solidFill>
                <a:schemeClr val="dk1"/>
              </a:solidFill>
              <a:effectLst/>
              <a:uFillTx/>
              <a:latin typeface="Calibri"/>
            </a:endParaRPr>
          </a:p>
        </p:txBody>
      </p:sp>
      <p:sp>
        <p:nvSpPr>
          <p:cNvPr id="46" name="PlaceHolder 5"/>
          <p:cNvSpPr>
            <a:spLocks noGrp="1"/>
          </p:cNvSpPr>
          <p:nvPr>
            <p:ph type="body"/>
          </p:nvPr>
        </p:nvSpPr>
        <p:spPr>
          <a:xfrm>
            <a:off x="6172200" y="2505240"/>
            <a:ext cx="5182920" cy="368424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28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Femte niveau</a:t>
            </a:r>
          </a:p>
        </p:txBody>
      </p:sp>
      <p:sp>
        <p:nvSpPr>
          <p:cNvPr id="47" name="PlaceHolder 6"/>
          <p:cNvSpPr>
            <a:spLocks noGrp="1"/>
          </p:cNvSpPr>
          <p:nvPr>
            <p:ph type="dt" idx="22"/>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48" name="PlaceHolder 7"/>
          <p:cNvSpPr>
            <a:spLocks noGrp="1"/>
          </p:cNvSpPr>
          <p:nvPr>
            <p:ph type="ftr" idx="23"/>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49" name="PlaceHolder 8"/>
          <p:cNvSpPr>
            <a:spLocks noGrp="1"/>
          </p:cNvSpPr>
          <p:nvPr>
            <p:ph type="sldNum" idx="24"/>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6B1ECB76-D0AE-49E1-B246-AEE3425E856E}"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26149020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Kun titel">
    <p:bg>
      <p:bgPr>
        <a:solidFill>
          <a:srgbClr val="FFFFFF"/>
        </a:solidFill>
        <a:effectLst/>
      </p:bgPr>
    </p:bg>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a-DK" sz="4400" b="0" u="none" strike="noStrike">
                <a:solidFill>
                  <a:schemeClr val="dk1"/>
                </a:solidFill>
                <a:effectLst/>
                <a:uFillTx/>
                <a:latin typeface="Calibri Light"/>
              </a:rPr>
              <a:t>Klik for at redigere titeltypografien i masteren</a:t>
            </a:r>
            <a:endParaRPr lang="da-DK" sz="4400" b="0" u="none" strike="noStrike">
              <a:solidFill>
                <a:schemeClr val="dk1"/>
              </a:solidFill>
              <a:effectLst/>
              <a:uFillTx/>
              <a:latin typeface="Calibri"/>
            </a:endParaRPr>
          </a:p>
        </p:txBody>
      </p:sp>
      <p:sp>
        <p:nvSpPr>
          <p:cNvPr id="51" name="PlaceHolder 2"/>
          <p:cNvSpPr>
            <a:spLocks noGrp="1"/>
          </p:cNvSpPr>
          <p:nvPr>
            <p:ph type="dt" idx="25"/>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52" name="PlaceHolder 3"/>
          <p:cNvSpPr>
            <a:spLocks noGrp="1"/>
          </p:cNvSpPr>
          <p:nvPr>
            <p:ph type="ftr" idx="26"/>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53" name="PlaceHolder 4"/>
          <p:cNvSpPr>
            <a:spLocks noGrp="1"/>
          </p:cNvSpPr>
          <p:nvPr>
            <p:ph type="sldNum" idx="27"/>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2DDF9612-C514-4E5E-B02B-3FFD77434EEE}"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20526994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om">
    <p:bg>
      <p:bgPr>
        <a:solidFill>
          <a:srgbClr val="FFFFFF"/>
        </a:solidFill>
        <a:effectLst/>
      </p:bgPr>
    </p:bg>
    <p:spTree>
      <p:nvGrpSpPr>
        <p:cNvPr id="1" name=""/>
        <p:cNvGrpSpPr/>
        <p:nvPr/>
      </p:nvGrpSpPr>
      <p:grpSpPr>
        <a:xfrm>
          <a:off x="0" y="0"/>
          <a:ext cx="0" cy="0"/>
          <a:chOff x="0" y="0"/>
          <a:chExt cx="0" cy="0"/>
        </a:xfrm>
      </p:grpSpPr>
      <p:sp>
        <p:nvSpPr>
          <p:cNvPr id="54" name="PlaceHolder 1"/>
          <p:cNvSpPr>
            <a:spLocks noGrp="1"/>
          </p:cNvSpPr>
          <p:nvPr>
            <p:ph type="dt" idx="28"/>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55" name="PlaceHolder 2"/>
          <p:cNvSpPr>
            <a:spLocks noGrp="1"/>
          </p:cNvSpPr>
          <p:nvPr>
            <p:ph type="ftr" idx="29"/>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56" name="PlaceHolder 3"/>
          <p:cNvSpPr>
            <a:spLocks noGrp="1"/>
          </p:cNvSpPr>
          <p:nvPr>
            <p:ph type="sldNum" idx="30"/>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C4E612F9-366A-45B1-95B3-A66CAE269B16}"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13771061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Indhold med billedtekst">
    <p:bg>
      <p:bgPr>
        <a:solidFill>
          <a:srgbClr val="FFFFFF"/>
        </a:solidFill>
        <a:effectLst/>
      </p:bgPr>
    </p:bg>
    <p:spTree>
      <p:nvGrpSpPr>
        <p:cNvPr id="1" name=""/>
        <p:cNvGrpSpPr/>
        <p:nvPr/>
      </p:nvGrpSpPr>
      <p:grpSpPr>
        <a:xfrm>
          <a:off x="0" y="0"/>
          <a:ext cx="0" cy="0"/>
          <a:chOff x="0" y="0"/>
          <a:chExt cx="0" cy="0"/>
        </a:xfrm>
      </p:grpSpPr>
      <p:sp>
        <p:nvSpPr>
          <p:cNvPr id="57"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da-DK" sz="3200" b="0" u="none" strike="noStrike">
                <a:solidFill>
                  <a:schemeClr val="dk1"/>
                </a:solidFill>
                <a:effectLst/>
                <a:uFillTx/>
                <a:latin typeface="Calibri Light"/>
              </a:rPr>
              <a:t>Klik for at redigere titeltypografien i masteren</a:t>
            </a:r>
            <a:endParaRPr lang="da-DK" sz="3200" b="0" u="none" strike="noStrike">
              <a:solidFill>
                <a:schemeClr val="dk1"/>
              </a:solidFill>
              <a:effectLst/>
              <a:uFillTx/>
              <a:latin typeface="Calibri"/>
            </a:endParaRPr>
          </a:p>
        </p:txBody>
      </p:sp>
      <p:sp>
        <p:nvSpPr>
          <p:cNvPr id="58" name="PlaceHolder 2"/>
          <p:cNvSpPr>
            <a:spLocks noGrp="1"/>
          </p:cNvSpPr>
          <p:nvPr>
            <p:ph type="body"/>
          </p:nvPr>
        </p:nvSpPr>
        <p:spPr>
          <a:xfrm>
            <a:off x="5183280" y="987480"/>
            <a:ext cx="6171840" cy="487332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32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8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Femte niveau</a:t>
            </a:r>
          </a:p>
        </p:txBody>
      </p:sp>
      <p:sp>
        <p:nvSpPr>
          <p:cNvPr id="59"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a-DK" sz="1600" b="0" u="none" strike="noStrike">
                <a:solidFill>
                  <a:schemeClr val="dk1"/>
                </a:solidFill>
                <a:effectLst/>
                <a:uFillTx/>
                <a:latin typeface="Calibri"/>
              </a:rPr>
              <a:t>Rediger teksttypografien i masteren</a:t>
            </a:r>
          </a:p>
        </p:txBody>
      </p:sp>
      <p:sp>
        <p:nvSpPr>
          <p:cNvPr id="60" name="PlaceHolder 4"/>
          <p:cNvSpPr>
            <a:spLocks noGrp="1"/>
          </p:cNvSpPr>
          <p:nvPr>
            <p:ph type="dt" idx="3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61" name="PlaceHolder 5"/>
          <p:cNvSpPr>
            <a:spLocks noGrp="1"/>
          </p:cNvSpPr>
          <p:nvPr>
            <p:ph type="ftr" idx="3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62" name="PlaceHolder 6"/>
          <p:cNvSpPr>
            <a:spLocks noGrp="1"/>
          </p:cNvSpPr>
          <p:nvPr>
            <p:ph type="sldNum" idx="3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A9FB78CE-6251-47BA-9D0A-45C3A1FBD6C9}"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9636913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illede med billedtekst">
    <p:bg>
      <p:bgPr>
        <a:solidFill>
          <a:srgbClr val="FFFFFF"/>
        </a:solidFill>
        <a:effectLst/>
      </p:bgPr>
    </p:bg>
    <p:spTree>
      <p:nvGrpSpPr>
        <p:cNvPr id="1" name=""/>
        <p:cNvGrpSpPr/>
        <p:nvPr/>
      </p:nvGrpSpPr>
      <p:grpSpPr>
        <a:xfrm>
          <a:off x="0" y="0"/>
          <a:ext cx="0" cy="0"/>
          <a:chOff x="0" y="0"/>
          <a:chExt cx="0" cy="0"/>
        </a:xfrm>
      </p:grpSpPr>
      <p:sp>
        <p:nvSpPr>
          <p:cNvPr id="63" name="PlaceHolder 1"/>
          <p:cNvSpPr>
            <a:spLocks noGrp="1"/>
          </p:cNvSpPr>
          <p:nvPr>
            <p:ph type="title"/>
          </p:nvPr>
        </p:nvSpPr>
        <p:spPr>
          <a:xfrm>
            <a:off x="839880" y="457200"/>
            <a:ext cx="3931920" cy="1599840"/>
          </a:xfrm>
          <a:prstGeom prst="rect">
            <a:avLst/>
          </a:prstGeom>
          <a:noFill/>
          <a:ln w="0">
            <a:noFill/>
          </a:ln>
        </p:spPr>
        <p:txBody>
          <a:bodyPr lIns="91440" tIns="45720" rIns="91440" bIns="45720" anchor="b">
            <a:noAutofit/>
          </a:bodyPr>
          <a:lstStyle/>
          <a:p>
            <a:pPr indent="0" defTabSz="914400">
              <a:lnSpc>
                <a:spcPct val="90000"/>
              </a:lnSpc>
              <a:buNone/>
            </a:pPr>
            <a:r>
              <a:rPr lang="da-DK" sz="3200" b="0" u="none" strike="noStrike">
                <a:solidFill>
                  <a:schemeClr val="dk1"/>
                </a:solidFill>
                <a:effectLst/>
                <a:uFillTx/>
                <a:latin typeface="Calibri Light"/>
              </a:rPr>
              <a:t>Klik for at redigere titeltypografien i masteren</a:t>
            </a:r>
            <a:endParaRPr lang="da-DK" sz="3200" b="0" u="none" strike="noStrike">
              <a:solidFill>
                <a:schemeClr val="dk1"/>
              </a:solidFill>
              <a:effectLst/>
              <a:uFillTx/>
              <a:latin typeface="Calibri"/>
            </a:endParaRPr>
          </a:p>
        </p:txBody>
      </p:sp>
      <p:sp>
        <p:nvSpPr>
          <p:cNvPr id="64" name="PlaceHolder 2"/>
          <p:cNvSpPr>
            <a:spLocks noGrp="1"/>
          </p:cNvSpPr>
          <p:nvPr>
            <p:ph type="body"/>
          </p:nvPr>
        </p:nvSpPr>
        <p:spPr>
          <a:xfrm>
            <a:off x="5183280" y="987480"/>
            <a:ext cx="6171840" cy="4873320"/>
          </a:xfrm>
          <a:prstGeom prst="rect">
            <a:avLst/>
          </a:prstGeom>
          <a:noFill/>
          <a:ln w="0">
            <a:noFill/>
          </a:ln>
        </p:spPr>
        <p:txBody>
          <a:bodyPr lIns="90000" tIns="45000" rIns="90000" bIns="45000" anchor="t">
            <a:noAutofit/>
          </a:bodyPr>
          <a:lstStyle/>
          <a:p>
            <a:pPr marL="432000" indent="-324000">
              <a:lnSpc>
                <a:spcPct val="90000"/>
              </a:lnSpc>
              <a:spcBef>
                <a:spcPts val="1417"/>
              </a:spcBef>
              <a:buClr>
                <a:srgbClr val="000000"/>
              </a:buClr>
              <a:buSzPct val="45000"/>
              <a:buFont typeface="Wingdings" charset="2"/>
              <a:buChar char=""/>
            </a:pPr>
            <a:r>
              <a:rPr lang="da-DK" sz="3200" b="0" u="none" strike="noStrike">
                <a:solidFill>
                  <a:schemeClr val="dk1"/>
                </a:solidFill>
                <a:effectLst/>
                <a:uFillTx/>
                <a:latin typeface="Calibri"/>
              </a:rPr>
              <a:t>Klik for at redigere dispositionstekstens format</a:t>
            </a:r>
          </a:p>
          <a:p>
            <a:pPr marL="864000" lvl="1" indent="-324000">
              <a:lnSpc>
                <a:spcPct val="90000"/>
              </a:lnSpc>
              <a:spcBef>
                <a:spcPts val="1134"/>
              </a:spcBef>
              <a:buClr>
                <a:srgbClr val="000000"/>
              </a:buClr>
              <a:buSzPct val="75000"/>
              <a:buFont typeface="Symbol" charset="2"/>
              <a:buChar char=""/>
            </a:pPr>
            <a:r>
              <a:rPr lang="da-DK" sz="3200" b="0" u="none" strike="noStrike">
                <a:solidFill>
                  <a:schemeClr val="dk1"/>
                </a:solidFill>
                <a:effectLst/>
                <a:uFillTx/>
                <a:latin typeface="Calibri"/>
              </a:rPr>
              <a:t>Andet dispositionsniveau</a:t>
            </a:r>
          </a:p>
          <a:p>
            <a:pPr marL="1296000" lvl="2" indent="-288000">
              <a:lnSpc>
                <a:spcPct val="90000"/>
              </a:lnSpc>
              <a:spcBef>
                <a:spcPts val="850"/>
              </a:spcBef>
              <a:buClr>
                <a:srgbClr val="000000"/>
              </a:buClr>
              <a:buSzPct val="45000"/>
              <a:buFont typeface="Wingdings" charset="2"/>
              <a:buChar char=""/>
            </a:pPr>
            <a:r>
              <a:rPr lang="da-DK" sz="3200" b="0" u="none" strike="noStrike">
                <a:solidFill>
                  <a:schemeClr val="dk1"/>
                </a:solidFill>
                <a:effectLst/>
                <a:uFillTx/>
                <a:latin typeface="Calibri"/>
              </a:rPr>
              <a:t>Tredje dispositionsniveau</a:t>
            </a:r>
          </a:p>
          <a:p>
            <a:pPr marL="1728000" lvl="3" indent="-216000">
              <a:lnSpc>
                <a:spcPct val="90000"/>
              </a:lnSpc>
              <a:spcBef>
                <a:spcPts val="567"/>
              </a:spcBef>
              <a:buClr>
                <a:srgbClr val="000000"/>
              </a:buClr>
              <a:buSzPct val="75000"/>
              <a:buFont typeface="Symbol" charset="2"/>
              <a:buChar char=""/>
            </a:pPr>
            <a:r>
              <a:rPr lang="da-DK" sz="3200" b="0" u="none" strike="noStrike">
                <a:solidFill>
                  <a:schemeClr val="dk1"/>
                </a:solidFill>
                <a:effectLst/>
                <a:uFillTx/>
                <a:latin typeface="Calibri"/>
              </a:rPr>
              <a:t>Fjerde dispositionsniveau</a:t>
            </a:r>
          </a:p>
          <a:p>
            <a:pPr marL="2160000" lvl="4" indent="-216000">
              <a:lnSpc>
                <a:spcPct val="90000"/>
              </a:lnSpc>
              <a:spcBef>
                <a:spcPts val="283"/>
              </a:spcBef>
              <a:buClr>
                <a:srgbClr val="000000"/>
              </a:buClr>
              <a:buSzPct val="45000"/>
              <a:buFont typeface="Wingdings" charset="2"/>
              <a:buChar char=""/>
            </a:pPr>
            <a:r>
              <a:rPr lang="da-DK" sz="3200" b="0" u="none" strike="noStrike">
                <a:solidFill>
                  <a:schemeClr val="dk1"/>
                </a:solidFill>
                <a:effectLst/>
                <a:uFillTx/>
                <a:latin typeface="Calibri"/>
              </a:rPr>
              <a:t>Femte dispositionsniveau</a:t>
            </a:r>
          </a:p>
          <a:p>
            <a:pPr marL="2592000" lvl="5" indent="-216000">
              <a:lnSpc>
                <a:spcPct val="90000"/>
              </a:lnSpc>
              <a:spcBef>
                <a:spcPts val="283"/>
              </a:spcBef>
              <a:buClr>
                <a:srgbClr val="000000"/>
              </a:buClr>
              <a:buSzPct val="45000"/>
              <a:buFont typeface="Wingdings" charset="2"/>
              <a:buChar char=""/>
            </a:pPr>
            <a:r>
              <a:rPr lang="da-DK" sz="3200" b="0" u="none" strike="noStrike">
                <a:solidFill>
                  <a:schemeClr val="dk1"/>
                </a:solidFill>
                <a:effectLst/>
                <a:uFillTx/>
                <a:latin typeface="Calibri"/>
              </a:rPr>
              <a:t>Sjette dispositionsniveau</a:t>
            </a:r>
          </a:p>
          <a:p>
            <a:pPr marL="3024000" lvl="6" indent="-216000">
              <a:lnSpc>
                <a:spcPct val="90000"/>
              </a:lnSpc>
              <a:spcBef>
                <a:spcPts val="283"/>
              </a:spcBef>
              <a:buClr>
                <a:srgbClr val="000000"/>
              </a:buClr>
              <a:buSzPct val="45000"/>
              <a:buFont typeface="Wingdings" charset="2"/>
              <a:buChar char=""/>
            </a:pPr>
            <a:r>
              <a:rPr lang="da-DK" sz="3200" b="0" u="none" strike="noStrike">
                <a:solidFill>
                  <a:schemeClr val="dk1"/>
                </a:solidFill>
                <a:effectLst/>
                <a:uFillTx/>
                <a:latin typeface="Calibri"/>
              </a:rPr>
              <a:t>Syvende dispositionsniveau</a:t>
            </a:r>
          </a:p>
        </p:txBody>
      </p:sp>
      <p:sp>
        <p:nvSpPr>
          <p:cNvPr id="65" name="PlaceHolder 3"/>
          <p:cNvSpPr>
            <a:spLocks noGrp="1"/>
          </p:cNvSpPr>
          <p:nvPr>
            <p:ph type="body"/>
          </p:nvPr>
        </p:nvSpPr>
        <p:spPr>
          <a:xfrm>
            <a:off x="839880" y="2057400"/>
            <a:ext cx="3931920" cy="381132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a-DK" sz="1600" b="0" u="none" strike="noStrike">
                <a:solidFill>
                  <a:schemeClr val="dk1"/>
                </a:solidFill>
                <a:effectLst/>
                <a:uFillTx/>
                <a:latin typeface="Calibri"/>
              </a:rPr>
              <a:t>Rediger teksttypografien i masteren</a:t>
            </a:r>
          </a:p>
        </p:txBody>
      </p:sp>
      <p:sp>
        <p:nvSpPr>
          <p:cNvPr id="66" name="PlaceHolder 4"/>
          <p:cNvSpPr>
            <a:spLocks noGrp="1"/>
          </p:cNvSpPr>
          <p:nvPr>
            <p:ph type="dt" idx="3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67" name="PlaceHolder 5"/>
          <p:cNvSpPr>
            <a:spLocks noGrp="1"/>
          </p:cNvSpPr>
          <p:nvPr>
            <p:ph type="ftr" idx="3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68" name="PlaceHolder 6"/>
          <p:cNvSpPr>
            <a:spLocks noGrp="1"/>
          </p:cNvSpPr>
          <p:nvPr>
            <p:ph type="sldNum" idx="3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E3A6A966-A187-43D8-A1C3-72A9BCA02CF1}"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16176535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3_Hvid tom">
    <p:spTree>
      <p:nvGrpSpPr>
        <p:cNvPr id="1" name=""/>
        <p:cNvGrpSpPr/>
        <p:nvPr/>
      </p:nvGrpSpPr>
      <p:grpSpPr>
        <a:xfrm>
          <a:off x="0" y="0"/>
          <a:ext cx="0" cy="0"/>
          <a:chOff x="0" y="0"/>
          <a:chExt cx="0" cy="0"/>
        </a:xfrm>
      </p:grpSpPr>
      <p:sp>
        <p:nvSpPr>
          <p:cNvPr id="6" name="Baggrund"/>
          <p:cNvSpPr/>
          <p:nvPr userDrawn="1"/>
        </p:nvSpPr>
        <p:spPr bwMode="auto">
          <a:xfrm>
            <a:off x="1838"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8000"/>
              </a:lnSpc>
              <a:spcBef>
                <a:spcPct val="54000"/>
              </a:spcBef>
              <a:spcAft>
                <a:spcPct val="0"/>
              </a:spcAft>
              <a:buClrTx/>
              <a:buSzTx/>
              <a:buFontTx/>
              <a:buNone/>
              <a:tabLst/>
            </a:pPr>
            <a:endParaRPr kumimoji="0" lang="da-DK" sz="17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9277A8AC-F640-4960-ADC6-30AC3801C4E2}"/>
              </a:ext>
            </a:extLst>
          </p:cNvPr>
          <p:cNvSpPr>
            <a:spLocks noGrp="1"/>
          </p:cNvSpPr>
          <p:nvPr>
            <p:ph type="title" hasCustomPrompt="1"/>
          </p:nvPr>
        </p:nvSpPr>
        <p:spPr/>
        <p:txBody>
          <a:bodyPr/>
          <a:lstStyle/>
          <a:p>
            <a:r>
              <a:rPr lang="da-DK" dirty="0"/>
              <a:t>Klik her for at tilføje titel</a:t>
            </a:r>
            <a:endParaRPr lang="da-DK"/>
          </a:p>
        </p:txBody>
      </p:sp>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07-10-2025</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Tree>
    <p:extLst>
      <p:ext uri="{BB962C8B-B14F-4D97-AF65-F5344CB8AC3E}">
        <p14:creationId xmlns:p14="http://schemas.microsoft.com/office/powerpoint/2010/main" val="21167162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Forside">
    <p:bg>
      <p:bgPr>
        <a:solidFill>
          <a:schemeClr val="lt1"/>
        </a:solidFill>
        <a:effectLst/>
      </p:bgPr>
    </p:bg>
    <p:spTree>
      <p:nvGrpSpPr>
        <p:cNvPr id="1" name=""/>
        <p:cNvGrpSpPr/>
        <p:nvPr/>
      </p:nvGrpSpPr>
      <p:grpSpPr>
        <a:xfrm>
          <a:off x="0" y="0"/>
          <a:ext cx="0" cy="0"/>
          <a:chOff x="0" y="0"/>
          <a:chExt cx="0" cy="0"/>
        </a:xfrm>
      </p:grpSpPr>
      <p:graphicFrame>
        <p:nvGraphicFramePr>
          <p:cNvPr id="233"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233"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35"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E64539A5-5B1C-4F21-AC0F-DD2ACCDAF3A5}"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236"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237"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237"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39" name="PlaceHolder 1"/>
          <p:cNvSpPr>
            <a:spLocks noGrp="1"/>
          </p:cNvSpPr>
          <p:nvPr>
            <p:ph type="body"/>
          </p:nvPr>
        </p:nvSpPr>
        <p:spPr>
          <a:xfrm>
            <a:off x="-24840" y="0"/>
            <a:ext cx="12216240" cy="6857640"/>
          </a:xfrm>
          <a:prstGeom prst="rect">
            <a:avLst/>
          </a:prstGeom>
          <a:noFill/>
          <a:ln w="0">
            <a:noFill/>
          </a:ln>
        </p:spPr>
        <p:txBody>
          <a:bodyPr lIns="72000" tIns="72000" rIns="72000" bIns="45000" anchor="t">
            <a:noAutofit/>
          </a:bodyPr>
          <a:lstStyle/>
          <a:p>
            <a:pPr indent="0" algn="ctr" defTabSz="914400">
              <a:lnSpc>
                <a:spcPct val="100000"/>
              </a:lnSpc>
              <a:buNone/>
              <a:tabLst>
                <a:tab pos="0" algn="l"/>
              </a:tabLst>
            </a:pPr>
            <a:r>
              <a:rPr lang="da-DK" sz="1400" b="0" u="none" strike="noStrike">
                <a:solidFill>
                  <a:schemeClr val="dk1"/>
                </a:solidFill>
                <a:effectLst/>
                <a:uFillTx/>
                <a:latin typeface="Arial"/>
              </a:rPr>
              <a:t>Klik på rammen for at indsætte billede via Templafy og Images</a:t>
            </a:r>
          </a:p>
        </p:txBody>
      </p:sp>
      <p:sp>
        <p:nvSpPr>
          <p:cNvPr id="240" name="PlaceHolder 2"/>
          <p:cNvSpPr>
            <a:spLocks noGrp="1"/>
          </p:cNvSpPr>
          <p:nvPr>
            <p:ph type="body"/>
          </p:nvPr>
        </p:nvSpPr>
        <p:spPr>
          <a:xfrm>
            <a:off x="179280" y="4437000"/>
            <a:ext cx="11829600" cy="2239560"/>
          </a:xfrm>
          <a:prstGeom prst="rect">
            <a:avLst/>
          </a:prstGeom>
          <a:solidFill>
            <a:schemeClr val="lt1">
              <a:alpha val="80000"/>
            </a:schemeClr>
          </a:solidFill>
          <a:ln w="0">
            <a:noFill/>
          </a:ln>
        </p:spPr>
        <p:txBody>
          <a:bodyPr lIns="522000" tIns="0" rIns="0" bIns="252000" numCol="1" spcCol="0" anchor="b">
            <a:noAutofit/>
          </a:bodyPr>
          <a:lstStyle/>
          <a:p>
            <a:pPr indent="0">
              <a:lnSpc>
                <a:spcPct val="100000"/>
              </a:lnSpc>
              <a:spcBef>
                <a:spcPts val="1100"/>
              </a:spcBef>
              <a:buNone/>
              <a:tabLst>
                <a:tab pos="0" algn="l"/>
              </a:tabLst>
            </a:pPr>
            <a:r>
              <a:rPr lang="da-DK" sz="1400" b="0" u="none" strike="noStrike">
                <a:solidFill>
                  <a:srgbClr val="416972"/>
                </a:solidFill>
                <a:effectLst/>
                <a:uFillTx/>
                <a:latin typeface="Arial"/>
              </a:rPr>
              <a:t>Måned og år</a:t>
            </a:r>
            <a:endParaRPr lang="da-DK" sz="1400" b="0" u="none" strike="noStrike">
              <a:solidFill>
                <a:schemeClr val="dk1"/>
              </a:solidFill>
              <a:effectLst/>
              <a:uFillTx/>
              <a:latin typeface="Arial"/>
            </a:endParaRPr>
          </a:p>
        </p:txBody>
      </p:sp>
      <p:sp>
        <p:nvSpPr>
          <p:cNvPr id="241" name="PlaceHolder 3"/>
          <p:cNvSpPr>
            <a:spLocks noGrp="1"/>
          </p:cNvSpPr>
          <p:nvPr>
            <p:ph type="title"/>
          </p:nvPr>
        </p:nvSpPr>
        <p:spPr>
          <a:xfrm>
            <a:off x="701640" y="4699800"/>
            <a:ext cx="6690240" cy="1213200"/>
          </a:xfrm>
          <a:prstGeom prst="rect">
            <a:avLst/>
          </a:prstGeom>
          <a:noFill/>
          <a:ln w="0">
            <a:noFill/>
          </a:ln>
        </p:spPr>
        <p:txBody>
          <a:bodyPr lIns="0" tIns="0" rIns="0" bIns="0" numCol="1" spcCol="0" anchor="t">
            <a:normAutofit/>
          </a:bodyPr>
          <a:lstStyle/>
          <a:p>
            <a:pPr indent="0">
              <a:lnSpc>
                <a:spcPct val="90000"/>
              </a:lnSpc>
              <a:buNone/>
            </a:pPr>
            <a:r>
              <a:rPr lang="da-DK" sz="3400" b="0" u="none" strike="noStrike">
                <a:solidFill>
                  <a:srgbClr val="406871"/>
                </a:solidFill>
                <a:effectLst/>
                <a:uFillTx/>
                <a:latin typeface="Yu Gothic UI"/>
                <a:ea typeface="Yu Gothic UI"/>
              </a:rPr>
              <a:t>Indsæt titel</a:t>
            </a:r>
            <a:endParaRPr lang="da-DK" sz="3400" b="0" u="none" strike="noStrike">
              <a:solidFill>
                <a:schemeClr val="dk1"/>
              </a:solidFill>
              <a:effectLst/>
              <a:uFillTx/>
              <a:latin typeface="Arial"/>
            </a:endParaRPr>
          </a:p>
        </p:txBody>
      </p:sp>
      <p:sp>
        <p:nvSpPr>
          <p:cNvPr id="242" name="AutoShape 4"/>
          <p:cNvSpPr/>
          <p:nvPr/>
        </p:nvSpPr>
        <p:spPr>
          <a:xfrm>
            <a:off x="701640" y="6915240"/>
            <a:ext cx="2513520" cy="138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defTabSz="457200">
              <a:lnSpc>
                <a:spcPct val="108000"/>
              </a:lnSpc>
              <a:spcBef>
                <a:spcPts val="601"/>
              </a:spcBef>
              <a:tabLst>
                <a:tab pos="177840" algn="l"/>
              </a:tabLst>
            </a:pPr>
            <a:r>
              <a:rPr lang="da-DK" sz="900" b="1" u="none" strike="noStrike">
                <a:solidFill>
                  <a:schemeClr val="dk1">
                    <a:lumMod val="65000"/>
                    <a:lumOff val="35000"/>
                  </a:schemeClr>
                </a:solidFill>
                <a:effectLst/>
                <a:uFillTx/>
                <a:latin typeface="Arial"/>
              </a:rPr>
              <a:t>Indsæt dato </a:t>
            </a:r>
            <a:r>
              <a:rPr lang="da-DK" sz="900" b="0" u="none" strike="noStrike">
                <a:solidFill>
                  <a:schemeClr val="dk1">
                    <a:lumMod val="65000"/>
                    <a:lumOff val="35000"/>
                  </a:schemeClr>
                </a:solidFill>
                <a:effectLst/>
                <a:uFillTx/>
                <a:latin typeface="Arial"/>
              </a:rPr>
              <a:t>Indsæt f.eks.</a:t>
            </a:r>
            <a:r>
              <a:rPr lang="da-DK" sz="900" b="1" u="none" strike="noStrike">
                <a:solidFill>
                  <a:schemeClr val="dk1">
                    <a:lumMod val="65000"/>
                    <a:lumOff val="35000"/>
                  </a:schemeClr>
                </a:solidFill>
                <a:effectLst/>
                <a:uFillTx/>
                <a:latin typeface="Arial"/>
              </a:rPr>
              <a:t>September 2021</a:t>
            </a:r>
            <a:endParaRPr lang="da-DK" sz="900" b="0" u="none" strike="noStrike">
              <a:solidFill>
                <a:srgbClr val="000000"/>
              </a:solidFill>
              <a:effectLst/>
              <a:uFillTx/>
              <a:latin typeface="Calibri"/>
            </a:endParaRPr>
          </a:p>
        </p:txBody>
      </p:sp>
      <p:pic>
        <p:nvPicPr>
          <p:cNvPr id="243" name="Billede 6"/>
          <p:cNvPicPr/>
          <p:nvPr/>
        </p:nvPicPr>
        <p:blipFill>
          <a:blip r:embed="rId4"/>
          <a:srcRect t="2411" b="2562"/>
          <a:stretch/>
        </p:blipFill>
        <p:spPr>
          <a:xfrm>
            <a:off x="9649080" y="6067800"/>
            <a:ext cx="1851120" cy="453600"/>
          </a:xfrm>
          <a:prstGeom prst="rect">
            <a:avLst/>
          </a:prstGeom>
          <a:noFill/>
          <a:ln w="0">
            <a:noFill/>
          </a:ln>
        </p:spPr>
      </p:pic>
    </p:spTree>
    <p:extLst>
      <p:ext uri="{BB962C8B-B14F-4D97-AF65-F5344CB8AC3E}">
        <p14:creationId xmlns:p14="http://schemas.microsoft.com/office/powerpoint/2010/main" val="3855924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7" y="758302"/>
            <a:ext cx="8756828" cy="900000"/>
          </a:xfrm>
        </p:spPr>
        <p:txBody>
          <a:bodyPr/>
          <a:lstStyle/>
          <a:p>
            <a:r>
              <a:rPr lang="en-GB"/>
              <a:t>Click to add title</a:t>
            </a:r>
          </a:p>
        </p:txBody>
      </p:sp>
      <p:sp>
        <p:nvSpPr>
          <p:cNvPr id="5" name="Subtitle 2">
            <a:extLst>
              <a:ext uri="{FF2B5EF4-FFF2-40B4-BE49-F238E27FC236}">
                <a16:creationId xmlns:a16="http://schemas.microsoft.com/office/drawing/2014/main" id="{C0909063-9778-4715-A3E6-0483443A561E}"/>
              </a:ext>
            </a:extLst>
          </p:cNvPr>
          <p:cNvSpPr>
            <a:spLocks noGrp="1"/>
          </p:cNvSpPr>
          <p:nvPr>
            <p:ph type="subTitle" idx="13" hasCustomPrompt="1"/>
          </p:nvPr>
        </p:nvSpPr>
        <p:spPr>
          <a:xfrm>
            <a:off x="441148" y="1763788"/>
            <a:ext cx="8756828" cy="304712"/>
          </a:xfrm>
        </p:spPr>
        <p:txBody>
          <a:bodyPr/>
          <a:lstStyle>
            <a:lvl1pPr marL="0" indent="0" algn="l">
              <a:spcBef>
                <a:spcPts val="0"/>
              </a:spcBef>
              <a:spcAft>
                <a:spcPts val="0"/>
              </a:spcAft>
              <a:buFont typeface="Arial" panose="020B0604020202020204" pitchFamily="34" charset="0"/>
              <a:buChar char="​"/>
              <a:defRPr sz="2000">
                <a:solidFill>
                  <a:schemeClr val="tx1"/>
                </a:solidFill>
                <a:latin typeface="+mn-lt"/>
              </a:defRPr>
            </a:lvl1pPr>
            <a:lvl2pPr marL="0" indent="0" algn="l">
              <a:spcAft>
                <a:spcPts val="0"/>
              </a:spcAft>
              <a:buFont typeface="Arial" panose="020B0604020202020204" pitchFamily="34" charset="0"/>
              <a:buNone/>
              <a:defRPr sz="2000" b="0">
                <a:solidFill>
                  <a:schemeClr val="tx1"/>
                </a:solidFill>
                <a:latin typeface="+mn-lt"/>
              </a:defRPr>
            </a:lvl2pPr>
            <a:lvl3pPr marL="0" indent="0" algn="l">
              <a:spcAft>
                <a:spcPts val="0"/>
              </a:spcAft>
              <a:buFont typeface="Arial" panose="020B0604020202020204" pitchFamily="34" charset="0"/>
              <a:buNone/>
              <a:defRPr sz="2000" b="0">
                <a:solidFill>
                  <a:schemeClr val="tx1"/>
                </a:solidFill>
                <a:latin typeface="+mn-lt"/>
              </a:defRPr>
            </a:lvl3pPr>
            <a:lvl4pPr marL="0" indent="0" algn="l">
              <a:spcAft>
                <a:spcPts val="0"/>
              </a:spcAft>
              <a:buFont typeface="Arial" panose="020B0604020202020204" pitchFamily="34" charset="0"/>
              <a:buNone/>
              <a:defRPr sz="2000" b="0">
                <a:solidFill>
                  <a:schemeClr val="tx1"/>
                </a:solidFill>
                <a:latin typeface="+mn-lt"/>
              </a:defRPr>
            </a:lvl4pPr>
            <a:lvl5pPr marL="0" indent="0" algn="l">
              <a:spcAft>
                <a:spcPts val="0"/>
              </a:spcAft>
              <a:buFont typeface="Arial" panose="020B0604020202020204" pitchFamily="34" charset="0"/>
              <a:buNone/>
              <a:defRPr sz="2000" b="0">
                <a:solidFill>
                  <a:schemeClr val="tx1"/>
                </a:solidFill>
                <a:latin typeface="+mn-lt"/>
              </a:defRPr>
            </a:lvl5pPr>
            <a:lvl6pPr marL="0" indent="0" algn="l">
              <a:spcAft>
                <a:spcPts val="0"/>
              </a:spcAft>
              <a:buFont typeface="Arial" panose="020B0604020202020204" pitchFamily="34" charset="0"/>
              <a:buNone/>
              <a:defRPr sz="2000" b="0">
                <a:solidFill>
                  <a:schemeClr val="tx1"/>
                </a:solidFill>
                <a:latin typeface="+mn-lt"/>
              </a:defRPr>
            </a:lvl6pPr>
            <a:lvl7pPr marL="0" indent="0" algn="l">
              <a:spcAft>
                <a:spcPts val="0"/>
              </a:spcAft>
              <a:buFont typeface="Arial" panose="020B0604020202020204" pitchFamily="34" charset="0"/>
              <a:buNone/>
              <a:defRPr sz="2000" b="0">
                <a:solidFill>
                  <a:schemeClr val="tx1"/>
                </a:solidFill>
                <a:latin typeface="+mn-lt"/>
              </a:defRPr>
            </a:lvl7pPr>
            <a:lvl8pPr marL="0" indent="0" algn="l">
              <a:spcAft>
                <a:spcPts val="0"/>
              </a:spcAft>
              <a:buFont typeface="Arial" panose="020B0604020202020204" pitchFamily="34" charset="0"/>
              <a:buNone/>
              <a:defRPr sz="2000" b="0">
                <a:solidFill>
                  <a:schemeClr val="tx1"/>
                </a:solidFill>
                <a:latin typeface="+mn-lt"/>
              </a:defRPr>
            </a:lvl8pPr>
            <a:lvl9pPr marL="0" indent="0" algn="l">
              <a:spcAft>
                <a:spcPts val="0"/>
              </a:spcAft>
              <a:buFont typeface="Arial" panose="020B0604020202020204" pitchFamily="34" charset="0"/>
              <a:buNone/>
              <a:defRPr sz="2000" b="0">
                <a:solidFill>
                  <a:schemeClr val="tx1"/>
                </a:solidFill>
                <a:latin typeface="+mn-lt"/>
              </a:defRPr>
            </a:lvl9pPr>
          </a:lstStyle>
          <a:p>
            <a:r>
              <a:rPr lang="en-GB" noProof="0"/>
              <a:t>Click to add chart title, one line</a:t>
            </a:r>
            <a:endParaRPr lang="en-GB"/>
          </a:p>
        </p:txBody>
      </p:sp>
      <p:sp>
        <p:nvSpPr>
          <p:cNvPr id="3" name="Content Placeholder 2"/>
          <p:cNvSpPr>
            <a:spLocks noGrp="1"/>
          </p:cNvSpPr>
          <p:nvPr>
            <p:ph idx="1" hasCustomPrompt="1"/>
          </p:nvPr>
        </p:nvSpPr>
        <p:spPr>
          <a:xfrm>
            <a:off x="441147" y="2173986"/>
            <a:ext cx="8756828" cy="3798190"/>
          </a:xfrm>
        </p:spPr>
        <p:txBody>
          <a:bodyPr/>
          <a:lstStyle>
            <a:lvl1pPr>
              <a:defRPr/>
            </a:lvl1pPr>
            <a:lvl5pPr>
              <a:buNone/>
              <a:defRPr/>
            </a:lvl5pPr>
          </a:lstStyle>
          <a:p>
            <a:pPr lvl="0"/>
            <a:r>
              <a:rPr lang="en-GB" noProof="0"/>
              <a:t>Click icon to add chart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8156744"/>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Afslutning">
    <p:bg>
      <p:bgPr>
        <a:solidFill>
          <a:schemeClr val="lt1"/>
        </a:solidFill>
        <a:effectLst/>
      </p:bgPr>
    </p:bg>
    <p:spTree>
      <p:nvGrpSpPr>
        <p:cNvPr id="1" name=""/>
        <p:cNvGrpSpPr/>
        <p:nvPr/>
      </p:nvGrpSpPr>
      <p:grpSpPr>
        <a:xfrm>
          <a:off x="0" y="0"/>
          <a:ext cx="0" cy="0"/>
          <a:chOff x="0" y="0"/>
          <a:chExt cx="0" cy="0"/>
        </a:xfrm>
      </p:grpSpPr>
      <p:graphicFrame>
        <p:nvGraphicFramePr>
          <p:cNvPr id="244"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244"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46"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126D7CA6-F854-4858-8952-61DDB1F279ED}"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247"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248"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248"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50" name="PlaceHolder 1"/>
          <p:cNvSpPr>
            <a:spLocks noGrp="1"/>
          </p:cNvSpPr>
          <p:nvPr>
            <p:ph type="body"/>
          </p:nvPr>
        </p:nvSpPr>
        <p:spPr>
          <a:xfrm>
            <a:off x="179280" y="179280"/>
            <a:ext cx="11829600" cy="6498360"/>
          </a:xfrm>
          <a:prstGeom prst="rect">
            <a:avLst/>
          </a:prstGeom>
          <a:noFill/>
          <a:ln w="0">
            <a:noFill/>
          </a:ln>
        </p:spPr>
        <p:txBody>
          <a:bodyPr lIns="72000" tIns="36000" rIns="72000" bIns="45000" anchor="t">
            <a:noAutofit/>
          </a:bodyPr>
          <a:lstStyle/>
          <a:p>
            <a:pPr indent="0" algn="ctr" defTabSz="914400">
              <a:lnSpc>
                <a:spcPct val="100000"/>
              </a:lnSpc>
              <a:buNone/>
              <a:tabLst>
                <a:tab pos="0" algn="l"/>
              </a:tabLst>
            </a:pPr>
            <a:r>
              <a:rPr lang="da-DK" sz="1400" b="0" u="none" strike="noStrike">
                <a:solidFill>
                  <a:schemeClr val="dk1"/>
                </a:solidFill>
                <a:effectLst/>
                <a:uFillTx/>
                <a:latin typeface="Arial"/>
              </a:rPr>
              <a:t>Klik på rammen for at indsætte billede via Templafy og Images</a:t>
            </a:r>
          </a:p>
        </p:txBody>
      </p:sp>
      <p:sp>
        <p:nvSpPr>
          <p:cNvPr id="251" name="PlaceHolder 2"/>
          <p:cNvSpPr>
            <a:spLocks noGrp="1"/>
          </p:cNvSpPr>
          <p:nvPr>
            <p:ph type="body"/>
          </p:nvPr>
        </p:nvSpPr>
        <p:spPr>
          <a:xfrm>
            <a:off x="479520" y="4779000"/>
            <a:ext cx="11232720" cy="1897560"/>
          </a:xfrm>
          <a:prstGeom prst="rect">
            <a:avLst/>
          </a:prstGeom>
          <a:solidFill>
            <a:srgbClr val="406871"/>
          </a:solidFill>
          <a:ln w="0">
            <a:noFill/>
          </a:ln>
        </p:spPr>
        <p:txBody>
          <a:bodyPr lIns="234000" tIns="234000" rIns="2970000" bIns="234000" numCol="1" spcCol="0" anchor="t">
            <a:noAutofit/>
          </a:bodyPr>
          <a:lstStyle/>
          <a:p>
            <a:pPr indent="0">
              <a:lnSpc>
                <a:spcPct val="100000"/>
              </a:lnSpc>
              <a:buNone/>
              <a:tabLst>
                <a:tab pos="0" algn="l"/>
              </a:tabLst>
            </a:pPr>
            <a:r>
              <a:rPr lang="da-DK" sz="1800" b="0" u="none" strike="noStrike">
                <a:solidFill>
                  <a:schemeClr val="lt1"/>
                </a:solidFill>
                <a:effectLst/>
                <a:uFillTx/>
                <a:latin typeface="Yu Gothic UI"/>
                <a:ea typeface="Yu Gothic UI"/>
              </a:rPr>
              <a:t>[Skriv kontaktdata]</a:t>
            </a:r>
            <a:endParaRPr lang="da-DK" sz="1800" b="0" u="none" strike="noStrike">
              <a:solidFill>
                <a:schemeClr val="dk1"/>
              </a:solidFill>
              <a:effectLst/>
              <a:uFillTx/>
              <a:latin typeface="Arial"/>
            </a:endParaRPr>
          </a:p>
        </p:txBody>
      </p:sp>
      <p:sp>
        <p:nvSpPr>
          <p:cNvPr id="252" name="PlaceHolder 3"/>
          <p:cNvSpPr>
            <a:spLocks noGrp="1"/>
          </p:cNvSpPr>
          <p:nvPr>
            <p:ph type="dt" idx="76"/>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253" name="PlaceHolder 4"/>
          <p:cNvSpPr>
            <a:spLocks noGrp="1"/>
          </p:cNvSpPr>
          <p:nvPr>
            <p:ph type="ftr" idx="77"/>
          </p:nvPr>
        </p:nvSpPr>
        <p:spPr>
          <a:xfrm>
            <a:off x="1029600" y="691200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254" name="PlaceHolder 5"/>
          <p:cNvSpPr>
            <a:spLocks noGrp="1"/>
          </p:cNvSpPr>
          <p:nvPr>
            <p:ph type="sldNum" idx="78"/>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CC01489B-CEF4-4608-B0CB-ED106173D4AE}"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255" name="AutoShape 4"/>
          <p:cNvSpPr/>
          <p:nvPr/>
        </p:nvSpPr>
        <p:spPr>
          <a:xfrm>
            <a:off x="8538480" y="6915240"/>
            <a:ext cx="2952360" cy="138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gn="r" defTabSz="457200">
              <a:lnSpc>
                <a:spcPct val="108000"/>
              </a:lnSpc>
              <a:spcBef>
                <a:spcPts val="601"/>
              </a:spcBef>
              <a:tabLst>
                <a:tab pos="177840" algn="l"/>
              </a:tabLst>
            </a:pPr>
            <a:r>
              <a:rPr lang="da-DK" sz="900" b="0" u="none" strike="noStrike">
                <a:solidFill>
                  <a:schemeClr val="dk1">
                    <a:lumMod val="65000"/>
                    <a:lumOff val="35000"/>
                  </a:schemeClr>
                </a:solidFill>
                <a:effectLst/>
                <a:uFillTx/>
                <a:latin typeface="Arial"/>
              </a:rPr>
              <a:t>Klik på knappen </a:t>
            </a:r>
            <a:r>
              <a:rPr lang="da-DK" sz="900" b="1" u="none" strike="noStrike">
                <a:solidFill>
                  <a:schemeClr val="dk1">
                    <a:lumMod val="65000"/>
                    <a:lumOff val="35000"/>
                  </a:schemeClr>
                </a:solidFill>
                <a:effectLst/>
                <a:uFillTx/>
                <a:latin typeface="Arial"/>
              </a:rPr>
              <a:t>Indsæt logo forrest </a:t>
            </a:r>
            <a:r>
              <a:rPr lang="da-DK" sz="900" b="0" u="none" strike="noStrike">
                <a:solidFill>
                  <a:schemeClr val="dk1">
                    <a:lumMod val="65000"/>
                    <a:lumOff val="35000"/>
                  </a:schemeClr>
                </a:solidFill>
                <a:effectLst/>
                <a:uFillTx/>
                <a:latin typeface="Arial"/>
              </a:rPr>
              <a:t>for at vise logoet</a:t>
            </a:r>
            <a:endParaRPr lang="da-DK" sz="900" b="0" u="none" strike="noStrike">
              <a:solidFill>
                <a:srgbClr val="000000"/>
              </a:solidFill>
              <a:effectLst/>
              <a:uFillTx/>
              <a:latin typeface="Calibri"/>
            </a:endParaRPr>
          </a:p>
        </p:txBody>
      </p:sp>
      <p:pic>
        <p:nvPicPr>
          <p:cNvPr id="256" name="Billede 7"/>
          <p:cNvPicPr/>
          <p:nvPr/>
        </p:nvPicPr>
        <p:blipFill>
          <a:blip r:embed="rId6"/>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3010406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Standard 2">
    <p:bg>
      <p:bgPr>
        <a:solidFill>
          <a:srgbClr val="000000"/>
        </a:solidFill>
        <a:effectLst/>
      </p:bgPr>
    </p:bg>
    <p:spTree>
      <p:nvGrpSpPr>
        <p:cNvPr id="1" name=""/>
        <p:cNvGrpSpPr/>
        <p:nvPr/>
      </p:nvGrpSpPr>
      <p:grpSpPr>
        <a:xfrm>
          <a:off x="0" y="0"/>
          <a:ext cx="0" cy="0"/>
          <a:chOff x="0" y="0"/>
          <a:chExt cx="0" cy="0"/>
        </a:xfrm>
      </p:grpSpPr>
      <p:graphicFrame>
        <p:nvGraphicFramePr>
          <p:cNvPr id="257"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257"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59"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28AA5C99-76BE-4590-9D20-F49B31B20011}" type="slidenum">
              <a:rPr lang="da-DK" sz="900" b="0" u="none" strike="noStrike">
                <a:solidFill>
                  <a:schemeClr val="dk1"/>
                </a:solidFill>
                <a:effectLst/>
                <a:uFillTx/>
                <a:latin typeface="Arial"/>
              </a:rPr>
              <a:t>‹nr.›</a:t>
            </a:fld>
            <a:endParaRPr lang="da-DK" sz="900" b="0" u="none" strike="noStrike">
              <a:solidFill>
                <a:srgbClr val="FFFFFF"/>
              </a:solidFill>
              <a:effectLst/>
              <a:uFillTx/>
              <a:latin typeface="Calibri"/>
            </a:endParaRPr>
          </a:p>
        </p:txBody>
      </p:sp>
      <p:pic>
        <p:nvPicPr>
          <p:cNvPr id="260"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261"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261"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63" name="Rectangle 1"/>
          <p:cNvSpPr/>
          <p:nvPr/>
        </p:nvSpPr>
        <p:spPr>
          <a:xfrm>
            <a:off x="0" y="0"/>
            <a:ext cx="12191760" cy="685764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p:style>
        <p:txBody>
          <a:bodyPr horzOverflow="overflow" lIns="72000" tIns="72000" rIns="72000" bIns="72000" numCol="1" spcCol="0" anchor="ctr">
            <a:noAutofit/>
          </a:bodyPr>
          <a:lstStyle/>
          <a:p>
            <a:pPr algn="ctr" defTabSz="914400">
              <a:lnSpc>
                <a:spcPct val="100000"/>
              </a:lnSpc>
              <a:spcBef>
                <a:spcPts val="601"/>
              </a:spcBef>
            </a:pPr>
            <a:endParaRPr lang="da-DK" sz="1400" b="0" u="none" strike="noStrike">
              <a:solidFill>
                <a:schemeClr val="dk1"/>
              </a:solidFill>
              <a:effectLst/>
              <a:uFillTx/>
              <a:latin typeface="Arial"/>
            </a:endParaRPr>
          </a:p>
        </p:txBody>
      </p:sp>
      <p:sp>
        <p:nvSpPr>
          <p:cNvPr id="264" name="Do not use"/>
          <p:cNvSpPr/>
          <p:nvPr/>
        </p:nvSpPr>
        <p:spPr>
          <a:xfrm>
            <a:off x="430200" y="657000"/>
            <a:ext cx="11356560" cy="2892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ct val="100000"/>
              </a:lnSpc>
              <a:spcBef>
                <a:spcPts val="601"/>
              </a:spcBef>
              <a:tabLst>
                <a:tab pos="0" algn="l"/>
              </a:tabLst>
            </a:pPr>
            <a:r>
              <a:rPr lang="da-DK" sz="4400" b="0" u="none" strike="noStrike">
                <a:solidFill>
                  <a:schemeClr val="lt1"/>
                </a:solidFill>
                <a:effectLst/>
                <a:uFillTx/>
                <a:latin typeface="Arial"/>
              </a:rPr>
              <a:t>Hvis du ser andre </a:t>
            </a:r>
            <a:r>
              <a:rPr lang="da-DK" sz="4400" b="1" i="1" u="none" strike="noStrike">
                <a:solidFill>
                  <a:schemeClr val="lt1"/>
                </a:solidFill>
                <a:effectLst/>
                <a:uFillTx/>
                <a:latin typeface="Arial"/>
              </a:rPr>
              <a:t>layouts efter dette,</a:t>
            </a:r>
            <a:br>
              <a:rPr sz="4400"/>
            </a:br>
            <a:r>
              <a:rPr lang="da-DK" sz="4400" b="0" u="none" strike="noStrike">
                <a:solidFill>
                  <a:schemeClr val="lt1"/>
                </a:solidFill>
                <a:effectLst/>
                <a:uFillTx/>
                <a:latin typeface="Arial"/>
              </a:rPr>
              <a:t>brug dem ikke. Disse layouts </a:t>
            </a:r>
            <a:r>
              <a:rPr lang="da-DK" sz="4400" b="1" i="1" u="none" strike="noStrike">
                <a:solidFill>
                  <a:schemeClr val="lt1"/>
                </a:solidFill>
                <a:effectLst/>
                <a:uFillTx/>
                <a:latin typeface="Arial"/>
              </a:rPr>
              <a:t>tilhører ikke </a:t>
            </a:r>
            <a:r>
              <a:rPr lang="da-DK" sz="4400" b="0" u="none" strike="noStrike">
                <a:solidFill>
                  <a:schemeClr val="lt1"/>
                </a:solidFill>
                <a:effectLst/>
                <a:uFillTx/>
                <a:latin typeface="Arial"/>
              </a:rPr>
              <a:t>vores corporateskabelon.</a:t>
            </a:r>
            <a:br>
              <a:rPr sz="2800"/>
            </a:br>
            <a:br>
              <a:rPr sz="2800"/>
            </a:br>
            <a:endParaRPr lang="da-DK" sz="4400" b="0" u="none" strike="noStrike">
              <a:solidFill>
                <a:srgbClr val="FFFFFF"/>
              </a:solidFill>
              <a:effectLst/>
              <a:uFillTx/>
              <a:latin typeface="Calibri"/>
            </a:endParaRPr>
          </a:p>
        </p:txBody>
      </p:sp>
      <p:grpSp>
        <p:nvGrpSpPr>
          <p:cNvPr id="265" name="Group 3"/>
          <p:cNvGrpSpPr/>
          <p:nvPr/>
        </p:nvGrpSpPr>
        <p:grpSpPr>
          <a:xfrm>
            <a:off x="10755720" y="3111120"/>
            <a:ext cx="900360" cy="1465560"/>
            <a:chOff x="10755720" y="3111120"/>
            <a:chExt cx="900360" cy="1465560"/>
          </a:xfrm>
        </p:grpSpPr>
        <p:sp>
          <p:nvSpPr>
            <p:cNvPr id="266" name="Rectangle 2"/>
            <p:cNvSpPr/>
            <p:nvPr/>
          </p:nvSpPr>
          <p:spPr>
            <a:xfrm rot="13500000">
              <a:off x="10687320" y="3442680"/>
              <a:ext cx="1036440" cy="23652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p:style>
          <p:txBody>
            <a:bodyPr horzOverflow="overflow" lIns="72000" tIns="72000" rIns="72000" bIns="72000" numCol="1" spcCol="0" anchor="ctr">
              <a:noAutofit/>
            </a:bodyPr>
            <a:lstStyle/>
            <a:p>
              <a:pPr algn="ctr" defTabSz="914400">
                <a:lnSpc>
                  <a:spcPct val="100000"/>
                </a:lnSpc>
                <a:spcBef>
                  <a:spcPts val="601"/>
                </a:spcBef>
              </a:pPr>
              <a:endParaRPr lang="da-DK" sz="1400" b="0" u="none" strike="noStrike">
                <a:solidFill>
                  <a:schemeClr val="dk1"/>
                </a:solidFill>
                <a:effectLst/>
                <a:uFillTx/>
                <a:latin typeface="Arial"/>
              </a:endParaRPr>
            </a:p>
          </p:txBody>
        </p:sp>
        <p:sp>
          <p:nvSpPr>
            <p:cNvPr id="267" name="Rectangle 5"/>
            <p:cNvSpPr/>
            <p:nvPr/>
          </p:nvSpPr>
          <p:spPr>
            <a:xfrm rot="18900000">
              <a:off x="10687320" y="4007880"/>
              <a:ext cx="1036440" cy="23652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p:style>
          <p:txBody>
            <a:bodyPr horzOverflow="overflow" lIns="72000" tIns="72000" rIns="72000" bIns="72000" numCol="1" spcCol="0" anchor="ctr">
              <a:noAutofit/>
            </a:bodyPr>
            <a:lstStyle/>
            <a:p>
              <a:pPr algn="ctr" defTabSz="914400">
                <a:lnSpc>
                  <a:spcPct val="100000"/>
                </a:lnSpc>
                <a:spcBef>
                  <a:spcPts val="601"/>
                </a:spcBef>
              </a:pPr>
              <a:endParaRPr lang="da-DK" sz="1400" b="0" u="none" strike="noStrike">
                <a:solidFill>
                  <a:schemeClr val="dk1"/>
                </a:solidFill>
                <a:effectLst/>
                <a:uFillTx/>
                <a:latin typeface="Arial"/>
              </a:endParaRPr>
            </a:p>
          </p:txBody>
        </p:sp>
      </p:grpSp>
      <p:sp>
        <p:nvSpPr>
          <p:cNvPr id="268" name="Rectangle 11"/>
          <p:cNvSpPr/>
          <p:nvPr/>
        </p:nvSpPr>
        <p:spPr>
          <a:xfrm>
            <a:off x="472680" y="2986560"/>
            <a:ext cx="10152000" cy="163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a-DK" sz="10000" b="1" i="1" u="none" strike="noStrike">
                <a:solidFill>
                  <a:schemeClr val="lt1"/>
                </a:solidFill>
                <a:effectLst/>
                <a:uFillTx/>
                <a:latin typeface="Arial"/>
              </a:rPr>
              <a:t>Brug dem ikke </a:t>
            </a:r>
            <a:endParaRPr lang="da-DK" sz="10000" b="0" u="none" strike="noStrike">
              <a:solidFill>
                <a:srgbClr val="FFFFFF"/>
              </a:solidFill>
              <a:effectLst/>
              <a:uFillTx/>
              <a:latin typeface="Calibri"/>
            </a:endParaRPr>
          </a:p>
        </p:txBody>
      </p:sp>
      <p:sp>
        <p:nvSpPr>
          <p:cNvPr id="269" name="Do not use"/>
          <p:cNvSpPr/>
          <p:nvPr/>
        </p:nvSpPr>
        <p:spPr>
          <a:xfrm>
            <a:off x="430200" y="5186520"/>
            <a:ext cx="11356560" cy="969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ct val="100000"/>
              </a:lnSpc>
              <a:spcBef>
                <a:spcPts val="601"/>
              </a:spcBef>
              <a:tabLst>
                <a:tab pos="0" algn="l"/>
              </a:tabLst>
            </a:pPr>
            <a:r>
              <a:rPr lang="da-DK" sz="2000" b="0" u="none" strike="noStrike">
                <a:solidFill>
                  <a:schemeClr val="lt1"/>
                </a:solidFill>
                <a:effectLst/>
                <a:uFillTx/>
                <a:latin typeface="Arial"/>
              </a:rPr>
              <a:t>Pga. PowerPoints standard Kopier/Indsæt funktionalitet kan ekstra uønskede layouts forekomme.</a:t>
            </a:r>
            <a:endParaRPr lang="da-DK" sz="2000" b="0" u="none" strike="noStrike">
              <a:solidFill>
                <a:srgbClr val="FFFFFF"/>
              </a:solidFill>
              <a:effectLst/>
              <a:uFillTx/>
              <a:latin typeface="Calibri"/>
            </a:endParaRPr>
          </a:p>
          <a:p>
            <a:pPr algn="ctr" defTabSz="914400">
              <a:lnSpc>
                <a:spcPct val="100000"/>
              </a:lnSpc>
              <a:spcBef>
                <a:spcPts val="601"/>
              </a:spcBef>
              <a:tabLst>
                <a:tab pos="0" algn="l"/>
              </a:tabLst>
            </a:pPr>
            <a:r>
              <a:rPr lang="da-DK" sz="2000" b="0" u="none" strike="noStrike">
                <a:solidFill>
                  <a:schemeClr val="lt1"/>
                </a:solidFill>
                <a:effectLst/>
                <a:uFillTx/>
                <a:latin typeface="Arial"/>
              </a:rPr>
              <a:t>OBS! Layouts efter dette kan indeholde potentiel fortrolig information.</a:t>
            </a:r>
            <a:br>
              <a:rPr sz="1800"/>
            </a:br>
            <a:endParaRPr lang="da-DK" sz="2000" b="0" u="none" strike="noStrike">
              <a:solidFill>
                <a:srgbClr val="FFFFFF"/>
              </a:solidFill>
              <a:effectLst/>
              <a:uFillTx/>
              <a:latin typeface="Calibri"/>
            </a:endParaRPr>
          </a:p>
        </p:txBody>
      </p:sp>
      <p:sp>
        <p:nvSpPr>
          <p:cNvPr id="270" name="PlaceHolder 1"/>
          <p:cNvSpPr>
            <a:spLocks noGrp="1"/>
          </p:cNvSpPr>
          <p:nvPr>
            <p:ph type="dt" idx="79"/>
          </p:nvPr>
        </p:nvSpPr>
        <p:spPr>
          <a:xfrm>
            <a:off x="0" y="6858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FFFFFF"/>
              </a:solidFill>
              <a:effectLst/>
              <a:uFillTx/>
              <a:latin typeface="Calibri"/>
            </a:endParaRPr>
          </a:p>
        </p:txBody>
      </p:sp>
      <p:sp>
        <p:nvSpPr>
          <p:cNvPr id="271" name="PlaceHolder 2"/>
          <p:cNvSpPr>
            <a:spLocks noGrp="1"/>
          </p:cNvSpPr>
          <p:nvPr>
            <p:ph type="ftr" idx="80"/>
          </p:nvPr>
        </p:nvSpPr>
        <p:spPr>
          <a:xfrm>
            <a:off x="1029600" y="685800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FFFFFF"/>
                </a:solidFill>
                <a:effectLst/>
                <a:uFillTx/>
                <a:latin typeface="Calibri"/>
              </a:defRPr>
            </a:lvl1pPr>
          </a:lstStyle>
          <a:p>
            <a:pPr indent="0" algn="ctr">
              <a:buNone/>
            </a:pPr>
            <a:r>
              <a:rPr lang="da-DK" sz="1400" b="0" u="none" strike="noStrike">
                <a:solidFill>
                  <a:srgbClr val="FFFFFF"/>
                </a:solidFill>
                <a:effectLst/>
                <a:uFillTx/>
                <a:latin typeface="Calibri"/>
              </a:rPr>
              <a:t>&lt;sidefod&gt;</a:t>
            </a:r>
          </a:p>
        </p:txBody>
      </p:sp>
      <p:sp>
        <p:nvSpPr>
          <p:cNvPr id="272" name="PlaceHolder 3"/>
          <p:cNvSpPr>
            <a:spLocks noGrp="1"/>
          </p:cNvSpPr>
          <p:nvPr>
            <p:ph type="sldNum" idx="81"/>
          </p:nvPr>
        </p:nvSpPr>
        <p:spPr>
          <a:xfrm>
            <a:off x="0" y="6858000"/>
            <a:ext cx="0" cy="0"/>
          </a:xfrm>
          <a:prstGeom prst="rect">
            <a:avLst/>
          </a:prstGeom>
          <a:noFill/>
          <a:ln w="0">
            <a:noFill/>
          </a:ln>
        </p:spPr>
        <p:txBody>
          <a:bodyPr lIns="0" tIns="0" rIns="0" bIns="0" anchor="t">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fld id="{74BBEA80-DD9D-4F0C-8A0B-946D7C58423E}" type="slidenum">
              <a:rPr lang="da-DK" sz="100" b="0" u="none" strike="noStrike">
                <a:solidFill>
                  <a:srgbClr val="FFFFFF">
                    <a:alpha val="1000"/>
                  </a:srgbClr>
                </a:solidFill>
                <a:effectLst/>
                <a:uFillTx/>
                <a:latin typeface="Arial"/>
              </a:rPr>
              <a:t>‹nr.›</a:t>
            </a:fld>
            <a:endParaRPr lang="da-DK" sz="100" b="0" u="none" strike="noStrike">
              <a:solidFill>
                <a:srgbClr val="FFFFFF"/>
              </a:solidFill>
              <a:effectLst/>
              <a:uFillTx/>
              <a:latin typeface="Calibri"/>
            </a:endParaRPr>
          </a:p>
        </p:txBody>
      </p:sp>
    </p:spTree>
    <p:extLst>
      <p:ext uri="{BB962C8B-B14F-4D97-AF65-F5344CB8AC3E}">
        <p14:creationId xmlns:p14="http://schemas.microsoft.com/office/powerpoint/2010/main" val="41357198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Agenda A">
    <p:bg>
      <p:bgPr>
        <a:solidFill>
          <a:srgbClr val="FFFFFF"/>
        </a:solidFill>
        <a:effectLst/>
      </p:bgPr>
    </p:bg>
    <p:spTree>
      <p:nvGrpSpPr>
        <p:cNvPr id="1" name=""/>
        <p:cNvGrpSpPr/>
        <p:nvPr/>
      </p:nvGrpSpPr>
      <p:grpSpPr>
        <a:xfrm>
          <a:off x="0" y="0"/>
          <a:ext cx="0" cy="0"/>
          <a:chOff x="0" y="0"/>
          <a:chExt cx="0" cy="0"/>
        </a:xfrm>
      </p:grpSpPr>
      <p:graphicFrame>
        <p:nvGraphicFramePr>
          <p:cNvPr id="273"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273"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75"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1DDAE5B2-BA30-4104-B04B-22C46FF05555}"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276"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277"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277"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79" name="Baggrund"/>
          <p:cNvSpPr/>
          <p:nvPr/>
        </p:nvSpPr>
        <p:spPr>
          <a:xfrm>
            <a:off x="179280" y="181080"/>
            <a:ext cx="11829600" cy="6495840"/>
          </a:xfrm>
          <a:prstGeom prst="rect">
            <a:avLst/>
          </a:prstGeom>
          <a:solidFill>
            <a:srgbClr val="406871"/>
          </a:solidFill>
          <a:ln w="0">
            <a:noFill/>
          </a:ln>
        </p:spPr>
        <p:style>
          <a:lnRef idx="0">
            <a:scrgbClr r="0" g="0" b="0"/>
          </a:lnRef>
          <a:fillRef idx="0">
            <a:scrgbClr r="0" g="0" b="0"/>
          </a:fillRef>
          <a:effectRef idx="0">
            <a:scrgbClr r="0" g="0" b="0"/>
          </a:effectRef>
          <a:fontRef idx="minor"/>
        </p:style>
        <p:txBody>
          <a:bodyPr wrap="none" lIns="0" tIns="0" rIns="0" bIns="0" anchor="ctr">
            <a:noAutofit/>
          </a:bodyPr>
          <a:lstStyle/>
          <a:p>
            <a:pPr defTabSz="914400">
              <a:lnSpc>
                <a:spcPct val="100000"/>
              </a:lnSpc>
            </a:pPr>
            <a:endParaRPr lang="da-DK" sz="1700" b="0" u="none" strike="noStrike">
              <a:solidFill>
                <a:schemeClr val="dk1"/>
              </a:solidFill>
              <a:effectLst/>
              <a:uFillTx/>
              <a:latin typeface="Arial"/>
            </a:endParaRPr>
          </a:p>
        </p:txBody>
      </p:sp>
      <p:sp>
        <p:nvSpPr>
          <p:cNvPr id="280" name="Slide Number Placeholder 5 (FAST)"/>
          <p:cNvSpPr/>
          <p:nvPr/>
        </p:nvSpPr>
        <p:spPr>
          <a:xfrm>
            <a:off x="702720" y="6400800"/>
            <a:ext cx="279360" cy="25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5B45F165-179B-4C90-819E-694769A12466}" type="slidenum">
              <a:rPr lang="da-DK" sz="900" b="0" u="none" strike="noStrike">
                <a:solidFill>
                  <a:schemeClr val="lt1"/>
                </a:solidFill>
                <a:effectLst/>
                <a:uFillTx/>
                <a:latin typeface="Arial"/>
              </a:rPr>
              <a:t>‹nr.›</a:t>
            </a:fld>
            <a:endParaRPr lang="da-DK" sz="900" b="0" u="none" strike="noStrike">
              <a:solidFill>
                <a:srgbClr val="000000"/>
              </a:solidFill>
              <a:effectLst/>
              <a:uFillTx/>
              <a:latin typeface="Calibri"/>
            </a:endParaRPr>
          </a:p>
        </p:txBody>
      </p:sp>
      <p:sp>
        <p:nvSpPr>
          <p:cNvPr id="281" name="PlaceHolder 1"/>
          <p:cNvSpPr>
            <a:spLocks noGrp="1"/>
          </p:cNvSpPr>
          <p:nvPr>
            <p:ph type="body"/>
          </p:nvPr>
        </p:nvSpPr>
        <p:spPr>
          <a:xfrm>
            <a:off x="702720" y="1463400"/>
            <a:ext cx="10784160" cy="4449600"/>
          </a:xfrm>
          <a:prstGeom prst="rect">
            <a:avLst/>
          </a:prstGeom>
          <a:noFill/>
          <a:ln w="0">
            <a:noFill/>
          </a:ln>
        </p:spPr>
        <p:txBody>
          <a:bodyPr lIns="0" tIns="0" rIns="144000" bIns="0" numCol="1" spcCol="0" anchor="t">
            <a:noAutofit/>
          </a:bodyPr>
          <a:lstStyle/>
          <a:p>
            <a:pPr marL="216000" indent="-216000">
              <a:lnSpc>
                <a:spcPct val="150000"/>
              </a:lnSpc>
              <a:buClr>
                <a:srgbClr val="406871"/>
              </a:buClr>
              <a:buFont typeface="Symbol" charset="2"/>
              <a:buChar char=""/>
              <a:tabLst>
                <a:tab pos="892080" algn="l"/>
              </a:tabLst>
            </a:pPr>
            <a:r>
              <a:rPr lang="da-DK" sz="1800" b="0" u="none" strike="noStrike">
                <a:solidFill>
                  <a:schemeClr val="lt1"/>
                </a:solidFill>
                <a:effectLst/>
                <a:uFillTx/>
                <a:latin typeface="Arial"/>
              </a:rPr>
              <a:t>Indsæt emne</a:t>
            </a:r>
            <a:endParaRPr lang="da-DK" sz="1800" b="0" u="none" strike="noStrike">
              <a:solidFill>
                <a:schemeClr val="dk1"/>
              </a:solidFill>
              <a:effectLst/>
              <a:uFillTx/>
              <a:latin typeface="Arial"/>
            </a:endParaRPr>
          </a:p>
          <a:p>
            <a:pPr marL="453600" lvl="1" indent="-216000">
              <a:lnSpc>
                <a:spcPct val="100000"/>
              </a:lnSpc>
              <a:buClr>
                <a:srgbClr val="416972"/>
              </a:buClr>
              <a:buFont typeface="Arial"/>
              <a:buChar char="–"/>
              <a:tabLst>
                <a:tab pos="892080" algn="l"/>
              </a:tabLst>
            </a:pPr>
            <a:r>
              <a:rPr lang="da-DK" sz="1400" b="0" u="none" strike="noStrike">
                <a:solidFill>
                  <a:schemeClr val="lt1"/>
                </a:solidFill>
                <a:effectLst/>
                <a:uFillTx/>
                <a:latin typeface="Arial"/>
              </a:rPr>
              <a:t>Second level</a:t>
            </a:r>
            <a:endParaRPr lang="da-DK" sz="1400" b="0" u="none" strike="noStrike">
              <a:solidFill>
                <a:schemeClr val="dk1"/>
              </a:solidFill>
              <a:effectLst/>
              <a:uFillTx/>
              <a:latin typeface="Arial"/>
            </a:endParaRPr>
          </a:p>
          <a:p>
            <a:pPr marL="684000" lvl="2"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Third level</a:t>
            </a:r>
            <a:endParaRPr lang="da-DK" sz="1200" b="0" u="none" strike="noStrike">
              <a:solidFill>
                <a:schemeClr val="dk1"/>
              </a:solidFill>
              <a:effectLst/>
              <a:uFillTx/>
              <a:latin typeface="Arial"/>
            </a:endParaRPr>
          </a:p>
          <a:p>
            <a:pPr marL="684000" lvl="3"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Fourth level</a:t>
            </a:r>
            <a:endParaRPr lang="da-DK" sz="1200" b="0" u="none" strike="noStrike">
              <a:solidFill>
                <a:schemeClr val="dk1"/>
              </a:solidFill>
              <a:effectLst/>
              <a:uFillTx/>
              <a:latin typeface="Arial"/>
            </a:endParaRPr>
          </a:p>
          <a:p>
            <a:pPr marL="684000" lvl="4"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Fifth level</a:t>
            </a:r>
            <a:endParaRPr lang="da-DK" sz="1200" b="0" u="none" strike="noStrike">
              <a:solidFill>
                <a:schemeClr val="dk1"/>
              </a:solidFill>
              <a:effectLst/>
              <a:uFillTx/>
              <a:latin typeface="Arial"/>
            </a:endParaRPr>
          </a:p>
          <a:p>
            <a:pPr marL="684000" lvl="5"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6</a:t>
            </a:r>
            <a:endParaRPr lang="da-DK" sz="1200" b="0" u="none" strike="noStrike">
              <a:solidFill>
                <a:schemeClr val="dk1"/>
              </a:solidFill>
              <a:effectLst/>
              <a:uFillTx/>
              <a:latin typeface="Arial"/>
            </a:endParaRPr>
          </a:p>
          <a:p>
            <a:pPr marL="684000" lvl="6"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7</a:t>
            </a:r>
            <a:endParaRPr lang="da-DK" sz="1200" b="0" u="none" strike="noStrike">
              <a:solidFill>
                <a:schemeClr val="dk1"/>
              </a:solidFill>
              <a:effectLst/>
              <a:uFillTx/>
              <a:latin typeface="Arial"/>
            </a:endParaRPr>
          </a:p>
          <a:p>
            <a:pPr marL="684000" lvl="7"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8</a:t>
            </a:r>
            <a:endParaRPr lang="da-DK" sz="1200" b="0" u="none" strike="noStrike">
              <a:solidFill>
                <a:schemeClr val="dk1"/>
              </a:solidFill>
              <a:effectLst/>
              <a:uFillTx/>
              <a:latin typeface="Arial"/>
            </a:endParaRPr>
          </a:p>
          <a:p>
            <a:pPr marL="684000" lvl="8"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9</a:t>
            </a:r>
            <a:endParaRPr lang="da-DK" sz="1200" b="0" u="none" strike="noStrike">
              <a:solidFill>
                <a:schemeClr val="dk1"/>
              </a:solidFill>
              <a:effectLst/>
              <a:uFillTx/>
              <a:latin typeface="Arial"/>
            </a:endParaRPr>
          </a:p>
        </p:txBody>
      </p:sp>
      <p:sp>
        <p:nvSpPr>
          <p:cNvPr id="282" name="PlaceHolder 2"/>
          <p:cNvSpPr>
            <a:spLocks noGrp="1"/>
          </p:cNvSpPr>
          <p:nvPr>
            <p:ph type="dt" idx="82"/>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283" name="PlaceHolder 3"/>
          <p:cNvSpPr>
            <a:spLocks noGrp="1"/>
          </p:cNvSpPr>
          <p:nvPr>
            <p:ph type="ftr" idx="83"/>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284" name="PlaceHolder 4"/>
          <p:cNvSpPr>
            <a:spLocks noGrp="1"/>
          </p:cNvSpPr>
          <p:nvPr>
            <p:ph type="sldNum" idx="84"/>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22A74B2A-976B-4CBB-8FAA-3CDC5712B7A4}"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285" name="PlaceHolder 5"/>
          <p:cNvSpPr>
            <a:spLocks noGrp="1"/>
          </p:cNvSpPr>
          <p:nvPr>
            <p:ph type="title"/>
          </p:nvPr>
        </p:nvSpPr>
        <p:spPr>
          <a:xfrm>
            <a:off x="701640" y="361800"/>
            <a:ext cx="10785240" cy="935640"/>
          </a:xfrm>
          <a:prstGeom prst="rect">
            <a:avLst/>
          </a:prstGeom>
          <a:noFill/>
          <a:ln w="0">
            <a:noFill/>
          </a:ln>
        </p:spPr>
        <p:txBody>
          <a:bodyPr lIns="0" tIns="0" rIns="0" bIns="0" numCol="1" spcCol="0" anchor="t">
            <a:noAutofit/>
          </a:bodyPr>
          <a:lstStyle/>
          <a:p>
            <a:pPr indent="0">
              <a:lnSpc>
                <a:spcPct val="90000"/>
              </a:lnSpc>
              <a:buNone/>
            </a:pPr>
            <a:r>
              <a:rPr lang="da-DK" sz="2800" b="0" u="none" strike="noStrike">
                <a:solidFill>
                  <a:schemeClr val="lt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pic>
        <p:nvPicPr>
          <p:cNvPr id="286" name="Billede 9"/>
          <p:cNvPicPr/>
          <p:nvPr/>
        </p:nvPicPr>
        <p:blipFill>
          <a:blip r:embed="rId6"/>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460871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Agenda B">
    <p:bg>
      <p:bgPr>
        <a:solidFill>
          <a:srgbClr val="FFFFFF"/>
        </a:solidFill>
        <a:effectLst/>
      </p:bgPr>
    </p:bg>
    <p:spTree>
      <p:nvGrpSpPr>
        <p:cNvPr id="1" name=""/>
        <p:cNvGrpSpPr/>
        <p:nvPr/>
      </p:nvGrpSpPr>
      <p:grpSpPr>
        <a:xfrm>
          <a:off x="0" y="0"/>
          <a:ext cx="0" cy="0"/>
          <a:chOff x="0" y="0"/>
          <a:chExt cx="0" cy="0"/>
        </a:xfrm>
      </p:grpSpPr>
      <p:graphicFrame>
        <p:nvGraphicFramePr>
          <p:cNvPr id="287"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287"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89"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85B358E6-B5FF-435F-B9FF-B3E35B070A30}"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290"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291"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291"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93" name="Baggrund"/>
          <p:cNvSpPr/>
          <p:nvPr/>
        </p:nvSpPr>
        <p:spPr>
          <a:xfrm>
            <a:off x="179280" y="181080"/>
            <a:ext cx="11829600" cy="6495840"/>
          </a:xfrm>
          <a:prstGeom prst="rect">
            <a:avLst/>
          </a:prstGeom>
          <a:solidFill>
            <a:srgbClr val="DBD9D6"/>
          </a:solidFill>
          <a:ln w="0">
            <a:noFill/>
          </a:ln>
        </p:spPr>
        <p:style>
          <a:lnRef idx="0">
            <a:scrgbClr r="0" g="0" b="0"/>
          </a:lnRef>
          <a:fillRef idx="0">
            <a:scrgbClr r="0" g="0" b="0"/>
          </a:fillRef>
          <a:effectRef idx="0">
            <a:scrgbClr r="0" g="0" b="0"/>
          </a:effectRef>
          <a:fontRef idx="minor"/>
        </p:style>
        <p:txBody>
          <a:bodyPr wrap="none" lIns="0" tIns="0" rIns="0" bIns="0" anchor="ctr">
            <a:noAutofit/>
          </a:bodyPr>
          <a:lstStyle/>
          <a:p>
            <a:pPr defTabSz="914400">
              <a:lnSpc>
                <a:spcPct val="100000"/>
              </a:lnSpc>
            </a:pPr>
            <a:endParaRPr lang="da-DK" sz="1700" b="0" u="none" strike="noStrike">
              <a:solidFill>
                <a:schemeClr val="dk1"/>
              </a:solidFill>
              <a:effectLst/>
              <a:uFillTx/>
              <a:latin typeface="Arial"/>
            </a:endParaRPr>
          </a:p>
        </p:txBody>
      </p:sp>
      <p:sp>
        <p:nvSpPr>
          <p:cNvPr id="294" name="Slide Number Placeholder 5 (FAST)"/>
          <p:cNvSpPr/>
          <p:nvPr/>
        </p:nvSpPr>
        <p:spPr>
          <a:xfrm>
            <a:off x="702720" y="6400800"/>
            <a:ext cx="279360" cy="25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0A413BDD-DD07-42A2-AF29-8CCDFD4E54B3}"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sp>
        <p:nvSpPr>
          <p:cNvPr id="295" name="PlaceHolder 1"/>
          <p:cNvSpPr>
            <a:spLocks noGrp="1"/>
          </p:cNvSpPr>
          <p:nvPr>
            <p:ph type="body"/>
          </p:nvPr>
        </p:nvSpPr>
        <p:spPr>
          <a:xfrm>
            <a:off x="702720" y="1463400"/>
            <a:ext cx="10784160" cy="4449600"/>
          </a:xfrm>
          <a:prstGeom prst="rect">
            <a:avLst/>
          </a:prstGeom>
          <a:noFill/>
          <a:ln w="0">
            <a:noFill/>
          </a:ln>
        </p:spPr>
        <p:txBody>
          <a:bodyPr lIns="0" tIns="0" rIns="144000" bIns="0" numCol="1" spcCol="0" anchor="t">
            <a:noAutofit/>
          </a:bodyPr>
          <a:lstStyle/>
          <a:p>
            <a:pPr marL="216000" indent="-216000">
              <a:lnSpc>
                <a:spcPct val="150000"/>
              </a:lnSpc>
              <a:buClr>
                <a:srgbClr val="416972"/>
              </a:buClr>
              <a:buFont typeface="Symbol" charset="2"/>
              <a:buChar char=""/>
              <a:tabLst>
                <a:tab pos="892080" algn="l"/>
              </a:tabLst>
            </a:pPr>
            <a:r>
              <a:rPr lang="da-DK" sz="1800" b="0" u="none" strike="noStrike">
                <a:solidFill>
                  <a:schemeClr val="dk1"/>
                </a:solidFill>
                <a:effectLst/>
                <a:uFillTx/>
                <a:latin typeface="Arial"/>
              </a:rPr>
              <a:t>Indsæt emne</a:t>
            </a:r>
          </a:p>
          <a:p>
            <a:pPr marL="453600" lvl="1" indent="-216000">
              <a:lnSpc>
                <a:spcPct val="100000"/>
              </a:lnSpc>
              <a:buClr>
                <a:srgbClr val="416972"/>
              </a:buClr>
              <a:buFont typeface="Arial"/>
              <a:buChar char="–"/>
              <a:tabLst>
                <a:tab pos="892080" algn="l"/>
              </a:tabLst>
            </a:pPr>
            <a:r>
              <a:rPr lang="da-DK" sz="1400" b="0" u="none" strike="noStrike">
                <a:solidFill>
                  <a:schemeClr val="dk1"/>
                </a:solidFill>
                <a:effectLst/>
                <a:uFillTx/>
                <a:latin typeface="Arial"/>
              </a:rPr>
              <a:t>Second level</a:t>
            </a:r>
          </a:p>
          <a:p>
            <a:pPr marL="684000" lvl="2" indent="-216000">
              <a:lnSpc>
                <a:spcPct val="100000"/>
              </a:lnSpc>
              <a:buClr>
                <a:srgbClr val="416972"/>
              </a:buClr>
              <a:buFont typeface="Arial"/>
              <a:buChar char="–"/>
              <a:tabLst>
                <a:tab pos="892080" algn="l"/>
              </a:tabLst>
            </a:pPr>
            <a:r>
              <a:rPr lang="da-DK" sz="1200" b="0" u="none" strike="noStrike">
                <a:solidFill>
                  <a:schemeClr val="dk1"/>
                </a:solidFill>
                <a:effectLst/>
                <a:uFillTx/>
                <a:latin typeface="Arial"/>
              </a:rPr>
              <a:t>Third level</a:t>
            </a:r>
          </a:p>
          <a:p>
            <a:pPr marL="684000" lvl="3" indent="-216000">
              <a:lnSpc>
                <a:spcPct val="100000"/>
              </a:lnSpc>
              <a:buClr>
                <a:srgbClr val="416972"/>
              </a:buClr>
              <a:buFont typeface="Arial"/>
              <a:buChar char="–"/>
              <a:tabLst>
                <a:tab pos="892080" algn="l"/>
              </a:tabLst>
            </a:pPr>
            <a:r>
              <a:rPr lang="da-DK" sz="1200" b="0" u="none" strike="noStrike">
                <a:solidFill>
                  <a:schemeClr val="dk1"/>
                </a:solidFill>
                <a:effectLst/>
                <a:uFillTx/>
                <a:latin typeface="Arial"/>
              </a:rPr>
              <a:t>Fourth level</a:t>
            </a:r>
          </a:p>
          <a:p>
            <a:pPr marL="684000" lvl="4" indent="-216000">
              <a:lnSpc>
                <a:spcPct val="100000"/>
              </a:lnSpc>
              <a:buClr>
                <a:srgbClr val="416972"/>
              </a:buClr>
              <a:buFont typeface="Arial"/>
              <a:buChar char="–"/>
              <a:tabLst>
                <a:tab pos="892080" algn="l"/>
              </a:tabLst>
            </a:pPr>
            <a:r>
              <a:rPr lang="da-DK" sz="1200" b="0" u="none" strike="noStrike">
                <a:solidFill>
                  <a:schemeClr val="dk1"/>
                </a:solidFill>
                <a:effectLst/>
                <a:uFillTx/>
                <a:latin typeface="Arial"/>
              </a:rPr>
              <a:t>Fifth level</a:t>
            </a:r>
          </a:p>
          <a:p>
            <a:pPr marL="684000" lvl="5" indent="-216000">
              <a:lnSpc>
                <a:spcPct val="100000"/>
              </a:lnSpc>
              <a:buClr>
                <a:srgbClr val="416972"/>
              </a:buClr>
              <a:buFont typeface="Arial"/>
              <a:buChar char="–"/>
              <a:tabLst>
                <a:tab pos="892080" algn="l"/>
              </a:tabLst>
            </a:pPr>
            <a:r>
              <a:rPr lang="da-DK" sz="1200" b="0" u="none" strike="noStrike">
                <a:solidFill>
                  <a:schemeClr val="dk1"/>
                </a:solidFill>
                <a:effectLst/>
                <a:uFillTx/>
                <a:latin typeface="Arial"/>
              </a:rPr>
              <a:t>6</a:t>
            </a:r>
          </a:p>
          <a:p>
            <a:pPr marL="684000" lvl="6" indent="-216000">
              <a:lnSpc>
                <a:spcPct val="100000"/>
              </a:lnSpc>
              <a:buClr>
                <a:srgbClr val="416972"/>
              </a:buClr>
              <a:buFont typeface="Arial"/>
              <a:buChar char="–"/>
              <a:tabLst>
                <a:tab pos="892080" algn="l"/>
              </a:tabLst>
            </a:pPr>
            <a:r>
              <a:rPr lang="da-DK" sz="1200" b="0" u="none" strike="noStrike">
                <a:solidFill>
                  <a:schemeClr val="dk1"/>
                </a:solidFill>
                <a:effectLst/>
                <a:uFillTx/>
                <a:latin typeface="Arial"/>
              </a:rPr>
              <a:t>7</a:t>
            </a:r>
          </a:p>
          <a:p>
            <a:pPr marL="684000" lvl="7" indent="-216000">
              <a:lnSpc>
                <a:spcPct val="100000"/>
              </a:lnSpc>
              <a:buClr>
                <a:srgbClr val="416972"/>
              </a:buClr>
              <a:buFont typeface="Arial"/>
              <a:buChar char="–"/>
              <a:tabLst>
                <a:tab pos="892080" algn="l"/>
              </a:tabLst>
            </a:pPr>
            <a:r>
              <a:rPr lang="da-DK" sz="1200" b="0" u="none" strike="noStrike">
                <a:solidFill>
                  <a:schemeClr val="dk1"/>
                </a:solidFill>
                <a:effectLst/>
                <a:uFillTx/>
                <a:latin typeface="Arial"/>
              </a:rPr>
              <a:t>8</a:t>
            </a:r>
          </a:p>
          <a:p>
            <a:pPr marL="684000" lvl="8" indent="-216000">
              <a:lnSpc>
                <a:spcPct val="100000"/>
              </a:lnSpc>
              <a:buClr>
                <a:srgbClr val="416972"/>
              </a:buClr>
              <a:buFont typeface="Arial"/>
              <a:buChar char="–"/>
              <a:tabLst>
                <a:tab pos="892080" algn="l"/>
              </a:tabLst>
            </a:pPr>
            <a:r>
              <a:rPr lang="da-DK" sz="1200" b="0" u="none" strike="noStrike">
                <a:solidFill>
                  <a:schemeClr val="dk1"/>
                </a:solidFill>
                <a:effectLst/>
                <a:uFillTx/>
                <a:latin typeface="Arial"/>
              </a:rPr>
              <a:t>9</a:t>
            </a:r>
          </a:p>
        </p:txBody>
      </p:sp>
      <p:sp>
        <p:nvSpPr>
          <p:cNvPr id="296" name="PlaceHolder 2"/>
          <p:cNvSpPr>
            <a:spLocks noGrp="1"/>
          </p:cNvSpPr>
          <p:nvPr>
            <p:ph type="dt" idx="85"/>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297" name="PlaceHolder 3"/>
          <p:cNvSpPr>
            <a:spLocks noGrp="1"/>
          </p:cNvSpPr>
          <p:nvPr>
            <p:ph type="ftr" idx="86"/>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298" name="PlaceHolder 4"/>
          <p:cNvSpPr>
            <a:spLocks noGrp="1"/>
          </p:cNvSpPr>
          <p:nvPr>
            <p:ph type="sldNum" idx="87"/>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ACCE7B6F-F819-46B9-B286-987517EF639B}"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299" name="PlaceHolder 5"/>
          <p:cNvSpPr>
            <a:spLocks noGrp="1"/>
          </p:cNvSpPr>
          <p:nvPr>
            <p:ph type="title"/>
          </p:nvPr>
        </p:nvSpPr>
        <p:spPr>
          <a:xfrm>
            <a:off x="701640" y="361800"/>
            <a:ext cx="10785240" cy="935640"/>
          </a:xfrm>
          <a:prstGeom prst="rect">
            <a:avLst/>
          </a:prstGeom>
          <a:noFill/>
          <a:ln w="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pic>
        <p:nvPicPr>
          <p:cNvPr id="300" name="Billede 14"/>
          <p:cNvPicPr/>
          <p:nvPr/>
        </p:nvPicPr>
        <p:blipFill>
          <a:blip r:embed="rId6"/>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18508553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Agenda C">
    <p:bg>
      <p:bgPr>
        <a:solidFill>
          <a:srgbClr val="FFFFFF"/>
        </a:solidFill>
        <a:effectLst/>
      </p:bgPr>
    </p:bg>
    <p:spTree>
      <p:nvGrpSpPr>
        <p:cNvPr id="1" name=""/>
        <p:cNvGrpSpPr/>
        <p:nvPr/>
      </p:nvGrpSpPr>
      <p:grpSpPr>
        <a:xfrm>
          <a:off x="0" y="0"/>
          <a:ext cx="0" cy="0"/>
          <a:chOff x="0" y="0"/>
          <a:chExt cx="0" cy="0"/>
        </a:xfrm>
      </p:grpSpPr>
      <p:graphicFrame>
        <p:nvGraphicFramePr>
          <p:cNvPr id="301"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301"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03"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EA99BBD7-6A53-47EF-8F55-A985C0DCD333}"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04"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305"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305"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07" name="Baggrund"/>
          <p:cNvSpPr/>
          <p:nvPr/>
        </p:nvSpPr>
        <p:spPr>
          <a:xfrm>
            <a:off x="179280" y="181080"/>
            <a:ext cx="11829600" cy="6495840"/>
          </a:xfrm>
          <a:prstGeom prst="rect">
            <a:avLst/>
          </a:prstGeom>
          <a:solidFill>
            <a:schemeClr val="accent2"/>
          </a:solidFill>
          <a:ln w="0">
            <a:noFill/>
          </a:ln>
        </p:spPr>
        <p:style>
          <a:lnRef idx="0">
            <a:scrgbClr r="0" g="0" b="0"/>
          </a:lnRef>
          <a:fillRef idx="0">
            <a:scrgbClr r="0" g="0" b="0"/>
          </a:fillRef>
          <a:effectRef idx="0">
            <a:scrgbClr r="0" g="0" b="0"/>
          </a:effectRef>
          <a:fontRef idx="minor"/>
        </p:style>
        <p:txBody>
          <a:bodyPr wrap="none" lIns="0" tIns="0" rIns="0" bIns="0" anchor="ctr">
            <a:noAutofit/>
          </a:bodyPr>
          <a:lstStyle/>
          <a:p>
            <a:pPr defTabSz="914400">
              <a:lnSpc>
                <a:spcPct val="100000"/>
              </a:lnSpc>
            </a:pPr>
            <a:endParaRPr lang="da-DK" sz="1700" b="0" u="none" strike="noStrike">
              <a:solidFill>
                <a:schemeClr val="dk1"/>
              </a:solidFill>
              <a:effectLst/>
              <a:uFillTx/>
              <a:latin typeface="Arial"/>
            </a:endParaRPr>
          </a:p>
        </p:txBody>
      </p:sp>
      <p:sp>
        <p:nvSpPr>
          <p:cNvPr id="308" name="Slide Number Placeholder 5 (FAST)"/>
          <p:cNvSpPr/>
          <p:nvPr/>
        </p:nvSpPr>
        <p:spPr>
          <a:xfrm>
            <a:off x="702720" y="6400800"/>
            <a:ext cx="279360" cy="25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124E9D9B-0BA5-4100-8CA9-2999AE248728}" type="slidenum">
              <a:rPr lang="da-DK" sz="900" b="0" u="none" strike="noStrike">
                <a:solidFill>
                  <a:schemeClr val="lt1"/>
                </a:solidFill>
                <a:effectLst/>
                <a:uFillTx/>
                <a:latin typeface="Arial"/>
              </a:rPr>
              <a:t>‹nr.›</a:t>
            </a:fld>
            <a:endParaRPr lang="da-DK" sz="900" b="0" u="none" strike="noStrike">
              <a:solidFill>
                <a:srgbClr val="000000"/>
              </a:solidFill>
              <a:effectLst/>
              <a:uFillTx/>
              <a:latin typeface="Calibri"/>
            </a:endParaRPr>
          </a:p>
        </p:txBody>
      </p:sp>
      <p:sp>
        <p:nvSpPr>
          <p:cNvPr id="309" name="PlaceHolder 1"/>
          <p:cNvSpPr>
            <a:spLocks noGrp="1"/>
          </p:cNvSpPr>
          <p:nvPr>
            <p:ph type="body"/>
          </p:nvPr>
        </p:nvSpPr>
        <p:spPr>
          <a:xfrm>
            <a:off x="702720" y="1463400"/>
            <a:ext cx="10784160" cy="4449600"/>
          </a:xfrm>
          <a:prstGeom prst="rect">
            <a:avLst/>
          </a:prstGeom>
          <a:noFill/>
          <a:ln w="0">
            <a:noFill/>
          </a:ln>
        </p:spPr>
        <p:txBody>
          <a:bodyPr lIns="0" tIns="0" rIns="144000" bIns="0" numCol="1" spcCol="0" anchor="t">
            <a:noAutofit/>
          </a:bodyPr>
          <a:lstStyle/>
          <a:p>
            <a:pPr marL="216000" indent="-216000">
              <a:lnSpc>
                <a:spcPct val="150000"/>
              </a:lnSpc>
              <a:buClr>
                <a:srgbClr val="406871"/>
              </a:buClr>
              <a:buFont typeface="Symbol" charset="2"/>
              <a:buChar char=""/>
              <a:tabLst>
                <a:tab pos="892080" algn="l"/>
              </a:tabLst>
            </a:pPr>
            <a:r>
              <a:rPr lang="da-DK" sz="1800" b="0" u="none" strike="noStrike">
                <a:solidFill>
                  <a:schemeClr val="lt1"/>
                </a:solidFill>
                <a:effectLst/>
                <a:uFillTx/>
                <a:latin typeface="Arial"/>
              </a:rPr>
              <a:t>Indsæt emne</a:t>
            </a:r>
            <a:endParaRPr lang="da-DK" sz="1800" b="0" u="none" strike="noStrike">
              <a:solidFill>
                <a:schemeClr val="dk1"/>
              </a:solidFill>
              <a:effectLst/>
              <a:uFillTx/>
              <a:latin typeface="Arial"/>
            </a:endParaRPr>
          </a:p>
          <a:p>
            <a:pPr marL="453600" lvl="1" indent="-216000">
              <a:lnSpc>
                <a:spcPct val="100000"/>
              </a:lnSpc>
              <a:buClr>
                <a:srgbClr val="416972"/>
              </a:buClr>
              <a:buFont typeface="Arial"/>
              <a:buChar char="–"/>
              <a:tabLst>
                <a:tab pos="892080" algn="l"/>
              </a:tabLst>
            </a:pPr>
            <a:r>
              <a:rPr lang="da-DK" sz="1400" b="0" u="none" strike="noStrike">
                <a:solidFill>
                  <a:schemeClr val="lt1"/>
                </a:solidFill>
                <a:effectLst/>
                <a:uFillTx/>
                <a:latin typeface="Arial"/>
              </a:rPr>
              <a:t>Second level</a:t>
            </a:r>
            <a:endParaRPr lang="da-DK" sz="1400" b="0" u="none" strike="noStrike">
              <a:solidFill>
                <a:schemeClr val="dk1"/>
              </a:solidFill>
              <a:effectLst/>
              <a:uFillTx/>
              <a:latin typeface="Arial"/>
            </a:endParaRPr>
          </a:p>
          <a:p>
            <a:pPr marL="684000" lvl="2"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Third level</a:t>
            </a:r>
            <a:endParaRPr lang="da-DK" sz="1200" b="0" u="none" strike="noStrike">
              <a:solidFill>
                <a:schemeClr val="dk1"/>
              </a:solidFill>
              <a:effectLst/>
              <a:uFillTx/>
              <a:latin typeface="Arial"/>
            </a:endParaRPr>
          </a:p>
          <a:p>
            <a:pPr marL="684000" lvl="3"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Fourth level</a:t>
            </a:r>
            <a:endParaRPr lang="da-DK" sz="1200" b="0" u="none" strike="noStrike">
              <a:solidFill>
                <a:schemeClr val="dk1"/>
              </a:solidFill>
              <a:effectLst/>
              <a:uFillTx/>
              <a:latin typeface="Arial"/>
            </a:endParaRPr>
          </a:p>
          <a:p>
            <a:pPr marL="684000" lvl="4"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Fifth level</a:t>
            </a:r>
            <a:endParaRPr lang="da-DK" sz="1200" b="0" u="none" strike="noStrike">
              <a:solidFill>
                <a:schemeClr val="dk1"/>
              </a:solidFill>
              <a:effectLst/>
              <a:uFillTx/>
              <a:latin typeface="Arial"/>
            </a:endParaRPr>
          </a:p>
          <a:p>
            <a:pPr marL="684000" lvl="5"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6</a:t>
            </a:r>
            <a:endParaRPr lang="da-DK" sz="1200" b="0" u="none" strike="noStrike">
              <a:solidFill>
                <a:schemeClr val="dk1"/>
              </a:solidFill>
              <a:effectLst/>
              <a:uFillTx/>
              <a:latin typeface="Arial"/>
            </a:endParaRPr>
          </a:p>
          <a:p>
            <a:pPr marL="684000" lvl="6"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7</a:t>
            </a:r>
            <a:endParaRPr lang="da-DK" sz="1200" b="0" u="none" strike="noStrike">
              <a:solidFill>
                <a:schemeClr val="dk1"/>
              </a:solidFill>
              <a:effectLst/>
              <a:uFillTx/>
              <a:latin typeface="Arial"/>
            </a:endParaRPr>
          </a:p>
          <a:p>
            <a:pPr marL="684000" lvl="7"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8</a:t>
            </a:r>
            <a:endParaRPr lang="da-DK" sz="1200" b="0" u="none" strike="noStrike">
              <a:solidFill>
                <a:schemeClr val="dk1"/>
              </a:solidFill>
              <a:effectLst/>
              <a:uFillTx/>
              <a:latin typeface="Arial"/>
            </a:endParaRPr>
          </a:p>
          <a:p>
            <a:pPr marL="684000" lvl="8" indent="-216000">
              <a:lnSpc>
                <a:spcPct val="100000"/>
              </a:lnSpc>
              <a:buClr>
                <a:srgbClr val="416972"/>
              </a:buClr>
              <a:buFont typeface="Arial"/>
              <a:buChar char="–"/>
              <a:tabLst>
                <a:tab pos="892080" algn="l"/>
              </a:tabLst>
            </a:pPr>
            <a:r>
              <a:rPr lang="da-DK" sz="1200" b="0" u="none" strike="noStrike">
                <a:solidFill>
                  <a:schemeClr val="lt1"/>
                </a:solidFill>
                <a:effectLst/>
                <a:uFillTx/>
                <a:latin typeface="Arial"/>
              </a:rPr>
              <a:t>9</a:t>
            </a:r>
            <a:endParaRPr lang="da-DK" sz="1200" b="0" u="none" strike="noStrike">
              <a:solidFill>
                <a:schemeClr val="dk1"/>
              </a:solidFill>
              <a:effectLst/>
              <a:uFillTx/>
              <a:latin typeface="Arial"/>
            </a:endParaRPr>
          </a:p>
        </p:txBody>
      </p:sp>
      <p:sp>
        <p:nvSpPr>
          <p:cNvPr id="310" name="PlaceHolder 2"/>
          <p:cNvSpPr>
            <a:spLocks noGrp="1"/>
          </p:cNvSpPr>
          <p:nvPr>
            <p:ph type="dt" idx="88"/>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311" name="PlaceHolder 3"/>
          <p:cNvSpPr>
            <a:spLocks noGrp="1"/>
          </p:cNvSpPr>
          <p:nvPr>
            <p:ph type="ftr" idx="89"/>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12" name="PlaceHolder 4"/>
          <p:cNvSpPr>
            <a:spLocks noGrp="1"/>
          </p:cNvSpPr>
          <p:nvPr>
            <p:ph type="sldNum" idx="90"/>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AB200CA8-1FB7-4075-8398-7A7E0995AD3B}"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313" name="PlaceHolder 5"/>
          <p:cNvSpPr>
            <a:spLocks noGrp="1"/>
          </p:cNvSpPr>
          <p:nvPr>
            <p:ph type="title"/>
          </p:nvPr>
        </p:nvSpPr>
        <p:spPr>
          <a:xfrm>
            <a:off x="701640" y="361800"/>
            <a:ext cx="10785240" cy="935640"/>
          </a:xfrm>
          <a:prstGeom prst="rect">
            <a:avLst/>
          </a:prstGeom>
          <a:noFill/>
          <a:ln w="0">
            <a:noFill/>
          </a:ln>
        </p:spPr>
        <p:txBody>
          <a:bodyPr lIns="0" tIns="0" rIns="0" bIns="0" numCol="1" spcCol="0" anchor="t">
            <a:noAutofit/>
          </a:bodyPr>
          <a:lstStyle/>
          <a:p>
            <a:pPr indent="0">
              <a:lnSpc>
                <a:spcPct val="90000"/>
              </a:lnSpc>
              <a:buNone/>
            </a:pPr>
            <a:r>
              <a:rPr lang="da-DK" sz="2800" b="0" u="none" strike="noStrike">
                <a:solidFill>
                  <a:schemeClr val="lt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pic>
        <p:nvPicPr>
          <p:cNvPr id="314" name="Billede 9"/>
          <p:cNvPicPr/>
          <p:nvPr/>
        </p:nvPicPr>
        <p:blipFill>
          <a:blip r:embed="rId6"/>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37224763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     Skilleside     (mere tekst)">
    <p:bg>
      <p:bgPr>
        <a:solidFill>
          <a:srgbClr val="FFFFFF"/>
        </a:solidFill>
        <a:effectLst/>
      </p:bgPr>
    </p:bg>
    <p:spTree>
      <p:nvGrpSpPr>
        <p:cNvPr id="1" name=""/>
        <p:cNvGrpSpPr/>
        <p:nvPr/>
      </p:nvGrpSpPr>
      <p:grpSpPr>
        <a:xfrm>
          <a:off x="0" y="0"/>
          <a:ext cx="0" cy="0"/>
          <a:chOff x="0" y="0"/>
          <a:chExt cx="0" cy="0"/>
        </a:xfrm>
      </p:grpSpPr>
      <p:graphicFrame>
        <p:nvGraphicFramePr>
          <p:cNvPr id="315"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315"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17"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CCE45F88-288A-4D62-9717-9846FF55C4FB}"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18"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319"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319"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21" name="Baggrund"/>
          <p:cNvSpPr/>
          <p:nvPr/>
        </p:nvSpPr>
        <p:spPr>
          <a:xfrm>
            <a:off x="0" y="0"/>
            <a:ext cx="12191760" cy="6857640"/>
          </a:xfrm>
          <a:prstGeom prst="rect">
            <a:avLst/>
          </a:prstGeom>
          <a:solidFill>
            <a:schemeClr val="bg1"/>
          </a:solidFill>
          <a:ln w="6350">
            <a:noFill/>
          </a:ln>
        </p:spPr>
        <p:style>
          <a:lnRef idx="0">
            <a:scrgbClr r="0" g="0" b="0"/>
          </a:lnRef>
          <a:fillRef idx="0">
            <a:scrgbClr r="0" g="0" b="0"/>
          </a:fillRef>
          <a:effectRef idx="0">
            <a:scrgbClr r="0" g="0" b="0"/>
          </a:effectRef>
          <a:fontRef idx="minor"/>
        </p:style>
        <p:txBody>
          <a:bodyPr lIns="0" tIns="0" rIns="0" bIns="0" numCol="1" spcCol="0" anchor="t">
            <a:noAutofit/>
          </a:bodyPr>
          <a:lstStyle/>
          <a:p>
            <a:pPr defTabSz="914400">
              <a:lnSpc>
                <a:spcPct val="108000"/>
              </a:lnSpc>
              <a:spcBef>
                <a:spcPts val="918"/>
              </a:spcBef>
              <a:tabLst>
                <a:tab pos="0" algn="l"/>
              </a:tabLst>
            </a:pPr>
            <a:endParaRPr lang="da-DK" sz="1700" b="0" u="none" strike="noStrike">
              <a:solidFill>
                <a:schemeClr val="dk1"/>
              </a:solidFill>
              <a:effectLst/>
              <a:uFillTx/>
              <a:latin typeface="Arial"/>
            </a:endParaRPr>
          </a:p>
        </p:txBody>
      </p:sp>
      <p:sp>
        <p:nvSpPr>
          <p:cNvPr id="322" name="PlaceHolder 1"/>
          <p:cNvSpPr>
            <a:spLocks noGrp="1"/>
          </p:cNvSpPr>
          <p:nvPr>
            <p:ph type="body"/>
          </p:nvPr>
        </p:nvSpPr>
        <p:spPr>
          <a:xfrm>
            <a:off x="179280" y="181080"/>
            <a:ext cx="11829600" cy="6494040"/>
          </a:xfrm>
          <a:prstGeom prst="rect">
            <a:avLst/>
          </a:prstGeom>
          <a:noFill/>
          <a:ln w="0">
            <a:noFill/>
          </a:ln>
        </p:spPr>
        <p:txBody>
          <a:bodyPr lIns="72000" tIns="36000" rIns="72000" bIns="45000" anchor="t">
            <a:noAutofit/>
          </a:bodyPr>
          <a:lstStyle/>
          <a:p>
            <a:pPr indent="0" algn="ctr" defTabSz="914400">
              <a:lnSpc>
                <a:spcPct val="100000"/>
              </a:lnSpc>
              <a:buNone/>
              <a:tabLst>
                <a:tab pos="0" algn="l"/>
              </a:tabLst>
            </a:pPr>
            <a:r>
              <a:rPr lang="da-DK" sz="1400" b="0" u="none" strike="noStrike">
                <a:solidFill>
                  <a:schemeClr val="dk1"/>
                </a:solidFill>
                <a:effectLst/>
                <a:uFillTx/>
                <a:latin typeface="Arial"/>
              </a:rPr>
              <a:t>Klik på rammen for at indsætte billede via Templafy og Images</a:t>
            </a:r>
          </a:p>
        </p:txBody>
      </p:sp>
      <p:sp>
        <p:nvSpPr>
          <p:cNvPr id="323" name="PlaceHolder 2"/>
          <p:cNvSpPr>
            <a:spLocks noGrp="1"/>
          </p:cNvSpPr>
          <p:nvPr>
            <p:ph type="body"/>
          </p:nvPr>
        </p:nvSpPr>
        <p:spPr>
          <a:xfrm>
            <a:off x="701640" y="412920"/>
            <a:ext cx="10785240" cy="5740200"/>
          </a:xfrm>
          <a:prstGeom prst="rect">
            <a:avLst/>
          </a:prstGeom>
          <a:solidFill>
            <a:srgbClr val="FFFFFF">
              <a:alpha val="70000"/>
            </a:srgbClr>
          </a:solidFill>
          <a:ln w="0">
            <a:noFill/>
          </a:ln>
        </p:spPr>
        <p:txBody>
          <a:bodyPr lIns="252000" tIns="216000" rIns="252000" bIns="216000" numCol="1" spcCol="0" anchor="t">
            <a:spAutoFit/>
          </a:bodyPr>
          <a:lstStyle/>
          <a:p>
            <a:pPr indent="0">
              <a:lnSpc>
                <a:spcPct val="96000"/>
              </a:lnSpc>
              <a:buNone/>
              <a:tabLst>
                <a:tab pos="0" algn="l"/>
              </a:tabLst>
            </a:pPr>
            <a:r>
              <a:rPr lang="da-DK" sz="4000" b="0" u="none" strike="noStrike">
                <a:solidFill>
                  <a:srgbClr val="416972"/>
                </a:solidFill>
                <a:effectLst/>
                <a:uFillTx/>
                <a:latin typeface="Yu Gothic UI"/>
                <a:ea typeface="Yu Gothic UI"/>
              </a:rPr>
              <a:t>Klik her for at tilføje tekst</a:t>
            </a:r>
            <a:endParaRPr lang="da-DK" sz="4000" b="0" u="none" strike="noStrike">
              <a:solidFill>
                <a:schemeClr val="dk1"/>
              </a:solidFill>
              <a:effectLst/>
              <a:uFillTx/>
              <a:latin typeface="Arial"/>
            </a:endParaRPr>
          </a:p>
        </p:txBody>
      </p:sp>
      <p:sp>
        <p:nvSpPr>
          <p:cNvPr id="324" name="PlaceHolder 3"/>
          <p:cNvSpPr>
            <a:spLocks noGrp="1"/>
          </p:cNvSpPr>
          <p:nvPr>
            <p:ph type="dt" idx="91"/>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325" name="PlaceHolder 4"/>
          <p:cNvSpPr>
            <a:spLocks noGrp="1"/>
          </p:cNvSpPr>
          <p:nvPr>
            <p:ph type="ftr" idx="92"/>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26" name="PlaceHolder 5"/>
          <p:cNvSpPr>
            <a:spLocks noGrp="1"/>
          </p:cNvSpPr>
          <p:nvPr>
            <p:ph type="sldNum" idx="93"/>
          </p:nvPr>
        </p:nvSpPr>
        <p:spPr>
          <a:xfrm>
            <a:off x="702000" y="6400800"/>
            <a:ext cx="280440" cy="25416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chemeClr val="dk1"/>
                </a:solidFill>
                <a:effectLst/>
                <a:uFillTx/>
                <a:latin typeface="Arial"/>
              </a:defRPr>
            </a:lvl1pPr>
          </a:lstStyle>
          <a:p>
            <a:pPr indent="0" defTabSz="914400">
              <a:lnSpc>
                <a:spcPct val="100000"/>
              </a:lnSpc>
              <a:buNone/>
            </a:pPr>
            <a:fld id="{E501DCA0-CA22-4C43-9D92-A2B52F648E28}"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27" name="Logo" descr="{&quot;templafy&quot;:{&quot;id&quot;:&quot;f4cad709-b986-45d9-9e18-05c1fa1f1e74&quot;}}"/>
          <p:cNvPicPr/>
          <p:nvPr/>
        </p:nvPicPr>
        <p:blipFill>
          <a:blip r:embed="rId6"/>
          <a:stretch/>
        </p:blipFill>
        <p:spPr>
          <a:xfrm>
            <a:off x="8976240" y="6042600"/>
            <a:ext cx="2534040" cy="654840"/>
          </a:xfrm>
          <a:prstGeom prst="rect">
            <a:avLst/>
          </a:prstGeom>
          <a:noFill/>
          <a:ln w="0">
            <a:noFill/>
          </a:ln>
        </p:spPr>
      </p:pic>
      <p:sp>
        <p:nvSpPr>
          <p:cNvPr id="328" name="AutoShape 4"/>
          <p:cNvSpPr/>
          <p:nvPr/>
        </p:nvSpPr>
        <p:spPr>
          <a:xfrm>
            <a:off x="8538480" y="6915240"/>
            <a:ext cx="2952360" cy="138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gn="r" defTabSz="457200">
              <a:lnSpc>
                <a:spcPct val="108000"/>
              </a:lnSpc>
              <a:spcBef>
                <a:spcPts val="601"/>
              </a:spcBef>
              <a:tabLst>
                <a:tab pos="177840" algn="l"/>
              </a:tabLst>
            </a:pPr>
            <a:r>
              <a:rPr lang="da-DK" sz="900" b="0" u="none" strike="noStrike">
                <a:solidFill>
                  <a:schemeClr val="dk1">
                    <a:lumMod val="65000"/>
                    <a:lumOff val="35000"/>
                  </a:schemeClr>
                </a:solidFill>
                <a:effectLst/>
                <a:uFillTx/>
                <a:latin typeface="Arial"/>
              </a:rPr>
              <a:t>Klik på knappen </a:t>
            </a:r>
            <a:r>
              <a:rPr lang="da-DK" sz="900" b="1" u="none" strike="noStrike">
                <a:solidFill>
                  <a:schemeClr val="dk1">
                    <a:lumMod val="65000"/>
                    <a:lumOff val="35000"/>
                  </a:schemeClr>
                </a:solidFill>
                <a:effectLst/>
                <a:uFillTx/>
                <a:latin typeface="Arial"/>
              </a:rPr>
              <a:t>Indsæt logo forrest </a:t>
            </a:r>
            <a:r>
              <a:rPr lang="da-DK" sz="900" b="0" u="none" strike="noStrike">
                <a:solidFill>
                  <a:schemeClr val="dk1">
                    <a:lumMod val="65000"/>
                    <a:lumOff val="35000"/>
                  </a:schemeClr>
                </a:solidFill>
                <a:effectLst/>
                <a:uFillTx/>
                <a:latin typeface="Arial"/>
              </a:rPr>
              <a:t>for at vise logoet</a:t>
            </a:r>
            <a:endParaRPr lang="da-DK" sz="900" b="0" u="none" strike="noStrike">
              <a:solidFill>
                <a:srgbClr val="000000"/>
              </a:solidFill>
              <a:effectLst/>
              <a:uFillTx/>
              <a:latin typeface="Calibri"/>
            </a:endParaRPr>
          </a:p>
        </p:txBody>
      </p:sp>
      <p:pic>
        <p:nvPicPr>
          <p:cNvPr id="329" name="Billede 13"/>
          <p:cNvPicPr/>
          <p:nvPr/>
        </p:nvPicPr>
        <p:blipFill>
          <a:blip r:embed="rId4"/>
          <a:srcRect t="2411" b="2562"/>
          <a:stretch/>
        </p:blipFill>
        <p:spPr>
          <a:xfrm>
            <a:off x="9649080" y="6067800"/>
            <a:ext cx="1851120" cy="453600"/>
          </a:xfrm>
          <a:prstGeom prst="rect">
            <a:avLst/>
          </a:prstGeom>
          <a:noFill/>
          <a:ln w="0">
            <a:noFill/>
          </a:ln>
        </p:spPr>
      </p:pic>
      <p:sp>
        <p:nvSpPr>
          <p:cNvPr id="330" name="PlaceHolder 6"/>
          <p:cNvSpPr>
            <a:spLocks noGrp="1"/>
          </p:cNvSpPr>
          <p:nvPr>
            <p:ph type="body"/>
          </p:nvPr>
        </p:nvSpPr>
        <p:spPr>
          <a:xfrm>
            <a:off x="2135520" y="1383480"/>
            <a:ext cx="9351360" cy="1108440"/>
          </a:xfrm>
          <a:prstGeom prst="rect">
            <a:avLst/>
          </a:prstGeom>
          <a:noFill/>
          <a:ln w="0">
            <a:noFill/>
          </a:ln>
        </p:spPr>
        <p:txBody>
          <a:bodyPr lIns="0" tIns="0" rIns="144000" bIns="0" numCol="1" spcCol="0" anchor="t">
            <a:noAutofit/>
          </a:bodyPr>
          <a:lstStyle/>
          <a:p>
            <a:pPr>
              <a:lnSpc>
                <a:spcPct val="100000"/>
              </a:lnSpc>
              <a:buClr>
                <a:srgbClr val="406871"/>
              </a:buClr>
              <a:buFont typeface="Arial"/>
              <a:buChar char="​"/>
            </a:pPr>
            <a:r>
              <a:rPr lang="da-DK" sz="2400" b="0" u="none" strike="noStrike">
                <a:solidFill>
                  <a:srgbClr val="416972"/>
                </a:solidFill>
                <a:effectLst/>
                <a:uFillTx/>
                <a:latin typeface="Yu Gothic UI"/>
                <a:ea typeface="Yu Gothic UI"/>
              </a:rPr>
              <a:t>Klik her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ea typeface="Yu Gothic UI"/>
              </a:rPr>
              <a:t>Andet niveau</a:t>
            </a:r>
            <a:endParaRPr lang="da-DK" sz="1600" b="0" u="none" strike="noStrike">
              <a:solidFill>
                <a:schemeClr val="dk1"/>
              </a:solidFill>
              <a:effectLst/>
              <a:uFillTx/>
              <a:latin typeface="Arial"/>
            </a:endParaRPr>
          </a:p>
          <a:p>
            <a:pPr indent="0">
              <a:lnSpc>
                <a:spcPct val="100000"/>
              </a:lnSpc>
              <a:spcBef>
                <a:spcPts val="601"/>
              </a:spcBef>
              <a:buNone/>
            </a:pPr>
            <a:endParaRPr lang="da-DK" sz="1600" b="0" u="none" strike="noStrike">
              <a:solidFill>
                <a:schemeClr val="dk1"/>
              </a:solidFill>
              <a:effectLst/>
              <a:uFillTx/>
              <a:latin typeface="Arial"/>
            </a:endParaRPr>
          </a:p>
        </p:txBody>
      </p:sp>
      <p:sp>
        <p:nvSpPr>
          <p:cNvPr id="331" name="PlaceHolder 7"/>
          <p:cNvSpPr>
            <a:spLocks noGrp="1"/>
          </p:cNvSpPr>
          <p:nvPr>
            <p:ph type="body"/>
          </p:nvPr>
        </p:nvSpPr>
        <p:spPr>
          <a:xfrm>
            <a:off x="2135520" y="2516400"/>
            <a:ext cx="9351360" cy="1148040"/>
          </a:xfrm>
          <a:prstGeom prst="rect">
            <a:avLst/>
          </a:prstGeom>
          <a:noFill/>
          <a:ln w="0">
            <a:noFill/>
          </a:ln>
        </p:spPr>
        <p:txBody>
          <a:bodyPr lIns="0" tIns="36000" rIns="144000" bIns="0" numCol="1" spcCol="0" anchor="t">
            <a:noAutofit/>
          </a:bodyPr>
          <a:lstStyle/>
          <a:p>
            <a:pPr>
              <a:lnSpc>
                <a:spcPct val="100000"/>
              </a:lnSpc>
              <a:buClr>
                <a:srgbClr val="406871"/>
              </a:buClr>
              <a:buFont typeface="Arial"/>
              <a:buChar char="​"/>
            </a:pPr>
            <a:r>
              <a:rPr lang="da-DK" sz="2400" b="0" u="none" strike="noStrike">
                <a:solidFill>
                  <a:srgbClr val="416972"/>
                </a:solidFill>
                <a:effectLst/>
                <a:uFillTx/>
                <a:latin typeface="Yu Gothic UI"/>
                <a:ea typeface="Yu Gothic UI"/>
              </a:rPr>
              <a:t>Klik her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ea typeface="Yu Gothic UI"/>
              </a:rPr>
              <a:t>Andet niveau</a:t>
            </a:r>
            <a:endParaRPr lang="da-DK" sz="1600" b="0" u="none" strike="noStrike">
              <a:solidFill>
                <a:schemeClr val="dk1"/>
              </a:solidFill>
              <a:effectLst/>
              <a:uFillTx/>
              <a:latin typeface="Arial"/>
            </a:endParaRPr>
          </a:p>
        </p:txBody>
      </p:sp>
      <p:sp>
        <p:nvSpPr>
          <p:cNvPr id="332" name="PlaceHolder 8"/>
          <p:cNvSpPr>
            <a:spLocks noGrp="1"/>
          </p:cNvSpPr>
          <p:nvPr>
            <p:ph type="body"/>
          </p:nvPr>
        </p:nvSpPr>
        <p:spPr>
          <a:xfrm>
            <a:off x="2135520" y="3690000"/>
            <a:ext cx="9351360" cy="1144440"/>
          </a:xfrm>
          <a:prstGeom prst="rect">
            <a:avLst/>
          </a:prstGeom>
          <a:noFill/>
          <a:ln w="0">
            <a:noFill/>
          </a:ln>
        </p:spPr>
        <p:txBody>
          <a:bodyPr lIns="0" tIns="36000" rIns="144000" bIns="0" numCol="1" spcCol="0" anchor="t">
            <a:noAutofit/>
          </a:bodyPr>
          <a:lstStyle/>
          <a:p>
            <a:pPr>
              <a:lnSpc>
                <a:spcPct val="100000"/>
              </a:lnSpc>
              <a:buClr>
                <a:srgbClr val="406871"/>
              </a:buClr>
              <a:buFont typeface="Arial"/>
              <a:buChar char="​"/>
            </a:pPr>
            <a:r>
              <a:rPr lang="da-DK" sz="2400" b="0" u="none" strike="noStrike">
                <a:solidFill>
                  <a:srgbClr val="416972"/>
                </a:solidFill>
                <a:effectLst/>
                <a:uFillTx/>
                <a:latin typeface="Yu Gothic UI"/>
                <a:ea typeface="Yu Gothic UI"/>
              </a:rPr>
              <a:t>Klik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ea typeface="Yu Gothic UI"/>
              </a:rPr>
              <a:t>Andet niveau</a:t>
            </a:r>
            <a:endParaRPr lang="da-DK" sz="1600" b="0" u="none" strike="noStrike">
              <a:solidFill>
                <a:schemeClr val="dk1"/>
              </a:solidFill>
              <a:effectLst/>
              <a:uFillTx/>
              <a:latin typeface="Arial"/>
            </a:endParaRPr>
          </a:p>
        </p:txBody>
      </p:sp>
      <p:sp>
        <p:nvSpPr>
          <p:cNvPr id="333" name="PlaceHolder 9"/>
          <p:cNvSpPr>
            <a:spLocks noGrp="1"/>
          </p:cNvSpPr>
          <p:nvPr>
            <p:ph type="body"/>
          </p:nvPr>
        </p:nvSpPr>
        <p:spPr>
          <a:xfrm>
            <a:off x="2135520" y="4860000"/>
            <a:ext cx="9351360" cy="1054440"/>
          </a:xfrm>
          <a:prstGeom prst="rect">
            <a:avLst/>
          </a:prstGeom>
          <a:noFill/>
          <a:ln w="0">
            <a:noFill/>
          </a:ln>
        </p:spPr>
        <p:txBody>
          <a:bodyPr lIns="0" tIns="36000" rIns="144000" bIns="0" numCol="1" spcCol="0" anchor="t">
            <a:noAutofit/>
          </a:bodyPr>
          <a:lstStyle/>
          <a:p>
            <a:pPr>
              <a:lnSpc>
                <a:spcPct val="100000"/>
              </a:lnSpc>
              <a:buClr>
                <a:srgbClr val="406871"/>
              </a:buClr>
              <a:buFont typeface="Arial"/>
              <a:buChar char="​"/>
            </a:pPr>
            <a:r>
              <a:rPr lang="da-DK" sz="2400" b="0" u="none" strike="noStrike">
                <a:solidFill>
                  <a:srgbClr val="416972"/>
                </a:solidFill>
                <a:effectLst/>
                <a:uFillTx/>
                <a:latin typeface="Yu Gothic UI"/>
                <a:ea typeface="Yu Gothic UI"/>
              </a:rPr>
              <a:t>Klik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ea typeface="Yu Gothic UI"/>
              </a:rPr>
              <a:t>Andet niveau</a:t>
            </a:r>
            <a:endParaRPr lang="da-DK" sz="1600" b="0" u="none" strike="noStrike">
              <a:solidFill>
                <a:schemeClr val="dk1"/>
              </a:solidFill>
              <a:effectLst/>
              <a:uFillTx/>
              <a:latin typeface="Arial"/>
            </a:endParaRPr>
          </a:p>
        </p:txBody>
      </p:sp>
      <p:cxnSp>
        <p:nvCxnSpPr>
          <p:cNvPr id="334" name="Straight Connector 11"/>
          <p:cNvCxnSpPr/>
          <p:nvPr/>
        </p:nvCxnSpPr>
        <p:spPr>
          <a:xfrm>
            <a:off x="2135520" y="2505240"/>
            <a:ext cx="9351720" cy="360"/>
          </a:xfrm>
          <a:prstGeom prst="straightConnector1">
            <a:avLst/>
          </a:prstGeom>
          <a:ln w="3175">
            <a:solidFill>
              <a:srgbClr val="BAB6B0"/>
            </a:solidFill>
            <a:round/>
          </a:ln>
        </p:spPr>
      </p:cxnSp>
      <p:cxnSp>
        <p:nvCxnSpPr>
          <p:cNvPr id="335" name="Straight Connector 13"/>
          <p:cNvCxnSpPr/>
          <p:nvPr/>
        </p:nvCxnSpPr>
        <p:spPr>
          <a:xfrm>
            <a:off x="2135520" y="3674880"/>
            <a:ext cx="9351720" cy="360"/>
          </a:xfrm>
          <a:prstGeom prst="straightConnector1">
            <a:avLst/>
          </a:prstGeom>
          <a:ln w="3175">
            <a:solidFill>
              <a:srgbClr val="BAB6B0"/>
            </a:solidFill>
            <a:round/>
          </a:ln>
        </p:spPr>
      </p:cxnSp>
      <p:cxnSp>
        <p:nvCxnSpPr>
          <p:cNvPr id="336" name="Straight Connector 15"/>
          <p:cNvCxnSpPr/>
          <p:nvPr/>
        </p:nvCxnSpPr>
        <p:spPr>
          <a:xfrm>
            <a:off x="2135520" y="4844520"/>
            <a:ext cx="9351720" cy="360"/>
          </a:xfrm>
          <a:prstGeom prst="straightConnector1">
            <a:avLst/>
          </a:prstGeom>
          <a:ln w="3175">
            <a:solidFill>
              <a:srgbClr val="BAB6B0"/>
            </a:solidFill>
            <a:round/>
          </a:ln>
        </p:spPr>
      </p:cxnSp>
      <p:sp>
        <p:nvSpPr>
          <p:cNvPr id="337" name="PlaceHolder 10"/>
          <p:cNvSpPr>
            <a:spLocks noGrp="1"/>
          </p:cNvSpPr>
          <p:nvPr>
            <p:ph type="body"/>
          </p:nvPr>
        </p:nvSpPr>
        <p:spPr>
          <a:xfrm>
            <a:off x="701640" y="145332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338" name="PlaceHolder 11"/>
          <p:cNvSpPr>
            <a:spLocks noGrp="1"/>
          </p:cNvSpPr>
          <p:nvPr>
            <p:ph type="body"/>
          </p:nvPr>
        </p:nvSpPr>
        <p:spPr>
          <a:xfrm>
            <a:off x="701640" y="262008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339" name="PlaceHolder 12"/>
          <p:cNvSpPr>
            <a:spLocks noGrp="1"/>
          </p:cNvSpPr>
          <p:nvPr>
            <p:ph type="body"/>
          </p:nvPr>
        </p:nvSpPr>
        <p:spPr>
          <a:xfrm>
            <a:off x="701640" y="379800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340" name="PlaceHolder 13"/>
          <p:cNvSpPr>
            <a:spLocks noGrp="1"/>
          </p:cNvSpPr>
          <p:nvPr>
            <p:ph type="body"/>
          </p:nvPr>
        </p:nvSpPr>
        <p:spPr>
          <a:xfrm>
            <a:off x="701640" y="497520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Tree>
    <p:extLst>
      <p:ext uri="{BB962C8B-B14F-4D97-AF65-F5344CB8AC3E}">
        <p14:creationId xmlns:p14="http://schemas.microsoft.com/office/powerpoint/2010/main" val="5039967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    Statement    (kort tekst)">
    <p:bg>
      <p:bgPr>
        <a:solidFill>
          <a:srgbClr val="FFFFFF"/>
        </a:solidFill>
        <a:effectLst/>
      </p:bgPr>
    </p:bg>
    <p:spTree>
      <p:nvGrpSpPr>
        <p:cNvPr id="1" name=""/>
        <p:cNvGrpSpPr/>
        <p:nvPr/>
      </p:nvGrpSpPr>
      <p:grpSpPr>
        <a:xfrm>
          <a:off x="0" y="0"/>
          <a:ext cx="0" cy="0"/>
          <a:chOff x="0" y="0"/>
          <a:chExt cx="0" cy="0"/>
        </a:xfrm>
      </p:grpSpPr>
      <p:graphicFrame>
        <p:nvGraphicFramePr>
          <p:cNvPr id="341"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341"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43"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883ECDFC-F321-4A2C-9E36-5734D4398F11}"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44"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345"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345"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47" name="Baggrund"/>
          <p:cNvSpPr/>
          <p:nvPr/>
        </p:nvSpPr>
        <p:spPr>
          <a:xfrm>
            <a:off x="179280" y="181080"/>
            <a:ext cx="11829600" cy="6495840"/>
          </a:xfrm>
          <a:prstGeom prst="rect">
            <a:avLst/>
          </a:prstGeom>
          <a:solidFill>
            <a:srgbClr val="406871"/>
          </a:solidFill>
          <a:ln w="0">
            <a:noFill/>
          </a:ln>
        </p:spPr>
        <p:style>
          <a:lnRef idx="0">
            <a:scrgbClr r="0" g="0" b="0"/>
          </a:lnRef>
          <a:fillRef idx="0">
            <a:scrgbClr r="0" g="0" b="0"/>
          </a:fillRef>
          <a:effectRef idx="0">
            <a:scrgbClr r="0" g="0" b="0"/>
          </a:effectRef>
          <a:fontRef idx="minor"/>
        </p:style>
        <p:txBody>
          <a:bodyPr wrap="none" lIns="0" tIns="0" rIns="0" bIns="0" anchor="ctr">
            <a:noAutofit/>
          </a:bodyPr>
          <a:lstStyle/>
          <a:p>
            <a:pPr defTabSz="914400">
              <a:lnSpc>
                <a:spcPct val="100000"/>
              </a:lnSpc>
            </a:pPr>
            <a:endParaRPr lang="da-DK" sz="1700" b="0" u="none" strike="noStrike">
              <a:solidFill>
                <a:schemeClr val="dk1"/>
              </a:solidFill>
              <a:effectLst/>
              <a:uFillTx/>
              <a:latin typeface="Arial"/>
            </a:endParaRPr>
          </a:p>
        </p:txBody>
      </p:sp>
      <p:sp>
        <p:nvSpPr>
          <p:cNvPr id="348" name="PlaceHolder 1"/>
          <p:cNvSpPr>
            <a:spLocks noGrp="1"/>
          </p:cNvSpPr>
          <p:nvPr>
            <p:ph type="title"/>
          </p:nvPr>
        </p:nvSpPr>
        <p:spPr>
          <a:xfrm>
            <a:off x="701640" y="1357200"/>
            <a:ext cx="10785240" cy="4565880"/>
          </a:xfrm>
          <a:prstGeom prst="rect">
            <a:avLst/>
          </a:prstGeom>
          <a:noFill/>
          <a:ln w="0">
            <a:noFill/>
          </a:ln>
        </p:spPr>
        <p:txBody>
          <a:bodyPr lIns="0" tIns="0" rIns="0" bIns="0" numCol="1" spcCol="0" anchor="t">
            <a:noAutofit/>
          </a:bodyPr>
          <a:lstStyle/>
          <a:p>
            <a:pPr indent="0" algn="ctr">
              <a:lnSpc>
                <a:spcPct val="88000"/>
              </a:lnSpc>
              <a:buNone/>
            </a:pPr>
            <a:r>
              <a:rPr lang="da-DK" sz="4400" b="0" u="none" strike="noStrike">
                <a:solidFill>
                  <a:schemeClr val="lt1"/>
                </a:solidFill>
                <a:effectLst/>
                <a:uFillTx/>
                <a:latin typeface="Yu Gothic UI"/>
                <a:ea typeface="Yu Gothic UI"/>
              </a:rPr>
              <a:t>Klik her for at tilføje tekst</a:t>
            </a:r>
            <a:endParaRPr lang="da-DK" sz="4400" b="0" u="none" strike="noStrike">
              <a:solidFill>
                <a:schemeClr val="dk1"/>
              </a:solidFill>
              <a:effectLst/>
              <a:uFillTx/>
              <a:latin typeface="Arial"/>
            </a:endParaRPr>
          </a:p>
        </p:txBody>
      </p:sp>
      <p:sp>
        <p:nvSpPr>
          <p:cNvPr id="349" name="PlaceHolder 2"/>
          <p:cNvSpPr>
            <a:spLocks noGrp="1"/>
          </p:cNvSpPr>
          <p:nvPr>
            <p:ph type="dt" idx="94"/>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350" name="PlaceHolder 3"/>
          <p:cNvSpPr>
            <a:spLocks noGrp="1"/>
          </p:cNvSpPr>
          <p:nvPr>
            <p:ph type="ftr" idx="95"/>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51" name="PlaceHolder 4"/>
          <p:cNvSpPr>
            <a:spLocks noGrp="1"/>
          </p:cNvSpPr>
          <p:nvPr>
            <p:ph type="sldNum" idx="96"/>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0F789393-5D2A-4FD1-A1A6-D71F3EE45CB9}"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352" name="Slide Number Placeholder 5 (FAST)"/>
          <p:cNvSpPr/>
          <p:nvPr/>
        </p:nvSpPr>
        <p:spPr>
          <a:xfrm>
            <a:off x="702720" y="6400800"/>
            <a:ext cx="279360" cy="27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A16490FD-F825-4A86-AD5D-42386DB88035}" type="slidenum">
              <a:rPr lang="da-DK" sz="900" b="0" u="none" strike="noStrike">
                <a:solidFill>
                  <a:schemeClr val="lt1"/>
                </a:solidFill>
                <a:effectLst/>
                <a:uFillTx/>
                <a:latin typeface="Arial"/>
              </a:rPr>
              <a:t>‹nr.›</a:t>
            </a:fld>
            <a:endParaRPr lang="da-DK" sz="900" b="0" u="none" strike="noStrike">
              <a:solidFill>
                <a:srgbClr val="000000"/>
              </a:solidFill>
              <a:effectLst/>
              <a:uFillTx/>
              <a:latin typeface="Calibri"/>
            </a:endParaRPr>
          </a:p>
        </p:txBody>
      </p:sp>
      <p:pic>
        <p:nvPicPr>
          <p:cNvPr id="353" name="Billede 9"/>
          <p:cNvPicPr/>
          <p:nvPr/>
        </p:nvPicPr>
        <p:blipFill>
          <a:blip r:embed="rId6"/>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4250245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Skilleside">
    <p:bg>
      <p:bgPr>
        <a:solidFill>
          <a:schemeClr val="lt1"/>
        </a:solidFill>
        <a:effectLst/>
      </p:bgPr>
    </p:bg>
    <p:spTree>
      <p:nvGrpSpPr>
        <p:cNvPr id="1" name=""/>
        <p:cNvGrpSpPr/>
        <p:nvPr/>
      </p:nvGrpSpPr>
      <p:grpSpPr>
        <a:xfrm>
          <a:off x="0" y="0"/>
          <a:ext cx="0" cy="0"/>
          <a:chOff x="0" y="0"/>
          <a:chExt cx="0" cy="0"/>
        </a:xfrm>
      </p:grpSpPr>
      <p:graphicFrame>
        <p:nvGraphicFramePr>
          <p:cNvPr id="354"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354"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56"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CD3A238F-3758-46FA-B5CE-CF1BD1266A2C}"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57"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358"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358"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60" name="PlaceHolder 1"/>
          <p:cNvSpPr>
            <a:spLocks noGrp="1"/>
          </p:cNvSpPr>
          <p:nvPr>
            <p:ph type="body"/>
          </p:nvPr>
        </p:nvSpPr>
        <p:spPr>
          <a:xfrm>
            <a:off x="179280" y="179280"/>
            <a:ext cx="11829600" cy="6498360"/>
          </a:xfrm>
          <a:prstGeom prst="rect">
            <a:avLst/>
          </a:prstGeom>
          <a:noFill/>
          <a:ln w="0">
            <a:noFill/>
          </a:ln>
        </p:spPr>
        <p:txBody>
          <a:bodyPr lIns="72000" tIns="36000" rIns="4726800" bIns="45000" anchor="t">
            <a:noAutofit/>
          </a:bodyPr>
          <a:lstStyle/>
          <a:p>
            <a:pPr indent="0" algn="ctr" defTabSz="914400">
              <a:lnSpc>
                <a:spcPct val="100000"/>
              </a:lnSpc>
              <a:buNone/>
              <a:tabLst>
                <a:tab pos="0" algn="l"/>
              </a:tabLst>
            </a:pPr>
            <a:r>
              <a:rPr lang="da-DK" sz="1400" b="0" u="none" strike="noStrike">
                <a:solidFill>
                  <a:schemeClr val="dk1"/>
                </a:solidFill>
                <a:effectLst/>
                <a:uFillTx/>
                <a:latin typeface="Arial"/>
              </a:rPr>
              <a:t>Klik på rammen for at indsætte billede via Templafy og Images</a:t>
            </a:r>
          </a:p>
        </p:txBody>
      </p:sp>
      <p:sp>
        <p:nvSpPr>
          <p:cNvPr id="361" name="PlaceHolder 2"/>
          <p:cNvSpPr>
            <a:spLocks noGrp="1"/>
          </p:cNvSpPr>
          <p:nvPr>
            <p:ph type="title"/>
          </p:nvPr>
        </p:nvSpPr>
        <p:spPr>
          <a:xfrm>
            <a:off x="7282800" y="180000"/>
            <a:ext cx="4438440" cy="6497640"/>
          </a:xfrm>
          <a:prstGeom prst="rect">
            <a:avLst/>
          </a:prstGeom>
          <a:solidFill>
            <a:srgbClr val="406871"/>
          </a:solidFill>
          <a:ln w="0">
            <a:noFill/>
          </a:ln>
        </p:spPr>
        <p:txBody>
          <a:bodyPr lIns="241200" tIns="234000" rIns="241200" bIns="234000" numCol="1" spcCol="0" anchor="t">
            <a:noAutofit/>
          </a:bodyPr>
          <a:lstStyle/>
          <a:p>
            <a:pPr indent="0">
              <a:lnSpc>
                <a:spcPct val="88000"/>
              </a:lnSpc>
              <a:buNone/>
            </a:pPr>
            <a:r>
              <a:rPr lang="da-DK" sz="3400" b="0" u="none" strike="noStrike">
                <a:solidFill>
                  <a:schemeClr val="lt1"/>
                </a:solidFill>
                <a:effectLst/>
                <a:uFillTx/>
                <a:latin typeface="Yu Gothic UI"/>
                <a:ea typeface="Yu Gothic UI"/>
              </a:rPr>
              <a:t>Klik for at tilføje titel</a:t>
            </a:r>
            <a:endParaRPr lang="da-DK" sz="3400" b="0" u="none" strike="noStrike">
              <a:solidFill>
                <a:schemeClr val="dk1"/>
              </a:solidFill>
              <a:effectLst/>
              <a:uFillTx/>
              <a:latin typeface="Arial"/>
            </a:endParaRPr>
          </a:p>
        </p:txBody>
      </p:sp>
      <p:sp>
        <p:nvSpPr>
          <p:cNvPr id="362" name="PlaceHolder 3"/>
          <p:cNvSpPr>
            <a:spLocks noGrp="1"/>
          </p:cNvSpPr>
          <p:nvPr>
            <p:ph type="body"/>
          </p:nvPr>
        </p:nvSpPr>
        <p:spPr>
          <a:xfrm>
            <a:off x="7549920" y="1450800"/>
            <a:ext cx="3940920" cy="3779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lt1"/>
                </a:solidFill>
                <a:effectLst/>
                <a:uFillTx/>
                <a:latin typeface="Arial"/>
              </a:rPr>
              <a:t>Klik her for at tilføje tekst</a:t>
            </a:r>
            <a:endParaRPr lang="da-DK" sz="1600" b="0" u="none" strike="noStrike">
              <a:solidFill>
                <a:schemeClr val="dk1"/>
              </a:solidFill>
              <a:effectLst/>
              <a:uFillTx/>
              <a:latin typeface="Arial"/>
            </a:endParaRPr>
          </a:p>
          <a:p>
            <a:pPr marL="406800" lvl="1" indent="-216000">
              <a:lnSpc>
                <a:spcPct val="100000"/>
              </a:lnSpc>
              <a:spcBef>
                <a:spcPts val="799"/>
              </a:spcBef>
              <a:buClr>
                <a:srgbClr val="416972"/>
              </a:buClr>
              <a:buFont typeface="Arial"/>
              <a:buChar char="–"/>
            </a:pPr>
            <a:r>
              <a:rPr lang="da-DK" sz="1400" b="0" u="none" strike="noStrike">
                <a:solidFill>
                  <a:schemeClr val="lt1"/>
                </a:solidFill>
                <a:effectLst/>
                <a:uFillTx/>
                <a:latin typeface="Arial"/>
              </a:rPr>
              <a:t>Andet niveau</a:t>
            </a:r>
            <a:endParaRPr lang="da-DK" sz="1400" b="0" u="none" strike="noStrike">
              <a:solidFill>
                <a:schemeClr val="dk1"/>
              </a:solidFill>
              <a:effectLst/>
              <a:uFillTx/>
              <a:latin typeface="Arial"/>
            </a:endParaRPr>
          </a:p>
          <a:p>
            <a:pPr marL="633600" lvl="2" indent="-216000">
              <a:lnSpc>
                <a:spcPct val="100000"/>
              </a:lnSpc>
              <a:spcBef>
                <a:spcPts val="799"/>
              </a:spcBef>
              <a:buClr>
                <a:srgbClr val="416972"/>
              </a:buClr>
              <a:buFont typeface="Arial"/>
              <a:buChar char="–"/>
            </a:pPr>
            <a:r>
              <a:rPr lang="da-DK" sz="1200" b="0" u="none" strike="noStrike">
                <a:solidFill>
                  <a:schemeClr val="lt1"/>
                </a:solidFill>
                <a:effectLst/>
                <a:uFillTx/>
                <a:latin typeface="Arial"/>
              </a:rPr>
              <a:t>Tredje niveau</a:t>
            </a:r>
            <a:endParaRPr lang="da-DK" sz="1200" b="0" u="none" strike="noStrike">
              <a:solidFill>
                <a:schemeClr val="dk1"/>
              </a:solidFill>
              <a:effectLst/>
              <a:uFillTx/>
              <a:latin typeface="Arial"/>
            </a:endParaRPr>
          </a:p>
          <a:p>
            <a:pPr marL="633600" lvl="3" indent="-216000">
              <a:lnSpc>
                <a:spcPct val="100000"/>
              </a:lnSpc>
              <a:spcBef>
                <a:spcPts val="799"/>
              </a:spcBef>
              <a:buClr>
                <a:srgbClr val="416972"/>
              </a:buClr>
              <a:buFont typeface="Arial"/>
              <a:buChar char="–"/>
            </a:pPr>
            <a:r>
              <a:rPr lang="da-DK" sz="1200" b="0" u="none" strike="noStrike">
                <a:solidFill>
                  <a:schemeClr val="lt1"/>
                </a:solidFill>
                <a:effectLst/>
                <a:uFillTx/>
                <a:latin typeface="Arial"/>
              </a:rPr>
              <a:t>Fjerde niveau</a:t>
            </a:r>
            <a:endParaRPr lang="da-DK" sz="1200" b="0" u="none" strike="noStrike">
              <a:solidFill>
                <a:schemeClr val="dk1"/>
              </a:solidFill>
              <a:effectLst/>
              <a:uFillTx/>
              <a:latin typeface="Arial"/>
            </a:endParaRPr>
          </a:p>
          <a:p>
            <a:pPr marL="633600" lvl="4" indent="-216000">
              <a:lnSpc>
                <a:spcPct val="100000"/>
              </a:lnSpc>
              <a:spcBef>
                <a:spcPts val="799"/>
              </a:spcBef>
              <a:buClr>
                <a:srgbClr val="416972"/>
              </a:buClr>
              <a:buFont typeface="Arial"/>
              <a:buChar char="–"/>
            </a:pPr>
            <a:r>
              <a:rPr lang="da-DK" sz="1200" b="0" u="none" strike="noStrike">
                <a:solidFill>
                  <a:schemeClr val="lt1"/>
                </a:solidFill>
                <a:effectLst/>
                <a:uFillTx/>
                <a:latin typeface="Arial"/>
              </a:rPr>
              <a:t>Femte niveau</a:t>
            </a:r>
            <a:endParaRPr lang="da-DK" sz="1200" b="0" u="none" strike="noStrike">
              <a:solidFill>
                <a:schemeClr val="dk1"/>
              </a:solidFill>
              <a:effectLst/>
              <a:uFillTx/>
              <a:latin typeface="Arial"/>
            </a:endParaRPr>
          </a:p>
          <a:p>
            <a:pPr marL="633600" lvl="5" indent="-216000">
              <a:lnSpc>
                <a:spcPct val="100000"/>
              </a:lnSpc>
              <a:spcBef>
                <a:spcPts val="799"/>
              </a:spcBef>
              <a:buClr>
                <a:srgbClr val="416972"/>
              </a:buClr>
              <a:buFont typeface="Arial"/>
              <a:buChar char="–"/>
            </a:pPr>
            <a:r>
              <a:rPr lang="da-DK" sz="1200" b="0" u="none" strike="noStrike">
                <a:solidFill>
                  <a:schemeClr val="lt1"/>
                </a:solidFill>
                <a:effectLst/>
                <a:uFillTx/>
                <a:latin typeface="Arial"/>
              </a:rPr>
              <a:t>6</a:t>
            </a:r>
            <a:endParaRPr lang="da-DK" sz="1200" b="0" u="none" strike="noStrike">
              <a:solidFill>
                <a:schemeClr val="dk1"/>
              </a:solidFill>
              <a:effectLst/>
              <a:uFillTx/>
              <a:latin typeface="Arial"/>
            </a:endParaRPr>
          </a:p>
          <a:p>
            <a:pPr marL="633600" lvl="6" indent="-216000">
              <a:lnSpc>
                <a:spcPct val="100000"/>
              </a:lnSpc>
              <a:spcBef>
                <a:spcPts val="799"/>
              </a:spcBef>
              <a:buClr>
                <a:srgbClr val="416972"/>
              </a:buClr>
              <a:buFont typeface="Arial"/>
              <a:buChar char="–"/>
            </a:pPr>
            <a:r>
              <a:rPr lang="da-DK" sz="1200" b="0" u="none" strike="noStrike">
                <a:solidFill>
                  <a:schemeClr val="lt1"/>
                </a:solidFill>
                <a:effectLst/>
                <a:uFillTx/>
                <a:latin typeface="Arial"/>
              </a:rPr>
              <a:t>7</a:t>
            </a:r>
            <a:endParaRPr lang="da-DK" sz="1200" b="0" u="none" strike="noStrike">
              <a:solidFill>
                <a:schemeClr val="dk1"/>
              </a:solidFill>
              <a:effectLst/>
              <a:uFillTx/>
              <a:latin typeface="Arial"/>
            </a:endParaRPr>
          </a:p>
          <a:p>
            <a:pPr marL="633600" lvl="7" indent="-216000">
              <a:lnSpc>
                <a:spcPct val="100000"/>
              </a:lnSpc>
              <a:spcBef>
                <a:spcPts val="799"/>
              </a:spcBef>
              <a:buClr>
                <a:srgbClr val="416972"/>
              </a:buClr>
              <a:buFont typeface="Arial"/>
              <a:buChar char="–"/>
            </a:pPr>
            <a:r>
              <a:rPr lang="da-DK" sz="1200" b="0" u="none" strike="noStrike">
                <a:solidFill>
                  <a:schemeClr val="lt1"/>
                </a:solidFill>
                <a:effectLst/>
                <a:uFillTx/>
                <a:latin typeface="Arial"/>
              </a:rPr>
              <a:t>8</a:t>
            </a:r>
            <a:endParaRPr lang="da-DK" sz="1200" b="0" u="none" strike="noStrike">
              <a:solidFill>
                <a:schemeClr val="dk1"/>
              </a:solidFill>
              <a:effectLst/>
              <a:uFillTx/>
              <a:latin typeface="Arial"/>
            </a:endParaRPr>
          </a:p>
          <a:p>
            <a:pPr marL="633600" lvl="8" indent="-216000">
              <a:lnSpc>
                <a:spcPct val="100000"/>
              </a:lnSpc>
              <a:spcBef>
                <a:spcPts val="799"/>
              </a:spcBef>
              <a:buClr>
                <a:srgbClr val="416972"/>
              </a:buClr>
              <a:buFont typeface="Arial"/>
              <a:buChar char="–"/>
            </a:pPr>
            <a:r>
              <a:rPr lang="da-DK" sz="1200" b="0" u="none" strike="noStrike">
                <a:solidFill>
                  <a:schemeClr val="lt1"/>
                </a:solidFill>
                <a:effectLst/>
                <a:uFillTx/>
                <a:latin typeface="Arial"/>
              </a:rPr>
              <a:t>9</a:t>
            </a:r>
            <a:endParaRPr lang="da-DK" sz="1200" b="0" u="none" strike="noStrike">
              <a:solidFill>
                <a:schemeClr val="dk1"/>
              </a:solidFill>
              <a:effectLst/>
              <a:uFillTx/>
              <a:latin typeface="Arial"/>
            </a:endParaRPr>
          </a:p>
        </p:txBody>
      </p:sp>
      <p:sp>
        <p:nvSpPr>
          <p:cNvPr id="363" name="PlaceHolder 4"/>
          <p:cNvSpPr>
            <a:spLocks noGrp="1"/>
          </p:cNvSpPr>
          <p:nvPr>
            <p:ph type="dt" idx="97"/>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364" name="PlaceHolder 5"/>
          <p:cNvSpPr>
            <a:spLocks noGrp="1"/>
          </p:cNvSpPr>
          <p:nvPr>
            <p:ph type="ftr" idx="98"/>
          </p:nvPr>
        </p:nvSpPr>
        <p:spPr>
          <a:xfrm>
            <a:off x="1029600" y="6400800"/>
            <a:ext cx="3794040" cy="27684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65" name="PlaceHolder 6"/>
          <p:cNvSpPr>
            <a:spLocks noGrp="1"/>
          </p:cNvSpPr>
          <p:nvPr>
            <p:ph type="sldNum" idx="99"/>
          </p:nvPr>
        </p:nvSpPr>
        <p:spPr>
          <a:xfrm>
            <a:off x="702000" y="6400800"/>
            <a:ext cx="280440" cy="25416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chemeClr val="dk1"/>
                </a:solidFill>
                <a:effectLst/>
                <a:uFillTx/>
                <a:latin typeface="Arial"/>
              </a:defRPr>
            </a:lvl1pPr>
          </a:lstStyle>
          <a:p>
            <a:pPr indent="0" defTabSz="914400">
              <a:lnSpc>
                <a:spcPct val="100000"/>
              </a:lnSpc>
              <a:buNone/>
            </a:pPr>
            <a:fld id="{43D79BC6-FD97-4ED9-88C4-0FEEC81EE904}"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sp>
        <p:nvSpPr>
          <p:cNvPr id="366" name="AutoShape 4"/>
          <p:cNvSpPr/>
          <p:nvPr/>
        </p:nvSpPr>
        <p:spPr>
          <a:xfrm>
            <a:off x="8538480" y="6915240"/>
            <a:ext cx="2952360" cy="138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gn="r" defTabSz="457200">
              <a:lnSpc>
                <a:spcPct val="108000"/>
              </a:lnSpc>
              <a:spcBef>
                <a:spcPts val="601"/>
              </a:spcBef>
              <a:tabLst>
                <a:tab pos="177840" algn="l"/>
              </a:tabLst>
            </a:pPr>
            <a:r>
              <a:rPr lang="da-DK" sz="900" b="0" u="none" strike="noStrike">
                <a:solidFill>
                  <a:schemeClr val="dk1">
                    <a:lumMod val="65000"/>
                    <a:lumOff val="35000"/>
                  </a:schemeClr>
                </a:solidFill>
                <a:effectLst/>
                <a:uFillTx/>
                <a:latin typeface="Arial"/>
              </a:rPr>
              <a:t>Klik på knappen </a:t>
            </a:r>
            <a:r>
              <a:rPr lang="da-DK" sz="900" b="1" u="none" strike="noStrike">
                <a:solidFill>
                  <a:schemeClr val="dk1">
                    <a:lumMod val="65000"/>
                    <a:lumOff val="35000"/>
                  </a:schemeClr>
                </a:solidFill>
                <a:effectLst/>
                <a:uFillTx/>
                <a:latin typeface="Arial"/>
              </a:rPr>
              <a:t>Indsæt logo forrest </a:t>
            </a:r>
            <a:r>
              <a:rPr lang="da-DK" sz="900" b="0" u="none" strike="noStrike">
                <a:solidFill>
                  <a:schemeClr val="dk1">
                    <a:lumMod val="65000"/>
                    <a:lumOff val="35000"/>
                  </a:schemeClr>
                </a:solidFill>
                <a:effectLst/>
                <a:uFillTx/>
                <a:latin typeface="Arial"/>
              </a:rPr>
              <a:t>for at vise logoet</a:t>
            </a:r>
            <a:endParaRPr lang="da-DK" sz="900" b="0" u="none" strike="noStrike">
              <a:solidFill>
                <a:srgbClr val="000000"/>
              </a:solidFill>
              <a:effectLst/>
              <a:uFillTx/>
              <a:latin typeface="Calibri"/>
            </a:endParaRPr>
          </a:p>
        </p:txBody>
      </p:sp>
      <p:pic>
        <p:nvPicPr>
          <p:cNvPr id="367" name="Billede 11"/>
          <p:cNvPicPr/>
          <p:nvPr/>
        </p:nvPicPr>
        <p:blipFill>
          <a:blip r:embed="rId6"/>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12964239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     Skilleside     (mere tekst)">
    <p:bg>
      <p:bgPr>
        <a:solidFill>
          <a:srgbClr val="FFFFFF"/>
        </a:solidFill>
        <a:effectLst/>
      </p:bgPr>
    </p:bg>
    <p:spTree>
      <p:nvGrpSpPr>
        <p:cNvPr id="1" name=""/>
        <p:cNvGrpSpPr/>
        <p:nvPr/>
      </p:nvGrpSpPr>
      <p:grpSpPr>
        <a:xfrm>
          <a:off x="0" y="0"/>
          <a:ext cx="0" cy="0"/>
          <a:chOff x="0" y="0"/>
          <a:chExt cx="0" cy="0"/>
        </a:xfrm>
      </p:grpSpPr>
      <p:graphicFrame>
        <p:nvGraphicFramePr>
          <p:cNvPr id="368"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368"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70"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08F341B7-9502-4088-87D9-A067A07C6E00}"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71"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372"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372"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74" name="Baggrund"/>
          <p:cNvSpPr/>
          <p:nvPr/>
        </p:nvSpPr>
        <p:spPr>
          <a:xfrm>
            <a:off x="0" y="0"/>
            <a:ext cx="12191760" cy="6857640"/>
          </a:xfrm>
          <a:prstGeom prst="rect">
            <a:avLst/>
          </a:prstGeom>
          <a:solidFill>
            <a:schemeClr val="bg1"/>
          </a:solidFill>
          <a:ln w="6350">
            <a:noFill/>
          </a:ln>
        </p:spPr>
        <p:style>
          <a:lnRef idx="0">
            <a:scrgbClr r="0" g="0" b="0"/>
          </a:lnRef>
          <a:fillRef idx="0">
            <a:scrgbClr r="0" g="0" b="0"/>
          </a:fillRef>
          <a:effectRef idx="0">
            <a:scrgbClr r="0" g="0" b="0"/>
          </a:effectRef>
          <a:fontRef idx="minor"/>
        </p:style>
        <p:txBody>
          <a:bodyPr lIns="0" tIns="0" rIns="0" bIns="0" numCol="1" spcCol="0" anchor="t">
            <a:noAutofit/>
          </a:bodyPr>
          <a:lstStyle/>
          <a:p>
            <a:pPr defTabSz="914400">
              <a:lnSpc>
                <a:spcPct val="108000"/>
              </a:lnSpc>
              <a:spcBef>
                <a:spcPts val="918"/>
              </a:spcBef>
              <a:tabLst>
                <a:tab pos="0" algn="l"/>
              </a:tabLst>
            </a:pPr>
            <a:endParaRPr lang="da-DK" sz="1700" b="0" u="none" strike="noStrike">
              <a:solidFill>
                <a:schemeClr val="dk1"/>
              </a:solidFill>
              <a:effectLst/>
              <a:uFillTx/>
              <a:latin typeface="Arial"/>
            </a:endParaRPr>
          </a:p>
        </p:txBody>
      </p:sp>
      <p:sp>
        <p:nvSpPr>
          <p:cNvPr id="375" name="PlaceHolder 1"/>
          <p:cNvSpPr>
            <a:spLocks noGrp="1"/>
          </p:cNvSpPr>
          <p:nvPr>
            <p:ph type="body"/>
          </p:nvPr>
        </p:nvSpPr>
        <p:spPr>
          <a:xfrm>
            <a:off x="179280" y="181080"/>
            <a:ext cx="11829600" cy="6494040"/>
          </a:xfrm>
          <a:prstGeom prst="rect">
            <a:avLst/>
          </a:prstGeom>
          <a:noFill/>
          <a:ln w="0">
            <a:noFill/>
          </a:ln>
        </p:spPr>
        <p:txBody>
          <a:bodyPr lIns="72000" tIns="36000" rIns="72000" bIns="45000" anchor="t">
            <a:noAutofit/>
          </a:bodyPr>
          <a:lstStyle/>
          <a:p>
            <a:pPr indent="0" algn="ctr" defTabSz="914400">
              <a:lnSpc>
                <a:spcPct val="100000"/>
              </a:lnSpc>
              <a:buNone/>
              <a:tabLst>
                <a:tab pos="0" algn="l"/>
              </a:tabLst>
            </a:pPr>
            <a:r>
              <a:rPr lang="da-DK" sz="1400" b="0" u="none" strike="noStrike">
                <a:solidFill>
                  <a:schemeClr val="dk1"/>
                </a:solidFill>
                <a:effectLst/>
                <a:uFillTx/>
                <a:latin typeface="Arial"/>
              </a:rPr>
              <a:t>Klik på rammen for at indsætte billede via Templafy og Images</a:t>
            </a:r>
          </a:p>
        </p:txBody>
      </p:sp>
      <p:sp>
        <p:nvSpPr>
          <p:cNvPr id="376" name="PlaceHolder 2"/>
          <p:cNvSpPr>
            <a:spLocks noGrp="1"/>
          </p:cNvSpPr>
          <p:nvPr>
            <p:ph type="body"/>
          </p:nvPr>
        </p:nvSpPr>
        <p:spPr>
          <a:xfrm>
            <a:off x="701640" y="412920"/>
            <a:ext cx="10785240" cy="5740200"/>
          </a:xfrm>
          <a:prstGeom prst="rect">
            <a:avLst/>
          </a:prstGeom>
          <a:solidFill>
            <a:srgbClr val="FFFFFF">
              <a:alpha val="70000"/>
            </a:srgbClr>
          </a:solidFill>
          <a:ln w="0">
            <a:noFill/>
          </a:ln>
        </p:spPr>
        <p:txBody>
          <a:bodyPr lIns="252000" tIns="216000" rIns="252000" bIns="216000" numCol="1" spcCol="0" anchor="t">
            <a:spAutoFit/>
          </a:bodyPr>
          <a:lstStyle/>
          <a:p>
            <a:pPr indent="0">
              <a:lnSpc>
                <a:spcPct val="96000"/>
              </a:lnSpc>
              <a:buNone/>
              <a:tabLst>
                <a:tab pos="0" algn="l"/>
              </a:tabLst>
            </a:pPr>
            <a:r>
              <a:rPr lang="da-DK" sz="4000" b="0" u="none" strike="noStrike">
                <a:solidFill>
                  <a:srgbClr val="406871"/>
                </a:solidFill>
                <a:effectLst/>
                <a:uFillTx/>
                <a:latin typeface="Yu Gothic UI"/>
                <a:ea typeface="Yu Gothic UI"/>
              </a:rPr>
              <a:t>Klik her for at tilføje tekst</a:t>
            </a:r>
            <a:endParaRPr lang="da-DK" sz="4000" b="0" u="none" strike="noStrike">
              <a:solidFill>
                <a:schemeClr val="dk1"/>
              </a:solidFill>
              <a:effectLst/>
              <a:uFillTx/>
              <a:latin typeface="Arial"/>
            </a:endParaRPr>
          </a:p>
        </p:txBody>
      </p:sp>
      <p:sp>
        <p:nvSpPr>
          <p:cNvPr id="377" name="PlaceHolder 3"/>
          <p:cNvSpPr>
            <a:spLocks noGrp="1"/>
          </p:cNvSpPr>
          <p:nvPr>
            <p:ph type="dt" idx="100"/>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378" name="PlaceHolder 4"/>
          <p:cNvSpPr>
            <a:spLocks noGrp="1"/>
          </p:cNvSpPr>
          <p:nvPr>
            <p:ph type="ftr" idx="101"/>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79" name="PlaceHolder 5"/>
          <p:cNvSpPr>
            <a:spLocks noGrp="1"/>
          </p:cNvSpPr>
          <p:nvPr>
            <p:ph type="sldNum" idx="102"/>
          </p:nvPr>
        </p:nvSpPr>
        <p:spPr>
          <a:xfrm>
            <a:off x="702000" y="6400800"/>
            <a:ext cx="280440" cy="25416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chemeClr val="dk1"/>
                </a:solidFill>
                <a:effectLst/>
                <a:uFillTx/>
                <a:latin typeface="Arial"/>
              </a:defRPr>
            </a:lvl1pPr>
          </a:lstStyle>
          <a:p>
            <a:pPr indent="0" defTabSz="914400">
              <a:lnSpc>
                <a:spcPct val="100000"/>
              </a:lnSpc>
              <a:buNone/>
            </a:pPr>
            <a:fld id="{FCA543D9-82A6-4DA3-BE9F-A4574D73B99F}"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80" name="Logo" descr="{&quot;templafy&quot;:{&quot;id&quot;:&quot;f4cad709-b986-45d9-9e18-05c1fa1f1e74&quot;}}"/>
          <p:cNvPicPr/>
          <p:nvPr/>
        </p:nvPicPr>
        <p:blipFill>
          <a:blip r:embed="rId6"/>
          <a:stretch/>
        </p:blipFill>
        <p:spPr>
          <a:xfrm>
            <a:off x="8976240" y="6042600"/>
            <a:ext cx="2534040" cy="654840"/>
          </a:xfrm>
          <a:prstGeom prst="rect">
            <a:avLst/>
          </a:prstGeom>
          <a:noFill/>
          <a:ln w="0">
            <a:noFill/>
          </a:ln>
        </p:spPr>
      </p:pic>
      <p:sp>
        <p:nvSpPr>
          <p:cNvPr id="381" name="AutoShape 4"/>
          <p:cNvSpPr/>
          <p:nvPr/>
        </p:nvSpPr>
        <p:spPr>
          <a:xfrm>
            <a:off x="8538480" y="6915240"/>
            <a:ext cx="2952360" cy="138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gn="r" defTabSz="457200">
              <a:lnSpc>
                <a:spcPct val="108000"/>
              </a:lnSpc>
              <a:spcBef>
                <a:spcPts val="601"/>
              </a:spcBef>
              <a:tabLst>
                <a:tab pos="177840" algn="l"/>
              </a:tabLst>
            </a:pPr>
            <a:r>
              <a:rPr lang="da-DK" sz="900" b="0" u="none" strike="noStrike">
                <a:solidFill>
                  <a:schemeClr val="dk1">
                    <a:lumMod val="65000"/>
                    <a:lumOff val="35000"/>
                  </a:schemeClr>
                </a:solidFill>
                <a:effectLst/>
                <a:uFillTx/>
                <a:latin typeface="Arial"/>
              </a:rPr>
              <a:t>Klik på knappen </a:t>
            </a:r>
            <a:r>
              <a:rPr lang="da-DK" sz="900" b="1" u="none" strike="noStrike">
                <a:solidFill>
                  <a:schemeClr val="dk1">
                    <a:lumMod val="65000"/>
                    <a:lumOff val="35000"/>
                  </a:schemeClr>
                </a:solidFill>
                <a:effectLst/>
                <a:uFillTx/>
                <a:latin typeface="Arial"/>
              </a:rPr>
              <a:t>Indsæt logo forrest </a:t>
            </a:r>
            <a:r>
              <a:rPr lang="da-DK" sz="900" b="0" u="none" strike="noStrike">
                <a:solidFill>
                  <a:schemeClr val="dk1">
                    <a:lumMod val="65000"/>
                    <a:lumOff val="35000"/>
                  </a:schemeClr>
                </a:solidFill>
                <a:effectLst/>
                <a:uFillTx/>
                <a:latin typeface="Arial"/>
              </a:rPr>
              <a:t>for at vise logoet</a:t>
            </a:r>
            <a:endParaRPr lang="da-DK" sz="900" b="0" u="none" strike="noStrike">
              <a:solidFill>
                <a:srgbClr val="000000"/>
              </a:solidFill>
              <a:effectLst/>
              <a:uFillTx/>
              <a:latin typeface="Calibri"/>
            </a:endParaRPr>
          </a:p>
        </p:txBody>
      </p:sp>
      <p:pic>
        <p:nvPicPr>
          <p:cNvPr id="382" name="Billede 13"/>
          <p:cNvPicPr/>
          <p:nvPr/>
        </p:nvPicPr>
        <p:blipFill>
          <a:blip r:embed="rId4"/>
          <a:srcRect t="2411" b="2562"/>
          <a:stretch/>
        </p:blipFill>
        <p:spPr>
          <a:xfrm>
            <a:off x="9649080" y="6067800"/>
            <a:ext cx="1851120" cy="453600"/>
          </a:xfrm>
          <a:prstGeom prst="rect">
            <a:avLst/>
          </a:prstGeom>
          <a:noFill/>
          <a:ln w="0">
            <a:noFill/>
          </a:ln>
        </p:spPr>
      </p:pic>
    </p:spTree>
    <p:extLst>
      <p:ext uri="{BB962C8B-B14F-4D97-AF65-F5344CB8AC3E}">
        <p14:creationId xmlns:p14="http://schemas.microsoft.com/office/powerpoint/2010/main" val="13236972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Standard 3">
    <p:bg>
      <p:bgPr>
        <a:solidFill>
          <a:srgbClr val="FFFFFF"/>
        </a:solidFill>
        <a:effectLst/>
      </p:bgPr>
    </p:bg>
    <p:spTree>
      <p:nvGrpSpPr>
        <p:cNvPr id="1" name=""/>
        <p:cNvGrpSpPr/>
        <p:nvPr/>
      </p:nvGrpSpPr>
      <p:grpSpPr>
        <a:xfrm>
          <a:off x="0" y="0"/>
          <a:ext cx="0" cy="0"/>
          <a:chOff x="0" y="0"/>
          <a:chExt cx="0" cy="0"/>
        </a:xfrm>
      </p:grpSpPr>
      <p:graphicFrame>
        <p:nvGraphicFramePr>
          <p:cNvPr id="383"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383"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85"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B0ABBACB-15C3-4ACC-92FE-F0CA7CC050C4}"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86" name="Billede 9"/>
          <p:cNvPicPr/>
          <p:nvPr/>
        </p:nvPicPr>
        <p:blipFill>
          <a:blip r:embed="rId4"/>
          <a:srcRect t="2411" b="2562"/>
          <a:stretch/>
        </p:blipFill>
        <p:spPr>
          <a:xfrm>
            <a:off x="9649080" y="6067800"/>
            <a:ext cx="1851120" cy="453600"/>
          </a:xfrm>
          <a:prstGeom prst="rect">
            <a:avLst/>
          </a:prstGeom>
          <a:noFill/>
          <a:ln w="0">
            <a:noFill/>
          </a:ln>
        </p:spPr>
      </p:pic>
      <p:graphicFrame>
        <p:nvGraphicFramePr>
          <p:cNvPr id="387"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387"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389" name="Baggrund"/>
          <p:cNvSpPr/>
          <p:nvPr/>
        </p:nvSpPr>
        <p:spPr>
          <a:xfrm>
            <a:off x="1800" y="0"/>
            <a:ext cx="12189960" cy="6857640"/>
          </a:xfrm>
          <a:prstGeom prst="rect">
            <a:avLst/>
          </a:prstGeom>
          <a:solidFill>
            <a:schemeClr val="bg1"/>
          </a:solidFill>
          <a:ln w="6350">
            <a:noFill/>
          </a:ln>
        </p:spPr>
        <p:style>
          <a:lnRef idx="0">
            <a:scrgbClr r="0" g="0" b="0"/>
          </a:lnRef>
          <a:fillRef idx="0">
            <a:scrgbClr r="0" g="0" b="0"/>
          </a:fillRef>
          <a:effectRef idx="0">
            <a:scrgbClr r="0" g="0" b="0"/>
          </a:effectRef>
          <a:fontRef idx="minor"/>
        </p:style>
        <p:txBody>
          <a:bodyPr lIns="0" tIns="0" rIns="0" bIns="0" numCol="1" spcCol="0" anchor="t">
            <a:noAutofit/>
          </a:bodyPr>
          <a:lstStyle/>
          <a:p>
            <a:pPr defTabSz="914400">
              <a:lnSpc>
                <a:spcPct val="108000"/>
              </a:lnSpc>
              <a:spcBef>
                <a:spcPts val="918"/>
              </a:spcBef>
              <a:tabLst>
                <a:tab pos="0" algn="l"/>
              </a:tabLst>
            </a:pPr>
            <a:endParaRPr lang="da-DK" sz="1700" b="0" u="none" strike="noStrike">
              <a:solidFill>
                <a:schemeClr val="dk1"/>
              </a:solidFill>
              <a:effectLst/>
              <a:uFillTx/>
              <a:latin typeface="Arial"/>
            </a:endParaRPr>
          </a:p>
        </p:txBody>
      </p:sp>
      <p:sp>
        <p:nvSpPr>
          <p:cNvPr id="390" name="PlaceHolder 1"/>
          <p:cNvSpPr>
            <a:spLocks noGrp="1"/>
          </p:cNvSpPr>
          <p:nvPr>
            <p:ph type="title"/>
          </p:nvPr>
        </p:nvSpPr>
        <p:spPr>
          <a:xfrm>
            <a:off x="701640" y="361800"/>
            <a:ext cx="10785240" cy="935640"/>
          </a:xfrm>
          <a:prstGeom prst="rect">
            <a:avLst/>
          </a:prstGeom>
          <a:noFill/>
          <a:ln w="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391" name="PlaceHolder 2"/>
          <p:cNvSpPr>
            <a:spLocks noGrp="1"/>
          </p:cNvSpPr>
          <p:nvPr>
            <p:ph type="dt" idx="103"/>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392" name="PlaceHolder 3"/>
          <p:cNvSpPr>
            <a:spLocks noGrp="1"/>
          </p:cNvSpPr>
          <p:nvPr>
            <p:ph type="ftr" idx="104"/>
          </p:nvPr>
        </p:nvSpPr>
        <p:spPr>
          <a:xfrm>
            <a:off x="1029600" y="691200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393" name="PlaceHolder 4"/>
          <p:cNvSpPr>
            <a:spLocks noGrp="1"/>
          </p:cNvSpPr>
          <p:nvPr>
            <p:ph type="sldNum" idx="105"/>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53D912D0-2021-477D-952B-08D4217ACED9}"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394" name="Slide Number Placeholder 7"/>
          <p:cNvSpPr/>
          <p:nvPr/>
        </p:nvSpPr>
        <p:spPr>
          <a:xfrm>
            <a:off x="702000" y="6400800"/>
            <a:ext cx="280440" cy="25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8000"/>
              </a:lnSpc>
              <a:spcBef>
                <a:spcPts val="485"/>
              </a:spcBef>
            </a:pPr>
            <a:fld id="{7123F3ED-6B4F-488C-B29C-2CB133E5848C}"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395" name="Billede 8"/>
          <p:cNvPicPr/>
          <p:nvPr/>
        </p:nvPicPr>
        <p:blipFill>
          <a:blip r:embed="rId4"/>
          <a:srcRect t="2411" b="2562"/>
          <a:stretch/>
        </p:blipFill>
        <p:spPr>
          <a:xfrm>
            <a:off x="9649080" y="6067800"/>
            <a:ext cx="1851120" cy="453600"/>
          </a:xfrm>
          <a:prstGeom prst="rect">
            <a:avLst/>
          </a:prstGeom>
          <a:noFill/>
          <a:ln w="0">
            <a:noFill/>
          </a:ln>
        </p:spPr>
      </p:pic>
      <p:sp>
        <p:nvSpPr>
          <p:cNvPr id="39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a-DK" sz="1600" b="0" u="none" strike="noStrike">
                <a:solidFill>
                  <a:schemeClr val="dk1"/>
                </a:solidFill>
                <a:effectLst/>
                <a:uFillTx/>
                <a:latin typeface="Arial"/>
              </a:rPr>
              <a:t>Klik for at redigere dispositionstekstens format</a:t>
            </a:r>
          </a:p>
          <a:p>
            <a:pPr marL="864000" lvl="1" indent="-324000">
              <a:spcBef>
                <a:spcPts val="1134"/>
              </a:spcBef>
              <a:buClr>
                <a:srgbClr val="000000"/>
              </a:buClr>
              <a:buSzPct val="75000"/>
              <a:buFont typeface="Symbol" charset="2"/>
              <a:buChar char=""/>
            </a:pPr>
            <a:r>
              <a:rPr lang="da-DK" sz="1200" b="0" u="none" strike="noStrike">
                <a:solidFill>
                  <a:schemeClr val="dk1"/>
                </a:solidFill>
                <a:effectLst/>
                <a:uFillTx/>
                <a:latin typeface="Arial"/>
              </a:rPr>
              <a:t>Andet dispositionsniveau</a:t>
            </a:r>
          </a:p>
          <a:p>
            <a:pPr marL="1296000" lvl="2" indent="-288000">
              <a:spcBef>
                <a:spcPts val="850"/>
              </a:spcBef>
              <a:buClr>
                <a:srgbClr val="000000"/>
              </a:buClr>
              <a:buSzPct val="45000"/>
              <a:buFont typeface="Wingdings" charset="2"/>
              <a:buChar char=""/>
            </a:pPr>
            <a:r>
              <a:rPr lang="da-DK" sz="1200" b="0" u="none" strike="noStrike">
                <a:solidFill>
                  <a:schemeClr val="dk1"/>
                </a:solidFill>
                <a:effectLst/>
                <a:uFillTx/>
                <a:latin typeface="Arial"/>
              </a:rPr>
              <a:t>Tredje dispositionsniveau</a:t>
            </a:r>
          </a:p>
          <a:p>
            <a:pPr marL="1728000" lvl="3" indent="-216000">
              <a:spcBef>
                <a:spcPts val="567"/>
              </a:spcBef>
              <a:buClr>
                <a:srgbClr val="000000"/>
              </a:buClr>
              <a:buSzPct val="75000"/>
              <a:buFont typeface="Symbol" charset="2"/>
              <a:buChar char=""/>
            </a:pPr>
            <a:r>
              <a:rPr lang="da-DK" sz="1200" b="0" u="none" strike="noStrike">
                <a:solidFill>
                  <a:schemeClr val="dk1"/>
                </a:solidFill>
                <a:effectLst/>
                <a:uFillTx/>
                <a:latin typeface="Arial"/>
              </a:rPr>
              <a:t>Fjerde dispositionsniveau</a:t>
            </a:r>
          </a:p>
          <a:p>
            <a:pPr marL="2160000" lvl="4" indent="-216000">
              <a:spcBef>
                <a:spcPts val="283"/>
              </a:spcBef>
              <a:buClr>
                <a:srgbClr val="000000"/>
              </a:buClr>
              <a:buSzPct val="45000"/>
              <a:buFont typeface="Wingdings" charset="2"/>
              <a:buChar char=""/>
            </a:pPr>
            <a:r>
              <a:rPr lang="da-DK" sz="2000" b="0" u="none" strike="noStrike">
                <a:solidFill>
                  <a:schemeClr val="dk1"/>
                </a:solidFill>
                <a:effectLst/>
                <a:uFillTx/>
                <a:latin typeface="Arial"/>
              </a:rPr>
              <a:t>Femte dispositionsniveau</a:t>
            </a:r>
          </a:p>
          <a:p>
            <a:pPr marL="2592000" lvl="5" indent="-216000">
              <a:spcBef>
                <a:spcPts val="283"/>
              </a:spcBef>
              <a:buClr>
                <a:srgbClr val="000000"/>
              </a:buClr>
              <a:buSzPct val="45000"/>
              <a:buFont typeface="Wingdings" charset="2"/>
              <a:buChar char=""/>
            </a:pPr>
            <a:r>
              <a:rPr lang="da-DK" sz="2000" b="0" u="none" strike="noStrike">
                <a:solidFill>
                  <a:schemeClr val="dk1"/>
                </a:solidFill>
                <a:effectLst/>
                <a:uFillTx/>
                <a:latin typeface="Arial"/>
              </a:rPr>
              <a:t>Sjette dispositionsniveau</a:t>
            </a:r>
          </a:p>
          <a:p>
            <a:pPr marL="3024000" lvl="6" indent="-216000">
              <a:spcBef>
                <a:spcPts val="283"/>
              </a:spcBef>
              <a:buClr>
                <a:srgbClr val="000000"/>
              </a:buClr>
              <a:buSzPct val="45000"/>
              <a:buFont typeface="Wingdings" charset="2"/>
              <a:buChar char=""/>
            </a:pPr>
            <a:r>
              <a:rPr lang="da-DK" sz="2000" b="0" u="none" strike="noStrike">
                <a:solidFill>
                  <a:schemeClr val="dk1"/>
                </a:solidFill>
                <a:effectLst/>
                <a:uFillTx/>
                <a:latin typeface="Arial"/>
              </a:rPr>
              <a:t>Syvende dispositionsniveau</a:t>
            </a:r>
          </a:p>
        </p:txBody>
      </p:sp>
    </p:spTree>
    <p:extLst>
      <p:ext uri="{BB962C8B-B14F-4D97-AF65-F5344CB8AC3E}">
        <p14:creationId xmlns:p14="http://schemas.microsoft.com/office/powerpoint/2010/main" val="294103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ote red">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CC952-19AC-0209-74E9-D4A2E3B6C95F}"/>
              </a:ext>
            </a:extLst>
          </p:cNvPr>
          <p:cNvSpPr>
            <a:spLocks noGrp="1"/>
          </p:cNvSpPr>
          <p:nvPr>
            <p:ph type="dt" sz="half" idx="14"/>
          </p:nvPr>
        </p:nvSpPr>
        <p:spPr>
          <a:xfrm>
            <a:off x="0" y="6858000"/>
            <a:ext cx="0" cy="0"/>
          </a:xfrm>
        </p:spPr>
        <p:txBody>
          <a:bodyPr/>
          <a:lstStyle>
            <a:lvl1pPr>
              <a:defRPr>
                <a:noFill/>
              </a:defRPr>
            </a:lvl1pPr>
          </a:lstStyle>
          <a:p>
            <a:fld id="{F93D7430-F7B5-4CF4-95F3-572EEE82F608}" type="datetime4">
              <a:rPr lang="en-GB" smtClean="0"/>
              <a:pPr/>
              <a:t>07 October 2025</a:t>
            </a:fld>
            <a:endParaRPr lang="en-GB"/>
          </a:p>
        </p:txBody>
      </p:sp>
      <p:sp>
        <p:nvSpPr>
          <p:cNvPr id="6" name="Footer Placeholder 5">
            <a:extLst>
              <a:ext uri="{FF2B5EF4-FFF2-40B4-BE49-F238E27FC236}">
                <a16:creationId xmlns:a16="http://schemas.microsoft.com/office/drawing/2014/main" id="{A9F48A24-1C7A-F549-ACFE-133BC6B5A658}"/>
              </a:ext>
            </a:extLst>
          </p:cNvPr>
          <p:cNvSpPr>
            <a:spLocks noGrp="1"/>
          </p:cNvSpPr>
          <p:nvPr>
            <p:ph type="ftr" sz="quarter" idx="15"/>
          </p:nvPr>
        </p:nvSpPr>
        <p:spPr>
          <a:xfrm>
            <a:off x="0" y="6858000"/>
            <a:ext cx="0" cy="0"/>
          </a:xfrm>
        </p:spPr>
        <p:txBody>
          <a:bodyPr/>
          <a:lstStyle>
            <a:lvl1pPr>
              <a:defRPr>
                <a:noFill/>
              </a:defRPr>
            </a:lvl1pPr>
          </a:lstStyle>
          <a:p>
            <a:endParaRPr lang="en-GB"/>
          </a:p>
        </p:txBody>
      </p:sp>
      <p:sp>
        <p:nvSpPr>
          <p:cNvPr id="7" name="Slide Number Placeholder 6">
            <a:extLst>
              <a:ext uri="{FF2B5EF4-FFF2-40B4-BE49-F238E27FC236}">
                <a16:creationId xmlns:a16="http://schemas.microsoft.com/office/drawing/2014/main" id="{AE7D93CA-161D-95DB-1FD3-BA440687BFE7}"/>
              </a:ext>
            </a:extLst>
          </p:cNvPr>
          <p:cNvSpPr>
            <a:spLocks noGrp="1"/>
          </p:cNvSpPr>
          <p:nvPr>
            <p:ph type="sldNum" sz="quarter" idx="16"/>
          </p:nvPr>
        </p:nvSpPr>
        <p:spPr/>
        <p:txBody>
          <a:bodyPr/>
          <a:lstStyle/>
          <a:p>
            <a:fld id="{23AA811B-2EBD-4900-905E-5BE206449611}" type="slidenum">
              <a:rPr lang="en-GB" smtClean="0"/>
              <a:pPr/>
              <a:t>‹nr.›</a:t>
            </a:fld>
            <a:endParaRPr lang="en-GB"/>
          </a:p>
        </p:txBody>
      </p:sp>
      <p:pic>
        <p:nvPicPr>
          <p:cNvPr id="4" name="Graphic 3">
            <a:extLst>
              <a:ext uri="{FF2B5EF4-FFF2-40B4-BE49-F238E27FC236}">
                <a16:creationId xmlns:a16="http://schemas.microsoft.com/office/drawing/2014/main" id="{D3B977FC-927C-DE03-334C-42415026E2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441148" y="1280163"/>
            <a:ext cx="6626626" cy="4303056"/>
          </a:xfrm>
        </p:spPr>
        <p:txBody>
          <a:bodyPr/>
          <a:lstStyle>
            <a:lvl1pPr marL="0" indent="0">
              <a:lnSpc>
                <a:spcPct val="93000"/>
              </a:lnSpc>
              <a:buFont typeface="Arial" panose="020B0604020202020204" pitchFamily="34" charset="0"/>
              <a:buChar char="​"/>
              <a:defRPr sz="3600" b="1">
                <a:solidFill>
                  <a:schemeClr val="tx1"/>
                </a:solidFill>
                <a:latin typeface="+mj-lt"/>
              </a:defRPr>
            </a:lvl1pPr>
            <a:lvl2pPr marL="0" indent="0">
              <a:lnSpc>
                <a:spcPct val="100000"/>
              </a:lnSpc>
              <a:spcBef>
                <a:spcPts val="1200"/>
              </a:spcBef>
              <a:spcAft>
                <a:spcPts val="0"/>
              </a:spcAft>
              <a:buFont typeface="Arial" panose="020B0604020202020204" pitchFamily="34" charset="0"/>
              <a:buChar char="​"/>
              <a:defRPr sz="1400" b="0">
                <a:latin typeface="+mn-lt"/>
              </a:defRPr>
            </a:lvl2pPr>
            <a:lvl3pPr marL="0" indent="0">
              <a:lnSpc>
                <a:spcPct val="100000"/>
              </a:lnSpc>
              <a:spcBef>
                <a:spcPts val="1200"/>
              </a:spcBef>
              <a:spcAft>
                <a:spcPts val="0"/>
              </a:spcAft>
              <a:buFont typeface="Arial" panose="020B0604020202020204" pitchFamily="34" charset="0"/>
              <a:buChar char="​"/>
              <a:defRPr sz="1400" b="0">
                <a:latin typeface="+mn-lt"/>
              </a:defRPr>
            </a:lvl3pPr>
            <a:lvl4pPr>
              <a:lnSpc>
                <a:spcPct val="100000"/>
              </a:lnSpc>
              <a:spcBef>
                <a:spcPts val="1200"/>
              </a:spcBef>
              <a:spcAft>
                <a:spcPts val="0"/>
              </a:spcAft>
              <a:defRPr sz="1400" b="0">
                <a:latin typeface="+mn-lt"/>
              </a:defRPr>
            </a:lvl4pPr>
            <a:lvl5pPr>
              <a:lnSpc>
                <a:spcPct val="100000"/>
              </a:lnSpc>
              <a:spcBef>
                <a:spcPts val="1200"/>
              </a:spcBef>
              <a:spcAft>
                <a:spcPts val="0"/>
              </a:spcAft>
              <a:defRPr sz="1400" b="0">
                <a:latin typeface="+mn-lt"/>
              </a:defRPr>
            </a:lvl5pPr>
            <a:lvl6pPr marL="0" indent="0">
              <a:lnSpc>
                <a:spcPct val="100000"/>
              </a:lnSpc>
              <a:spcBef>
                <a:spcPts val="1200"/>
              </a:spcBef>
              <a:spcAft>
                <a:spcPts val="0"/>
              </a:spcAft>
              <a:buFont typeface="Arial" panose="020B0604020202020204" pitchFamily="34" charset="0"/>
              <a:buChar char="​"/>
              <a:defRPr sz="1400" b="0">
                <a:latin typeface="+mn-lt"/>
              </a:defRPr>
            </a:lvl6pPr>
            <a:lvl7pPr>
              <a:lnSpc>
                <a:spcPct val="100000"/>
              </a:lnSpc>
              <a:spcBef>
                <a:spcPts val="1200"/>
              </a:spcBef>
              <a:spcAft>
                <a:spcPts val="0"/>
              </a:spcAft>
              <a:defRPr sz="1400" b="0">
                <a:latin typeface="+mn-lt"/>
              </a:defRPr>
            </a:lvl7pPr>
            <a:lvl8pPr>
              <a:lnSpc>
                <a:spcPct val="100000"/>
              </a:lnSpc>
              <a:spcBef>
                <a:spcPts val="1200"/>
              </a:spcBef>
              <a:spcAft>
                <a:spcPts val="0"/>
              </a:spcAft>
              <a:defRPr sz="1400" b="0">
                <a:latin typeface="+mn-lt"/>
              </a:defRPr>
            </a:lvl8pPr>
            <a:lvl9pPr>
              <a:lnSpc>
                <a:spcPct val="100000"/>
              </a:lnSpc>
              <a:spcBef>
                <a:spcPts val="1200"/>
              </a:spcBef>
              <a:spcAft>
                <a:spcPts val="0"/>
              </a:spcAft>
              <a:defRPr sz="1400" b="0">
                <a:latin typeface="+mn-lt"/>
              </a:defRPr>
            </a:lvl9pPr>
          </a:lstStyle>
          <a:p>
            <a:pPr lvl="0"/>
            <a:r>
              <a:rPr lang="en-GB"/>
              <a:t>“Click to add quote”                                       Press </a:t>
            </a:r>
            <a:r>
              <a:rPr lang="en-GB" noProof="0"/>
              <a:t>ENTER</a:t>
            </a:r>
            <a:r>
              <a:rPr lang="en-GB"/>
              <a:t> and then TAB for name text style</a:t>
            </a:r>
          </a:p>
          <a:p>
            <a:pPr lvl="1"/>
            <a:r>
              <a:rPr lang="en-GB" noProof="0"/>
              <a:t>Second level</a:t>
            </a:r>
            <a:endParaRPr lang="en-GB"/>
          </a:p>
        </p:txBody>
      </p:sp>
    </p:spTree>
    <p:extLst>
      <p:ext uri="{BB962C8B-B14F-4D97-AF65-F5344CB8AC3E}">
        <p14:creationId xmlns:p14="http://schemas.microsoft.com/office/powerpoint/2010/main" val="631003207"/>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Overskrift og indhold">
    <p:bg>
      <p:bgPr>
        <a:solidFill>
          <a:srgbClr val="FFFFFF"/>
        </a:solidFill>
        <a:effectLst/>
      </p:bgPr>
    </p:bg>
    <p:spTree>
      <p:nvGrpSpPr>
        <p:cNvPr id="1" name=""/>
        <p:cNvGrpSpPr/>
        <p:nvPr/>
      </p:nvGrpSpPr>
      <p:grpSpPr>
        <a:xfrm>
          <a:off x="0" y="0"/>
          <a:ext cx="0" cy="0"/>
          <a:chOff x="0" y="0"/>
          <a:chExt cx="0" cy="0"/>
        </a:xfrm>
      </p:grpSpPr>
      <p:graphicFrame>
        <p:nvGraphicFramePr>
          <p:cNvPr id="69"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69"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71"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5DB1B4A1-DF24-433E-9548-19C5DEC30DF2}"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72" name="Billede 21"/>
          <p:cNvPicPr/>
          <p:nvPr/>
        </p:nvPicPr>
        <p:blipFill>
          <a:blip r:embed="rId4"/>
          <a:srcRect t="2411" b="2562"/>
          <a:stretch/>
        </p:blipFill>
        <p:spPr>
          <a:xfrm>
            <a:off x="9649080" y="6067800"/>
            <a:ext cx="1851120" cy="453600"/>
          </a:xfrm>
          <a:prstGeom prst="rect">
            <a:avLst/>
          </a:prstGeom>
          <a:noFill/>
          <a:ln w="0">
            <a:noFill/>
          </a:ln>
        </p:spPr>
      </p:pic>
      <p:sp>
        <p:nvSpPr>
          <p:cNvPr id="73" name="PlaceHolder 1"/>
          <p:cNvSpPr>
            <a:spLocks noGrp="1"/>
          </p:cNvSpPr>
          <p:nvPr>
            <p:ph type="title"/>
          </p:nvPr>
        </p:nvSpPr>
        <p:spPr>
          <a:xfrm>
            <a:off x="701640" y="361800"/>
            <a:ext cx="10785240" cy="935640"/>
          </a:xfrm>
          <a:prstGeom prst="rect">
            <a:avLst/>
          </a:prstGeom>
          <a:noFill/>
          <a:ln w="9360">
            <a:noFill/>
          </a:ln>
        </p:spPr>
        <p:txBody>
          <a:bodyPr lIns="0" tIns="0" rIns="103680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74" name="PlaceHolder 2"/>
          <p:cNvSpPr>
            <a:spLocks noGrp="1"/>
          </p:cNvSpPr>
          <p:nvPr>
            <p:ph type="body"/>
          </p:nvPr>
        </p:nvSpPr>
        <p:spPr>
          <a:xfrm>
            <a:off x="702720" y="1449360"/>
            <a:ext cx="10784160" cy="4463640"/>
          </a:xfrm>
          <a:prstGeom prst="rect">
            <a:avLst/>
          </a:prstGeom>
          <a:noFill/>
          <a:ln w="0">
            <a:noFill/>
          </a:ln>
        </p:spPr>
        <p:txBody>
          <a:bodyPr lIns="0" tIns="0" rIns="10368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75" name="PlaceHolder 3"/>
          <p:cNvSpPr>
            <a:spLocks noGrp="1"/>
          </p:cNvSpPr>
          <p:nvPr>
            <p:ph type="dt" idx="37"/>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76" name="PlaceHolder 4"/>
          <p:cNvSpPr>
            <a:spLocks noGrp="1"/>
          </p:cNvSpPr>
          <p:nvPr>
            <p:ph type="ftr" idx="38"/>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77" name="PlaceHolder 5"/>
          <p:cNvSpPr>
            <a:spLocks noGrp="1"/>
          </p:cNvSpPr>
          <p:nvPr>
            <p:ph type="sldNum" idx="39"/>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D4AD8A85-1AA0-4FB3-84B3-C18C1F657B1B}"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Tree>
    <p:extLst>
      <p:ext uri="{BB962C8B-B14F-4D97-AF65-F5344CB8AC3E}">
        <p14:creationId xmlns:p14="http://schemas.microsoft.com/office/powerpoint/2010/main" val="38069218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om med logo">
    <p:bg>
      <p:bgPr>
        <a:solidFill>
          <a:srgbClr val="FFFFFF"/>
        </a:solidFill>
        <a:effectLst/>
      </p:bgPr>
    </p:bg>
    <p:spTree>
      <p:nvGrpSpPr>
        <p:cNvPr id="1" name=""/>
        <p:cNvGrpSpPr/>
        <p:nvPr/>
      </p:nvGrpSpPr>
      <p:grpSpPr>
        <a:xfrm>
          <a:off x="0" y="0"/>
          <a:ext cx="0" cy="0"/>
          <a:chOff x="0" y="0"/>
          <a:chExt cx="0" cy="0"/>
        </a:xfrm>
      </p:grpSpPr>
      <p:graphicFrame>
        <p:nvGraphicFramePr>
          <p:cNvPr id="78"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78"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80"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82E87B45-F318-4829-8C42-C1A42AF8EA6F}"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81" name="Billede 21"/>
          <p:cNvPicPr/>
          <p:nvPr/>
        </p:nvPicPr>
        <p:blipFill>
          <a:blip r:embed="rId4"/>
          <a:srcRect t="2411" b="2562"/>
          <a:stretch/>
        </p:blipFill>
        <p:spPr>
          <a:xfrm>
            <a:off x="9649080" y="6067800"/>
            <a:ext cx="1851120" cy="453600"/>
          </a:xfrm>
          <a:prstGeom prst="rect">
            <a:avLst/>
          </a:prstGeom>
          <a:noFill/>
          <a:ln w="0">
            <a:noFill/>
          </a:ln>
        </p:spPr>
      </p:pic>
      <p:sp>
        <p:nvSpPr>
          <p:cNvPr id="82" name="PlaceHolder 1"/>
          <p:cNvSpPr>
            <a:spLocks noGrp="1"/>
          </p:cNvSpPr>
          <p:nvPr>
            <p:ph type="dt" idx="40"/>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83" name="PlaceHolder 2"/>
          <p:cNvSpPr>
            <a:spLocks noGrp="1"/>
          </p:cNvSpPr>
          <p:nvPr>
            <p:ph type="ftr" idx="41"/>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84" name="PlaceHolder 3"/>
          <p:cNvSpPr>
            <a:spLocks noGrp="1"/>
          </p:cNvSpPr>
          <p:nvPr>
            <p:ph type="sldNum" idx="42"/>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F3726F7F-4152-4C7A-8935-2505AFC0724F}"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85"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da-DK" sz="1800" b="0" u="none" strike="noStrike">
                <a:solidFill>
                  <a:schemeClr val="dk1"/>
                </a:solidFill>
                <a:effectLst/>
                <a:uFillTx/>
                <a:latin typeface="Arial"/>
              </a:rPr>
              <a:t>Klik for at redigere titeltekstens format</a:t>
            </a: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da-DK" sz="1600" b="0" u="none" strike="noStrike">
                <a:solidFill>
                  <a:schemeClr val="dk1"/>
                </a:solidFill>
                <a:effectLst/>
                <a:uFillTx/>
                <a:latin typeface="Arial"/>
              </a:rPr>
              <a:t>Klik for at redigere dispositionstekstens format</a:t>
            </a:r>
          </a:p>
          <a:p>
            <a:pPr marL="864000" lvl="1" indent="-324000">
              <a:spcBef>
                <a:spcPts val="1134"/>
              </a:spcBef>
              <a:buClr>
                <a:srgbClr val="000000"/>
              </a:buClr>
              <a:buSzPct val="75000"/>
              <a:buFont typeface="Symbol" charset="2"/>
              <a:buChar char=""/>
            </a:pPr>
            <a:r>
              <a:rPr lang="da-DK" sz="1200" b="0" u="none" strike="noStrike">
                <a:solidFill>
                  <a:schemeClr val="dk1"/>
                </a:solidFill>
                <a:effectLst/>
                <a:uFillTx/>
                <a:latin typeface="Arial"/>
              </a:rPr>
              <a:t>Andet dispositionsniveau</a:t>
            </a:r>
          </a:p>
          <a:p>
            <a:pPr marL="1296000" lvl="2" indent="-288000">
              <a:spcBef>
                <a:spcPts val="850"/>
              </a:spcBef>
              <a:buClr>
                <a:srgbClr val="000000"/>
              </a:buClr>
              <a:buSzPct val="45000"/>
              <a:buFont typeface="Wingdings" charset="2"/>
              <a:buChar char=""/>
            </a:pPr>
            <a:r>
              <a:rPr lang="da-DK" sz="1200" b="0" u="none" strike="noStrike">
                <a:solidFill>
                  <a:schemeClr val="dk1"/>
                </a:solidFill>
                <a:effectLst/>
                <a:uFillTx/>
                <a:latin typeface="Arial"/>
              </a:rPr>
              <a:t>Tredje dispositionsniveau</a:t>
            </a:r>
          </a:p>
          <a:p>
            <a:pPr marL="1728000" lvl="3" indent="-216000">
              <a:spcBef>
                <a:spcPts val="567"/>
              </a:spcBef>
              <a:buClr>
                <a:srgbClr val="000000"/>
              </a:buClr>
              <a:buSzPct val="75000"/>
              <a:buFont typeface="Symbol" charset="2"/>
              <a:buChar char=""/>
            </a:pPr>
            <a:r>
              <a:rPr lang="da-DK" sz="1200" b="0" u="none" strike="noStrike">
                <a:solidFill>
                  <a:schemeClr val="dk1"/>
                </a:solidFill>
                <a:effectLst/>
                <a:uFillTx/>
                <a:latin typeface="Arial"/>
              </a:rPr>
              <a:t>Fjerde dispositionsniveau</a:t>
            </a:r>
          </a:p>
          <a:p>
            <a:pPr marL="2160000" lvl="4" indent="-216000">
              <a:spcBef>
                <a:spcPts val="283"/>
              </a:spcBef>
              <a:buClr>
                <a:srgbClr val="000000"/>
              </a:buClr>
              <a:buSzPct val="45000"/>
              <a:buFont typeface="Wingdings" charset="2"/>
              <a:buChar char=""/>
            </a:pPr>
            <a:r>
              <a:rPr lang="da-DK" sz="2000" b="0" u="none" strike="noStrike">
                <a:solidFill>
                  <a:schemeClr val="dk1"/>
                </a:solidFill>
                <a:effectLst/>
                <a:uFillTx/>
                <a:latin typeface="Arial"/>
              </a:rPr>
              <a:t>Femte dispositionsniveau</a:t>
            </a:r>
          </a:p>
          <a:p>
            <a:pPr marL="2592000" lvl="5" indent="-216000">
              <a:spcBef>
                <a:spcPts val="283"/>
              </a:spcBef>
              <a:buClr>
                <a:srgbClr val="000000"/>
              </a:buClr>
              <a:buSzPct val="45000"/>
              <a:buFont typeface="Wingdings" charset="2"/>
              <a:buChar char=""/>
            </a:pPr>
            <a:r>
              <a:rPr lang="da-DK" sz="2000" b="0" u="none" strike="noStrike">
                <a:solidFill>
                  <a:schemeClr val="dk1"/>
                </a:solidFill>
                <a:effectLst/>
                <a:uFillTx/>
                <a:latin typeface="Arial"/>
              </a:rPr>
              <a:t>Sjette dispositionsniveau</a:t>
            </a:r>
          </a:p>
          <a:p>
            <a:pPr marL="3024000" lvl="6" indent="-216000">
              <a:spcBef>
                <a:spcPts val="283"/>
              </a:spcBef>
              <a:buClr>
                <a:srgbClr val="000000"/>
              </a:buClr>
              <a:buSzPct val="45000"/>
              <a:buFont typeface="Wingdings" charset="2"/>
              <a:buChar char=""/>
            </a:pPr>
            <a:r>
              <a:rPr lang="da-DK" sz="2000" b="0" u="none" strike="noStrike">
                <a:solidFill>
                  <a:schemeClr val="dk1"/>
                </a:solidFill>
                <a:effectLst/>
                <a:uFillTx/>
                <a:latin typeface="Arial"/>
              </a:rPr>
              <a:t>Syvende dispositionsniveau</a:t>
            </a:r>
          </a:p>
        </p:txBody>
      </p:sp>
    </p:spTree>
    <p:extLst>
      <p:ext uri="{BB962C8B-B14F-4D97-AF65-F5344CB8AC3E}">
        <p14:creationId xmlns:p14="http://schemas.microsoft.com/office/powerpoint/2010/main" val="38489682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gt;Brug ikke layouts efter dette &gt;&gt;">
    <p:bg>
      <p:bgPr>
        <a:solidFill>
          <a:srgbClr val="000000"/>
        </a:solidFill>
        <a:effectLst/>
      </p:bgPr>
    </p:bg>
    <p:spTree>
      <p:nvGrpSpPr>
        <p:cNvPr id="1" name=""/>
        <p:cNvGrpSpPr/>
        <p:nvPr/>
      </p:nvGrpSpPr>
      <p:grpSpPr>
        <a:xfrm>
          <a:off x="0" y="0"/>
          <a:ext cx="0" cy="0"/>
          <a:chOff x="0" y="0"/>
          <a:chExt cx="0" cy="0"/>
        </a:xfrm>
      </p:grpSpPr>
      <p:graphicFrame>
        <p:nvGraphicFramePr>
          <p:cNvPr id="87"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87"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89"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6A3DCF7B-BC0C-48AB-90CF-A561F6FF375F}" type="slidenum">
              <a:rPr lang="da-DK" sz="900" b="0" u="none" strike="noStrike">
                <a:solidFill>
                  <a:schemeClr val="dk1"/>
                </a:solidFill>
                <a:effectLst/>
                <a:uFillTx/>
                <a:latin typeface="Arial"/>
              </a:rPr>
              <a:t>‹nr.›</a:t>
            </a:fld>
            <a:endParaRPr lang="da-DK" sz="900" b="0" u="none" strike="noStrike">
              <a:solidFill>
                <a:srgbClr val="FFFFFF"/>
              </a:solidFill>
              <a:effectLst/>
              <a:uFillTx/>
              <a:latin typeface="Calibri"/>
            </a:endParaRPr>
          </a:p>
        </p:txBody>
      </p:sp>
      <p:pic>
        <p:nvPicPr>
          <p:cNvPr id="90" name="Billede 21"/>
          <p:cNvPicPr/>
          <p:nvPr/>
        </p:nvPicPr>
        <p:blipFill>
          <a:blip r:embed="rId4"/>
          <a:srcRect t="2411" b="2562"/>
          <a:stretch/>
        </p:blipFill>
        <p:spPr>
          <a:xfrm>
            <a:off x="9649080" y="6067800"/>
            <a:ext cx="1851120" cy="453600"/>
          </a:xfrm>
          <a:prstGeom prst="rect">
            <a:avLst/>
          </a:prstGeom>
          <a:noFill/>
          <a:ln w="0">
            <a:noFill/>
          </a:ln>
        </p:spPr>
      </p:pic>
      <p:sp>
        <p:nvSpPr>
          <p:cNvPr id="91" name="Rectangle 1"/>
          <p:cNvSpPr/>
          <p:nvPr/>
        </p:nvSpPr>
        <p:spPr>
          <a:xfrm>
            <a:off x="0" y="0"/>
            <a:ext cx="12191760" cy="685764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p:style>
        <p:txBody>
          <a:bodyPr horzOverflow="overflow" lIns="72000" tIns="72000" rIns="72000" bIns="72000" numCol="1" spcCol="0" anchor="ctr">
            <a:noAutofit/>
          </a:bodyPr>
          <a:lstStyle/>
          <a:p>
            <a:pPr algn="ctr" defTabSz="914400">
              <a:lnSpc>
                <a:spcPct val="100000"/>
              </a:lnSpc>
              <a:spcBef>
                <a:spcPts val="601"/>
              </a:spcBef>
            </a:pPr>
            <a:endParaRPr lang="da-DK" sz="1400" b="0" u="none" strike="noStrike">
              <a:solidFill>
                <a:schemeClr val="dk1"/>
              </a:solidFill>
              <a:effectLst/>
              <a:uFillTx/>
              <a:latin typeface="Arial"/>
            </a:endParaRPr>
          </a:p>
        </p:txBody>
      </p:sp>
      <p:sp>
        <p:nvSpPr>
          <p:cNvPr id="92" name="Do not use"/>
          <p:cNvSpPr/>
          <p:nvPr/>
        </p:nvSpPr>
        <p:spPr>
          <a:xfrm>
            <a:off x="430200" y="657000"/>
            <a:ext cx="11356560" cy="2892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ct val="100000"/>
              </a:lnSpc>
              <a:spcBef>
                <a:spcPts val="601"/>
              </a:spcBef>
              <a:tabLst>
                <a:tab pos="0" algn="l"/>
              </a:tabLst>
            </a:pPr>
            <a:r>
              <a:rPr lang="da-DK" sz="4400" b="0" u="none" strike="noStrike">
                <a:solidFill>
                  <a:schemeClr val="lt1"/>
                </a:solidFill>
                <a:effectLst/>
                <a:uFillTx/>
                <a:latin typeface="Arial"/>
              </a:rPr>
              <a:t>Hvis du ser andre </a:t>
            </a:r>
            <a:r>
              <a:rPr lang="da-DK" sz="4400" b="1" i="1" u="none" strike="noStrike">
                <a:solidFill>
                  <a:schemeClr val="lt1"/>
                </a:solidFill>
                <a:effectLst/>
                <a:uFillTx/>
                <a:latin typeface="Arial"/>
              </a:rPr>
              <a:t>layouts efter dette,</a:t>
            </a:r>
            <a:br>
              <a:rPr sz="4400"/>
            </a:br>
            <a:r>
              <a:rPr lang="da-DK" sz="4400" b="0" u="none" strike="noStrike">
                <a:solidFill>
                  <a:schemeClr val="lt1"/>
                </a:solidFill>
                <a:effectLst/>
                <a:uFillTx/>
                <a:latin typeface="Arial"/>
              </a:rPr>
              <a:t>brug dem ikke. Disse layouts </a:t>
            </a:r>
            <a:r>
              <a:rPr lang="da-DK" sz="4400" b="1" i="1" u="none" strike="noStrike">
                <a:solidFill>
                  <a:schemeClr val="lt1"/>
                </a:solidFill>
                <a:effectLst/>
                <a:uFillTx/>
                <a:latin typeface="Arial"/>
              </a:rPr>
              <a:t>tilhører ikke </a:t>
            </a:r>
            <a:r>
              <a:rPr lang="da-DK" sz="4400" b="0" u="none" strike="noStrike">
                <a:solidFill>
                  <a:schemeClr val="lt1"/>
                </a:solidFill>
                <a:effectLst/>
                <a:uFillTx/>
                <a:latin typeface="Arial"/>
              </a:rPr>
              <a:t>vores corporateskabelon.</a:t>
            </a:r>
            <a:br>
              <a:rPr sz="2800"/>
            </a:br>
            <a:br>
              <a:rPr sz="2800"/>
            </a:br>
            <a:endParaRPr lang="da-DK" sz="4400" b="0" u="none" strike="noStrike">
              <a:solidFill>
                <a:srgbClr val="FFFFFF"/>
              </a:solidFill>
              <a:effectLst/>
              <a:uFillTx/>
              <a:latin typeface="Calibri"/>
            </a:endParaRPr>
          </a:p>
        </p:txBody>
      </p:sp>
      <p:grpSp>
        <p:nvGrpSpPr>
          <p:cNvPr id="93" name="Group 3"/>
          <p:cNvGrpSpPr/>
          <p:nvPr/>
        </p:nvGrpSpPr>
        <p:grpSpPr>
          <a:xfrm>
            <a:off x="10755720" y="3111120"/>
            <a:ext cx="900360" cy="1465560"/>
            <a:chOff x="10755720" y="3111120"/>
            <a:chExt cx="900360" cy="1465560"/>
          </a:xfrm>
        </p:grpSpPr>
        <p:sp>
          <p:nvSpPr>
            <p:cNvPr id="94" name="Rectangle 2"/>
            <p:cNvSpPr/>
            <p:nvPr/>
          </p:nvSpPr>
          <p:spPr>
            <a:xfrm rot="13500000">
              <a:off x="10687320" y="3442680"/>
              <a:ext cx="1036440" cy="23652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p:style>
          <p:txBody>
            <a:bodyPr horzOverflow="overflow" lIns="72000" tIns="72000" rIns="72000" bIns="72000" numCol="1" spcCol="0" anchor="ctr">
              <a:noAutofit/>
            </a:bodyPr>
            <a:lstStyle/>
            <a:p>
              <a:pPr algn="ctr" defTabSz="914400">
                <a:lnSpc>
                  <a:spcPct val="100000"/>
                </a:lnSpc>
                <a:spcBef>
                  <a:spcPts val="601"/>
                </a:spcBef>
              </a:pPr>
              <a:endParaRPr lang="da-DK" sz="1400" b="0" u="none" strike="noStrike">
                <a:solidFill>
                  <a:schemeClr val="dk1"/>
                </a:solidFill>
                <a:effectLst/>
                <a:uFillTx/>
                <a:latin typeface="Arial"/>
              </a:endParaRPr>
            </a:p>
          </p:txBody>
        </p:sp>
        <p:sp>
          <p:nvSpPr>
            <p:cNvPr id="95" name="Rectangle 5"/>
            <p:cNvSpPr/>
            <p:nvPr/>
          </p:nvSpPr>
          <p:spPr>
            <a:xfrm rot="18900000">
              <a:off x="10687320" y="4007880"/>
              <a:ext cx="1036440" cy="23652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p:style>
          <p:txBody>
            <a:bodyPr horzOverflow="overflow" lIns="72000" tIns="72000" rIns="72000" bIns="72000" numCol="1" spcCol="0" anchor="ctr">
              <a:noAutofit/>
            </a:bodyPr>
            <a:lstStyle/>
            <a:p>
              <a:pPr algn="ctr" defTabSz="914400">
                <a:lnSpc>
                  <a:spcPct val="100000"/>
                </a:lnSpc>
                <a:spcBef>
                  <a:spcPts val="601"/>
                </a:spcBef>
              </a:pPr>
              <a:endParaRPr lang="da-DK" sz="1400" b="0" u="none" strike="noStrike">
                <a:solidFill>
                  <a:schemeClr val="dk1"/>
                </a:solidFill>
                <a:effectLst/>
                <a:uFillTx/>
                <a:latin typeface="Arial"/>
              </a:endParaRPr>
            </a:p>
          </p:txBody>
        </p:sp>
      </p:grpSp>
      <p:sp>
        <p:nvSpPr>
          <p:cNvPr id="96" name="Rectangle 11"/>
          <p:cNvSpPr/>
          <p:nvPr/>
        </p:nvSpPr>
        <p:spPr>
          <a:xfrm>
            <a:off x="472680" y="2986560"/>
            <a:ext cx="10152000" cy="163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da-DK" sz="10000" b="1" i="1" u="none" strike="noStrike">
                <a:solidFill>
                  <a:schemeClr val="lt1"/>
                </a:solidFill>
                <a:effectLst/>
                <a:uFillTx/>
                <a:latin typeface="Arial"/>
              </a:rPr>
              <a:t>Brug dem ikke </a:t>
            </a:r>
            <a:endParaRPr lang="da-DK" sz="10000" b="0" u="none" strike="noStrike">
              <a:solidFill>
                <a:srgbClr val="FFFFFF"/>
              </a:solidFill>
              <a:effectLst/>
              <a:uFillTx/>
              <a:latin typeface="Calibri"/>
            </a:endParaRPr>
          </a:p>
        </p:txBody>
      </p:sp>
      <p:sp>
        <p:nvSpPr>
          <p:cNvPr id="97" name="Do not use"/>
          <p:cNvSpPr/>
          <p:nvPr/>
        </p:nvSpPr>
        <p:spPr>
          <a:xfrm>
            <a:off x="430200" y="5186520"/>
            <a:ext cx="11356560" cy="969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defTabSz="914400">
              <a:lnSpc>
                <a:spcPct val="100000"/>
              </a:lnSpc>
              <a:spcBef>
                <a:spcPts val="601"/>
              </a:spcBef>
              <a:tabLst>
                <a:tab pos="0" algn="l"/>
              </a:tabLst>
            </a:pPr>
            <a:r>
              <a:rPr lang="da-DK" sz="2000" b="0" u="none" strike="noStrike">
                <a:solidFill>
                  <a:schemeClr val="lt1"/>
                </a:solidFill>
                <a:effectLst/>
                <a:uFillTx/>
                <a:latin typeface="Arial"/>
              </a:rPr>
              <a:t>Pga. PowerPoints standard Kopier/Indsæt funktionalitet kan ekstra uønskede layouts forekomme.</a:t>
            </a:r>
            <a:endParaRPr lang="da-DK" sz="2000" b="0" u="none" strike="noStrike">
              <a:solidFill>
                <a:srgbClr val="FFFFFF"/>
              </a:solidFill>
              <a:effectLst/>
              <a:uFillTx/>
              <a:latin typeface="Calibri"/>
            </a:endParaRPr>
          </a:p>
          <a:p>
            <a:pPr algn="ctr" defTabSz="914400">
              <a:lnSpc>
                <a:spcPct val="100000"/>
              </a:lnSpc>
              <a:spcBef>
                <a:spcPts val="601"/>
              </a:spcBef>
              <a:tabLst>
                <a:tab pos="0" algn="l"/>
              </a:tabLst>
            </a:pPr>
            <a:r>
              <a:rPr lang="da-DK" sz="2000" b="0" u="none" strike="noStrike">
                <a:solidFill>
                  <a:schemeClr val="lt1"/>
                </a:solidFill>
                <a:effectLst/>
                <a:uFillTx/>
                <a:latin typeface="Arial"/>
              </a:rPr>
              <a:t>OBS! Layouts efter dette kan indeholde potentiel fortrolig information.</a:t>
            </a:r>
            <a:br>
              <a:rPr sz="1800"/>
            </a:br>
            <a:endParaRPr lang="da-DK" sz="2000" b="0" u="none" strike="noStrike">
              <a:solidFill>
                <a:srgbClr val="FFFFFF"/>
              </a:solidFill>
              <a:effectLst/>
              <a:uFillTx/>
              <a:latin typeface="Calibri"/>
            </a:endParaRPr>
          </a:p>
        </p:txBody>
      </p:sp>
      <p:sp>
        <p:nvSpPr>
          <p:cNvPr id="98" name="PlaceHolder 1"/>
          <p:cNvSpPr>
            <a:spLocks noGrp="1"/>
          </p:cNvSpPr>
          <p:nvPr>
            <p:ph type="dt" idx="43"/>
          </p:nvPr>
        </p:nvSpPr>
        <p:spPr>
          <a:xfrm>
            <a:off x="0" y="6858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FFFFFF"/>
              </a:solidFill>
              <a:effectLst/>
              <a:uFillTx/>
              <a:latin typeface="Calibri"/>
            </a:endParaRPr>
          </a:p>
        </p:txBody>
      </p:sp>
      <p:sp>
        <p:nvSpPr>
          <p:cNvPr id="99" name="PlaceHolder 2"/>
          <p:cNvSpPr>
            <a:spLocks noGrp="1"/>
          </p:cNvSpPr>
          <p:nvPr>
            <p:ph type="ftr" idx="44"/>
          </p:nvPr>
        </p:nvSpPr>
        <p:spPr>
          <a:xfrm>
            <a:off x="1029600" y="685800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FFFFFF"/>
                </a:solidFill>
                <a:effectLst/>
                <a:uFillTx/>
                <a:latin typeface="Calibri"/>
              </a:defRPr>
            </a:lvl1pPr>
          </a:lstStyle>
          <a:p>
            <a:pPr indent="0" algn="ctr">
              <a:buNone/>
            </a:pPr>
            <a:r>
              <a:rPr lang="da-DK" sz="1400" b="0" u="none" strike="noStrike">
                <a:solidFill>
                  <a:srgbClr val="FFFFFF"/>
                </a:solidFill>
                <a:effectLst/>
                <a:uFillTx/>
                <a:latin typeface="Calibri"/>
              </a:rPr>
              <a:t>&lt;sidefod&gt;</a:t>
            </a:r>
          </a:p>
        </p:txBody>
      </p:sp>
      <p:sp>
        <p:nvSpPr>
          <p:cNvPr id="100" name="PlaceHolder 3"/>
          <p:cNvSpPr>
            <a:spLocks noGrp="1"/>
          </p:cNvSpPr>
          <p:nvPr>
            <p:ph type="sldNum" idx="45"/>
          </p:nvPr>
        </p:nvSpPr>
        <p:spPr>
          <a:xfrm>
            <a:off x="0" y="6858000"/>
            <a:ext cx="0" cy="0"/>
          </a:xfrm>
          <a:prstGeom prst="rect">
            <a:avLst/>
          </a:prstGeom>
          <a:noFill/>
          <a:ln w="0">
            <a:noFill/>
          </a:ln>
        </p:spPr>
        <p:txBody>
          <a:bodyPr lIns="0" tIns="0" rIns="0" bIns="0" anchor="t">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fld id="{0D64D3B0-DAF4-44C7-B0D0-E11C43E8DA5C}" type="slidenum">
              <a:rPr lang="da-DK" sz="100" b="0" u="none" strike="noStrike">
                <a:solidFill>
                  <a:srgbClr val="FFFFFF">
                    <a:alpha val="1000"/>
                  </a:srgbClr>
                </a:solidFill>
                <a:effectLst/>
                <a:uFillTx/>
                <a:latin typeface="Arial"/>
              </a:rPr>
              <a:t>‹nr.›</a:t>
            </a:fld>
            <a:endParaRPr lang="da-DK" sz="100" b="0" u="none" strike="noStrike">
              <a:solidFill>
                <a:srgbClr val="FFFFFF"/>
              </a:solidFill>
              <a:effectLst/>
              <a:uFillTx/>
              <a:latin typeface="Calibri"/>
            </a:endParaRPr>
          </a:p>
        </p:txBody>
      </p:sp>
    </p:spTree>
    <p:extLst>
      <p:ext uri="{BB962C8B-B14F-4D97-AF65-F5344CB8AC3E}">
        <p14:creationId xmlns:p14="http://schemas.microsoft.com/office/powerpoint/2010/main" val="12305451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Standard">
    <p:bg>
      <p:bgPr>
        <a:solidFill>
          <a:srgbClr val="FFFFFF"/>
        </a:solidFill>
        <a:effectLst/>
      </p:bgPr>
    </p:bg>
    <p:spTree>
      <p:nvGrpSpPr>
        <p:cNvPr id="1" name=""/>
        <p:cNvGrpSpPr/>
        <p:nvPr/>
      </p:nvGrpSpPr>
      <p:grpSpPr>
        <a:xfrm>
          <a:off x="0" y="0"/>
          <a:ext cx="0" cy="0"/>
          <a:chOff x="0" y="0"/>
          <a:chExt cx="0" cy="0"/>
        </a:xfrm>
      </p:grpSpPr>
      <p:graphicFrame>
        <p:nvGraphicFramePr>
          <p:cNvPr id="101"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01"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03"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887B1402-73CA-49A6-B222-9396C5FC229E}"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04" name="Billede 21"/>
          <p:cNvPicPr/>
          <p:nvPr/>
        </p:nvPicPr>
        <p:blipFill>
          <a:blip r:embed="rId4"/>
          <a:srcRect t="2411" b="2562"/>
          <a:stretch/>
        </p:blipFill>
        <p:spPr>
          <a:xfrm>
            <a:off x="9649080" y="6067800"/>
            <a:ext cx="1851120" cy="453600"/>
          </a:xfrm>
          <a:prstGeom prst="rect">
            <a:avLst/>
          </a:prstGeom>
          <a:noFill/>
          <a:ln w="0">
            <a:noFill/>
          </a:ln>
        </p:spPr>
      </p:pic>
      <p:graphicFrame>
        <p:nvGraphicFramePr>
          <p:cNvPr id="105"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r:id="rId5" imgW="0" imgH="0" progId="TCLayout.ActiveDocument.1">
                  <p:embed/>
                </p:oleObj>
              </mc:Choice>
              <mc:Fallback>
                <p:oleObj r:id="rId5" imgW="0" imgH="0" progId="TCLayout.ActiveDocument.1">
                  <p:embed/>
                  <p:pic>
                    <p:nvPicPr>
                      <p:cNvPr id="105"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07" name="Baggrund"/>
          <p:cNvSpPr/>
          <p:nvPr/>
        </p:nvSpPr>
        <p:spPr>
          <a:xfrm>
            <a:off x="1800" y="0"/>
            <a:ext cx="12189960" cy="6857640"/>
          </a:xfrm>
          <a:prstGeom prst="rect">
            <a:avLst/>
          </a:prstGeom>
          <a:solidFill>
            <a:schemeClr val="bg1"/>
          </a:solidFill>
          <a:ln w="6350">
            <a:noFill/>
          </a:ln>
        </p:spPr>
        <p:style>
          <a:lnRef idx="0">
            <a:scrgbClr r="0" g="0" b="0"/>
          </a:lnRef>
          <a:fillRef idx="0">
            <a:scrgbClr r="0" g="0" b="0"/>
          </a:fillRef>
          <a:effectRef idx="0">
            <a:scrgbClr r="0" g="0" b="0"/>
          </a:effectRef>
          <a:fontRef idx="minor"/>
        </p:style>
        <p:txBody>
          <a:bodyPr lIns="0" tIns="0" rIns="0" bIns="0" numCol="1" spcCol="0" anchor="t">
            <a:noAutofit/>
          </a:bodyPr>
          <a:lstStyle/>
          <a:p>
            <a:pPr defTabSz="914400">
              <a:lnSpc>
                <a:spcPct val="108000"/>
              </a:lnSpc>
              <a:spcBef>
                <a:spcPts val="918"/>
              </a:spcBef>
              <a:tabLst>
                <a:tab pos="0" algn="l"/>
              </a:tabLst>
            </a:pPr>
            <a:endParaRPr lang="da-DK" sz="1700" b="0" u="none" strike="noStrike">
              <a:solidFill>
                <a:schemeClr val="dk1"/>
              </a:solidFill>
              <a:effectLst/>
              <a:uFillTx/>
              <a:latin typeface="Arial"/>
            </a:endParaRPr>
          </a:p>
        </p:txBody>
      </p:sp>
      <p:sp>
        <p:nvSpPr>
          <p:cNvPr id="108" name="PlaceHolder 1"/>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109" name="PlaceHolder 2"/>
          <p:cNvSpPr>
            <a:spLocks noGrp="1"/>
          </p:cNvSpPr>
          <p:nvPr>
            <p:ph type="dt" idx="46"/>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10" name="PlaceHolder 3"/>
          <p:cNvSpPr>
            <a:spLocks noGrp="1"/>
          </p:cNvSpPr>
          <p:nvPr>
            <p:ph type="ftr" idx="47"/>
          </p:nvPr>
        </p:nvSpPr>
        <p:spPr>
          <a:xfrm>
            <a:off x="1029600" y="691200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11" name="PlaceHolder 4"/>
          <p:cNvSpPr>
            <a:spLocks noGrp="1"/>
          </p:cNvSpPr>
          <p:nvPr>
            <p:ph type="sldNum" idx="48"/>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4F453663-6493-4224-891E-1BF116591F98}"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112" name="Slide Number Placeholder 7"/>
          <p:cNvSpPr/>
          <p:nvPr/>
        </p:nvSpPr>
        <p:spPr>
          <a:xfrm>
            <a:off x="702000" y="6400800"/>
            <a:ext cx="280440" cy="25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8000"/>
              </a:lnSpc>
              <a:spcBef>
                <a:spcPts val="485"/>
              </a:spcBef>
            </a:pPr>
            <a:fld id="{B3EBF18B-D692-4A8E-A468-20C1B613D2F5}"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13" name="Billede 8"/>
          <p:cNvPicPr/>
          <p:nvPr/>
        </p:nvPicPr>
        <p:blipFill>
          <a:blip r:embed="rId4"/>
          <a:srcRect t="2411" b="2562"/>
          <a:stretch/>
        </p:blipFill>
        <p:spPr>
          <a:xfrm>
            <a:off x="9649080" y="6067800"/>
            <a:ext cx="1851120" cy="453600"/>
          </a:xfrm>
          <a:prstGeom prst="rect">
            <a:avLst/>
          </a:prstGeom>
          <a:noFill/>
          <a:ln w="0">
            <a:noFill/>
          </a:ln>
        </p:spPr>
      </p:pic>
    </p:spTree>
    <p:extLst>
      <p:ext uri="{BB962C8B-B14F-4D97-AF65-F5344CB8AC3E}">
        <p14:creationId xmlns:p14="http://schemas.microsoft.com/office/powerpoint/2010/main" val="33100950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Standard 1">
    <p:bg>
      <p:bgPr>
        <a:solidFill>
          <a:srgbClr val="FFFFFF"/>
        </a:solidFill>
        <a:effectLst/>
      </p:bgPr>
    </p:bg>
    <p:spTree>
      <p:nvGrpSpPr>
        <p:cNvPr id="1" name=""/>
        <p:cNvGrpSpPr/>
        <p:nvPr/>
      </p:nvGrpSpPr>
      <p:grpSpPr>
        <a:xfrm>
          <a:off x="0" y="0"/>
          <a:ext cx="0" cy="0"/>
          <a:chOff x="0" y="0"/>
          <a:chExt cx="0" cy="0"/>
        </a:xfrm>
      </p:grpSpPr>
      <p:graphicFrame>
        <p:nvGraphicFramePr>
          <p:cNvPr id="114"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14"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16"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31832EB0-BCB8-463E-8967-80B91F5C43CF}"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17" name="Billede 21"/>
          <p:cNvPicPr/>
          <p:nvPr/>
        </p:nvPicPr>
        <p:blipFill>
          <a:blip r:embed="rId4"/>
          <a:srcRect t="2411" b="2562"/>
          <a:stretch/>
        </p:blipFill>
        <p:spPr>
          <a:xfrm>
            <a:off x="9649080" y="6067800"/>
            <a:ext cx="1851120" cy="453600"/>
          </a:xfrm>
          <a:prstGeom prst="rect">
            <a:avLst/>
          </a:prstGeom>
          <a:noFill/>
          <a:ln w="0">
            <a:noFill/>
          </a:ln>
        </p:spPr>
      </p:pic>
      <p:sp>
        <p:nvSpPr>
          <p:cNvPr id="118" name="PlaceHolder 1"/>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for at redigere titeltypografien i masteren</a:t>
            </a:r>
            <a:endParaRPr lang="da-DK" sz="2800" b="0" u="none" strike="noStrike">
              <a:solidFill>
                <a:schemeClr val="dk1"/>
              </a:solidFill>
              <a:effectLst/>
              <a:uFillTx/>
              <a:latin typeface="Arial"/>
            </a:endParaRPr>
          </a:p>
        </p:txBody>
      </p:sp>
      <p:sp>
        <p:nvSpPr>
          <p:cNvPr id="119" name="PlaceHolder 2"/>
          <p:cNvSpPr>
            <a:spLocks noGrp="1"/>
          </p:cNvSpPr>
          <p:nvPr>
            <p:ph type="body"/>
          </p:nvPr>
        </p:nvSpPr>
        <p:spPr>
          <a:xfrm>
            <a:off x="838080" y="1825560"/>
            <a:ext cx="5181120" cy="4350960"/>
          </a:xfrm>
          <a:prstGeom prst="rect">
            <a:avLst/>
          </a:prstGeom>
          <a:noFill/>
          <a:ln w="0">
            <a:noFill/>
          </a:ln>
        </p:spPr>
        <p:txBody>
          <a:bodyPr lIns="0" tIns="0" rIns="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for at redigere teksttypografierne i masteren</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20" name="PlaceHolder 3"/>
          <p:cNvSpPr>
            <a:spLocks noGrp="1"/>
          </p:cNvSpPr>
          <p:nvPr>
            <p:ph type="body"/>
          </p:nvPr>
        </p:nvSpPr>
        <p:spPr>
          <a:xfrm>
            <a:off x="6172200" y="1825560"/>
            <a:ext cx="5181120" cy="4350960"/>
          </a:xfrm>
          <a:prstGeom prst="rect">
            <a:avLst/>
          </a:prstGeom>
          <a:noFill/>
          <a:ln w="0">
            <a:noFill/>
          </a:ln>
        </p:spPr>
        <p:txBody>
          <a:bodyPr lIns="0" tIns="0" rIns="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for at redigere teksttypografierne i masteren</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21" name="PlaceHolder 4"/>
          <p:cNvSpPr>
            <a:spLocks noGrp="1"/>
          </p:cNvSpPr>
          <p:nvPr>
            <p:ph type="dt" idx="49"/>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22" name="PlaceHolder 5"/>
          <p:cNvSpPr>
            <a:spLocks noGrp="1"/>
          </p:cNvSpPr>
          <p:nvPr>
            <p:ph type="ftr" idx="50"/>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23" name="PlaceHolder 6"/>
          <p:cNvSpPr>
            <a:spLocks noGrp="1"/>
          </p:cNvSpPr>
          <p:nvPr>
            <p:ph type="sldNum" idx="51"/>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E7506D8A-D28C-4ECE-BDA4-7B834950FD83}"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Tree>
    <p:extLst>
      <p:ext uri="{BB962C8B-B14F-4D97-AF65-F5344CB8AC3E}">
        <p14:creationId xmlns:p14="http://schemas.microsoft.com/office/powerpoint/2010/main" val="38954385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    Indhold og     1/4 billede">
    <p:bg>
      <p:bgPr>
        <a:solidFill>
          <a:srgbClr val="FFFFFF"/>
        </a:solidFill>
        <a:effectLst/>
      </p:bgPr>
    </p:bg>
    <p:spTree>
      <p:nvGrpSpPr>
        <p:cNvPr id="1" name=""/>
        <p:cNvGrpSpPr/>
        <p:nvPr/>
      </p:nvGrpSpPr>
      <p:grpSpPr>
        <a:xfrm>
          <a:off x="0" y="0"/>
          <a:ext cx="0" cy="0"/>
          <a:chOff x="0" y="0"/>
          <a:chExt cx="0" cy="0"/>
        </a:xfrm>
      </p:grpSpPr>
      <p:graphicFrame>
        <p:nvGraphicFramePr>
          <p:cNvPr id="124"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24"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26"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E905F775-56BA-48F6-B74D-4DDFA24986AF}"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27" name="Billede 21"/>
          <p:cNvPicPr/>
          <p:nvPr/>
        </p:nvPicPr>
        <p:blipFill>
          <a:blip r:embed="rId4"/>
          <a:srcRect t="2411" b="2562"/>
          <a:stretch/>
        </p:blipFill>
        <p:spPr>
          <a:xfrm>
            <a:off x="9649080" y="6067800"/>
            <a:ext cx="1851120" cy="453600"/>
          </a:xfrm>
          <a:prstGeom prst="rect">
            <a:avLst/>
          </a:prstGeom>
          <a:noFill/>
          <a:ln w="0">
            <a:noFill/>
          </a:ln>
        </p:spPr>
      </p:pic>
      <p:sp>
        <p:nvSpPr>
          <p:cNvPr id="128" name="PlaceHolder 1"/>
          <p:cNvSpPr>
            <a:spLocks noGrp="1"/>
          </p:cNvSpPr>
          <p:nvPr>
            <p:ph type="body"/>
          </p:nvPr>
        </p:nvSpPr>
        <p:spPr>
          <a:xfrm>
            <a:off x="9056520" y="412920"/>
            <a:ext cx="2432160" cy="5536800"/>
          </a:xfrm>
          <a:prstGeom prst="rect">
            <a:avLst/>
          </a:prstGeom>
          <a:noFill/>
          <a:ln w="0">
            <a:noFill/>
          </a:ln>
        </p:spPr>
        <p:txBody>
          <a:bodyPr lIns="72000" tIns="36000" rIns="72000" bIns="45000" anchor="t">
            <a:noAutofit/>
          </a:bodyPr>
          <a:lstStyle/>
          <a:p>
            <a:pPr indent="0" algn="ctr" defTabSz="914400">
              <a:lnSpc>
                <a:spcPct val="100000"/>
              </a:lnSpc>
              <a:buNone/>
              <a:tabLst>
                <a:tab pos="0" algn="l"/>
              </a:tabLst>
            </a:pPr>
            <a:r>
              <a:rPr lang="da-DK" sz="1400" b="0" u="none" strike="noStrike">
                <a:solidFill>
                  <a:schemeClr val="dk1"/>
                </a:solidFill>
                <a:effectLst/>
                <a:uFillTx/>
                <a:latin typeface="Arial"/>
              </a:rPr>
              <a:t>Klik på rammen for at indsætte billede via Templafy og Images</a:t>
            </a:r>
          </a:p>
        </p:txBody>
      </p:sp>
      <p:sp>
        <p:nvSpPr>
          <p:cNvPr id="129" name="PlaceHolder 2"/>
          <p:cNvSpPr>
            <a:spLocks noGrp="1"/>
          </p:cNvSpPr>
          <p:nvPr>
            <p:ph type="title"/>
          </p:nvPr>
        </p:nvSpPr>
        <p:spPr>
          <a:xfrm>
            <a:off x="701640" y="363600"/>
            <a:ext cx="807516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130" name="PlaceHolder 3"/>
          <p:cNvSpPr>
            <a:spLocks noGrp="1"/>
          </p:cNvSpPr>
          <p:nvPr>
            <p:ph type="body"/>
          </p:nvPr>
        </p:nvSpPr>
        <p:spPr>
          <a:xfrm>
            <a:off x="702720" y="1450800"/>
            <a:ext cx="80744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31" name="Slide Number Placeholder 5 (FAST)"/>
          <p:cNvSpPr/>
          <p:nvPr/>
        </p:nvSpPr>
        <p:spPr>
          <a:xfrm>
            <a:off x="702720" y="6400800"/>
            <a:ext cx="279360" cy="356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AAFAA4DA-F8E8-4072-8534-50D750FBD412}"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sp>
        <p:nvSpPr>
          <p:cNvPr id="132" name="PlaceHolder 4"/>
          <p:cNvSpPr>
            <a:spLocks noGrp="1"/>
          </p:cNvSpPr>
          <p:nvPr>
            <p:ph type="dt" idx="52"/>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33" name="PlaceHolder 5"/>
          <p:cNvSpPr>
            <a:spLocks noGrp="1"/>
          </p:cNvSpPr>
          <p:nvPr>
            <p:ph type="ftr" idx="53"/>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34" name="PlaceHolder 6"/>
          <p:cNvSpPr>
            <a:spLocks noGrp="1"/>
          </p:cNvSpPr>
          <p:nvPr>
            <p:ph type="sldNum" idx="54"/>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60341D80-0A3A-44B5-9AFA-5AAB9AE8662B}"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pic>
        <p:nvPicPr>
          <p:cNvPr id="135" name="Logo" descr="{&quot;templafy&quot;:{&quot;id&quot;:&quot;639812fe-ae1d-4917-b43a-334d604edcfd&quot;}}"/>
          <p:cNvPicPr/>
          <p:nvPr/>
        </p:nvPicPr>
        <p:blipFill>
          <a:blip r:embed="rId5"/>
          <a:stretch/>
        </p:blipFill>
        <p:spPr>
          <a:xfrm>
            <a:off x="8976240" y="6042600"/>
            <a:ext cx="2534040" cy="654840"/>
          </a:xfrm>
          <a:prstGeom prst="rect">
            <a:avLst/>
          </a:prstGeom>
          <a:noFill/>
          <a:ln w="0">
            <a:noFill/>
          </a:ln>
        </p:spPr>
      </p:pic>
      <p:sp>
        <p:nvSpPr>
          <p:cNvPr id="136" name="AutoShape 4"/>
          <p:cNvSpPr/>
          <p:nvPr/>
        </p:nvSpPr>
        <p:spPr>
          <a:xfrm>
            <a:off x="8538480" y="6915240"/>
            <a:ext cx="2952360" cy="138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gn="r" defTabSz="457200">
              <a:lnSpc>
                <a:spcPct val="108000"/>
              </a:lnSpc>
              <a:spcBef>
                <a:spcPts val="601"/>
              </a:spcBef>
              <a:tabLst>
                <a:tab pos="177840" algn="l"/>
              </a:tabLst>
            </a:pPr>
            <a:r>
              <a:rPr lang="da-DK" sz="900" b="0" u="none" strike="noStrike">
                <a:solidFill>
                  <a:schemeClr val="dk1">
                    <a:lumMod val="65000"/>
                    <a:lumOff val="35000"/>
                  </a:schemeClr>
                </a:solidFill>
                <a:effectLst/>
                <a:uFillTx/>
                <a:latin typeface="Arial"/>
              </a:rPr>
              <a:t>Klik på knappen </a:t>
            </a:r>
            <a:r>
              <a:rPr lang="da-DK" sz="900" b="1" u="none" strike="noStrike">
                <a:solidFill>
                  <a:schemeClr val="dk1">
                    <a:lumMod val="65000"/>
                    <a:lumOff val="35000"/>
                  </a:schemeClr>
                </a:solidFill>
                <a:effectLst/>
                <a:uFillTx/>
                <a:latin typeface="Arial"/>
              </a:rPr>
              <a:t>Indsæt logo forrest </a:t>
            </a:r>
            <a:r>
              <a:rPr lang="da-DK" sz="900" b="0" u="none" strike="noStrike">
                <a:solidFill>
                  <a:schemeClr val="dk1">
                    <a:lumMod val="65000"/>
                    <a:lumOff val="35000"/>
                  </a:schemeClr>
                </a:solidFill>
                <a:effectLst/>
                <a:uFillTx/>
                <a:latin typeface="Arial"/>
              </a:rPr>
              <a:t>for at vise logoet</a:t>
            </a:r>
            <a:endParaRPr lang="da-DK" sz="900" b="0" u="none" strike="noStrike">
              <a:solidFill>
                <a:srgbClr val="000000"/>
              </a:solidFill>
              <a:effectLst/>
              <a:uFillTx/>
              <a:latin typeface="Calibri"/>
            </a:endParaRPr>
          </a:p>
        </p:txBody>
      </p:sp>
      <p:pic>
        <p:nvPicPr>
          <p:cNvPr id="137" name="Billede 10"/>
          <p:cNvPicPr/>
          <p:nvPr/>
        </p:nvPicPr>
        <p:blipFill>
          <a:blip r:embed="rId4"/>
          <a:srcRect t="2411" b="2562"/>
          <a:stretch/>
        </p:blipFill>
        <p:spPr>
          <a:xfrm>
            <a:off x="9649080" y="6067800"/>
            <a:ext cx="1851120" cy="453600"/>
          </a:xfrm>
          <a:prstGeom prst="rect">
            <a:avLst/>
          </a:prstGeom>
          <a:noFill/>
          <a:ln w="0">
            <a:noFill/>
          </a:ln>
        </p:spPr>
      </p:pic>
    </p:spTree>
    <p:extLst>
      <p:ext uri="{BB962C8B-B14F-4D97-AF65-F5344CB8AC3E}">
        <p14:creationId xmlns:p14="http://schemas.microsoft.com/office/powerpoint/2010/main" val="99544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    Indhold og     1/3 billede">
    <p:bg>
      <p:bgPr>
        <a:solidFill>
          <a:srgbClr val="FFFFFF"/>
        </a:solidFill>
        <a:effectLst/>
      </p:bgPr>
    </p:bg>
    <p:spTree>
      <p:nvGrpSpPr>
        <p:cNvPr id="1" name=""/>
        <p:cNvGrpSpPr/>
        <p:nvPr/>
      </p:nvGrpSpPr>
      <p:grpSpPr>
        <a:xfrm>
          <a:off x="0" y="0"/>
          <a:ext cx="0" cy="0"/>
          <a:chOff x="0" y="0"/>
          <a:chExt cx="0" cy="0"/>
        </a:xfrm>
      </p:grpSpPr>
      <p:graphicFrame>
        <p:nvGraphicFramePr>
          <p:cNvPr id="138"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38"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40" name="Slide Number Placeholder 5 (FAST)" hidden="1"/>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25F0D8C5-9883-4657-8AD4-DBE87A1C8B2E}"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41" name="Billede 21"/>
          <p:cNvPicPr/>
          <p:nvPr/>
        </p:nvPicPr>
        <p:blipFill>
          <a:blip r:embed="rId4"/>
          <a:srcRect t="2411" b="2562"/>
          <a:stretch/>
        </p:blipFill>
        <p:spPr>
          <a:xfrm>
            <a:off x="9649080" y="6067800"/>
            <a:ext cx="1851120" cy="453600"/>
          </a:xfrm>
          <a:prstGeom prst="rect">
            <a:avLst/>
          </a:prstGeom>
          <a:noFill/>
          <a:ln w="0">
            <a:noFill/>
          </a:ln>
        </p:spPr>
      </p:pic>
      <p:sp>
        <p:nvSpPr>
          <p:cNvPr id="142" name="PlaceHolder 1"/>
          <p:cNvSpPr>
            <a:spLocks noGrp="1"/>
          </p:cNvSpPr>
          <p:nvPr>
            <p:ph type="body"/>
          </p:nvPr>
        </p:nvSpPr>
        <p:spPr>
          <a:xfrm>
            <a:off x="8067600" y="412920"/>
            <a:ext cx="3432960" cy="5536800"/>
          </a:xfrm>
          <a:prstGeom prst="rect">
            <a:avLst/>
          </a:prstGeom>
          <a:noFill/>
          <a:ln w="0">
            <a:noFill/>
          </a:ln>
        </p:spPr>
        <p:txBody>
          <a:bodyPr lIns="72000" tIns="36000" rIns="72000" bIns="45000" anchor="t">
            <a:noAutofit/>
          </a:bodyPr>
          <a:lstStyle/>
          <a:p>
            <a:pPr indent="0" algn="ctr" defTabSz="914400">
              <a:lnSpc>
                <a:spcPct val="100000"/>
              </a:lnSpc>
              <a:buNone/>
              <a:tabLst>
                <a:tab pos="0" algn="l"/>
              </a:tabLst>
            </a:pPr>
            <a:r>
              <a:rPr lang="da-DK" sz="1400" b="0" u="none" strike="noStrike">
                <a:solidFill>
                  <a:schemeClr val="dk1"/>
                </a:solidFill>
                <a:effectLst/>
                <a:uFillTx/>
                <a:latin typeface="Arial"/>
              </a:rPr>
              <a:t>Klik på rammen for at indsætte billede via Templafy og Images</a:t>
            </a:r>
          </a:p>
        </p:txBody>
      </p:sp>
      <p:sp>
        <p:nvSpPr>
          <p:cNvPr id="143" name="PlaceHolder 2"/>
          <p:cNvSpPr>
            <a:spLocks noGrp="1"/>
          </p:cNvSpPr>
          <p:nvPr>
            <p:ph type="title"/>
          </p:nvPr>
        </p:nvSpPr>
        <p:spPr>
          <a:xfrm>
            <a:off x="702720" y="363600"/>
            <a:ext cx="708408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144" name="PlaceHolder 3"/>
          <p:cNvSpPr>
            <a:spLocks noGrp="1"/>
          </p:cNvSpPr>
          <p:nvPr>
            <p:ph type="body"/>
          </p:nvPr>
        </p:nvSpPr>
        <p:spPr>
          <a:xfrm>
            <a:off x="702720" y="1450800"/>
            <a:ext cx="70844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45" name="Slide Number Placeholder 5 (FAST)"/>
          <p:cNvSpPr/>
          <p:nvPr/>
        </p:nvSpPr>
        <p:spPr>
          <a:xfrm>
            <a:off x="702720" y="6400800"/>
            <a:ext cx="279360" cy="356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0C99771A-3729-4BF9-BC8A-AD41341F7B6E}"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sp>
        <p:nvSpPr>
          <p:cNvPr id="146" name="PlaceHolder 4"/>
          <p:cNvSpPr>
            <a:spLocks noGrp="1"/>
          </p:cNvSpPr>
          <p:nvPr>
            <p:ph type="dt" idx="55"/>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47" name="PlaceHolder 5"/>
          <p:cNvSpPr>
            <a:spLocks noGrp="1"/>
          </p:cNvSpPr>
          <p:nvPr>
            <p:ph type="ftr" idx="56"/>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48" name="PlaceHolder 6"/>
          <p:cNvSpPr>
            <a:spLocks noGrp="1"/>
          </p:cNvSpPr>
          <p:nvPr>
            <p:ph type="sldNum" idx="57"/>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F42C5573-27FD-41E1-9CE2-3CDAB0CE4299}"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149" name="AutoShape 4"/>
          <p:cNvSpPr/>
          <p:nvPr/>
        </p:nvSpPr>
        <p:spPr>
          <a:xfrm>
            <a:off x="8538480" y="6915240"/>
            <a:ext cx="2952360" cy="138240"/>
          </a:xfrm>
          <a:prstGeom prst="rect">
            <a:avLst/>
          </a:prstGeom>
          <a:noFill/>
          <a:ln w="12700">
            <a:noFill/>
          </a:ln>
        </p:spPr>
        <p:style>
          <a:lnRef idx="0">
            <a:scrgbClr r="0" g="0" b="0"/>
          </a:lnRef>
          <a:fillRef idx="0">
            <a:scrgbClr r="0" g="0" b="0"/>
          </a:fillRef>
          <a:effectRef idx="0">
            <a:scrgbClr r="0" g="0" b="0"/>
          </a:effectRef>
          <a:fontRef idx="minor"/>
        </p:style>
        <p:txBody>
          <a:bodyPr lIns="0" tIns="0" rIns="0" bIns="0" anchor="t">
            <a:spAutoFit/>
          </a:bodyPr>
          <a:lstStyle/>
          <a:p>
            <a:pPr algn="r" defTabSz="457200">
              <a:lnSpc>
                <a:spcPct val="108000"/>
              </a:lnSpc>
              <a:spcBef>
                <a:spcPts val="601"/>
              </a:spcBef>
              <a:tabLst>
                <a:tab pos="177840" algn="l"/>
              </a:tabLst>
            </a:pPr>
            <a:r>
              <a:rPr lang="da-DK" sz="900" b="0" u="none" strike="noStrike">
                <a:solidFill>
                  <a:schemeClr val="dk1">
                    <a:lumMod val="65000"/>
                    <a:lumOff val="35000"/>
                  </a:schemeClr>
                </a:solidFill>
                <a:effectLst/>
                <a:uFillTx/>
                <a:latin typeface="Arial"/>
              </a:rPr>
              <a:t>Klik på knappen </a:t>
            </a:r>
            <a:r>
              <a:rPr lang="da-DK" sz="900" b="1" u="none" strike="noStrike">
                <a:solidFill>
                  <a:schemeClr val="dk1">
                    <a:lumMod val="65000"/>
                    <a:lumOff val="35000"/>
                  </a:schemeClr>
                </a:solidFill>
                <a:effectLst/>
                <a:uFillTx/>
                <a:latin typeface="Arial"/>
              </a:rPr>
              <a:t>Indsæt logo forrest </a:t>
            </a:r>
            <a:r>
              <a:rPr lang="da-DK" sz="900" b="0" u="none" strike="noStrike">
                <a:solidFill>
                  <a:schemeClr val="dk1">
                    <a:lumMod val="65000"/>
                    <a:lumOff val="35000"/>
                  </a:schemeClr>
                </a:solidFill>
                <a:effectLst/>
                <a:uFillTx/>
                <a:latin typeface="Arial"/>
              </a:rPr>
              <a:t>for at vise logoet</a:t>
            </a:r>
            <a:endParaRPr lang="da-DK" sz="900" b="0" u="none" strike="noStrike">
              <a:solidFill>
                <a:srgbClr val="000000"/>
              </a:solidFill>
              <a:effectLst/>
              <a:uFillTx/>
              <a:latin typeface="Calibri"/>
            </a:endParaRPr>
          </a:p>
        </p:txBody>
      </p:sp>
      <p:pic>
        <p:nvPicPr>
          <p:cNvPr id="150" name="Billede 10"/>
          <p:cNvPicPr/>
          <p:nvPr/>
        </p:nvPicPr>
        <p:blipFill>
          <a:blip r:embed="rId4"/>
          <a:srcRect t="2411" b="2562"/>
          <a:stretch/>
        </p:blipFill>
        <p:spPr>
          <a:xfrm>
            <a:off x="9649080" y="6067800"/>
            <a:ext cx="1851120" cy="453600"/>
          </a:xfrm>
          <a:prstGeom prst="rect">
            <a:avLst/>
          </a:prstGeom>
          <a:noFill/>
          <a:ln w="0">
            <a:noFill/>
          </a:ln>
        </p:spPr>
      </p:pic>
    </p:spTree>
    <p:extLst>
      <p:ext uri="{BB962C8B-B14F-4D97-AF65-F5344CB8AC3E}">
        <p14:creationId xmlns:p14="http://schemas.microsoft.com/office/powerpoint/2010/main" val="23106701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o indhold ">
    <p:bg>
      <p:bgPr>
        <a:solidFill>
          <a:srgbClr val="FFFFFF"/>
        </a:solidFill>
        <a:effectLst/>
      </p:bgPr>
    </p:bg>
    <p:spTree>
      <p:nvGrpSpPr>
        <p:cNvPr id="1" name=""/>
        <p:cNvGrpSpPr/>
        <p:nvPr/>
      </p:nvGrpSpPr>
      <p:grpSpPr>
        <a:xfrm>
          <a:off x="0" y="0"/>
          <a:ext cx="0" cy="0"/>
          <a:chOff x="0" y="0"/>
          <a:chExt cx="0" cy="0"/>
        </a:xfrm>
      </p:grpSpPr>
      <p:graphicFrame>
        <p:nvGraphicFramePr>
          <p:cNvPr id="151"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51"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53"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0C62800B-E250-4F2E-86AC-C1C5F5D78C79}"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54" name="Billede 21"/>
          <p:cNvPicPr/>
          <p:nvPr/>
        </p:nvPicPr>
        <p:blipFill>
          <a:blip r:embed="rId4"/>
          <a:srcRect t="2411" b="2562"/>
          <a:stretch/>
        </p:blipFill>
        <p:spPr>
          <a:xfrm>
            <a:off x="9649080" y="6067800"/>
            <a:ext cx="1851120" cy="453600"/>
          </a:xfrm>
          <a:prstGeom prst="rect">
            <a:avLst/>
          </a:prstGeom>
          <a:noFill/>
          <a:ln w="0">
            <a:noFill/>
          </a:ln>
        </p:spPr>
      </p:pic>
      <p:sp>
        <p:nvSpPr>
          <p:cNvPr id="155" name="PlaceHolder 1"/>
          <p:cNvSpPr>
            <a:spLocks noGrp="1"/>
          </p:cNvSpPr>
          <p:nvPr>
            <p:ph type="body"/>
          </p:nvPr>
        </p:nvSpPr>
        <p:spPr>
          <a:xfrm>
            <a:off x="701640" y="1450800"/>
            <a:ext cx="511128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indent="0">
              <a:lnSpc>
                <a:spcPct val="100000"/>
              </a:lnSpc>
              <a:spcBef>
                <a:spcPts val="799"/>
              </a:spcBef>
              <a:buNone/>
            </a:pPr>
            <a:endParaRPr lang="da-DK" sz="1400" b="0" u="none" strike="noStrike">
              <a:solidFill>
                <a:schemeClr val="dk1"/>
              </a:solidFill>
              <a:effectLst/>
              <a:uFillTx/>
              <a:latin typeface="Arial"/>
            </a:endParaRPr>
          </a:p>
        </p:txBody>
      </p:sp>
      <p:sp>
        <p:nvSpPr>
          <p:cNvPr id="156" name="PlaceHolder 2"/>
          <p:cNvSpPr>
            <a:spLocks noGrp="1"/>
          </p:cNvSpPr>
          <p:nvPr>
            <p:ph type="body"/>
          </p:nvPr>
        </p:nvSpPr>
        <p:spPr>
          <a:xfrm>
            <a:off x="6375600" y="1450800"/>
            <a:ext cx="51116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57" name="Line 5"/>
          <p:cNvSpPr/>
          <p:nvPr/>
        </p:nvSpPr>
        <p:spPr>
          <a:xfrm>
            <a:off x="6095880" y="1511280"/>
            <a:ext cx="360" cy="4390920"/>
          </a:xfrm>
          <a:prstGeom prst="line">
            <a:avLst/>
          </a:prstGeom>
          <a:ln w="3175">
            <a:solidFill>
              <a:srgbClr val="BAB6B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da-DK" sz="1700" b="0" u="none" strike="noStrike">
              <a:solidFill>
                <a:schemeClr val="dk1"/>
              </a:solidFill>
              <a:effectLst/>
              <a:uFillTx/>
              <a:latin typeface="Arial"/>
            </a:endParaRPr>
          </a:p>
        </p:txBody>
      </p:sp>
      <p:sp>
        <p:nvSpPr>
          <p:cNvPr id="158" name="PlaceHolder 3"/>
          <p:cNvSpPr>
            <a:spLocks noGrp="1"/>
          </p:cNvSpPr>
          <p:nvPr>
            <p:ph type="dt" idx="58"/>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59" name="PlaceHolder 4"/>
          <p:cNvSpPr>
            <a:spLocks noGrp="1"/>
          </p:cNvSpPr>
          <p:nvPr>
            <p:ph type="ftr" idx="59"/>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60" name="PlaceHolder 5"/>
          <p:cNvSpPr>
            <a:spLocks noGrp="1"/>
          </p:cNvSpPr>
          <p:nvPr>
            <p:ph type="sldNum" idx="60"/>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0B075054-73BE-4884-BD8C-D1B708C53F82}"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161" name="PlaceHolder 6"/>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Tree>
    <p:extLst>
      <p:ext uri="{BB962C8B-B14F-4D97-AF65-F5344CB8AC3E}">
        <p14:creationId xmlns:p14="http://schemas.microsoft.com/office/powerpoint/2010/main" val="22730861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Tre indhold ">
    <p:bg>
      <p:bgPr>
        <a:solidFill>
          <a:srgbClr val="FFFFFF"/>
        </a:solidFill>
        <a:effectLst/>
      </p:bgPr>
    </p:bg>
    <p:spTree>
      <p:nvGrpSpPr>
        <p:cNvPr id="1" name=""/>
        <p:cNvGrpSpPr/>
        <p:nvPr/>
      </p:nvGrpSpPr>
      <p:grpSpPr>
        <a:xfrm>
          <a:off x="0" y="0"/>
          <a:ext cx="0" cy="0"/>
          <a:chOff x="0" y="0"/>
          <a:chExt cx="0" cy="0"/>
        </a:xfrm>
      </p:grpSpPr>
      <p:graphicFrame>
        <p:nvGraphicFramePr>
          <p:cNvPr id="162"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62"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64"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6FCB6E26-C2BB-4804-A87A-A6C45997E34B}"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65" name="Billede 21"/>
          <p:cNvPicPr/>
          <p:nvPr/>
        </p:nvPicPr>
        <p:blipFill>
          <a:blip r:embed="rId4"/>
          <a:srcRect t="2411" b="2562"/>
          <a:stretch/>
        </p:blipFill>
        <p:spPr>
          <a:xfrm>
            <a:off x="9649080" y="6067800"/>
            <a:ext cx="1851120" cy="453600"/>
          </a:xfrm>
          <a:prstGeom prst="rect">
            <a:avLst/>
          </a:prstGeom>
          <a:noFill/>
          <a:ln w="0">
            <a:noFill/>
          </a:ln>
        </p:spPr>
      </p:pic>
      <p:sp>
        <p:nvSpPr>
          <p:cNvPr id="166" name="PlaceHolder 1"/>
          <p:cNvSpPr>
            <a:spLocks noGrp="1"/>
          </p:cNvSpPr>
          <p:nvPr>
            <p:ph type="body"/>
          </p:nvPr>
        </p:nvSpPr>
        <p:spPr>
          <a:xfrm>
            <a:off x="701640" y="1450800"/>
            <a:ext cx="322056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indent="0">
              <a:lnSpc>
                <a:spcPct val="100000"/>
              </a:lnSpc>
              <a:spcBef>
                <a:spcPts val="799"/>
              </a:spcBef>
              <a:buNone/>
            </a:pPr>
            <a:endParaRPr lang="da-DK" sz="1400" b="0" u="none" strike="noStrike">
              <a:solidFill>
                <a:schemeClr val="dk1"/>
              </a:solidFill>
              <a:effectLst/>
              <a:uFillTx/>
              <a:latin typeface="Arial"/>
            </a:endParaRPr>
          </a:p>
        </p:txBody>
      </p:sp>
      <p:sp>
        <p:nvSpPr>
          <p:cNvPr id="167" name="PlaceHolder 2"/>
          <p:cNvSpPr>
            <a:spLocks noGrp="1"/>
          </p:cNvSpPr>
          <p:nvPr>
            <p:ph type="body"/>
          </p:nvPr>
        </p:nvSpPr>
        <p:spPr>
          <a:xfrm>
            <a:off x="4487400" y="1450800"/>
            <a:ext cx="32198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68" name="PlaceHolder 3"/>
          <p:cNvSpPr>
            <a:spLocks noGrp="1"/>
          </p:cNvSpPr>
          <p:nvPr>
            <p:ph type="dt" idx="61"/>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69" name="PlaceHolder 4"/>
          <p:cNvSpPr>
            <a:spLocks noGrp="1"/>
          </p:cNvSpPr>
          <p:nvPr>
            <p:ph type="ftr" idx="62"/>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70" name="PlaceHolder 5"/>
          <p:cNvSpPr>
            <a:spLocks noGrp="1"/>
          </p:cNvSpPr>
          <p:nvPr>
            <p:ph type="sldNum" idx="63"/>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FC9B4041-FE0B-4DFA-84F3-9D92BEEB4C15}"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171" name="PlaceHolder 6"/>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172" name="PlaceHolder 7"/>
          <p:cNvSpPr>
            <a:spLocks noGrp="1"/>
          </p:cNvSpPr>
          <p:nvPr>
            <p:ph type="body"/>
          </p:nvPr>
        </p:nvSpPr>
        <p:spPr>
          <a:xfrm>
            <a:off x="8267040" y="1450800"/>
            <a:ext cx="32198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marL="633600" lvl="5"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6</a:t>
            </a:r>
          </a:p>
          <a:p>
            <a:pPr marL="633600" lvl="6"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7</a:t>
            </a:r>
          </a:p>
          <a:p>
            <a:pPr marL="633600" lvl="7"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8</a:t>
            </a:r>
          </a:p>
          <a:p>
            <a:pPr marL="633600" lvl="8"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9</a:t>
            </a:r>
          </a:p>
        </p:txBody>
      </p:sp>
      <p:sp>
        <p:nvSpPr>
          <p:cNvPr id="173" name="Line 5"/>
          <p:cNvSpPr/>
          <p:nvPr/>
        </p:nvSpPr>
        <p:spPr>
          <a:xfrm>
            <a:off x="7988400" y="1511280"/>
            <a:ext cx="360" cy="4390920"/>
          </a:xfrm>
          <a:prstGeom prst="line">
            <a:avLst/>
          </a:prstGeom>
          <a:ln w="3175">
            <a:solidFill>
              <a:srgbClr val="BAB6B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da-DK" sz="1700" b="0" u="none" strike="noStrike">
              <a:solidFill>
                <a:schemeClr val="dk1"/>
              </a:solidFill>
              <a:effectLst/>
              <a:uFillTx/>
              <a:latin typeface="Arial"/>
            </a:endParaRPr>
          </a:p>
        </p:txBody>
      </p:sp>
      <p:sp>
        <p:nvSpPr>
          <p:cNvPr id="174" name="Line 5"/>
          <p:cNvSpPr/>
          <p:nvPr/>
        </p:nvSpPr>
        <p:spPr>
          <a:xfrm>
            <a:off x="4204800" y="1512000"/>
            <a:ext cx="360" cy="4390920"/>
          </a:xfrm>
          <a:prstGeom prst="line">
            <a:avLst/>
          </a:prstGeom>
          <a:ln w="3175">
            <a:solidFill>
              <a:srgbClr val="BAB6B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da-DK" sz="1700" b="0" u="none" strike="noStrike">
              <a:solidFill>
                <a:schemeClr val="dk1"/>
              </a:solidFill>
              <a:effectLst/>
              <a:uFillTx/>
              <a:latin typeface="Arial"/>
            </a:endParaRPr>
          </a:p>
        </p:txBody>
      </p:sp>
    </p:spTree>
    <p:extLst>
      <p:ext uri="{BB962C8B-B14F-4D97-AF65-F5344CB8AC3E}">
        <p14:creationId xmlns:p14="http://schemas.microsoft.com/office/powerpoint/2010/main" val="33495816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Tre indhold A">
    <p:bg>
      <p:bgPr>
        <a:solidFill>
          <a:srgbClr val="FFFFFF"/>
        </a:solidFill>
        <a:effectLst/>
      </p:bgPr>
    </p:bg>
    <p:spTree>
      <p:nvGrpSpPr>
        <p:cNvPr id="1" name=""/>
        <p:cNvGrpSpPr/>
        <p:nvPr/>
      </p:nvGrpSpPr>
      <p:grpSpPr>
        <a:xfrm>
          <a:off x="0" y="0"/>
          <a:ext cx="0" cy="0"/>
          <a:chOff x="0" y="0"/>
          <a:chExt cx="0" cy="0"/>
        </a:xfrm>
      </p:grpSpPr>
      <p:graphicFrame>
        <p:nvGraphicFramePr>
          <p:cNvPr id="175"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75"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77"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F64B5E08-59FE-49B8-8AB6-8D487CABC99F}"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78" name="Billede 21"/>
          <p:cNvPicPr/>
          <p:nvPr/>
        </p:nvPicPr>
        <p:blipFill>
          <a:blip r:embed="rId4"/>
          <a:srcRect t="2411" b="2562"/>
          <a:stretch/>
        </p:blipFill>
        <p:spPr>
          <a:xfrm>
            <a:off x="9649080" y="6067800"/>
            <a:ext cx="1851120" cy="453600"/>
          </a:xfrm>
          <a:prstGeom prst="rect">
            <a:avLst/>
          </a:prstGeom>
          <a:noFill/>
          <a:ln w="0">
            <a:noFill/>
          </a:ln>
        </p:spPr>
      </p:pic>
      <p:sp>
        <p:nvSpPr>
          <p:cNvPr id="179" name="PlaceHolder 1"/>
          <p:cNvSpPr>
            <a:spLocks noGrp="1"/>
          </p:cNvSpPr>
          <p:nvPr>
            <p:ph type="body"/>
          </p:nvPr>
        </p:nvSpPr>
        <p:spPr>
          <a:xfrm>
            <a:off x="701640" y="1450800"/>
            <a:ext cx="322056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indent="0">
              <a:lnSpc>
                <a:spcPct val="100000"/>
              </a:lnSpc>
              <a:spcBef>
                <a:spcPts val="799"/>
              </a:spcBef>
              <a:buNone/>
            </a:pPr>
            <a:endParaRPr lang="da-DK" sz="1400" b="0" u="none" strike="noStrike">
              <a:solidFill>
                <a:schemeClr val="dk1"/>
              </a:solidFill>
              <a:effectLst/>
              <a:uFillTx/>
              <a:latin typeface="Arial"/>
            </a:endParaRPr>
          </a:p>
        </p:txBody>
      </p:sp>
      <p:sp>
        <p:nvSpPr>
          <p:cNvPr id="180" name="PlaceHolder 2"/>
          <p:cNvSpPr>
            <a:spLocks noGrp="1"/>
          </p:cNvSpPr>
          <p:nvPr>
            <p:ph type="body"/>
          </p:nvPr>
        </p:nvSpPr>
        <p:spPr>
          <a:xfrm>
            <a:off x="4487400" y="1450800"/>
            <a:ext cx="32198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81" name="PlaceHolder 3"/>
          <p:cNvSpPr>
            <a:spLocks noGrp="1"/>
          </p:cNvSpPr>
          <p:nvPr>
            <p:ph type="dt" idx="64"/>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82" name="PlaceHolder 4"/>
          <p:cNvSpPr>
            <a:spLocks noGrp="1"/>
          </p:cNvSpPr>
          <p:nvPr>
            <p:ph type="ftr" idx="65"/>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83" name="PlaceHolder 5"/>
          <p:cNvSpPr>
            <a:spLocks noGrp="1"/>
          </p:cNvSpPr>
          <p:nvPr>
            <p:ph type="sldNum" idx="66"/>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2AD14B32-6FF1-4CF9-8D11-61CABD7FA09A}"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184" name="PlaceHolder 6"/>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185" name="PlaceHolder 7"/>
          <p:cNvSpPr>
            <a:spLocks noGrp="1"/>
          </p:cNvSpPr>
          <p:nvPr>
            <p:ph type="body"/>
          </p:nvPr>
        </p:nvSpPr>
        <p:spPr>
          <a:xfrm>
            <a:off x="8267040" y="1450800"/>
            <a:ext cx="32198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marL="633600" lvl="5"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6</a:t>
            </a:r>
          </a:p>
          <a:p>
            <a:pPr marL="633600" lvl="6"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7</a:t>
            </a:r>
          </a:p>
          <a:p>
            <a:pPr marL="633600" lvl="7"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8</a:t>
            </a:r>
          </a:p>
          <a:p>
            <a:pPr marL="633600" lvl="8"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9</a:t>
            </a:r>
          </a:p>
        </p:txBody>
      </p:sp>
    </p:spTree>
    <p:extLst>
      <p:ext uri="{BB962C8B-B14F-4D97-AF65-F5344CB8AC3E}">
        <p14:creationId xmlns:p14="http://schemas.microsoft.com/office/powerpoint/2010/main" val="1137846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grey">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CC952-19AC-0209-74E9-D4A2E3B6C95F}"/>
              </a:ext>
            </a:extLst>
          </p:cNvPr>
          <p:cNvSpPr>
            <a:spLocks noGrp="1"/>
          </p:cNvSpPr>
          <p:nvPr>
            <p:ph type="dt" sz="half" idx="14"/>
          </p:nvPr>
        </p:nvSpPr>
        <p:spPr>
          <a:xfrm>
            <a:off x="0" y="6858000"/>
            <a:ext cx="0" cy="0"/>
          </a:xfrm>
        </p:spPr>
        <p:txBody>
          <a:bodyPr/>
          <a:lstStyle>
            <a:lvl1pPr>
              <a:defRPr>
                <a:noFill/>
              </a:defRPr>
            </a:lvl1pPr>
          </a:lstStyle>
          <a:p>
            <a:fld id="{F93D7430-F7B5-4CF4-95F3-572EEE82F608}" type="datetime4">
              <a:rPr lang="en-GB" smtClean="0"/>
              <a:pPr/>
              <a:t>07 October 2025</a:t>
            </a:fld>
            <a:endParaRPr lang="en-GB"/>
          </a:p>
        </p:txBody>
      </p:sp>
      <p:sp>
        <p:nvSpPr>
          <p:cNvPr id="6" name="Footer Placeholder 5">
            <a:extLst>
              <a:ext uri="{FF2B5EF4-FFF2-40B4-BE49-F238E27FC236}">
                <a16:creationId xmlns:a16="http://schemas.microsoft.com/office/drawing/2014/main" id="{A9F48A24-1C7A-F549-ACFE-133BC6B5A658}"/>
              </a:ext>
            </a:extLst>
          </p:cNvPr>
          <p:cNvSpPr>
            <a:spLocks noGrp="1"/>
          </p:cNvSpPr>
          <p:nvPr>
            <p:ph type="ftr" sz="quarter" idx="15"/>
          </p:nvPr>
        </p:nvSpPr>
        <p:spPr>
          <a:xfrm>
            <a:off x="0" y="6858000"/>
            <a:ext cx="0" cy="0"/>
          </a:xfrm>
        </p:spPr>
        <p:txBody>
          <a:bodyPr/>
          <a:lstStyle>
            <a:lvl1pPr>
              <a:defRPr>
                <a:noFill/>
              </a:defRPr>
            </a:lvl1pPr>
          </a:lstStyle>
          <a:p>
            <a:endParaRPr lang="en-GB"/>
          </a:p>
        </p:txBody>
      </p:sp>
      <p:sp>
        <p:nvSpPr>
          <p:cNvPr id="7" name="Slide Number Placeholder 6">
            <a:extLst>
              <a:ext uri="{FF2B5EF4-FFF2-40B4-BE49-F238E27FC236}">
                <a16:creationId xmlns:a16="http://schemas.microsoft.com/office/drawing/2014/main" id="{AE7D93CA-161D-95DB-1FD3-BA440687BFE7}"/>
              </a:ext>
            </a:extLst>
          </p:cNvPr>
          <p:cNvSpPr>
            <a:spLocks noGrp="1"/>
          </p:cNvSpPr>
          <p:nvPr>
            <p:ph type="sldNum" sz="quarter" idx="16"/>
          </p:nvPr>
        </p:nvSpPr>
        <p:spPr/>
        <p:txBody>
          <a:bodyPr/>
          <a:lstStyle/>
          <a:p>
            <a:fld id="{23AA811B-2EBD-4900-905E-5BE206449611}" type="slidenum">
              <a:rPr lang="en-GB" smtClean="0"/>
              <a:pPr/>
              <a:t>‹nr.›</a:t>
            </a:fld>
            <a:endParaRPr lang="en-GB"/>
          </a:p>
        </p:txBody>
      </p:sp>
      <p:pic>
        <p:nvPicPr>
          <p:cNvPr id="4" name="Graphic 3">
            <a:extLst>
              <a:ext uri="{FF2B5EF4-FFF2-40B4-BE49-F238E27FC236}">
                <a16:creationId xmlns:a16="http://schemas.microsoft.com/office/drawing/2014/main" id="{C1689ECA-9B99-14C7-B4D6-A67DDB3002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441148" y="1280163"/>
            <a:ext cx="6626626" cy="4303056"/>
          </a:xfrm>
        </p:spPr>
        <p:txBody>
          <a:bodyPr/>
          <a:lstStyle>
            <a:lvl1pPr marL="0" indent="0">
              <a:lnSpc>
                <a:spcPct val="93000"/>
              </a:lnSpc>
              <a:buFont typeface="Arial" panose="020B0604020202020204" pitchFamily="34" charset="0"/>
              <a:buChar char="​"/>
              <a:defRPr sz="3600" b="1">
                <a:solidFill>
                  <a:schemeClr val="tx1"/>
                </a:solidFill>
                <a:latin typeface="+mj-lt"/>
              </a:defRPr>
            </a:lvl1pPr>
            <a:lvl2pPr marL="0" indent="0">
              <a:lnSpc>
                <a:spcPct val="100000"/>
              </a:lnSpc>
              <a:spcBef>
                <a:spcPts val="1200"/>
              </a:spcBef>
              <a:spcAft>
                <a:spcPts val="0"/>
              </a:spcAft>
              <a:buFont typeface="Arial" panose="020B0604020202020204" pitchFamily="34" charset="0"/>
              <a:buChar char="​"/>
              <a:defRPr sz="1400" b="0">
                <a:latin typeface="+mn-lt"/>
              </a:defRPr>
            </a:lvl2pPr>
            <a:lvl3pPr marL="0" indent="0">
              <a:lnSpc>
                <a:spcPct val="100000"/>
              </a:lnSpc>
              <a:spcBef>
                <a:spcPts val="1200"/>
              </a:spcBef>
              <a:spcAft>
                <a:spcPts val="0"/>
              </a:spcAft>
              <a:buFont typeface="Arial" panose="020B0604020202020204" pitchFamily="34" charset="0"/>
              <a:buChar char="​"/>
              <a:defRPr sz="1400" b="0">
                <a:latin typeface="+mn-lt"/>
              </a:defRPr>
            </a:lvl3pPr>
            <a:lvl4pPr>
              <a:lnSpc>
                <a:spcPct val="100000"/>
              </a:lnSpc>
              <a:spcBef>
                <a:spcPts val="1200"/>
              </a:spcBef>
              <a:spcAft>
                <a:spcPts val="0"/>
              </a:spcAft>
              <a:defRPr sz="1400" b="0">
                <a:latin typeface="+mn-lt"/>
              </a:defRPr>
            </a:lvl4pPr>
            <a:lvl5pPr>
              <a:lnSpc>
                <a:spcPct val="100000"/>
              </a:lnSpc>
              <a:spcBef>
                <a:spcPts val="1200"/>
              </a:spcBef>
              <a:spcAft>
                <a:spcPts val="0"/>
              </a:spcAft>
              <a:defRPr sz="1400" b="0">
                <a:latin typeface="+mn-lt"/>
              </a:defRPr>
            </a:lvl5pPr>
            <a:lvl6pPr marL="0" indent="0">
              <a:lnSpc>
                <a:spcPct val="100000"/>
              </a:lnSpc>
              <a:spcBef>
                <a:spcPts val="1200"/>
              </a:spcBef>
              <a:spcAft>
                <a:spcPts val="0"/>
              </a:spcAft>
              <a:buFont typeface="Arial" panose="020B0604020202020204" pitchFamily="34" charset="0"/>
              <a:buChar char="​"/>
              <a:defRPr sz="1400" b="0">
                <a:latin typeface="+mn-lt"/>
              </a:defRPr>
            </a:lvl6pPr>
            <a:lvl7pPr>
              <a:lnSpc>
                <a:spcPct val="100000"/>
              </a:lnSpc>
              <a:spcBef>
                <a:spcPts val="1200"/>
              </a:spcBef>
              <a:spcAft>
                <a:spcPts val="0"/>
              </a:spcAft>
              <a:defRPr sz="1400" b="0">
                <a:latin typeface="+mn-lt"/>
              </a:defRPr>
            </a:lvl7pPr>
            <a:lvl8pPr>
              <a:lnSpc>
                <a:spcPct val="100000"/>
              </a:lnSpc>
              <a:spcBef>
                <a:spcPts val="1200"/>
              </a:spcBef>
              <a:spcAft>
                <a:spcPts val="0"/>
              </a:spcAft>
              <a:defRPr sz="1400" b="0">
                <a:latin typeface="+mn-lt"/>
              </a:defRPr>
            </a:lvl8pPr>
            <a:lvl9pPr>
              <a:lnSpc>
                <a:spcPct val="100000"/>
              </a:lnSpc>
              <a:spcBef>
                <a:spcPts val="1200"/>
              </a:spcBef>
              <a:spcAft>
                <a:spcPts val="0"/>
              </a:spcAft>
              <a:defRPr sz="1400" b="0">
                <a:latin typeface="+mn-lt"/>
              </a:defRPr>
            </a:lvl9pPr>
          </a:lstStyle>
          <a:p>
            <a:pPr lvl="0"/>
            <a:r>
              <a:rPr lang="en-GB"/>
              <a:t>“Click to add quote”                                       Press </a:t>
            </a:r>
            <a:r>
              <a:rPr lang="en-GB" noProof="0"/>
              <a:t>ENTER</a:t>
            </a:r>
            <a:r>
              <a:rPr lang="en-GB"/>
              <a:t> and then TAB for name text style</a:t>
            </a:r>
          </a:p>
          <a:p>
            <a:pPr lvl="1"/>
            <a:r>
              <a:rPr lang="en-GB" noProof="0"/>
              <a:t>Second level</a:t>
            </a:r>
            <a:endParaRPr lang="en-GB"/>
          </a:p>
        </p:txBody>
      </p:sp>
    </p:spTree>
    <p:extLst>
      <p:ext uri="{BB962C8B-B14F-4D97-AF65-F5344CB8AC3E}">
        <p14:creationId xmlns:p14="http://schemas.microsoft.com/office/powerpoint/2010/main" val="38814139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Fire indhold ">
    <p:bg>
      <p:bgPr>
        <a:solidFill>
          <a:srgbClr val="FFFFFF"/>
        </a:solidFill>
        <a:effectLst/>
      </p:bgPr>
    </p:bg>
    <p:spTree>
      <p:nvGrpSpPr>
        <p:cNvPr id="1" name=""/>
        <p:cNvGrpSpPr/>
        <p:nvPr/>
      </p:nvGrpSpPr>
      <p:grpSpPr>
        <a:xfrm>
          <a:off x="0" y="0"/>
          <a:ext cx="0" cy="0"/>
          <a:chOff x="0" y="0"/>
          <a:chExt cx="0" cy="0"/>
        </a:xfrm>
      </p:grpSpPr>
      <p:graphicFrame>
        <p:nvGraphicFramePr>
          <p:cNvPr id="186"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86"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88"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EEC1BA89-5D98-40DE-B6ED-5FE5371913A9}"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189" name="Billede 21"/>
          <p:cNvPicPr/>
          <p:nvPr/>
        </p:nvPicPr>
        <p:blipFill>
          <a:blip r:embed="rId4"/>
          <a:srcRect t="2411" b="2562"/>
          <a:stretch/>
        </p:blipFill>
        <p:spPr>
          <a:xfrm>
            <a:off x="9649080" y="6067800"/>
            <a:ext cx="1851120" cy="453600"/>
          </a:xfrm>
          <a:prstGeom prst="rect">
            <a:avLst/>
          </a:prstGeom>
          <a:noFill/>
          <a:ln w="0">
            <a:noFill/>
          </a:ln>
        </p:spPr>
      </p:pic>
      <p:sp>
        <p:nvSpPr>
          <p:cNvPr id="190" name="PlaceHolder 1"/>
          <p:cNvSpPr>
            <a:spLocks noGrp="1"/>
          </p:cNvSpPr>
          <p:nvPr>
            <p:ph type="body"/>
          </p:nvPr>
        </p:nvSpPr>
        <p:spPr>
          <a:xfrm>
            <a:off x="701640" y="1450800"/>
            <a:ext cx="24260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indent="0">
              <a:lnSpc>
                <a:spcPct val="100000"/>
              </a:lnSpc>
              <a:spcBef>
                <a:spcPts val="799"/>
              </a:spcBef>
              <a:buNone/>
            </a:pPr>
            <a:endParaRPr lang="da-DK" sz="1400" b="0" u="none" strike="noStrike">
              <a:solidFill>
                <a:schemeClr val="dk1"/>
              </a:solidFill>
              <a:effectLst/>
              <a:uFillTx/>
              <a:latin typeface="Arial"/>
            </a:endParaRPr>
          </a:p>
        </p:txBody>
      </p:sp>
      <p:sp>
        <p:nvSpPr>
          <p:cNvPr id="191" name="PlaceHolder 2"/>
          <p:cNvSpPr>
            <a:spLocks noGrp="1"/>
          </p:cNvSpPr>
          <p:nvPr>
            <p:ph type="body"/>
          </p:nvPr>
        </p:nvSpPr>
        <p:spPr>
          <a:xfrm>
            <a:off x="3488040" y="1450800"/>
            <a:ext cx="24260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her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p:txBody>
      </p:sp>
      <p:sp>
        <p:nvSpPr>
          <p:cNvPr id="192" name="PlaceHolder 3"/>
          <p:cNvSpPr>
            <a:spLocks noGrp="1"/>
          </p:cNvSpPr>
          <p:nvPr>
            <p:ph type="dt" idx="67"/>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193" name="PlaceHolder 4"/>
          <p:cNvSpPr>
            <a:spLocks noGrp="1"/>
          </p:cNvSpPr>
          <p:nvPr>
            <p:ph type="ftr" idx="68"/>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94" name="PlaceHolder 5"/>
          <p:cNvSpPr>
            <a:spLocks noGrp="1"/>
          </p:cNvSpPr>
          <p:nvPr>
            <p:ph type="sldNum" idx="69"/>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BC96A0BC-B14C-4173-913F-44E837919C27}"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195" name="PlaceHolder 6"/>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196" name="PlaceHolder 7"/>
          <p:cNvSpPr>
            <a:spLocks noGrp="1"/>
          </p:cNvSpPr>
          <p:nvPr>
            <p:ph type="body"/>
          </p:nvPr>
        </p:nvSpPr>
        <p:spPr>
          <a:xfrm>
            <a:off x="6274440" y="1450800"/>
            <a:ext cx="2426040" cy="446364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marL="633600" lvl="5"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6</a:t>
            </a:r>
          </a:p>
          <a:p>
            <a:pPr marL="633600" lvl="6"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7</a:t>
            </a:r>
          </a:p>
          <a:p>
            <a:pPr marL="633600" lvl="7"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8</a:t>
            </a:r>
          </a:p>
          <a:p>
            <a:pPr marL="633600" lvl="8"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9</a:t>
            </a:r>
          </a:p>
        </p:txBody>
      </p:sp>
      <p:sp>
        <p:nvSpPr>
          <p:cNvPr id="197" name="PlaceHolder 8"/>
          <p:cNvSpPr>
            <a:spLocks noGrp="1"/>
          </p:cNvSpPr>
          <p:nvPr>
            <p:ph type="body"/>
          </p:nvPr>
        </p:nvSpPr>
        <p:spPr>
          <a:xfrm>
            <a:off x="9060840" y="1455480"/>
            <a:ext cx="2426040" cy="4458960"/>
          </a:xfrm>
          <a:prstGeom prst="rect">
            <a:avLst/>
          </a:prstGeom>
          <a:noFill/>
          <a:ln w="0">
            <a:noFill/>
          </a:ln>
        </p:spPr>
        <p:txBody>
          <a:bodyPr lIns="0" tIns="0" rIns="144000" bIns="0" numCol="1" spcCol="0" anchor="t">
            <a:noAutofit/>
          </a:bodyPr>
          <a:lstStyle/>
          <a:p>
            <a:pPr marL="180000" indent="-180000">
              <a:lnSpc>
                <a:spcPct val="100000"/>
              </a:lnSpc>
              <a:spcBef>
                <a:spcPts val="1100"/>
              </a:spcBef>
              <a:buClr>
                <a:srgbClr val="406871"/>
              </a:buClr>
              <a:buFont typeface="Symbol" charset="2"/>
              <a:buChar char=""/>
            </a:pPr>
            <a:r>
              <a:rPr lang="da-DK" sz="1600" b="0" u="none" strike="noStrike">
                <a:solidFill>
                  <a:schemeClr val="dk1"/>
                </a:solidFill>
                <a:effectLst/>
                <a:uFillTx/>
                <a:latin typeface="Arial"/>
              </a:rPr>
              <a:t>Klik for at tilføje tekst</a:t>
            </a:r>
          </a:p>
          <a:p>
            <a:pPr marL="406800" lvl="1" indent="-216000">
              <a:lnSpc>
                <a:spcPct val="100000"/>
              </a:lnSpc>
              <a:spcBef>
                <a:spcPts val="799"/>
              </a:spcBef>
              <a:buClr>
                <a:srgbClr val="416972"/>
              </a:buClr>
              <a:buFont typeface="Arial"/>
              <a:buChar char="–"/>
            </a:pPr>
            <a:r>
              <a:rPr lang="da-DK" sz="1400" b="0" u="none" strike="noStrike">
                <a:solidFill>
                  <a:schemeClr val="dk1"/>
                </a:solidFill>
                <a:effectLst/>
                <a:uFillTx/>
                <a:latin typeface="Arial"/>
              </a:rPr>
              <a:t>Andet Niveau</a:t>
            </a:r>
          </a:p>
          <a:p>
            <a:pPr marL="633600" lvl="2"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Tredje Niveau</a:t>
            </a:r>
          </a:p>
          <a:p>
            <a:pPr marL="633600" lvl="3"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Fjerde Niveau</a:t>
            </a:r>
          </a:p>
          <a:p>
            <a:pPr marL="633600" lvl="4"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Femte Niveau</a:t>
            </a:r>
          </a:p>
          <a:p>
            <a:pPr marL="633600" lvl="5"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6</a:t>
            </a:r>
          </a:p>
          <a:p>
            <a:pPr marL="633600" lvl="6"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7</a:t>
            </a:r>
          </a:p>
          <a:p>
            <a:pPr marL="633600" lvl="7"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8</a:t>
            </a:r>
          </a:p>
          <a:p>
            <a:pPr marL="633600" lvl="8" indent="-216000">
              <a:lnSpc>
                <a:spcPct val="100000"/>
              </a:lnSpc>
              <a:spcBef>
                <a:spcPts val="799"/>
              </a:spcBef>
              <a:buClr>
                <a:srgbClr val="416972"/>
              </a:buClr>
              <a:buFont typeface="Arial"/>
              <a:buChar char="–"/>
            </a:pPr>
            <a:r>
              <a:rPr lang="da-DK" sz="1200" b="0" u="none" strike="noStrike">
                <a:solidFill>
                  <a:schemeClr val="dk1"/>
                </a:solidFill>
                <a:effectLst/>
                <a:uFillTx/>
                <a:latin typeface="Arial"/>
              </a:rPr>
              <a:t>9</a:t>
            </a:r>
          </a:p>
        </p:txBody>
      </p:sp>
    </p:spTree>
    <p:extLst>
      <p:ext uri="{BB962C8B-B14F-4D97-AF65-F5344CB8AC3E}">
        <p14:creationId xmlns:p14="http://schemas.microsoft.com/office/powerpoint/2010/main" val="32786774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re ikoner og tekst">
    <p:bg>
      <p:bgPr>
        <a:solidFill>
          <a:srgbClr val="FFFFFF"/>
        </a:solidFill>
        <a:effectLst/>
      </p:bgPr>
    </p:bg>
    <p:spTree>
      <p:nvGrpSpPr>
        <p:cNvPr id="1" name=""/>
        <p:cNvGrpSpPr/>
        <p:nvPr/>
      </p:nvGrpSpPr>
      <p:grpSpPr>
        <a:xfrm>
          <a:off x="0" y="0"/>
          <a:ext cx="0" cy="0"/>
          <a:chOff x="0" y="0"/>
          <a:chExt cx="0" cy="0"/>
        </a:xfrm>
      </p:grpSpPr>
      <p:graphicFrame>
        <p:nvGraphicFramePr>
          <p:cNvPr id="198"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98"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00"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A1EAA6FC-7CF1-4F03-BF5A-29B9A47E1FB1}"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201" name="Billede 21"/>
          <p:cNvPicPr/>
          <p:nvPr/>
        </p:nvPicPr>
        <p:blipFill>
          <a:blip r:embed="rId4"/>
          <a:srcRect t="2411" b="2562"/>
          <a:stretch/>
        </p:blipFill>
        <p:spPr>
          <a:xfrm>
            <a:off x="9649080" y="6067800"/>
            <a:ext cx="1851120" cy="453600"/>
          </a:xfrm>
          <a:prstGeom prst="rect">
            <a:avLst/>
          </a:prstGeom>
          <a:noFill/>
          <a:ln w="0">
            <a:noFill/>
          </a:ln>
        </p:spPr>
      </p:pic>
      <p:sp>
        <p:nvSpPr>
          <p:cNvPr id="202" name="PlaceHolder 1"/>
          <p:cNvSpPr>
            <a:spLocks noGrp="1"/>
          </p:cNvSpPr>
          <p:nvPr>
            <p:ph type="body"/>
          </p:nvPr>
        </p:nvSpPr>
        <p:spPr>
          <a:xfrm>
            <a:off x="701640" y="2610000"/>
            <a:ext cx="3220560" cy="3303000"/>
          </a:xfrm>
          <a:prstGeom prst="rect">
            <a:avLst/>
          </a:prstGeom>
          <a:noFill/>
          <a:ln w="0">
            <a:noFill/>
          </a:ln>
        </p:spPr>
        <p:txBody>
          <a:bodyPr lIns="0" tIns="0" rIns="144000" bIns="0" numCol="1" spcCol="0" anchor="t">
            <a:noAutofit/>
          </a:bodyPr>
          <a:lstStyle/>
          <a:p>
            <a:pPr algn="ctr">
              <a:lnSpc>
                <a:spcPct val="100000"/>
              </a:lnSpc>
              <a:buClr>
                <a:srgbClr val="406871"/>
              </a:buClr>
              <a:buFont typeface="Arial"/>
              <a:buChar char="​"/>
            </a:pPr>
            <a:r>
              <a:rPr lang="da-DK" sz="2400" b="0" u="none" strike="noStrike">
                <a:solidFill>
                  <a:srgbClr val="406871"/>
                </a:solidFill>
                <a:effectLst/>
                <a:uFillTx/>
                <a:latin typeface="Cambria"/>
              </a:rPr>
              <a:t>Klik her for at tilføje tekst</a:t>
            </a:r>
            <a:endParaRPr lang="da-DK" sz="2400" b="0" u="none" strike="noStrike">
              <a:solidFill>
                <a:schemeClr val="dk1"/>
              </a:solidFill>
              <a:effectLst/>
              <a:uFillTx/>
              <a:latin typeface="Arial"/>
            </a:endParaRPr>
          </a:p>
          <a:p>
            <a:pPr lvl="1" algn="ctr">
              <a:lnSpc>
                <a:spcPct val="100000"/>
              </a:lnSpc>
              <a:spcBef>
                <a:spcPts val="601"/>
              </a:spcBef>
              <a:buClr>
                <a:srgbClr val="416972"/>
              </a:buClr>
              <a:buFont typeface="Arial"/>
              <a:buChar char="​"/>
            </a:pPr>
            <a:r>
              <a:rPr lang="da-DK" sz="1600" b="0" u="none" strike="noStrike">
                <a:solidFill>
                  <a:srgbClr val="406871"/>
                </a:solidFill>
                <a:effectLst/>
                <a:uFillTx/>
                <a:latin typeface="Arial"/>
              </a:rPr>
              <a:t>Andet niveau</a:t>
            </a:r>
            <a:endParaRPr lang="da-DK" sz="1600" b="0" u="none" strike="noStrike">
              <a:solidFill>
                <a:schemeClr val="dk1"/>
              </a:solidFill>
              <a:effectLst/>
              <a:uFillTx/>
              <a:latin typeface="Arial"/>
            </a:endParaRPr>
          </a:p>
          <a:p>
            <a:pPr indent="0" algn="ctr">
              <a:lnSpc>
                <a:spcPct val="100000"/>
              </a:lnSpc>
              <a:spcBef>
                <a:spcPts val="601"/>
              </a:spcBef>
              <a:buNone/>
            </a:pPr>
            <a:endParaRPr lang="da-DK" sz="1400" b="0" u="none" strike="noStrike">
              <a:solidFill>
                <a:schemeClr val="dk1"/>
              </a:solidFill>
              <a:effectLst/>
              <a:uFillTx/>
              <a:latin typeface="Arial"/>
            </a:endParaRPr>
          </a:p>
        </p:txBody>
      </p:sp>
      <p:sp>
        <p:nvSpPr>
          <p:cNvPr id="203" name="PlaceHolder 2"/>
          <p:cNvSpPr>
            <a:spLocks noGrp="1"/>
          </p:cNvSpPr>
          <p:nvPr>
            <p:ph type="body"/>
          </p:nvPr>
        </p:nvSpPr>
        <p:spPr>
          <a:xfrm>
            <a:off x="4487400" y="2610000"/>
            <a:ext cx="3219840" cy="3303000"/>
          </a:xfrm>
          <a:prstGeom prst="rect">
            <a:avLst/>
          </a:prstGeom>
          <a:noFill/>
          <a:ln w="0">
            <a:noFill/>
          </a:ln>
        </p:spPr>
        <p:txBody>
          <a:bodyPr lIns="0" tIns="0" rIns="144000" bIns="0" numCol="1" spcCol="0" anchor="t">
            <a:noAutofit/>
          </a:bodyPr>
          <a:lstStyle/>
          <a:p>
            <a:pPr algn="ctr">
              <a:lnSpc>
                <a:spcPct val="100000"/>
              </a:lnSpc>
              <a:buClr>
                <a:srgbClr val="406871"/>
              </a:buClr>
              <a:buFont typeface="Arial"/>
              <a:buChar char="​"/>
            </a:pPr>
            <a:r>
              <a:rPr lang="da-DK" sz="2400" b="0" u="none" strike="noStrike">
                <a:solidFill>
                  <a:srgbClr val="406871"/>
                </a:solidFill>
                <a:effectLst/>
                <a:uFillTx/>
                <a:latin typeface="Cambria"/>
              </a:rPr>
              <a:t>Klik her for at tilføje tekst</a:t>
            </a:r>
            <a:endParaRPr lang="da-DK" sz="2400" b="0" u="none" strike="noStrike">
              <a:solidFill>
                <a:schemeClr val="dk1"/>
              </a:solidFill>
              <a:effectLst/>
              <a:uFillTx/>
              <a:latin typeface="Arial"/>
            </a:endParaRPr>
          </a:p>
          <a:p>
            <a:pPr lvl="1" algn="ctr">
              <a:lnSpc>
                <a:spcPct val="100000"/>
              </a:lnSpc>
              <a:spcBef>
                <a:spcPts val="601"/>
              </a:spcBef>
              <a:buClr>
                <a:srgbClr val="416972"/>
              </a:buClr>
              <a:buFont typeface="Arial"/>
              <a:buChar char="​"/>
            </a:pPr>
            <a:r>
              <a:rPr lang="da-DK" sz="1600" b="0" u="none" strike="noStrike">
                <a:solidFill>
                  <a:srgbClr val="406871"/>
                </a:solidFill>
                <a:effectLst/>
                <a:uFillTx/>
                <a:latin typeface="Arial"/>
              </a:rPr>
              <a:t>Andet niveau</a:t>
            </a:r>
            <a:endParaRPr lang="da-DK" sz="1600" b="0" u="none" strike="noStrike">
              <a:solidFill>
                <a:schemeClr val="dk1"/>
              </a:solidFill>
              <a:effectLst/>
              <a:uFillTx/>
              <a:latin typeface="Arial"/>
            </a:endParaRPr>
          </a:p>
          <a:p>
            <a:pPr indent="0" algn="ctr">
              <a:lnSpc>
                <a:spcPct val="100000"/>
              </a:lnSpc>
              <a:spcBef>
                <a:spcPts val="601"/>
              </a:spcBef>
              <a:buNone/>
            </a:pPr>
            <a:endParaRPr lang="da-DK" sz="1600" b="0" u="none" strike="noStrike">
              <a:solidFill>
                <a:schemeClr val="dk1"/>
              </a:solidFill>
              <a:effectLst/>
              <a:uFillTx/>
              <a:latin typeface="Arial"/>
            </a:endParaRPr>
          </a:p>
        </p:txBody>
      </p:sp>
      <p:sp>
        <p:nvSpPr>
          <p:cNvPr id="204" name="PlaceHolder 3"/>
          <p:cNvSpPr>
            <a:spLocks noGrp="1"/>
          </p:cNvSpPr>
          <p:nvPr>
            <p:ph type="dt" idx="70"/>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205" name="PlaceHolder 4"/>
          <p:cNvSpPr>
            <a:spLocks noGrp="1"/>
          </p:cNvSpPr>
          <p:nvPr>
            <p:ph type="ftr" idx="71"/>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206" name="PlaceHolder 5"/>
          <p:cNvSpPr>
            <a:spLocks noGrp="1"/>
          </p:cNvSpPr>
          <p:nvPr>
            <p:ph type="sldNum" idx="72"/>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97B7E9B5-A413-4741-8BA2-B25D9E2B3B09}"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207" name="PlaceHolder 6"/>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208" name="PlaceHolder 7"/>
          <p:cNvSpPr>
            <a:spLocks noGrp="1"/>
          </p:cNvSpPr>
          <p:nvPr>
            <p:ph type="body"/>
          </p:nvPr>
        </p:nvSpPr>
        <p:spPr>
          <a:xfrm>
            <a:off x="8267040" y="2610000"/>
            <a:ext cx="3219840" cy="3303000"/>
          </a:xfrm>
          <a:prstGeom prst="rect">
            <a:avLst/>
          </a:prstGeom>
          <a:noFill/>
          <a:ln w="0">
            <a:noFill/>
          </a:ln>
        </p:spPr>
        <p:txBody>
          <a:bodyPr lIns="0" tIns="0" rIns="144000" bIns="0" numCol="1" spcCol="0" anchor="t">
            <a:noAutofit/>
          </a:bodyPr>
          <a:lstStyle/>
          <a:p>
            <a:pPr algn="ctr">
              <a:lnSpc>
                <a:spcPct val="100000"/>
              </a:lnSpc>
              <a:buClr>
                <a:srgbClr val="406871"/>
              </a:buClr>
              <a:buFont typeface="Arial"/>
              <a:buChar char="​"/>
            </a:pPr>
            <a:r>
              <a:rPr lang="da-DK" sz="2400" b="0" u="none" strike="noStrike">
                <a:solidFill>
                  <a:srgbClr val="406871"/>
                </a:solidFill>
                <a:effectLst/>
                <a:uFillTx/>
                <a:latin typeface="Cambria"/>
              </a:rPr>
              <a:t>Klik for at tilføje tekst</a:t>
            </a:r>
            <a:endParaRPr lang="da-DK" sz="2400" b="0" u="none" strike="noStrike">
              <a:solidFill>
                <a:schemeClr val="dk1"/>
              </a:solidFill>
              <a:effectLst/>
              <a:uFillTx/>
              <a:latin typeface="Arial"/>
            </a:endParaRPr>
          </a:p>
          <a:p>
            <a:pPr lvl="1" algn="ctr">
              <a:lnSpc>
                <a:spcPct val="100000"/>
              </a:lnSpc>
              <a:spcBef>
                <a:spcPts val="601"/>
              </a:spcBef>
              <a:buClr>
                <a:srgbClr val="416972"/>
              </a:buClr>
              <a:buFont typeface="Arial"/>
              <a:buChar char="​"/>
            </a:pPr>
            <a:r>
              <a:rPr lang="da-DK" sz="1600" b="0" u="none" strike="noStrike">
                <a:solidFill>
                  <a:srgbClr val="406871"/>
                </a:solidFill>
                <a:effectLst/>
                <a:uFillTx/>
                <a:latin typeface="Arial"/>
              </a:rPr>
              <a:t>Andet Niveau</a:t>
            </a:r>
            <a:endParaRPr lang="da-DK" sz="1600" b="0" u="none" strike="noStrike">
              <a:solidFill>
                <a:schemeClr val="dk1"/>
              </a:solidFill>
              <a:effectLst/>
              <a:uFillTx/>
              <a:latin typeface="Arial"/>
            </a:endParaRPr>
          </a:p>
          <a:p>
            <a:pPr indent="0" algn="ctr">
              <a:lnSpc>
                <a:spcPct val="100000"/>
              </a:lnSpc>
              <a:spcBef>
                <a:spcPts val="601"/>
              </a:spcBef>
              <a:buNone/>
            </a:pPr>
            <a:endParaRPr lang="da-DK" sz="1600" b="0" u="none" strike="noStrike">
              <a:solidFill>
                <a:schemeClr val="dk1"/>
              </a:solidFill>
              <a:effectLst/>
              <a:uFillTx/>
              <a:latin typeface="Arial"/>
            </a:endParaRPr>
          </a:p>
        </p:txBody>
      </p:sp>
      <p:sp>
        <p:nvSpPr>
          <p:cNvPr id="209" name="Line 5"/>
          <p:cNvSpPr/>
          <p:nvPr/>
        </p:nvSpPr>
        <p:spPr>
          <a:xfrm>
            <a:off x="7988400" y="1511280"/>
            <a:ext cx="360" cy="4390920"/>
          </a:xfrm>
          <a:prstGeom prst="line">
            <a:avLst/>
          </a:prstGeom>
          <a:ln w="3175">
            <a:solidFill>
              <a:srgbClr val="BAB6B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da-DK" sz="1700" b="0" u="none" strike="noStrike">
              <a:solidFill>
                <a:schemeClr val="dk1"/>
              </a:solidFill>
              <a:effectLst/>
              <a:uFillTx/>
              <a:latin typeface="Arial"/>
            </a:endParaRPr>
          </a:p>
        </p:txBody>
      </p:sp>
      <p:sp>
        <p:nvSpPr>
          <p:cNvPr id="210" name="Line 5"/>
          <p:cNvSpPr/>
          <p:nvPr/>
        </p:nvSpPr>
        <p:spPr>
          <a:xfrm>
            <a:off x="4204800" y="1512000"/>
            <a:ext cx="360" cy="4390920"/>
          </a:xfrm>
          <a:prstGeom prst="line">
            <a:avLst/>
          </a:prstGeom>
          <a:ln w="3175">
            <a:solidFill>
              <a:srgbClr val="BAB6B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da-DK" sz="1700" b="0" u="none" strike="noStrike">
              <a:solidFill>
                <a:schemeClr val="dk1"/>
              </a:solidFill>
              <a:effectLst/>
              <a:uFillTx/>
              <a:latin typeface="Arial"/>
            </a:endParaRPr>
          </a:p>
        </p:txBody>
      </p:sp>
      <p:sp>
        <p:nvSpPr>
          <p:cNvPr id="211" name="PlaceHolder 8"/>
          <p:cNvSpPr>
            <a:spLocks noGrp="1"/>
          </p:cNvSpPr>
          <p:nvPr>
            <p:ph type="body"/>
          </p:nvPr>
        </p:nvSpPr>
        <p:spPr>
          <a:xfrm>
            <a:off x="1844280" y="145332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212" name="PlaceHolder 9"/>
          <p:cNvSpPr>
            <a:spLocks noGrp="1"/>
          </p:cNvSpPr>
          <p:nvPr>
            <p:ph type="body"/>
          </p:nvPr>
        </p:nvSpPr>
        <p:spPr>
          <a:xfrm>
            <a:off x="5629320" y="145332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213" name="PlaceHolder 10"/>
          <p:cNvSpPr>
            <a:spLocks noGrp="1"/>
          </p:cNvSpPr>
          <p:nvPr>
            <p:ph type="body"/>
          </p:nvPr>
        </p:nvSpPr>
        <p:spPr>
          <a:xfrm>
            <a:off x="9409680" y="145332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Tree>
    <p:extLst>
      <p:ext uri="{BB962C8B-B14F-4D97-AF65-F5344CB8AC3E}">
        <p14:creationId xmlns:p14="http://schemas.microsoft.com/office/powerpoint/2010/main" val="15911693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Fire ikoner og tekst">
    <p:bg>
      <p:bgPr>
        <a:solidFill>
          <a:srgbClr val="FFFFFF"/>
        </a:solidFill>
        <a:effectLst/>
      </p:bgPr>
    </p:bg>
    <p:spTree>
      <p:nvGrpSpPr>
        <p:cNvPr id="1" name=""/>
        <p:cNvGrpSpPr/>
        <p:nvPr/>
      </p:nvGrpSpPr>
      <p:grpSpPr>
        <a:xfrm>
          <a:off x="0" y="0"/>
          <a:ext cx="0" cy="0"/>
          <a:chOff x="0" y="0"/>
          <a:chExt cx="0" cy="0"/>
        </a:xfrm>
      </p:grpSpPr>
      <p:graphicFrame>
        <p:nvGraphicFramePr>
          <p:cNvPr id="214"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214"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216" name="Slide Number Placeholder 5 (FAST)"/>
          <p:cNvSpPr/>
          <p:nvPr/>
        </p:nvSpPr>
        <p:spPr>
          <a:xfrm>
            <a:off x="702720" y="6401160"/>
            <a:ext cx="279360" cy="27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0000"/>
              </a:lnSpc>
              <a:tabLst>
                <a:tab pos="0" algn="l"/>
              </a:tabLst>
            </a:pPr>
            <a:fld id="{34DC9852-F348-4822-AACE-3A2267D57005}"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217" name="Billede 21"/>
          <p:cNvPicPr/>
          <p:nvPr/>
        </p:nvPicPr>
        <p:blipFill>
          <a:blip r:embed="rId4"/>
          <a:srcRect t="2411" b="2562"/>
          <a:stretch/>
        </p:blipFill>
        <p:spPr>
          <a:xfrm>
            <a:off x="9649080" y="6067800"/>
            <a:ext cx="1851120" cy="453600"/>
          </a:xfrm>
          <a:prstGeom prst="rect">
            <a:avLst/>
          </a:prstGeom>
          <a:noFill/>
          <a:ln w="0">
            <a:noFill/>
          </a:ln>
        </p:spPr>
      </p:pic>
      <p:sp>
        <p:nvSpPr>
          <p:cNvPr id="218" name="PlaceHolder 1"/>
          <p:cNvSpPr>
            <a:spLocks noGrp="1"/>
          </p:cNvSpPr>
          <p:nvPr>
            <p:ph type="title"/>
          </p:nvPr>
        </p:nvSpPr>
        <p:spPr>
          <a:xfrm>
            <a:off x="701640" y="361800"/>
            <a:ext cx="10785240" cy="935640"/>
          </a:xfrm>
          <a:prstGeom prst="rect">
            <a:avLst/>
          </a:prstGeom>
          <a:noFill/>
          <a:ln w="9360">
            <a:noFill/>
          </a:ln>
        </p:spPr>
        <p:txBody>
          <a:bodyPr lIns="0" tIns="0" rIns="0" bIns="0" numCol="1" spcCol="0" anchor="t">
            <a:noAutofit/>
          </a:bodyPr>
          <a:lstStyle/>
          <a:p>
            <a:pPr indent="0">
              <a:lnSpc>
                <a:spcPct val="90000"/>
              </a:lnSpc>
              <a:buNone/>
            </a:pPr>
            <a:r>
              <a:rPr lang="da-DK" sz="2800" b="0" u="none" strike="noStrike">
                <a:solidFill>
                  <a:srgbClr val="406871"/>
                </a:solidFill>
                <a:effectLst/>
                <a:uFillTx/>
                <a:latin typeface="Yu Gothic UI"/>
                <a:ea typeface="Yu Gothic UI"/>
              </a:rPr>
              <a:t>Klik her for at tilføje titel</a:t>
            </a:r>
            <a:endParaRPr lang="da-DK" sz="2800" b="0" u="none" strike="noStrike">
              <a:solidFill>
                <a:schemeClr val="dk1"/>
              </a:solidFill>
              <a:effectLst/>
              <a:uFillTx/>
              <a:latin typeface="Arial"/>
            </a:endParaRPr>
          </a:p>
        </p:txBody>
      </p:sp>
      <p:sp>
        <p:nvSpPr>
          <p:cNvPr id="219" name="PlaceHolder 2"/>
          <p:cNvSpPr>
            <a:spLocks noGrp="1"/>
          </p:cNvSpPr>
          <p:nvPr>
            <p:ph type="body"/>
          </p:nvPr>
        </p:nvSpPr>
        <p:spPr>
          <a:xfrm>
            <a:off x="2135520" y="1383480"/>
            <a:ext cx="9351360" cy="1108440"/>
          </a:xfrm>
          <a:prstGeom prst="rect">
            <a:avLst/>
          </a:prstGeom>
          <a:noFill/>
          <a:ln w="0">
            <a:noFill/>
          </a:ln>
        </p:spPr>
        <p:txBody>
          <a:bodyPr lIns="0" tIns="0" rIns="144000" bIns="0" numCol="1" spcCol="0" anchor="t">
            <a:noAutofit/>
          </a:bodyPr>
          <a:lstStyle/>
          <a:p>
            <a:pPr>
              <a:lnSpc>
                <a:spcPct val="100000"/>
              </a:lnSpc>
              <a:buClr>
                <a:srgbClr val="406871"/>
              </a:buClr>
              <a:buFont typeface="Arial"/>
              <a:buChar char="​"/>
            </a:pPr>
            <a:r>
              <a:rPr lang="da-DK" sz="2400" b="0" u="none" strike="noStrike">
                <a:solidFill>
                  <a:srgbClr val="406871"/>
                </a:solidFill>
                <a:effectLst/>
                <a:uFillTx/>
                <a:latin typeface="Cambria"/>
              </a:rPr>
              <a:t>Klik her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rPr>
              <a:t>Andet niveau</a:t>
            </a:r>
          </a:p>
          <a:p>
            <a:pPr indent="0">
              <a:lnSpc>
                <a:spcPct val="100000"/>
              </a:lnSpc>
              <a:spcBef>
                <a:spcPts val="601"/>
              </a:spcBef>
              <a:buNone/>
            </a:pPr>
            <a:endParaRPr lang="da-DK" sz="1600" b="0" u="none" strike="noStrike">
              <a:solidFill>
                <a:schemeClr val="dk1"/>
              </a:solidFill>
              <a:effectLst/>
              <a:uFillTx/>
              <a:latin typeface="Arial"/>
            </a:endParaRPr>
          </a:p>
        </p:txBody>
      </p:sp>
      <p:sp>
        <p:nvSpPr>
          <p:cNvPr id="220" name="PlaceHolder 3"/>
          <p:cNvSpPr>
            <a:spLocks noGrp="1"/>
          </p:cNvSpPr>
          <p:nvPr>
            <p:ph type="body"/>
          </p:nvPr>
        </p:nvSpPr>
        <p:spPr>
          <a:xfrm>
            <a:off x="2135520" y="2516400"/>
            <a:ext cx="9351360" cy="1148040"/>
          </a:xfrm>
          <a:prstGeom prst="rect">
            <a:avLst/>
          </a:prstGeom>
          <a:noFill/>
          <a:ln w="0">
            <a:noFill/>
          </a:ln>
        </p:spPr>
        <p:txBody>
          <a:bodyPr lIns="0" tIns="36000" rIns="144000" bIns="0" numCol="1" spcCol="0" anchor="t">
            <a:noAutofit/>
          </a:bodyPr>
          <a:lstStyle/>
          <a:p>
            <a:pPr>
              <a:lnSpc>
                <a:spcPct val="100000"/>
              </a:lnSpc>
              <a:buClr>
                <a:srgbClr val="406871"/>
              </a:buClr>
              <a:buFont typeface="Arial"/>
              <a:buChar char="​"/>
            </a:pPr>
            <a:r>
              <a:rPr lang="da-DK" sz="2400" b="0" u="none" strike="noStrike">
                <a:solidFill>
                  <a:srgbClr val="406871"/>
                </a:solidFill>
                <a:effectLst/>
                <a:uFillTx/>
                <a:latin typeface="Cambria"/>
              </a:rPr>
              <a:t>Klik her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rPr>
              <a:t>Andet niveau</a:t>
            </a:r>
          </a:p>
        </p:txBody>
      </p:sp>
      <p:sp>
        <p:nvSpPr>
          <p:cNvPr id="221" name="PlaceHolder 4"/>
          <p:cNvSpPr>
            <a:spLocks noGrp="1"/>
          </p:cNvSpPr>
          <p:nvPr>
            <p:ph type="body"/>
          </p:nvPr>
        </p:nvSpPr>
        <p:spPr>
          <a:xfrm>
            <a:off x="2135520" y="3690000"/>
            <a:ext cx="9351360" cy="1144440"/>
          </a:xfrm>
          <a:prstGeom prst="rect">
            <a:avLst/>
          </a:prstGeom>
          <a:noFill/>
          <a:ln w="0">
            <a:noFill/>
          </a:ln>
        </p:spPr>
        <p:txBody>
          <a:bodyPr lIns="0" tIns="36000" rIns="144000" bIns="0" numCol="1" spcCol="0" anchor="t">
            <a:noAutofit/>
          </a:bodyPr>
          <a:lstStyle/>
          <a:p>
            <a:pPr>
              <a:lnSpc>
                <a:spcPct val="100000"/>
              </a:lnSpc>
              <a:buClr>
                <a:srgbClr val="406871"/>
              </a:buClr>
              <a:buFont typeface="Arial"/>
              <a:buChar char="​"/>
            </a:pPr>
            <a:r>
              <a:rPr lang="da-DK" sz="2400" b="0" u="none" strike="noStrike">
                <a:solidFill>
                  <a:srgbClr val="406871"/>
                </a:solidFill>
                <a:effectLst/>
                <a:uFillTx/>
                <a:latin typeface="Cambria"/>
              </a:rPr>
              <a:t>Klik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rPr>
              <a:t>Andet niveau</a:t>
            </a:r>
          </a:p>
        </p:txBody>
      </p:sp>
      <p:sp>
        <p:nvSpPr>
          <p:cNvPr id="222" name="PlaceHolder 5"/>
          <p:cNvSpPr>
            <a:spLocks noGrp="1"/>
          </p:cNvSpPr>
          <p:nvPr>
            <p:ph type="body"/>
          </p:nvPr>
        </p:nvSpPr>
        <p:spPr>
          <a:xfrm>
            <a:off x="2135520" y="4860000"/>
            <a:ext cx="9351360" cy="1054440"/>
          </a:xfrm>
          <a:prstGeom prst="rect">
            <a:avLst/>
          </a:prstGeom>
          <a:noFill/>
          <a:ln w="0">
            <a:noFill/>
          </a:ln>
        </p:spPr>
        <p:txBody>
          <a:bodyPr lIns="0" tIns="36000" rIns="144000" bIns="0" numCol="1" spcCol="0" anchor="t">
            <a:noAutofit/>
          </a:bodyPr>
          <a:lstStyle/>
          <a:p>
            <a:pPr>
              <a:lnSpc>
                <a:spcPct val="100000"/>
              </a:lnSpc>
              <a:buClr>
                <a:srgbClr val="406871"/>
              </a:buClr>
              <a:buFont typeface="Arial"/>
              <a:buChar char="​"/>
            </a:pPr>
            <a:r>
              <a:rPr lang="da-DK" sz="2400" b="0" u="none" strike="noStrike">
                <a:solidFill>
                  <a:srgbClr val="406871"/>
                </a:solidFill>
                <a:effectLst/>
                <a:uFillTx/>
                <a:latin typeface="Cambria"/>
              </a:rPr>
              <a:t>Klik for at tilføje underoverskrift</a:t>
            </a:r>
            <a:endParaRPr lang="da-DK" sz="2400" b="0" u="none" strike="noStrike">
              <a:solidFill>
                <a:schemeClr val="dk1"/>
              </a:solidFill>
              <a:effectLst/>
              <a:uFillTx/>
              <a:latin typeface="Arial"/>
            </a:endParaRPr>
          </a:p>
          <a:p>
            <a:pPr lvl="1">
              <a:lnSpc>
                <a:spcPct val="100000"/>
              </a:lnSpc>
              <a:spcBef>
                <a:spcPts val="601"/>
              </a:spcBef>
              <a:buClr>
                <a:srgbClr val="416972"/>
              </a:buClr>
              <a:buFont typeface="Arial"/>
              <a:buChar char="​"/>
            </a:pPr>
            <a:r>
              <a:rPr lang="da-DK" sz="1600" b="0" u="none" strike="noStrike">
                <a:solidFill>
                  <a:schemeClr val="dk1"/>
                </a:solidFill>
                <a:effectLst/>
                <a:uFillTx/>
                <a:latin typeface="Arial"/>
              </a:rPr>
              <a:t>Andet niveau</a:t>
            </a:r>
          </a:p>
        </p:txBody>
      </p:sp>
      <p:cxnSp>
        <p:nvCxnSpPr>
          <p:cNvPr id="223" name="Straight Connector 11"/>
          <p:cNvCxnSpPr/>
          <p:nvPr/>
        </p:nvCxnSpPr>
        <p:spPr>
          <a:xfrm>
            <a:off x="2135520" y="2505240"/>
            <a:ext cx="9351720" cy="360"/>
          </a:xfrm>
          <a:prstGeom prst="straightConnector1">
            <a:avLst/>
          </a:prstGeom>
          <a:ln w="3175">
            <a:solidFill>
              <a:srgbClr val="BAB6B0"/>
            </a:solidFill>
            <a:round/>
          </a:ln>
        </p:spPr>
      </p:cxnSp>
      <p:cxnSp>
        <p:nvCxnSpPr>
          <p:cNvPr id="224" name="Straight Connector 13"/>
          <p:cNvCxnSpPr/>
          <p:nvPr/>
        </p:nvCxnSpPr>
        <p:spPr>
          <a:xfrm>
            <a:off x="2135520" y="3674880"/>
            <a:ext cx="9351720" cy="360"/>
          </a:xfrm>
          <a:prstGeom prst="straightConnector1">
            <a:avLst/>
          </a:prstGeom>
          <a:ln w="3175">
            <a:solidFill>
              <a:srgbClr val="BAB6B0"/>
            </a:solidFill>
            <a:round/>
          </a:ln>
        </p:spPr>
      </p:cxnSp>
      <p:cxnSp>
        <p:nvCxnSpPr>
          <p:cNvPr id="225" name="Straight Connector 15"/>
          <p:cNvCxnSpPr/>
          <p:nvPr/>
        </p:nvCxnSpPr>
        <p:spPr>
          <a:xfrm>
            <a:off x="2135520" y="4844520"/>
            <a:ext cx="9351720" cy="360"/>
          </a:xfrm>
          <a:prstGeom prst="straightConnector1">
            <a:avLst/>
          </a:prstGeom>
          <a:ln w="3175">
            <a:solidFill>
              <a:srgbClr val="BAB6B0"/>
            </a:solidFill>
            <a:round/>
          </a:ln>
        </p:spPr>
      </p:cxnSp>
      <p:sp>
        <p:nvSpPr>
          <p:cNvPr id="226" name="PlaceHolder 6"/>
          <p:cNvSpPr>
            <a:spLocks noGrp="1"/>
          </p:cNvSpPr>
          <p:nvPr>
            <p:ph type="dt" idx="73"/>
          </p:nvPr>
        </p:nvSpPr>
        <p:spPr>
          <a:xfrm>
            <a:off x="0" y="6912000"/>
            <a:ext cx="0" cy="0"/>
          </a:xfrm>
          <a:prstGeom prst="rect">
            <a:avLst/>
          </a:prstGeom>
          <a:noFill/>
          <a:ln w="0">
            <a:noFill/>
          </a:ln>
        </p:spPr>
        <p:txBody>
          <a:bodyPr lIns="91440" tIns="0" rIns="91440" bIns="0" anchor="ctr">
            <a:noAutofit/>
          </a:bodyPr>
          <a:lstStyle>
            <a:lvl1pPr indent="0" defTabSz="914400">
              <a:lnSpc>
                <a:spcPct val="100000"/>
              </a:lnSpc>
              <a:buNone/>
              <a:defRPr lang="da-DK" sz="100" b="0" u="none" strike="noStrike">
                <a:solidFill>
                  <a:srgbClr val="FFFFFF">
                    <a:alpha val="1000"/>
                  </a:srgbClr>
                </a:solidFill>
                <a:effectLst/>
                <a:uFillTx/>
                <a:latin typeface="Arial"/>
              </a:defRPr>
            </a:lvl1pPr>
          </a:lstStyle>
          <a:p>
            <a:pPr indent="0" defTabSz="914400">
              <a:lnSpc>
                <a:spcPct val="100000"/>
              </a:lnSpc>
              <a:buNone/>
            </a:pPr>
            <a:r>
              <a:rPr lang="da-DK" sz="100" b="0" u="none" strike="noStrike">
                <a:solidFill>
                  <a:srgbClr val="FFFFFF">
                    <a:alpha val="1000"/>
                  </a:srgbClr>
                </a:solidFill>
                <a:effectLst/>
                <a:uFillTx/>
                <a:latin typeface="Arial"/>
              </a:rPr>
              <a:t>&lt;dato/klokkeslæt&gt;</a:t>
            </a:r>
            <a:endParaRPr lang="da-DK" sz="100" b="0" u="none" strike="noStrike">
              <a:solidFill>
                <a:srgbClr val="000000"/>
              </a:solidFill>
              <a:effectLst/>
              <a:uFillTx/>
              <a:latin typeface="Calibri"/>
            </a:endParaRPr>
          </a:p>
        </p:txBody>
      </p:sp>
      <p:sp>
        <p:nvSpPr>
          <p:cNvPr id="227" name="PlaceHolder 7"/>
          <p:cNvSpPr>
            <a:spLocks noGrp="1"/>
          </p:cNvSpPr>
          <p:nvPr>
            <p:ph type="ftr" idx="74"/>
          </p:nvPr>
        </p:nvSpPr>
        <p:spPr>
          <a:xfrm>
            <a:off x="1029600" y="6401160"/>
            <a:ext cx="3794040" cy="274320"/>
          </a:xfrm>
          <a:prstGeom prst="rect">
            <a:avLst/>
          </a:prstGeom>
          <a:noFill/>
          <a:ln w="0">
            <a:noFill/>
          </a:ln>
        </p:spPr>
        <p:txBody>
          <a:bodyPr lIns="0" tIns="0" rIns="0" bIns="0" anchor="t">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228" name="PlaceHolder 8"/>
          <p:cNvSpPr>
            <a:spLocks noGrp="1"/>
          </p:cNvSpPr>
          <p:nvPr>
            <p:ph type="sldNum" idx="75"/>
          </p:nvPr>
        </p:nvSpPr>
        <p:spPr>
          <a:xfrm>
            <a:off x="0" y="6912000"/>
            <a:ext cx="0" cy="0"/>
          </a:xfrm>
          <a:prstGeom prst="rect">
            <a:avLst/>
          </a:prstGeom>
          <a:noFill/>
          <a:ln w="0">
            <a:noFill/>
          </a:ln>
        </p:spPr>
        <p:txBody>
          <a:bodyPr lIns="0" tIns="0" rIns="0" bIns="0" anchor="t">
            <a:noAutofit/>
          </a:bodyPr>
          <a:lstStyle>
            <a:lvl1pPr indent="0" defTabSz="914400">
              <a:lnSpc>
                <a:spcPct val="100000"/>
              </a:lnSpc>
              <a:buNone/>
              <a:defRPr lang="da-DK" sz="900" b="0" u="none" strike="noStrike">
                <a:solidFill>
                  <a:srgbClr val="FFFFFF">
                    <a:alpha val="1000"/>
                  </a:srgbClr>
                </a:solidFill>
                <a:effectLst/>
                <a:uFillTx/>
                <a:latin typeface="Arial"/>
              </a:defRPr>
            </a:lvl1pPr>
          </a:lstStyle>
          <a:p>
            <a:pPr indent="0" defTabSz="914400">
              <a:lnSpc>
                <a:spcPct val="100000"/>
              </a:lnSpc>
              <a:buNone/>
            </a:pPr>
            <a:fld id="{08167D65-54E0-4870-90DE-815DB1958347}" type="slidenum">
              <a:rPr lang="da-DK" sz="900" b="0" u="none" strike="noStrike">
                <a:solidFill>
                  <a:srgbClr val="FFFFFF">
                    <a:alpha val="1000"/>
                  </a:srgbClr>
                </a:solidFill>
                <a:effectLst/>
                <a:uFillTx/>
                <a:latin typeface="Arial"/>
              </a:rPr>
              <a:t>‹nr.›</a:t>
            </a:fld>
            <a:endParaRPr lang="da-DK" sz="900" b="0" u="none" strike="noStrike">
              <a:solidFill>
                <a:srgbClr val="000000"/>
              </a:solidFill>
              <a:effectLst/>
              <a:uFillTx/>
              <a:latin typeface="Calibri"/>
            </a:endParaRPr>
          </a:p>
        </p:txBody>
      </p:sp>
      <p:sp>
        <p:nvSpPr>
          <p:cNvPr id="229" name="PlaceHolder 9"/>
          <p:cNvSpPr>
            <a:spLocks noGrp="1"/>
          </p:cNvSpPr>
          <p:nvPr>
            <p:ph type="body"/>
          </p:nvPr>
        </p:nvSpPr>
        <p:spPr>
          <a:xfrm>
            <a:off x="701640" y="145332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230" name="PlaceHolder 10"/>
          <p:cNvSpPr>
            <a:spLocks noGrp="1"/>
          </p:cNvSpPr>
          <p:nvPr>
            <p:ph type="body"/>
          </p:nvPr>
        </p:nvSpPr>
        <p:spPr>
          <a:xfrm>
            <a:off x="701640" y="262008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231" name="PlaceHolder 11"/>
          <p:cNvSpPr>
            <a:spLocks noGrp="1"/>
          </p:cNvSpPr>
          <p:nvPr>
            <p:ph type="body"/>
          </p:nvPr>
        </p:nvSpPr>
        <p:spPr>
          <a:xfrm>
            <a:off x="701640" y="379800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
        <p:nvSpPr>
          <p:cNvPr id="232" name="PlaceHolder 12"/>
          <p:cNvSpPr>
            <a:spLocks noGrp="1"/>
          </p:cNvSpPr>
          <p:nvPr>
            <p:ph type="body"/>
          </p:nvPr>
        </p:nvSpPr>
        <p:spPr>
          <a:xfrm>
            <a:off x="701640" y="4975200"/>
            <a:ext cx="935640" cy="935640"/>
          </a:xfrm>
          <a:prstGeom prst="rect">
            <a:avLst/>
          </a:prstGeom>
          <a:noFill/>
          <a:ln w="0">
            <a:noFill/>
          </a:ln>
        </p:spPr>
        <p:txBody>
          <a:bodyPr lIns="72000" tIns="0" rIns="72000" bIns="0" numCol="1" spcCol="0" anchor="ctr">
            <a:noAutofit/>
          </a:bodyPr>
          <a:lstStyle/>
          <a:p>
            <a:pPr indent="0" algn="ctr">
              <a:lnSpc>
                <a:spcPct val="100000"/>
              </a:lnSpc>
              <a:spcBef>
                <a:spcPts val="1100"/>
              </a:spcBef>
              <a:buNone/>
              <a:tabLst>
                <a:tab pos="0" algn="l"/>
              </a:tabLst>
            </a:pPr>
            <a:r>
              <a:rPr lang="da-DK" sz="1400" b="0" u="none" strike="noStrike">
                <a:solidFill>
                  <a:schemeClr val="dk1"/>
                </a:solidFill>
                <a:effectLst/>
                <a:uFillTx/>
                <a:latin typeface="Arial"/>
              </a:rPr>
              <a:t>Placer ikon her</a:t>
            </a:r>
          </a:p>
        </p:txBody>
      </p:sp>
    </p:spTree>
    <p:extLst>
      <p:ext uri="{BB962C8B-B14F-4D97-AF65-F5344CB8AC3E}">
        <p14:creationId xmlns:p14="http://schemas.microsoft.com/office/powerpoint/2010/main" val="37013839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540000" y="360000"/>
            <a:ext cx="11113200" cy="450064"/>
          </a:xfrm>
        </p:spPr>
        <p:txBody>
          <a:bodyPr anchor="b" anchorCtr="0"/>
          <a:lstStyle>
            <a:lvl1pPr marL="0" indent="0" algn="l">
              <a:spcBef>
                <a:spcPts val="0"/>
              </a:spcBef>
              <a:buFontTx/>
              <a:buNone/>
              <a:defRPr sz="16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7. oktober 2025</a:t>
            </a:fld>
            <a:endParaRPr lang="da-DK" dirty="0"/>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dirty="0"/>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48198120"/>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AB728-F179-2041-8D47-0A4D0E7C92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5D9358-3743-BD45-B0C6-1088ED538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EE940B-0CF0-A147-9B01-582CBEE17909}"/>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5" name="Footer Placeholder 4">
            <a:extLst>
              <a:ext uri="{FF2B5EF4-FFF2-40B4-BE49-F238E27FC236}">
                <a16:creationId xmlns:a16="http://schemas.microsoft.com/office/drawing/2014/main" id="{05573EB4-587D-D141-BC17-C515F2A9A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B526F-D930-5442-94F3-5C9FEE2D19AE}"/>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35529356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C3618-81A1-0A44-B2A7-90136C66C8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16E3A8-0FF1-E94A-A905-A04060318A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30C43-5526-5140-B50B-CAC6DF4845F2}"/>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5" name="Footer Placeholder 4">
            <a:extLst>
              <a:ext uri="{FF2B5EF4-FFF2-40B4-BE49-F238E27FC236}">
                <a16:creationId xmlns:a16="http://schemas.microsoft.com/office/drawing/2014/main" id="{8B1456D1-182C-D540-B4EC-440E3A6EF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15FB2-D6AD-BD4B-89DD-E75800ABB71A}"/>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21179662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28DA4-B759-4446-8585-8BC63EC1CB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4BD2B5-40BB-AE48-A9C8-58E97A29B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A06BF1-DD83-7B43-9E45-A830C665E941}"/>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5" name="Footer Placeholder 4">
            <a:extLst>
              <a:ext uri="{FF2B5EF4-FFF2-40B4-BE49-F238E27FC236}">
                <a16:creationId xmlns:a16="http://schemas.microsoft.com/office/drawing/2014/main" id="{C8941FAD-D313-0747-910F-C08689344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63D0E-1B6C-BE4B-AEFC-D53AEB91B729}"/>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36528764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7E69-A8EF-644F-899C-17C99BBDBA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78E84-8DFC-2A4E-93B5-1D86756F53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E854FC-08F7-B548-B21C-07A6B748BA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A8E886-C014-3D4E-8F90-2A6328915B57}"/>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6" name="Footer Placeholder 5">
            <a:extLst>
              <a:ext uri="{FF2B5EF4-FFF2-40B4-BE49-F238E27FC236}">
                <a16:creationId xmlns:a16="http://schemas.microsoft.com/office/drawing/2014/main" id="{2B8CAA07-0C8B-7946-BC4C-E53512A9D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01DB4-D237-374F-B802-2167B983AF87}"/>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34840861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1328-84D0-D049-BD6E-2AE75B720BF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3E7BDD-03EE-3349-92C7-4902C64CB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B2F6D-76F3-6840-AC32-F3437D2BF6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498A62-277B-DA4E-9387-DC6AC561A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BB6235-3835-6A46-99C6-B4FEA9749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BB6F03-F008-A94B-A1AC-DCFC817C9F34}"/>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8" name="Footer Placeholder 7">
            <a:extLst>
              <a:ext uri="{FF2B5EF4-FFF2-40B4-BE49-F238E27FC236}">
                <a16:creationId xmlns:a16="http://schemas.microsoft.com/office/drawing/2014/main" id="{DCFD637C-3450-F94D-AA4B-3C42675290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2ADD75-6876-5448-86E6-0566F21F5088}"/>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17442773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7537-1234-3147-A6FD-0B43C0E0DE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68B522-81E1-4C46-BEFB-F34B57028CBE}"/>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4" name="Footer Placeholder 3">
            <a:extLst>
              <a:ext uri="{FF2B5EF4-FFF2-40B4-BE49-F238E27FC236}">
                <a16:creationId xmlns:a16="http://schemas.microsoft.com/office/drawing/2014/main" id="{8459A1BA-01E8-824E-B972-20746B9F7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0F1B58-4CB1-044F-BEB2-0C88E6CF2EA1}"/>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75463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red">
    <p:bg>
      <p:bgPr>
        <a:solidFill>
          <a:schemeClr val="accent1"/>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F67FE0D5-659E-3D2C-90FD-DE2A4C2CD8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68542" y="1763713"/>
            <a:ext cx="3333481"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68542" y="3474216"/>
            <a:ext cx="3333481"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2667952626"/>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E978A8-299B-BE45-BF7D-C9D72473934B}"/>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3" name="Footer Placeholder 2">
            <a:extLst>
              <a:ext uri="{FF2B5EF4-FFF2-40B4-BE49-F238E27FC236}">
                <a16:creationId xmlns:a16="http://schemas.microsoft.com/office/drawing/2014/main" id="{01353BD7-1203-3A46-9E4D-14E5A028F5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51FAFA-C101-2E42-9EA6-5F6C9767AE38}"/>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7296289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4C55-470B-414D-A012-574D053D79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E7143E-D886-9E49-B188-7E023EA24A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B79C3F-6E91-E44E-A3B3-B89A6393F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7FB25-8D31-D845-A10B-EFD55BDE249E}"/>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6" name="Footer Placeholder 5">
            <a:extLst>
              <a:ext uri="{FF2B5EF4-FFF2-40B4-BE49-F238E27FC236}">
                <a16:creationId xmlns:a16="http://schemas.microsoft.com/office/drawing/2014/main" id="{339B49E1-5727-ED40-8B8A-5784DFC8B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46995-8524-BB4E-AF9B-EE0B81A6A56E}"/>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37781579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A8AC0-DE3A-824B-984C-909081323E5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5BC0AA-514C-EB4F-A48E-56B69D2F6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8212CE-5DA5-AE47-BF74-36A3B5EA5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2779A-5DCC-9C40-B2C9-F2C92E1BF0BB}"/>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6" name="Footer Placeholder 5">
            <a:extLst>
              <a:ext uri="{FF2B5EF4-FFF2-40B4-BE49-F238E27FC236}">
                <a16:creationId xmlns:a16="http://schemas.microsoft.com/office/drawing/2014/main" id="{45743AD3-DC71-794E-81BB-225EE8D88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AAA74-7C0E-354F-B596-706EC738B467}"/>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20071479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422D-EE51-6541-92F1-B28286FDDC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8DB2B9-6041-AE40-908F-BF1A6F99E0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467DF8-8572-4047-9949-3B41A964596E}"/>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5" name="Footer Placeholder 4">
            <a:extLst>
              <a:ext uri="{FF2B5EF4-FFF2-40B4-BE49-F238E27FC236}">
                <a16:creationId xmlns:a16="http://schemas.microsoft.com/office/drawing/2014/main" id="{3DE74B01-742F-DE42-8F5E-D614E2286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2BE87C-F85C-EA4E-B6CD-6D4AF7F44FED}"/>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2233495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573CED-DC53-B34C-AB1C-CC9E145369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AE0099-B40E-7B4B-8AE4-8F00C9D65E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A6059-EB22-FA44-827E-94D270EE0C98}"/>
              </a:ext>
            </a:extLst>
          </p:cNvPr>
          <p:cNvSpPr>
            <a:spLocks noGrp="1"/>
          </p:cNvSpPr>
          <p:nvPr>
            <p:ph type="dt" sz="half" idx="10"/>
          </p:nvPr>
        </p:nvSpPr>
        <p:spPr/>
        <p:txBody>
          <a:bodyPr/>
          <a:lstStyle/>
          <a:p>
            <a:fld id="{4A78ED43-B6B8-B64A-BDC7-17FD917947DC}" type="datetimeFigureOut">
              <a:rPr lang="en-US" smtClean="0"/>
              <a:t>10/7/2025</a:t>
            </a:fld>
            <a:endParaRPr lang="en-US"/>
          </a:p>
        </p:txBody>
      </p:sp>
      <p:sp>
        <p:nvSpPr>
          <p:cNvPr id="5" name="Footer Placeholder 4">
            <a:extLst>
              <a:ext uri="{FF2B5EF4-FFF2-40B4-BE49-F238E27FC236}">
                <a16:creationId xmlns:a16="http://schemas.microsoft.com/office/drawing/2014/main" id="{A2E276DD-4A36-E84C-8795-B48ED33BF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F09DC-1DB8-D04A-8B12-838D1C361411}"/>
              </a:ext>
            </a:extLst>
          </p:cNvPr>
          <p:cNvSpPr>
            <a:spLocks noGrp="1"/>
          </p:cNvSpPr>
          <p:nvPr>
            <p:ph type="sldNum" sz="quarter" idx="12"/>
          </p:nvPr>
        </p:nvSpPr>
        <p:spPr/>
        <p:txBody>
          <a:bodyPr/>
          <a:lstStyle/>
          <a:p>
            <a:fld id="{68D2E31F-A099-2B4A-A58C-A5554206A9BA}" type="slidenum">
              <a:rPr lang="en-US" smtClean="0"/>
              <a:t>‹nr.›</a:t>
            </a:fld>
            <a:endParaRPr lang="en-US"/>
          </a:p>
        </p:txBody>
      </p:sp>
    </p:spTree>
    <p:extLst>
      <p:ext uri="{BB962C8B-B14F-4D97-AF65-F5344CB8AC3E}">
        <p14:creationId xmlns:p14="http://schemas.microsoft.com/office/powerpoint/2010/main" val="366226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grey">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C052FA3F-3481-1285-14D4-406A5DF3DD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70000" y="1763713"/>
            <a:ext cx="3333600"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70000" y="3474216"/>
            <a:ext cx="3333600"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5712685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ly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D909-49D5-40E7-8A46-904F4218013D}"/>
              </a:ext>
            </a:extLst>
          </p:cNvPr>
          <p:cNvSpPr>
            <a:spLocks noGrp="1"/>
          </p:cNvSpPr>
          <p:nvPr>
            <p:ph type="title" hasCustomPrompt="1"/>
          </p:nvPr>
        </p:nvSpPr>
        <p:spPr/>
        <p:txBody>
          <a:bodyPr/>
          <a:lstStyle/>
          <a:p>
            <a:r>
              <a:rPr lang="en-GB"/>
              <a:t>Click to add title</a:t>
            </a:r>
          </a:p>
        </p:txBody>
      </p:sp>
      <p:sp>
        <p:nvSpPr>
          <p:cNvPr id="3" name="Date Placeholder 2">
            <a:extLst>
              <a:ext uri="{FF2B5EF4-FFF2-40B4-BE49-F238E27FC236}">
                <a16:creationId xmlns:a16="http://schemas.microsoft.com/office/drawing/2014/main" id="{567012D6-48ED-4B03-85DE-25086AACDB85}"/>
              </a:ext>
            </a:extLst>
          </p:cNvPr>
          <p:cNvSpPr>
            <a:spLocks noGrp="1"/>
          </p:cNvSpPr>
          <p:nvPr>
            <p:ph type="dt" sz="half" idx="10"/>
          </p:nvPr>
        </p:nvSpPr>
        <p:spPr/>
        <p:txBody>
          <a:bodyPr/>
          <a:lstStyle/>
          <a:p>
            <a:fld id="{062C1F6A-D016-4A49-A991-652FC89D7EE6}" type="datetime4">
              <a:rPr lang="en-GB" smtClean="0"/>
              <a:t>07 October 2025</a:t>
            </a:fld>
            <a:endParaRPr lang="en-GB"/>
          </a:p>
        </p:txBody>
      </p:sp>
      <p:sp>
        <p:nvSpPr>
          <p:cNvPr id="4" name="Footer Placeholder 3">
            <a:extLst>
              <a:ext uri="{FF2B5EF4-FFF2-40B4-BE49-F238E27FC236}">
                <a16:creationId xmlns:a16="http://schemas.microsoft.com/office/drawing/2014/main" id="{E57AB716-0309-754C-0B7E-73C48AD71C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21AA5-6588-9A37-5A5C-D63E7CD1804C}"/>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450888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E1B4C6A-FC10-1448-1E27-DF64D1240D3D}"/>
              </a:ext>
            </a:extLst>
          </p:cNvPr>
          <p:cNvSpPr>
            <a:spLocks noGrp="1"/>
          </p:cNvSpPr>
          <p:nvPr>
            <p:ph type="dt" sz="half" idx="10"/>
          </p:nvPr>
        </p:nvSpPr>
        <p:spPr/>
        <p:txBody>
          <a:bodyPr/>
          <a:lstStyle/>
          <a:p>
            <a:fld id="{FB0B3797-5696-4551-A412-F4AD4240D894}" type="datetime4">
              <a:rPr lang="en-GB" smtClean="0"/>
              <a:t>07 October 2025</a:t>
            </a:fld>
            <a:endParaRPr lang="en-GB"/>
          </a:p>
        </p:txBody>
      </p:sp>
      <p:sp>
        <p:nvSpPr>
          <p:cNvPr id="6" name="Footer Placeholder 5">
            <a:extLst>
              <a:ext uri="{FF2B5EF4-FFF2-40B4-BE49-F238E27FC236}">
                <a16:creationId xmlns:a16="http://schemas.microsoft.com/office/drawing/2014/main" id="{CE5B82B7-12B0-864B-83F7-D649A621B8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DAA7C-CC91-E906-0AE1-7AD8B8540A5A}"/>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User guide (Static UK Color)">
    <p:spTree>
      <p:nvGrpSpPr>
        <p:cNvPr id="1" name=""/>
        <p:cNvGrpSpPr/>
        <p:nvPr/>
      </p:nvGrpSpPr>
      <p:grpSpPr>
        <a:xfrm>
          <a:off x="0" y="0"/>
          <a:ext cx="0" cy="0"/>
          <a:chOff x="0" y="0"/>
          <a:chExt cx="0" cy="0"/>
        </a:xfrm>
      </p:grpSpPr>
      <p:sp>
        <p:nvSpPr>
          <p:cNvPr id="9" name="Fast overskrift"/>
          <p:cNvSpPr txBox="1"/>
          <p:nvPr userDrawn="1"/>
        </p:nvSpPr>
        <p:spPr>
          <a:xfrm>
            <a:off x="449210" y="76768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471172" y="1766570"/>
            <a:ext cx="2520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lnSpc>
                <a:spcPct val="100000"/>
              </a:lnSpc>
              <a:spcBef>
                <a:spcPts val="0"/>
              </a:spcBef>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lnSpc>
                <a:spcPct val="100000"/>
              </a:lnSpc>
              <a:spcBef>
                <a:spcPts val="0"/>
              </a:spcBef>
              <a:spcAft>
                <a:spcPts val="600"/>
              </a:spcAft>
              <a:buFont typeface="+mj-lt"/>
              <a:buNone/>
            </a:pPr>
            <a:r>
              <a:rPr lang="en-GB" sz="900" noProof="1">
                <a:solidFill>
                  <a:srgbClr val="000000"/>
                </a:solidFill>
                <a:latin typeface="+mn-lt"/>
                <a:ea typeface="Arial" panose="020B0604020202020204" pitchFamily="34" charset="0"/>
              </a:rPr>
              <a:t>Click on the arrow next to </a:t>
            </a:r>
            <a:r>
              <a:rPr lang="en-GB" sz="900" b="1" noProof="1">
                <a:solidFill>
                  <a:srgbClr val="000000"/>
                </a:solidFill>
                <a:latin typeface="+mn-lt"/>
                <a:ea typeface="Arial" panose="020B0604020202020204" pitchFamily="34" charset="0"/>
              </a:rPr>
              <a:t>Layout </a:t>
            </a:r>
            <a:r>
              <a:rPr lang="en-GB" sz="900" noProof="1">
                <a:solidFill>
                  <a:srgbClr val="000000"/>
                </a:solidFill>
                <a:latin typeface="+mn-lt"/>
                <a:ea typeface="Arial" panose="020B0604020202020204" pitchFamily="34" charset="0"/>
              </a:rPr>
              <a:t>to view a dropdown menu of possible slide layouts</a:t>
            </a:r>
          </a:p>
          <a:p>
            <a:pPr fontAlgn="auto">
              <a:lnSpc>
                <a:spcPct val="100000"/>
              </a:lnSpc>
              <a:spcBef>
                <a:spcPts val="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Home</a:t>
            </a:r>
            <a:r>
              <a:rPr lang="en-GB" altLang="da-DK" sz="900" noProof="1">
                <a:solidFill>
                  <a:schemeClr val="tx1"/>
                </a:solidFill>
                <a:latin typeface="+mn-lt"/>
                <a:cs typeface="Arial" panose="020B0604020202020204" pitchFamily="34" charset="0"/>
              </a:rPr>
              <a:t> tab</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Reset</a:t>
            </a:r>
            <a:r>
              <a:rPr lang="en-GB" altLang="da-DK" sz="900" noProof="1">
                <a:solidFill>
                  <a:schemeClr val="tx1"/>
                </a:solidFill>
                <a:latin typeface="+mn-lt"/>
                <a:cs typeface="Arial" panose="020B0604020202020204" pitchFamily="34" charset="0"/>
              </a:rPr>
              <a:t> menu to reset position, size and formatting of the slide placeholders to their default settings</a:t>
            </a:r>
            <a:endParaRPr lang="en-GB" altLang="da-DK" sz="900" baseline="0" noProof="1">
              <a:solidFill>
                <a:schemeClr val="tx1"/>
              </a:solidFill>
              <a:latin typeface="+mn-lt"/>
              <a:cs typeface="Arial" panose="020B0604020202020204" pitchFamily="34" charset="0"/>
            </a:endParaRPr>
          </a:p>
          <a:p>
            <a:pPr marL="0" indent="0">
              <a:lnSpc>
                <a:spcPct val="100000"/>
              </a:lnSpc>
              <a:spcBef>
                <a:spcPts val="0"/>
              </a:spcBef>
              <a:spcAft>
                <a:spcPts val="600"/>
              </a:spcAft>
              <a:buFont typeface="+mj-lt"/>
              <a:buNone/>
            </a:pPr>
            <a:endParaRPr lang="en-GB" sz="900" noProof="1">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443892" y="1766570"/>
            <a:ext cx="2520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On slides with picture placeholder, click on the icon and choose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to browse for picture</a:t>
            </a:r>
            <a:endParaRPr lang="en-GB" altLang="da-DK" sz="900" b="1"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sz="900" b="1" noProof="1">
                <a:solidFill>
                  <a:schemeClr val="tx1"/>
                </a:solidFill>
                <a:latin typeface="+mn-lt"/>
                <a:cs typeface="Arial" panose="020B0604020202020204" pitchFamily="34" charset="0"/>
              </a:rPr>
              <a:t>Crop picture</a:t>
            </a: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p>
          <a:p>
            <a:pPr eaLnBrk="1" hangingPunct="1">
              <a:lnSpc>
                <a:spcPct val="100000"/>
              </a:lnSpc>
              <a:spcBef>
                <a:spcPts val="0"/>
              </a:spcBef>
              <a:spcAft>
                <a:spcPts val="600"/>
              </a:spcAft>
              <a:defRPr/>
            </a:pPr>
            <a:endParaRPr lang="en-GB"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cap="all" baseline="0">
                <a:solidFill>
                  <a:schemeClr val="tx1"/>
                </a:solidFill>
                <a:latin typeface="+mn-lt"/>
                <a:cs typeface="Arial" panose="020B0604020202020204" pitchFamily="34" charset="0"/>
              </a:rPr>
              <a:t>Color</a:t>
            </a:r>
            <a:br>
              <a:rPr lang="en-GB" sz="1198">
                <a:solidFill>
                  <a:schemeClr val="tx1"/>
                </a:solidFill>
                <a:latin typeface="+mn-lt"/>
                <a:cs typeface="Arial" panose="020B0604020202020204" pitchFamily="34" charset="0"/>
              </a:rPr>
            </a:br>
            <a:r>
              <a:rPr lang="en-GB" sz="900" b="0" i="0">
                <a:solidFill>
                  <a:srgbClr val="3C4043"/>
                </a:solidFill>
                <a:effectLst/>
                <a:latin typeface="+mn-lt"/>
              </a:rPr>
              <a:t>Use only the top colors </a:t>
            </a:r>
            <a:br>
              <a:rPr lang="en-GB" sz="900" b="0" i="0">
                <a:solidFill>
                  <a:srgbClr val="3C4043"/>
                </a:solidFill>
                <a:effectLst/>
                <a:latin typeface="+mn-lt"/>
              </a:rPr>
            </a:br>
            <a:r>
              <a:rPr lang="en-GB" sz="900" b="0" i="0">
                <a:solidFill>
                  <a:srgbClr val="3C4043"/>
                </a:solidFill>
                <a:effectLst/>
                <a:latin typeface="+mn-lt"/>
              </a:rPr>
              <a:t>in the </a:t>
            </a:r>
            <a:r>
              <a:rPr lang="en-GB" sz="900" b="1" i="0">
                <a:solidFill>
                  <a:srgbClr val="3C4043"/>
                </a:solidFill>
                <a:effectLst/>
                <a:latin typeface="+mn-lt"/>
              </a:rPr>
              <a:t>Theme Colors</a:t>
            </a:r>
            <a:endParaRPr lang="en-GB" altLang="da-DK" sz="900" b="1" noProof="1">
              <a:solidFill>
                <a:schemeClr val="tx1"/>
              </a:solidFill>
              <a:latin typeface="+mn-lt"/>
              <a:cs typeface="Arial" panose="020B0604020202020204" pitchFamily="34" charset="0"/>
            </a:endParaRP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416611" y="1766570"/>
            <a:ext cx="25200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to selected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sz="1600">
                <a:latin typeface="+mn-lt"/>
                <a:cs typeface="Arial" panose="020B0604020202020204" pitchFamily="34" charset="0"/>
              </a:rPr>
              <a:t>GUIDES</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Mac: </a:t>
            </a:r>
            <a:r>
              <a:rPr lang="en-GB" sz="900" b="0" i="0">
                <a:solidFill>
                  <a:srgbClr val="333333"/>
                </a:solidFill>
                <a:effectLst/>
                <a:latin typeface="+mn-lt"/>
              </a:rPr>
              <a:t>⌘ </a:t>
            </a:r>
            <a:r>
              <a:rPr lang="en-GB" altLang="da-DK" sz="900" b="0" noProof="1">
                <a:solidFill>
                  <a:schemeClr val="tx1"/>
                </a:solidFill>
                <a:latin typeface="+mn-lt"/>
                <a:cs typeface="Arial" panose="020B0604020202020204" pitchFamily="34" charset="0"/>
              </a:rPr>
              <a:t>+ option + ctrl + G</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lnSpc>
                <a:spcPct val="100000"/>
              </a:lnSpc>
              <a:spcBef>
                <a:spcPts val="0"/>
              </a:spcBef>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lnSpc>
                <a:spcPct val="100000"/>
              </a:lnSpc>
              <a:spcBef>
                <a:spcPts val="0"/>
              </a:spcBef>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When presentation is done, open an empty presentation (press Ctrl+N). Copy all slides from presentation, paste them into empty one. This will ensure that there are no extra layouts</a:t>
            </a:r>
            <a:endParaRPr lang="en-GB" altLang="da-DK" sz="900" b="1" noProof="1">
              <a:solidFill>
                <a:schemeClr val="tx1"/>
              </a:solidFill>
              <a:latin typeface="+mn-lt"/>
              <a:cs typeface="Arial" panose="020B0604020202020204" pitchFamily="34" charset="0"/>
            </a:endParaRPr>
          </a:p>
        </p:txBody>
      </p:sp>
      <p:pic>
        <p:nvPicPr>
          <p:cNvPr id="16" name="Picture 15">
            <a:extLst>
              <a:ext uri="{FF2B5EF4-FFF2-40B4-BE49-F238E27FC236}">
                <a16:creationId xmlns:a16="http://schemas.microsoft.com/office/drawing/2014/main" id="{10501896-43DD-469D-A55E-AA24E780130A}"/>
              </a:ext>
            </a:extLst>
          </p:cNvPr>
          <p:cNvPicPr>
            <a:picLocks noChangeAspect="1"/>
          </p:cNvPicPr>
          <p:nvPr userDrawn="1"/>
        </p:nvPicPr>
        <p:blipFill>
          <a:blip r:embed="rId2"/>
          <a:stretch>
            <a:fillRect/>
          </a:stretch>
        </p:blipFill>
        <p:spPr>
          <a:xfrm>
            <a:off x="2991172" y="3586663"/>
            <a:ext cx="257143" cy="285714"/>
          </a:xfrm>
          <a:prstGeom prst="rect">
            <a:avLst/>
          </a:prstGeom>
        </p:spPr>
      </p:pic>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3"/>
          <a:stretch>
            <a:fillRect/>
          </a:stretch>
        </p:blipFill>
        <p:spPr>
          <a:xfrm>
            <a:off x="2991172" y="5125390"/>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4"/>
          <a:srcRect l="3901" t="45142" r="62601" b="9046"/>
          <a:stretch/>
        </p:blipFill>
        <p:spPr>
          <a:xfrm>
            <a:off x="6963892" y="2057739"/>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5"/>
          <a:stretch>
            <a:fillRect/>
          </a:stretch>
        </p:blipFill>
        <p:spPr>
          <a:xfrm>
            <a:off x="2991172" y="4334164"/>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6"/>
          <a:stretch>
            <a:fillRect/>
          </a:stretch>
        </p:blipFill>
        <p:spPr>
          <a:xfrm>
            <a:off x="2966512" y="5831374"/>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7"/>
          <a:stretch>
            <a:fillRect/>
          </a:stretch>
        </p:blipFill>
        <p:spPr>
          <a:xfrm>
            <a:off x="7040036" y="2648247"/>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8"/>
          <a:stretch>
            <a:fillRect/>
          </a:stretch>
        </p:blipFill>
        <p:spPr>
          <a:xfrm>
            <a:off x="11057734" y="2304316"/>
            <a:ext cx="378293" cy="543366"/>
          </a:xfrm>
          <a:prstGeom prst="rect">
            <a:avLst/>
          </a:prstGeom>
        </p:spPr>
      </p:pic>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fld id="{DCE72BB9-BC7E-4821-81DD-60B8CDCFCADA}" type="datetime4">
              <a:rPr lang="en-GB" smtClean="0"/>
              <a:t>07 October 2025</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9"/>
          <a:stretch>
            <a:fillRect/>
          </a:stretch>
        </p:blipFill>
        <p:spPr>
          <a:xfrm>
            <a:off x="2991172" y="2719110"/>
            <a:ext cx="457143" cy="257143"/>
          </a:xfrm>
          <a:prstGeom prst="rect">
            <a:avLst/>
          </a:prstGeom>
        </p:spPr>
      </p:pic>
      <p:pic>
        <p:nvPicPr>
          <p:cNvPr id="3" name="Picture 2">
            <a:extLst>
              <a:ext uri="{FF2B5EF4-FFF2-40B4-BE49-F238E27FC236}">
                <a16:creationId xmlns:a16="http://schemas.microsoft.com/office/drawing/2014/main" id="{1D6B8C9E-A6A2-63DD-3651-6B0DC609601A}"/>
              </a:ext>
            </a:extLst>
          </p:cNvPr>
          <p:cNvPicPr>
            <a:picLocks noChangeAspect="1"/>
          </p:cNvPicPr>
          <p:nvPr userDrawn="1"/>
        </p:nvPicPr>
        <p:blipFill>
          <a:blip r:embed="rId10"/>
          <a:stretch>
            <a:fillRect/>
          </a:stretch>
        </p:blipFill>
        <p:spPr>
          <a:xfrm>
            <a:off x="6096000" y="4279418"/>
            <a:ext cx="1297426" cy="1723810"/>
          </a:xfrm>
          <a:prstGeom prst="rect">
            <a:avLst/>
          </a:prstGeom>
        </p:spPr>
      </p:pic>
      <p:sp>
        <p:nvSpPr>
          <p:cNvPr id="4" name="Rectangle 3">
            <a:extLst>
              <a:ext uri="{FF2B5EF4-FFF2-40B4-BE49-F238E27FC236}">
                <a16:creationId xmlns:a16="http://schemas.microsoft.com/office/drawing/2014/main" id="{3FCB65BB-4EEB-972D-8AC1-7AC93AB604FB}"/>
              </a:ext>
            </a:extLst>
          </p:cNvPr>
          <p:cNvSpPr/>
          <p:nvPr userDrawn="1"/>
        </p:nvSpPr>
        <p:spPr>
          <a:xfrm>
            <a:off x="6096000" y="4485736"/>
            <a:ext cx="1297426" cy="27392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Rectangle 4">
            <a:extLst>
              <a:ext uri="{FF2B5EF4-FFF2-40B4-BE49-F238E27FC236}">
                <a16:creationId xmlns:a16="http://schemas.microsoft.com/office/drawing/2014/main" id="{46036F7F-8669-90ED-CDB6-836600AEB86A}"/>
              </a:ext>
            </a:extLst>
          </p:cNvPr>
          <p:cNvSpPr/>
          <p:nvPr userDrawn="1"/>
        </p:nvSpPr>
        <p:spPr>
          <a:xfrm>
            <a:off x="6113060" y="4793776"/>
            <a:ext cx="1263600" cy="91121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cxnSp>
        <p:nvCxnSpPr>
          <p:cNvPr id="7" name="Straight Connector 6">
            <a:extLst>
              <a:ext uri="{FF2B5EF4-FFF2-40B4-BE49-F238E27FC236}">
                <a16:creationId xmlns:a16="http://schemas.microsoft.com/office/drawing/2014/main" id="{3911598A-53EC-4E02-0CED-B9B9EAFA3548}"/>
              </a:ext>
            </a:extLst>
          </p:cNvPr>
          <p:cNvCxnSpPr>
            <a:cxnSpLocks/>
          </p:cNvCxnSpPr>
          <p:nvPr userDrawn="1"/>
        </p:nvCxnSpPr>
        <p:spPr>
          <a:xfrm>
            <a:off x="6141493" y="4793776"/>
            <a:ext cx="1212331" cy="8427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A10498-8947-8FD9-15A7-BD7DDEA2940E}"/>
              </a:ext>
            </a:extLst>
          </p:cNvPr>
          <p:cNvCxnSpPr>
            <a:cxnSpLocks/>
          </p:cNvCxnSpPr>
          <p:nvPr userDrawn="1"/>
        </p:nvCxnSpPr>
        <p:spPr>
          <a:xfrm flipV="1">
            <a:off x="6141493" y="4793776"/>
            <a:ext cx="1212331" cy="84274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462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t;Do not use layouts after this &gt;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5DC6AD-EE67-DF6A-A939-1ACEC6D8902E}"/>
              </a:ext>
            </a:extLst>
          </p:cNvPr>
          <p:cNvSpPr/>
          <p:nvPr userDrawn="1"/>
        </p:nvSpPr>
        <p:spPr bwMode="white">
          <a:xfrm>
            <a:off x="0" y="0"/>
            <a:ext cx="12192000" cy="6858000"/>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a:solidFill>
                <a:schemeClr val="tx1"/>
              </a:solidFill>
            </a:endParaRPr>
          </a:p>
        </p:txBody>
      </p:sp>
      <p:sp>
        <p:nvSpPr>
          <p:cNvPr id="6" name="TextBox 5">
            <a:extLst>
              <a:ext uri="{FF2B5EF4-FFF2-40B4-BE49-F238E27FC236}">
                <a16:creationId xmlns:a16="http://schemas.microsoft.com/office/drawing/2014/main" id="{1C3B8730-9D2B-3782-3FB9-587D5A1874F1}"/>
              </a:ext>
            </a:extLst>
          </p:cNvPr>
          <p:cNvSpPr txBox="1"/>
          <p:nvPr userDrawn="1"/>
        </p:nvSpPr>
        <p:spPr>
          <a:xfrm>
            <a:off x="424567" y="4072881"/>
            <a:ext cx="5239712" cy="2542665"/>
          </a:xfrm>
          <a:prstGeom prst="rect">
            <a:avLst/>
          </a:prstGeom>
          <a:noFill/>
          <a:ln w="19050">
            <a:noFill/>
          </a:ln>
        </p:spPr>
        <p:txBody>
          <a:bodyPr wrap="square" lIns="0" tIns="0" rIns="0" bIns="0" rtlCol="0">
            <a:noAutofit/>
          </a:bodyPr>
          <a:lstStyle/>
          <a:p>
            <a:pPr>
              <a:spcBef>
                <a:spcPts val="0"/>
              </a:spcBef>
            </a:pPr>
            <a:r>
              <a:rPr lang="en-GB" sz="18000" kern="1400" spc="-273">
                <a:solidFill>
                  <a:schemeClr val="bg1"/>
                </a:solidFill>
                <a:latin typeface="+mn-lt"/>
              </a:rPr>
              <a:t>use</a:t>
            </a:r>
            <a:endParaRPr lang="en-GB" sz="18000">
              <a:solidFill>
                <a:schemeClr val="bg1"/>
              </a:solidFill>
              <a:latin typeface="+mn-lt"/>
            </a:endParaRPr>
          </a:p>
        </p:txBody>
      </p:sp>
      <p:sp>
        <p:nvSpPr>
          <p:cNvPr id="7" name="TextBox 6">
            <a:extLst>
              <a:ext uri="{FF2B5EF4-FFF2-40B4-BE49-F238E27FC236}">
                <a16:creationId xmlns:a16="http://schemas.microsoft.com/office/drawing/2014/main" id="{C0A84B7C-99B7-DD33-CB4D-656015E92295}"/>
              </a:ext>
            </a:extLst>
          </p:cNvPr>
          <p:cNvSpPr txBox="1"/>
          <p:nvPr userDrawn="1"/>
        </p:nvSpPr>
        <p:spPr>
          <a:xfrm>
            <a:off x="422642" y="2046654"/>
            <a:ext cx="5239712" cy="2750482"/>
          </a:xfrm>
          <a:prstGeom prst="rect">
            <a:avLst/>
          </a:prstGeom>
          <a:noFill/>
          <a:ln w="19050">
            <a:noFill/>
          </a:ln>
        </p:spPr>
        <p:txBody>
          <a:bodyPr wrap="square" lIns="0" tIns="0" rIns="0" bIns="0" rtlCol="0">
            <a:noAutofit/>
          </a:bodyPr>
          <a:lstStyle/>
          <a:p>
            <a:pPr>
              <a:spcBef>
                <a:spcPts val="0"/>
              </a:spcBef>
            </a:pPr>
            <a:r>
              <a:rPr lang="en-GB" sz="18000" kern="1400" spc="-273">
                <a:solidFill>
                  <a:schemeClr val="bg1"/>
                </a:solidFill>
                <a:latin typeface="+mn-lt"/>
              </a:rPr>
              <a:t>not</a:t>
            </a:r>
            <a:endParaRPr lang="en-GB" sz="18000">
              <a:solidFill>
                <a:schemeClr val="bg1"/>
              </a:solidFill>
              <a:latin typeface="+mn-lt"/>
            </a:endParaRPr>
          </a:p>
        </p:txBody>
      </p:sp>
      <p:sp>
        <p:nvSpPr>
          <p:cNvPr id="8" name="TextBox 7">
            <a:extLst>
              <a:ext uri="{FF2B5EF4-FFF2-40B4-BE49-F238E27FC236}">
                <a16:creationId xmlns:a16="http://schemas.microsoft.com/office/drawing/2014/main" id="{73AAD249-FAAA-BDCD-2A99-1788F8238BA2}"/>
              </a:ext>
            </a:extLst>
          </p:cNvPr>
          <p:cNvSpPr txBox="1"/>
          <p:nvPr userDrawn="1"/>
        </p:nvSpPr>
        <p:spPr>
          <a:xfrm>
            <a:off x="422643" y="-25978"/>
            <a:ext cx="11143288" cy="2537115"/>
          </a:xfrm>
          <a:prstGeom prst="rect">
            <a:avLst/>
          </a:prstGeom>
          <a:noFill/>
          <a:ln w="19050">
            <a:noFill/>
          </a:ln>
        </p:spPr>
        <p:txBody>
          <a:bodyPr wrap="square" lIns="0" tIns="0" rIns="0" bIns="0" rtlCol="0">
            <a:noAutofit/>
          </a:bodyPr>
          <a:lstStyle/>
          <a:p>
            <a:pPr>
              <a:spcBef>
                <a:spcPts val="0"/>
              </a:spcBef>
            </a:pPr>
            <a:r>
              <a:rPr lang="en-GB" sz="18000" kern="1400" spc="-273">
                <a:solidFill>
                  <a:schemeClr val="bg1"/>
                </a:solidFill>
                <a:latin typeface="+mn-lt"/>
              </a:rPr>
              <a:t>Do</a:t>
            </a:r>
            <a:endParaRPr lang="en-GB" sz="18000">
              <a:solidFill>
                <a:schemeClr val="bg1"/>
              </a:solidFill>
              <a:latin typeface="+mn-lt"/>
            </a:endParaRPr>
          </a:p>
        </p:txBody>
      </p:sp>
      <p:sp>
        <p:nvSpPr>
          <p:cNvPr id="9" name="TextBox 8">
            <a:extLst>
              <a:ext uri="{FF2B5EF4-FFF2-40B4-BE49-F238E27FC236}">
                <a16:creationId xmlns:a16="http://schemas.microsoft.com/office/drawing/2014/main" id="{4B6D7DC1-0155-592A-2F3C-8553950B1F6F}"/>
              </a:ext>
            </a:extLst>
          </p:cNvPr>
          <p:cNvSpPr txBox="1"/>
          <p:nvPr userDrawn="1"/>
        </p:nvSpPr>
        <p:spPr>
          <a:xfrm>
            <a:off x="5837289" y="4491759"/>
            <a:ext cx="5488594" cy="1900636"/>
          </a:xfrm>
          <a:prstGeom prst="rect">
            <a:avLst/>
          </a:prstGeom>
          <a:noFill/>
        </p:spPr>
        <p:txBody>
          <a:bodyPr wrap="square" lIns="0" tIns="0" rIns="0" bIns="0" rtlCol="0">
            <a:noAutofit/>
          </a:bodyPr>
          <a:lstStyle/>
          <a:p>
            <a:r>
              <a:rPr lang="en-GB" sz="1600">
                <a:solidFill>
                  <a:schemeClr val="bg1"/>
                </a:solidFill>
              </a:rPr>
              <a:t>If you see any layouts after this one, please do not use them. These are not part of our corporate templates.</a:t>
            </a:r>
            <a:endParaRPr lang="en-GB" sz="1600"/>
          </a:p>
          <a:p>
            <a:r>
              <a:rPr lang="en-GB" sz="1600">
                <a:solidFill>
                  <a:schemeClr val="bg1"/>
                </a:solidFill>
              </a:rPr>
              <a:t>Due to PowerPoint standard copy/paste functionality, extra undesirable layouts can appear. </a:t>
            </a:r>
            <a:br>
              <a:rPr lang="en-GB" sz="1600">
                <a:solidFill>
                  <a:schemeClr val="bg1"/>
                </a:solidFill>
              </a:rPr>
            </a:br>
            <a:br>
              <a:rPr lang="en-GB" sz="1600">
                <a:solidFill>
                  <a:schemeClr val="bg1"/>
                </a:solidFill>
              </a:rPr>
            </a:br>
            <a:r>
              <a:rPr lang="en-GB" sz="1600">
                <a:solidFill>
                  <a:schemeClr val="bg1"/>
                </a:solidFill>
              </a:rPr>
              <a:t>Also notice: </a:t>
            </a:r>
            <a:br>
              <a:rPr lang="en-GB" sz="1600">
                <a:solidFill>
                  <a:schemeClr val="bg1"/>
                </a:solidFill>
              </a:rPr>
            </a:br>
            <a:r>
              <a:rPr lang="en-GB" sz="1600">
                <a:solidFill>
                  <a:schemeClr val="bg1"/>
                </a:solidFill>
              </a:rPr>
              <a:t>Layouts after this might contain potential confidential information.</a:t>
            </a:r>
            <a:endParaRPr lang="en-GB" sz="1600">
              <a:solidFill>
                <a:schemeClr val="bg1"/>
              </a:solidFill>
              <a:latin typeface="+mn-lt"/>
            </a:endParaRPr>
          </a:p>
        </p:txBody>
      </p:sp>
    </p:spTree>
    <p:extLst>
      <p:ext uri="{BB962C8B-B14F-4D97-AF65-F5344CB8AC3E}">
        <p14:creationId xmlns:p14="http://schemas.microsoft.com/office/powerpoint/2010/main" val="2659316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grey">
    <p:bg>
      <p:bgRef idx="1001">
        <a:schemeClr val="bg2"/>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52A8C7E-1BE2-2C6F-3FA6-464E662148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6858000"/>
            <a:ext cx="0" cy="0"/>
          </a:xfrm>
        </p:spPr>
        <p:txBody>
          <a:bodyPr/>
          <a:lstStyle>
            <a:lvl1pPr>
              <a:defRPr sz="100">
                <a:noFill/>
              </a:defRPr>
            </a:lvl1pPr>
          </a:lstStyle>
          <a:p>
            <a:fld id="{96218EDC-1895-4B82-ABFD-179FDBA49900}" type="datetime4">
              <a:rPr lang="en-GB" smtClean="0"/>
              <a:t>07 October 2025</a:t>
            </a:fld>
            <a:endParaRPr lang="en-GB"/>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2" name="Title 1"/>
          <p:cNvSpPr>
            <a:spLocks noGrp="1"/>
          </p:cNvSpPr>
          <p:nvPr>
            <p:ph type="ctrTitle" hasCustomPrompt="1"/>
          </p:nvPr>
        </p:nvSpPr>
        <p:spPr>
          <a:xfrm>
            <a:off x="5038926" y="1763712"/>
            <a:ext cx="6696000" cy="2875195"/>
          </a:xfrm>
        </p:spPr>
        <p:txBody>
          <a:bodyPr anchor="b"/>
          <a:lstStyle>
            <a:lvl1pPr algn="l">
              <a:defRPr sz="5500">
                <a:solidFill>
                  <a:schemeClr val="tx1"/>
                </a:solidFill>
              </a:defRPr>
            </a:lvl1pPr>
          </a:lstStyle>
          <a:p>
            <a:r>
              <a:rPr lang="en-GB"/>
              <a:t>Click to add title in two or three lines</a:t>
            </a:r>
          </a:p>
        </p:txBody>
      </p:sp>
      <p:sp>
        <p:nvSpPr>
          <p:cNvPr id="3" name="Subtitle 2"/>
          <p:cNvSpPr>
            <a:spLocks noGrp="1"/>
          </p:cNvSpPr>
          <p:nvPr>
            <p:ph type="subTitle" idx="1" hasCustomPrompt="1"/>
          </p:nvPr>
        </p:nvSpPr>
        <p:spPr>
          <a:xfrm>
            <a:off x="5038926" y="4840850"/>
            <a:ext cx="6710162" cy="500584"/>
          </a:xfrm>
        </p:spPr>
        <p:txBody>
          <a:bodyPr/>
          <a:lstStyle>
            <a:lvl1pPr marL="0" indent="0" algn="l">
              <a:spcBef>
                <a:spcPts val="0"/>
              </a:spcBef>
              <a:buFont typeface="Arial" panose="020B0604020202020204" pitchFamily="34" charset="0"/>
              <a:buNone/>
              <a:defRPr sz="2700"/>
            </a:lvl1pPr>
            <a:lvl2pPr marL="0" indent="0" algn="l">
              <a:spcAft>
                <a:spcPts val="600"/>
              </a:spcAft>
              <a:buFont typeface="Arial" panose="020B0604020202020204" pitchFamily="34" charset="0"/>
              <a:buNone/>
              <a:defRPr sz="2700" b="0"/>
            </a:lvl2pPr>
            <a:lvl3pPr marL="0" indent="0" algn="l">
              <a:spcAft>
                <a:spcPts val="600"/>
              </a:spcAft>
              <a:buFont typeface="Arial" panose="020B0604020202020204" pitchFamily="34" charset="0"/>
              <a:buNone/>
              <a:defRPr sz="2700" b="0"/>
            </a:lvl3pPr>
            <a:lvl4pPr marL="0" indent="0" algn="l">
              <a:spcAft>
                <a:spcPts val="600"/>
              </a:spcAft>
              <a:buFont typeface="Arial" panose="020B0604020202020204" pitchFamily="34" charset="0"/>
              <a:buNone/>
              <a:defRPr sz="2700" b="0"/>
            </a:lvl4pPr>
            <a:lvl5pPr marL="0" indent="0" algn="l">
              <a:spcAft>
                <a:spcPts val="600"/>
              </a:spcAft>
              <a:buFont typeface="Arial" panose="020B0604020202020204" pitchFamily="34" charset="0"/>
              <a:buNone/>
              <a:defRPr sz="2700" b="0"/>
            </a:lvl5pPr>
            <a:lvl6pPr marL="0" indent="0" algn="l">
              <a:spcAft>
                <a:spcPts val="600"/>
              </a:spcAft>
              <a:buFont typeface="Arial" panose="020B0604020202020204" pitchFamily="34" charset="0"/>
              <a:buNone/>
              <a:defRPr sz="2700" b="0"/>
            </a:lvl6pPr>
            <a:lvl7pPr marL="0" indent="0" algn="l">
              <a:spcAft>
                <a:spcPts val="600"/>
              </a:spcAft>
              <a:buFont typeface="Arial" panose="020B0604020202020204" pitchFamily="34" charset="0"/>
              <a:buNone/>
              <a:defRPr sz="2700" b="0"/>
            </a:lvl7pPr>
            <a:lvl8pPr marL="0" indent="0" algn="l">
              <a:spcAft>
                <a:spcPts val="600"/>
              </a:spcAft>
              <a:buFont typeface="Arial" panose="020B0604020202020204" pitchFamily="34" charset="0"/>
              <a:buNone/>
              <a:defRPr sz="2700" b="0"/>
            </a:lvl8pPr>
            <a:lvl9pPr marL="0" indent="0" algn="l">
              <a:spcAft>
                <a:spcPts val="600"/>
              </a:spcAft>
              <a:buFont typeface="Arial" panose="020B0604020202020204" pitchFamily="34" charset="0"/>
              <a:buNone/>
              <a:defRPr sz="2700" b="0"/>
            </a:lvl9pPr>
          </a:lstStyle>
          <a:p>
            <a:r>
              <a:rPr lang="en-GB"/>
              <a:t>Click to add subtitle in one line</a:t>
            </a:r>
          </a:p>
        </p:txBody>
      </p:sp>
      <p:sp>
        <p:nvSpPr>
          <p:cNvPr id="8" name="Rectangle 7">
            <a:extLst>
              <a:ext uri="{FF2B5EF4-FFF2-40B4-BE49-F238E27FC236}">
                <a16:creationId xmlns:a16="http://schemas.microsoft.com/office/drawing/2014/main" id="{0E710E39-68DE-2D7B-98D7-CF1E588C0710}"/>
              </a:ext>
            </a:extLst>
          </p:cNvPr>
          <p:cNvSpPr/>
          <p:nvPr userDrawn="1"/>
        </p:nvSpPr>
        <p:spPr>
          <a:xfrm>
            <a:off x="9701799" y="93893"/>
            <a:ext cx="2047875"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GB" sz="2000" noProof="0">
                <a:solidFill>
                  <a:schemeClr val="tx1"/>
                </a:solidFill>
              </a:rPr>
              <a:t>eu.2025.dk</a:t>
            </a:r>
          </a:p>
        </p:txBody>
      </p:sp>
    </p:spTree>
    <p:extLst>
      <p:ext uri="{BB962C8B-B14F-4D97-AF65-F5344CB8AC3E}">
        <p14:creationId xmlns:p14="http://schemas.microsoft.com/office/powerpoint/2010/main" val="185768903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0A548C-21F8-4B6E-BA52-CAF6E6F2A0D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204-7767-4436-8EF9-E2DE8376C58F}" type="slidenum">
              <a:rPr lang="en-US" smtClean="0"/>
              <a:t>‹nr.›</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700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A548C-21F8-4B6E-BA52-CAF6E6F2A0D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3252119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A548C-21F8-4B6E-BA52-CAF6E6F2A0D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204-7767-4436-8EF9-E2DE8376C58F}" type="slidenum">
              <a:rPr lang="en-US" smtClean="0"/>
              <a:t>‹nr.›</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99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0A548C-21F8-4B6E-BA52-CAF6E6F2A0DA}"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3446140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0A548C-21F8-4B6E-BA52-CAF6E6F2A0DA}"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422519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0A548C-21F8-4B6E-BA52-CAF6E6F2A0DA}"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1756735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70A548C-21F8-4B6E-BA52-CAF6E6F2A0DA}" type="datetimeFigureOut">
              <a:rPr lang="en-US" smtClean="0"/>
              <a:t>10/7/2025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576754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70A548C-21F8-4B6E-BA52-CAF6E6F2A0DA}" type="datetimeFigureOut">
              <a:rPr lang="en-US" smtClean="0"/>
              <a:t>10/7/2025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DB1E204-7767-4436-8EF9-E2DE8376C58F}" type="slidenum">
              <a:rPr lang="en-US" smtClean="0"/>
              <a:t>‹nr.›</a:t>
            </a:fld>
            <a:endParaRPr lang="en-US"/>
          </a:p>
        </p:txBody>
      </p:sp>
    </p:spTree>
    <p:extLst>
      <p:ext uri="{BB962C8B-B14F-4D97-AF65-F5344CB8AC3E}">
        <p14:creationId xmlns:p14="http://schemas.microsoft.com/office/powerpoint/2010/main" val="417028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A548C-21F8-4B6E-BA52-CAF6E6F2A0DA}"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964389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A548C-21F8-4B6E-BA52-CAF6E6F2A0D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157772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sp>
        <p:nvSpPr>
          <p:cNvPr id="3" name="Title 2">
            <a:extLst>
              <a:ext uri="{FF2B5EF4-FFF2-40B4-BE49-F238E27FC236}">
                <a16:creationId xmlns:a16="http://schemas.microsoft.com/office/drawing/2014/main" id="{82B3B4A0-C375-41A6-AA76-9E9EE3A791C0}"/>
              </a:ext>
            </a:extLst>
          </p:cNvPr>
          <p:cNvSpPr>
            <a:spLocks noGrp="1"/>
          </p:cNvSpPr>
          <p:nvPr>
            <p:ph type="title" hasCustomPrompt="1"/>
          </p:nvPr>
        </p:nvSpPr>
        <p:spPr>
          <a:xfrm>
            <a:off x="2720897" y="755650"/>
            <a:ext cx="6723102" cy="936350"/>
          </a:xfrm>
        </p:spPr>
        <p:txBody>
          <a:bodyPr/>
          <a:lstStyle>
            <a:lvl1pPr>
              <a:defRPr/>
            </a:lvl1pPr>
          </a:lstStyle>
          <a:p>
            <a:r>
              <a:rPr lang="en-GB"/>
              <a:t>Click to add Agenda title</a:t>
            </a:r>
          </a:p>
        </p:txBody>
      </p:sp>
      <p:sp>
        <p:nvSpPr>
          <p:cNvPr id="8" name="Text Placeholder 2"/>
          <p:cNvSpPr>
            <a:spLocks noGrp="1"/>
          </p:cNvSpPr>
          <p:nvPr>
            <p:ph type="body" sz="quarter" idx="13" hasCustomPrompt="1"/>
          </p:nvPr>
        </p:nvSpPr>
        <p:spPr>
          <a:xfrm>
            <a:off x="2720897" y="1770816"/>
            <a:ext cx="6723103" cy="4201359"/>
          </a:xfrm>
        </p:spPr>
        <p:txBody>
          <a:bodyPr/>
          <a:lstStyle>
            <a:lvl1pPr marL="252000" indent="-252000">
              <a:lnSpc>
                <a:spcPct val="100000"/>
              </a:lnSpc>
              <a:spcBef>
                <a:spcPts val="300"/>
              </a:spcBef>
              <a:spcAft>
                <a:spcPts val="0"/>
              </a:spcAft>
              <a:buFont typeface="Calibri" panose="020F0502020204030204" pitchFamily="34" charset="0"/>
              <a:buChar char="▪"/>
              <a:defRPr>
                <a:solidFill>
                  <a:schemeClr val="tx1"/>
                </a:solidFill>
              </a:defRPr>
            </a:lvl1pPr>
            <a:lvl2pPr marL="252000" indent="-252000">
              <a:lnSpc>
                <a:spcPct val="100000"/>
              </a:lnSpc>
              <a:spcBef>
                <a:spcPts val="300"/>
              </a:spcBef>
              <a:spcAft>
                <a:spcPts val="0"/>
              </a:spcAft>
              <a:buFont typeface="Calibri" panose="020F0502020204030204" pitchFamily="34" charset="0"/>
              <a:buChar char="▪"/>
              <a:defRPr sz="2000" b="0">
                <a:solidFill>
                  <a:schemeClr val="tx1"/>
                </a:solidFill>
              </a:defRPr>
            </a:lvl2pPr>
            <a:lvl3pPr marL="252000" indent="-252000">
              <a:lnSpc>
                <a:spcPct val="100000"/>
              </a:lnSpc>
              <a:spcBef>
                <a:spcPts val="300"/>
              </a:spcBef>
              <a:spcAft>
                <a:spcPts val="0"/>
              </a:spcAft>
              <a:buFont typeface="Calibri" panose="020F0502020204030204" pitchFamily="34" charset="0"/>
              <a:buChar char="▪"/>
              <a:defRPr sz="2000" b="0">
                <a:solidFill>
                  <a:schemeClr val="tx1"/>
                </a:solidFill>
              </a:defRPr>
            </a:lvl3pPr>
            <a:lvl4pPr marL="252000" indent="-252000">
              <a:lnSpc>
                <a:spcPct val="100000"/>
              </a:lnSpc>
              <a:spcBef>
                <a:spcPts val="300"/>
              </a:spcBef>
              <a:spcAft>
                <a:spcPts val="0"/>
              </a:spcAft>
              <a:buFont typeface="Calibri" panose="020F0502020204030204" pitchFamily="34" charset="0"/>
              <a:buChar char="▪"/>
              <a:defRPr sz="2000" b="0">
                <a:solidFill>
                  <a:schemeClr val="tx1"/>
                </a:solidFill>
              </a:defRPr>
            </a:lvl4pPr>
            <a:lvl5pPr marL="252000" indent="-252000">
              <a:lnSpc>
                <a:spcPct val="100000"/>
              </a:lnSpc>
              <a:spcBef>
                <a:spcPts val="300"/>
              </a:spcBef>
              <a:spcAft>
                <a:spcPts val="0"/>
              </a:spcAft>
              <a:buFont typeface="Calibri" panose="020F0502020204030204" pitchFamily="34" charset="0"/>
              <a:buChar char="▪"/>
              <a:defRPr sz="2000" b="0">
                <a:solidFill>
                  <a:schemeClr val="tx1"/>
                </a:solidFill>
              </a:defRPr>
            </a:lvl5pPr>
            <a:lvl6pPr marL="252000" indent="-252000">
              <a:lnSpc>
                <a:spcPct val="100000"/>
              </a:lnSpc>
              <a:spcBef>
                <a:spcPts val="300"/>
              </a:spcBef>
              <a:spcAft>
                <a:spcPts val="0"/>
              </a:spcAft>
              <a:buFont typeface="Calibri" panose="020F0502020204030204" pitchFamily="34" charset="0"/>
              <a:buChar char="▪"/>
              <a:defRPr sz="2000" b="0">
                <a:solidFill>
                  <a:schemeClr val="tx1"/>
                </a:solidFill>
              </a:defRPr>
            </a:lvl6pPr>
            <a:lvl7pPr marL="252000" indent="-252000">
              <a:lnSpc>
                <a:spcPct val="100000"/>
              </a:lnSpc>
              <a:spcBef>
                <a:spcPts val="300"/>
              </a:spcBef>
              <a:spcAft>
                <a:spcPts val="0"/>
              </a:spcAft>
              <a:buFont typeface="Calibri" panose="020F0502020204030204" pitchFamily="34" charset="0"/>
              <a:buChar char="▪"/>
              <a:defRPr sz="2000" b="0">
                <a:solidFill>
                  <a:schemeClr val="tx1"/>
                </a:solidFill>
              </a:defRPr>
            </a:lvl7pPr>
            <a:lvl8pPr marL="252000" indent="-252000">
              <a:lnSpc>
                <a:spcPct val="100000"/>
              </a:lnSpc>
              <a:spcBef>
                <a:spcPts val="300"/>
              </a:spcBef>
              <a:spcAft>
                <a:spcPts val="0"/>
              </a:spcAft>
              <a:buFont typeface="Calibri" panose="020F0502020204030204" pitchFamily="34" charset="0"/>
              <a:buChar char="▪"/>
              <a:defRPr sz="2000" b="0">
                <a:solidFill>
                  <a:schemeClr val="tx1"/>
                </a:solidFill>
              </a:defRPr>
            </a:lvl8pPr>
            <a:lvl9pPr marL="252000" indent="-252000">
              <a:lnSpc>
                <a:spcPct val="100000"/>
              </a:lnSpc>
              <a:spcBef>
                <a:spcPts val="300"/>
              </a:spcBef>
              <a:buFont typeface="Calibri" panose="020F0502020204030204" pitchFamily="34" charset="0"/>
              <a:buChar char="▪"/>
              <a:defRPr sz="20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9" name="Pladsholder til dato 8">
            <a:extLst>
              <a:ext uri="{FF2B5EF4-FFF2-40B4-BE49-F238E27FC236}">
                <a16:creationId xmlns:a16="http://schemas.microsoft.com/office/drawing/2014/main" id="{ADE61255-8957-F020-DE06-74057BCAD07C}"/>
              </a:ext>
            </a:extLst>
          </p:cNvPr>
          <p:cNvSpPr>
            <a:spLocks noGrp="1"/>
          </p:cNvSpPr>
          <p:nvPr>
            <p:ph type="dt" sz="half" idx="18"/>
          </p:nvPr>
        </p:nvSpPr>
        <p:spPr/>
        <p:txBody>
          <a:bodyPr/>
          <a:lstStyle/>
          <a:p>
            <a:fld id="{A9BC9C8B-FA5E-474D-B213-8D150FBE1F98}" type="datetime4">
              <a:rPr lang="en-GB" smtClean="0"/>
              <a:t>07 October 2025</a:t>
            </a:fld>
            <a:endParaRPr lang="en-GB"/>
          </a:p>
        </p:txBody>
      </p:sp>
      <p:sp>
        <p:nvSpPr>
          <p:cNvPr id="13" name="Pladsholder til sidefod 12">
            <a:extLst>
              <a:ext uri="{FF2B5EF4-FFF2-40B4-BE49-F238E27FC236}">
                <a16:creationId xmlns:a16="http://schemas.microsoft.com/office/drawing/2014/main" id="{7574F55C-7755-701C-86FE-EE494531CCC7}"/>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21983175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A548C-21F8-4B6E-BA52-CAF6E6F2A0DA}"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204-7767-4436-8EF9-E2DE8376C58F}" type="slidenum">
              <a:rPr lang="en-US" smtClean="0"/>
              <a:t>‹nr.›</a:t>
            </a:fld>
            <a:endParaRPr lang="en-US"/>
          </a:p>
        </p:txBody>
      </p:sp>
    </p:spTree>
    <p:extLst>
      <p:ext uri="{BB962C8B-B14F-4D97-AF65-F5344CB8AC3E}">
        <p14:creationId xmlns:p14="http://schemas.microsoft.com/office/powerpoint/2010/main" val="2096851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End slide grey">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C052FA3F-3481-1285-14D4-406A5DF3DD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70000" y="1763713"/>
            <a:ext cx="3333600"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70000" y="3474216"/>
            <a:ext cx="3333600"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54613355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EAC5EC4-7AF4-FC60-C239-9A29B30F0E87}"/>
              </a:ext>
            </a:extLst>
          </p:cNvPr>
          <p:cNvSpPr/>
          <p:nvPr userDrawn="1"/>
        </p:nvSpPr>
        <p:spPr>
          <a:xfrm>
            <a:off x="354228" y="-12696"/>
            <a:ext cx="11837773" cy="6870696"/>
          </a:xfrm>
          <a:custGeom>
            <a:avLst/>
            <a:gdLst>
              <a:gd name="connsiteX0" fmla="*/ 0 w 11301992"/>
              <a:gd name="connsiteY0" fmla="*/ 0 h 6380249"/>
              <a:gd name="connsiteX1" fmla="*/ 11301993 w 11301992"/>
              <a:gd name="connsiteY1" fmla="*/ 0 h 6380249"/>
              <a:gd name="connsiteX2" fmla="*/ 11301993 w 11301992"/>
              <a:gd name="connsiteY2" fmla="*/ 6380249 h 6380249"/>
              <a:gd name="connsiteX3" fmla="*/ 1 w 11301992"/>
              <a:gd name="connsiteY3" fmla="*/ 6380249 h 6380249"/>
            </a:gdLst>
            <a:ahLst/>
            <a:cxnLst>
              <a:cxn ang="0">
                <a:pos x="connsiteX0" y="connsiteY0"/>
              </a:cxn>
              <a:cxn ang="0">
                <a:pos x="connsiteX1" y="connsiteY1"/>
              </a:cxn>
              <a:cxn ang="0">
                <a:pos x="connsiteX2" y="connsiteY2"/>
              </a:cxn>
              <a:cxn ang="0">
                <a:pos x="connsiteX3" y="connsiteY3"/>
              </a:cxn>
            </a:cxnLst>
            <a:rect l="l" t="t" r="r" b="b"/>
            <a:pathLst>
              <a:path w="11301992" h="6380249">
                <a:moveTo>
                  <a:pt x="0" y="0"/>
                </a:moveTo>
                <a:lnTo>
                  <a:pt x="11301993" y="0"/>
                </a:lnTo>
                <a:lnTo>
                  <a:pt x="11301993" y="6380249"/>
                </a:lnTo>
                <a:lnTo>
                  <a:pt x="1" y="6380249"/>
                </a:lnTo>
                <a:close/>
              </a:path>
            </a:pathLst>
          </a:custGeom>
          <a:solidFill>
            <a:schemeClr val="bg1"/>
          </a:solidFill>
          <a:ln w="2277" cap="flat">
            <a:noFill/>
            <a:prstDash val="solid"/>
            <a:miter/>
          </a:ln>
        </p:spPr>
        <p:txBody>
          <a:bodyPr rtlCol="0" anchor="ctr"/>
          <a:lstStyle/>
          <a:p>
            <a:r>
              <a:rPr lang="en-GB" noProof="0" dirty="0">
                <a:latin typeface="+mn-lt"/>
              </a:rPr>
              <a:t> </a:t>
            </a:r>
          </a:p>
        </p:txBody>
      </p:sp>
      <p:sp>
        <p:nvSpPr>
          <p:cNvPr id="2" name="Title 1">
            <a:extLst>
              <a:ext uri="{FF2B5EF4-FFF2-40B4-BE49-F238E27FC236}">
                <a16:creationId xmlns:a16="http://schemas.microsoft.com/office/drawing/2014/main" id="{D363FACB-64FD-F23A-6D66-178C18AD98E7}"/>
              </a:ext>
            </a:extLst>
          </p:cNvPr>
          <p:cNvSpPr>
            <a:spLocks noGrp="1"/>
          </p:cNvSpPr>
          <p:nvPr>
            <p:ph type="ctrTitle" hasCustomPrompt="1"/>
          </p:nvPr>
        </p:nvSpPr>
        <p:spPr>
          <a:xfrm>
            <a:off x="3070645" y="1439074"/>
            <a:ext cx="6581423" cy="2042313"/>
          </a:xfrm>
        </p:spPr>
        <p:txBody>
          <a:bodyPr anchor="b">
            <a:normAutofit/>
          </a:bodyPr>
          <a:lstStyle>
            <a:lvl1pPr algn="ctr">
              <a:defRPr lang="en-GB" sz="3600" dirty="0">
                <a:solidFill>
                  <a:srgbClr val="111B2F"/>
                </a:solidFill>
              </a:defRPr>
            </a:lvl1pPr>
          </a:lstStyle>
          <a:p>
            <a:r>
              <a:rPr lang="en-US" dirty="0"/>
              <a:t>[Add the main title of this presentation]</a:t>
            </a:r>
            <a:endParaRPr lang="en-GB" dirty="0"/>
          </a:p>
        </p:txBody>
      </p:sp>
      <p:sp>
        <p:nvSpPr>
          <p:cNvPr id="3" name="Subtitle 2">
            <a:extLst>
              <a:ext uri="{FF2B5EF4-FFF2-40B4-BE49-F238E27FC236}">
                <a16:creationId xmlns:a16="http://schemas.microsoft.com/office/drawing/2014/main" id="{186C6111-6144-5839-C9E0-55B4B0B1B4EB}"/>
              </a:ext>
            </a:extLst>
          </p:cNvPr>
          <p:cNvSpPr>
            <a:spLocks noGrp="1"/>
          </p:cNvSpPr>
          <p:nvPr>
            <p:ph type="subTitle" idx="1" hasCustomPrompt="1"/>
          </p:nvPr>
        </p:nvSpPr>
        <p:spPr>
          <a:xfrm>
            <a:off x="3070645" y="3573463"/>
            <a:ext cx="6581423" cy="1141412"/>
          </a:xfrm>
        </p:spPr>
        <p:txBody>
          <a:bodyPr/>
          <a:lstStyle>
            <a:lvl1pPr marL="0" indent="0" algn="ctr">
              <a:buNone/>
              <a:defRPr sz="2400" b="1">
                <a:solidFill>
                  <a:srgbClr val="009B99"/>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the second title of this presentation]</a:t>
            </a:r>
            <a:endParaRPr lang="en-GB" dirty="0"/>
          </a:p>
        </p:txBody>
      </p:sp>
      <p:pic>
        <p:nvPicPr>
          <p:cNvPr id="7" name="Graphic 4">
            <a:extLst>
              <a:ext uri="{FF2B5EF4-FFF2-40B4-BE49-F238E27FC236}">
                <a16:creationId xmlns:a16="http://schemas.microsoft.com/office/drawing/2014/main" id="{F86B9A88-24D3-BE9E-9A02-EC95EB2AE2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4429" y="390848"/>
            <a:ext cx="3664852" cy="595675"/>
          </a:xfrm>
          <a:prstGeom prst="rect">
            <a:avLst/>
          </a:prstGeom>
        </p:spPr>
      </p:pic>
      <p:sp>
        <p:nvSpPr>
          <p:cNvPr id="8" name="Rectangle 7">
            <a:extLst>
              <a:ext uri="{FF2B5EF4-FFF2-40B4-BE49-F238E27FC236}">
                <a16:creationId xmlns:a16="http://schemas.microsoft.com/office/drawing/2014/main" id="{093E9F39-B089-019A-481A-A15A5253D74D}"/>
              </a:ext>
            </a:extLst>
          </p:cNvPr>
          <p:cNvSpPr/>
          <p:nvPr userDrawn="1"/>
        </p:nvSpPr>
        <p:spPr>
          <a:xfrm>
            <a:off x="0" y="-12698"/>
            <a:ext cx="354228" cy="6870697"/>
          </a:xfrm>
          <a:prstGeom prst="rect">
            <a:avLst/>
          </a:prstGeom>
          <a:solidFill>
            <a:srgbClr val="159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Text Placeholder 14">
            <a:extLst>
              <a:ext uri="{FF2B5EF4-FFF2-40B4-BE49-F238E27FC236}">
                <a16:creationId xmlns:a16="http://schemas.microsoft.com/office/drawing/2014/main" id="{BF4E844A-4543-21D1-849B-F66A2770BD8F}"/>
              </a:ext>
            </a:extLst>
          </p:cNvPr>
          <p:cNvSpPr>
            <a:spLocks noGrp="1"/>
          </p:cNvSpPr>
          <p:nvPr>
            <p:ph type="body" sz="quarter" idx="16" hasCustomPrompt="1"/>
          </p:nvPr>
        </p:nvSpPr>
        <p:spPr>
          <a:xfrm>
            <a:off x="3070646" y="4948485"/>
            <a:ext cx="6581424" cy="262111"/>
          </a:xfrm>
          <a:prstGeom prst="rect">
            <a:avLst/>
          </a:prstGeom>
        </p:spPr>
        <p:txBody>
          <a:bodyP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1">
                <a:solidFill>
                  <a:srgbClr val="2A2E33"/>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dirty="0"/>
              <a:t>[Name of author, institution, country]</a:t>
            </a:r>
          </a:p>
        </p:txBody>
      </p:sp>
      <p:sp>
        <p:nvSpPr>
          <p:cNvPr id="12" name="Text Placeholder 14">
            <a:extLst>
              <a:ext uri="{FF2B5EF4-FFF2-40B4-BE49-F238E27FC236}">
                <a16:creationId xmlns:a16="http://schemas.microsoft.com/office/drawing/2014/main" id="{656CD07E-7538-68E2-B47A-2CD019B2E8BD}"/>
              </a:ext>
            </a:extLst>
          </p:cNvPr>
          <p:cNvSpPr>
            <a:spLocks noGrp="1"/>
          </p:cNvSpPr>
          <p:nvPr>
            <p:ph type="body" sz="quarter" idx="17" hasCustomPrompt="1"/>
          </p:nvPr>
        </p:nvSpPr>
        <p:spPr>
          <a:xfrm>
            <a:off x="3070646" y="5314339"/>
            <a:ext cx="6581424" cy="262111"/>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rgbClr val="2A2E33"/>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GB" noProof="0" dirty="0"/>
              <a:t>Place, dd Month </a:t>
            </a:r>
            <a:r>
              <a:rPr lang="en-GB" noProof="0" dirty="0" err="1"/>
              <a:t>yyyy</a:t>
            </a:r>
            <a:endParaRPr lang="en-GB" noProof="0" dirty="0"/>
          </a:p>
        </p:txBody>
      </p:sp>
      <p:sp>
        <p:nvSpPr>
          <p:cNvPr id="13" name="TextBox 12">
            <a:extLst>
              <a:ext uri="{FF2B5EF4-FFF2-40B4-BE49-F238E27FC236}">
                <a16:creationId xmlns:a16="http://schemas.microsoft.com/office/drawing/2014/main" id="{61108AFC-2EA9-5822-0AF5-330F043887FC}"/>
              </a:ext>
            </a:extLst>
          </p:cNvPr>
          <p:cNvSpPr txBox="1"/>
          <p:nvPr userDrawn="1"/>
        </p:nvSpPr>
        <p:spPr>
          <a:xfrm>
            <a:off x="411783" y="6467152"/>
            <a:ext cx="11700969" cy="276999"/>
          </a:xfrm>
          <a:prstGeom prst="rect">
            <a:avLst/>
          </a:prstGeom>
          <a:noFill/>
        </p:spPr>
        <p:txBody>
          <a:bodyPr wrap="square" rtlCol="0">
            <a:spAutoFit/>
          </a:bodyPr>
          <a:lstStyle/>
          <a:p>
            <a:pPr algn="just"/>
            <a:r>
              <a:rPr lang="en-GB" sz="600" spc="-10" baseline="0" noProof="0" dirty="0">
                <a:solidFill>
                  <a:schemeClr val="tx1">
                    <a:lumMod val="60000"/>
                    <a:lumOff val="40000"/>
                  </a:schemeClr>
                </a:solidFill>
                <a:latin typeface="Arial" panose="020B0604020202020204" pitchFamily="34" charset="0"/>
                <a:cs typeface="Arial" panose="020B0604020202020204" pitchFamily="34" charset="0"/>
              </a:rPr>
              <a:t>This document has been produced with the financial assistance of the European Union (EU). It should not be reported as representing the official views of the EU, the OECD or its member countries, or of partners participating in the SIGMA Programme. The opinions expressed and arguments employed are those of the authors. This document, as well as any data and any map included herein, are without prejudice to the status of or sovereignty over any territory, to the delimitation of international frontiers and boundaries and to the name of any territory, city or area. </a:t>
            </a:r>
            <a:r>
              <a:rPr lang="en-GB" sz="600" spc="-10" noProof="0" dirty="0">
                <a:solidFill>
                  <a:schemeClr val="tx1">
                    <a:lumMod val="60000"/>
                    <a:lumOff val="40000"/>
                  </a:schemeClr>
                </a:solidFill>
                <a:latin typeface="Arial" panose="020B0604020202020204" pitchFamily="34" charset="0"/>
                <a:cs typeface="Arial" panose="020B0604020202020204" pitchFamily="34" charset="0"/>
              </a:rPr>
              <a:t>© OECD 2025 – The use of this material, whether digital or print, is governed by </a:t>
            </a:r>
            <a:r>
              <a:rPr lang="en-GB" sz="600" spc="-10" noProof="0" dirty="0">
                <a:solidFill>
                  <a:schemeClr val="tx1">
                    <a:lumMod val="60000"/>
                    <a:lumOff val="40000"/>
                  </a:schemeClr>
                </a:solidFill>
                <a:latin typeface="Arial" panose="020B0604020202020204" pitchFamily="34" charset="0"/>
                <a:cs typeface="Arial" panose="020B0604020202020204" pitchFamily="34" charset="0"/>
                <a:hlinkClick r:id="rId3"/>
              </a:rPr>
              <a:t>www.oecd.org/termsandconditions</a:t>
            </a:r>
            <a:r>
              <a:rPr lang="en-GB" sz="600" spc="-10" noProof="0" dirty="0">
                <a:solidFill>
                  <a:schemeClr val="tx1">
                    <a:lumMod val="60000"/>
                    <a:lumOff val="4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0023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8DBBFB-89F0-2690-74EC-96D14819DCE6}"/>
              </a:ext>
            </a:extLst>
          </p:cNvPr>
          <p:cNvSpPr>
            <a:spLocks noGrp="1"/>
          </p:cNvSpPr>
          <p:nvPr>
            <p:ph type="sldNum" sz="quarter" idx="12"/>
          </p:nvPr>
        </p:nvSpPr>
        <p:spPr/>
        <p:txBody>
          <a:bodyPr/>
          <a:lstStyle/>
          <a:p>
            <a:fld id="{47202997-99CB-4ACD-BAFA-62A94DCF5BAC}" type="slidenum">
              <a:rPr lang="en-GB" smtClean="0"/>
              <a:t>‹nr.›</a:t>
            </a:fld>
            <a:endParaRPr lang="en-GB"/>
          </a:p>
        </p:txBody>
      </p:sp>
      <p:sp>
        <p:nvSpPr>
          <p:cNvPr id="3" name="Title 2">
            <a:extLst>
              <a:ext uri="{FF2B5EF4-FFF2-40B4-BE49-F238E27FC236}">
                <a16:creationId xmlns:a16="http://schemas.microsoft.com/office/drawing/2014/main" id="{6EE6055F-80D1-D9E0-50B8-25D3D04C3960}"/>
              </a:ext>
            </a:extLst>
          </p:cNvPr>
          <p:cNvSpPr>
            <a:spLocks noGrp="1"/>
          </p:cNvSpPr>
          <p:nvPr>
            <p:ph type="title" hasCustomPrompt="1"/>
          </p:nvPr>
        </p:nvSpPr>
        <p:spPr/>
        <p:txBody>
          <a:bodyPr/>
          <a:lstStyle/>
          <a:p>
            <a:r>
              <a:rPr lang="en-US" dirty="0"/>
              <a:t>[Add slide title here]</a:t>
            </a:r>
            <a:endParaRPr lang="en-GB" dirty="0"/>
          </a:p>
        </p:txBody>
      </p:sp>
    </p:spTree>
    <p:extLst>
      <p:ext uri="{BB962C8B-B14F-4D97-AF65-F5344CB8AC3E}">
        <p14:creationId xmlns:p14="http://schemas.microsoft.com/office/powerpoint/2010/main" val="5109829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BF13-77C1-5091-FF78-6A6886380291}"/>
              </a:ext>
            </a:extLst>
          </p:cNvPr>
          <p:cNvSpPr>
            <a:spLocks noGrp="1"/>
          </p:cNvSpPr>
          <p:nvPr>
            <p:ph type="title" hasCustomPrompt="1"/>
          </p:nvPr>
        </p:nvSpPr>
        <p:spPr/>
        <p:txBody>
          <a:bodyPr/>
          <a:lstStyle>
            <a:lvl1pPr>
              <a:defRPr>
                <a:solidFill>
                  <a:srgbClr val="2A2E33"/>
                </a:solidFill>
              </a:defRPr>
            </a:lvl1pPr>
          </a:lstStyle>
          <a:p>
            <a:r>
              <a:rPr lang="en-US" dirty="0"/>
              <a:t>[Add slide title here]</a:t>
            </a:r>
            <a:endParaRPr lang="en-GB" dirty="0"/>
          </a:p>
        </p:txBody>
      </p:sp>
      <p:sp>
        <p:nvSpPr>
          <p:cNvPr id="3" name="Content Placeholder 2">
            <a:extLst>
              <a:ext uri="{FF2B5EF4-FFF2-40B4-BE49-F238E27FC236}">
                <a16:creationId xmlns:a16="http://schemas.microsoft.com/office/drawing/2014/main" id="{D21C3D8D-BA4F-8B5D-CABB-8D2E84633541}"/>
              </a:ext>
            </a:extLst>
          </p:cNvPr>
          <p:cNvSpPr>
            <a:spLocks noGrp="1"/>
          </p:cNvSpPr>
          <p:nvPr>
            <p:ph idx="1" hasCustomPrompt="1"/>
          </p:nvPr>
        </p:nvSpPr>
        <p:spPr>
          <a:xfrm>
            <a:off x="1362075" y="1293812"/>
            <a:ext cx="10515600" cy="4878388"/>
          </a:xfrm>
        </p:spPr>
        <p:txBody>
          <a:bodyPr/>
          <a:lstStyle>
            <a:lvl5pPr>
              <a:defRPr/>
            </a:lvl5pPr>
          </a:lstStyle>
          <a:p>
            <a:pPr lvl="0"/>
            <a:r>
              <a:rPr lang="en-US" dirty="0"/>
              <a:t>[Type your text here]</a:t>
            </a:r>
          </a:p>
          <a:p>
            <a:pPr lvl="1"/>
            <a:r>
              <a:rPr lang="en-US" dirty="0"/>
              <a:t>[Type your text here]</a:t>
            </a:r>
          </a:p>
          <a:p>
            <a:pPr lvl="2"/>
            <a:r>
              <a:rPr lang="en-US" dirty="0"/>
              <a:t>[Type your text here]</a:t>
            </a:r>
          </a:p>
          <a:p>
            <a:pPr lvl="3"/>
            <a:r>
              <a:rPr lang="en-US" dirty="0"/>
              <a:t>[Type your text here]</a:t>
            </a:r>
          </a:p>
          <a:p>
            <a:pPr lvl="4"/>
            <a:r>
              <a:rPr lang="en-US" dirty="0"/>
              <a:t>[Type your text here]</a:t>
            </a:r>
          </a:p>
          <a:p>
            <a:pPr lvl="4"/>
            <a:endParaRPr lang="en-US" dirty="0"/>
          </a:p>
          <a:p>
            <a:pPr lvl="0"/>
            <a:r>
              <a:rPr lang="en-US" dirty="0"/>
              <a:t>[Type your text here]</a:t>
            </a:r>
          </a:p>
          <a:p>
            <a:pPr lvl="1"/>
            <a:r>
              <a:rPr lang="en-US" dirty="0"/>
              <a:t>[Type your text here]</a:t>
            </a:r>
          </a:p>
          <a:p>
            <a:pPr lvl="2"/>
            <a:r>
              <a:rPr lang="en-US" dirty="0"/>
              <a:t>[Type your text here]</a:t>
            </a:r>
          </a:p>
          <a:p>
            <a:pPr lvl="3"/>
            <a:r>
              <a:rPr lang="en-US" dirty="0"/>
              <a:t>[Type your text here]</a:t>
            </a:r>
          </a:p>
          <a:p>
            <a:pPr lvl="4"/>
            <a:r>
              <a:rPr lang="en-US" dirty="0"/>
              <a:t>[Type your text here]</a:t>
            </a:r>
          </a:p>
          <a:p>
            <a:pPr lvl="4"/>
            <a:endParaRPr lang="en-US" dirty="0"/>
          </a:p>
          <a:p>
            <a:pPr lvl="4"/>
            <a:endParaRPr lang="en-US" dirty="0"/>
          </a:p>
        </p:txBody>
      </p:sp>
      <p:sp>
        <p:nvSpPr>
          <p:cNvPr id="6" name="Slide Number Placeholder 5">
            <a:extLst>
              <a:ext uri="{FF2B5EF4-FFF2-40B4-BE49-F238E27FC236}">
                <a16:creationId xmlns:a16="http://schemas.microsoft.com/office/drawing/2014/main" id="{432EE64B-311F-16E2-91DD-E908E7BBD058}"/>
              </a:ext>
            </a:extLst>
          </p:cNvPr>
          <p:cNvSpPr>
            <a:spLocks noGrp="1"/>
          </p:cNvSpPr>
          <p:nvPr>
            <p:ph type="sldNum" sz="quarter" idx="12"/>
          </p:nvPr>
        </p:nvSpPr>
        <p:spPr/>
        <p:txBody>
          <a:bodyPr/>
          <a:lstStyle/>
          <a:p>
            <a:fld id="{47202997-99CB-4ACD-BAFA-62A94DCF5BAC}" type="slidenum">
              <a:rPr lang="en-GB" smtClean="0"/>
              <a:t>‹nr.›</a:t>
            </a:fld>
            <a:endParaRPr lang="en-GB"/>
          </a:p>
        </p:txBody>
      </p:sp>
    </p:spTree>
    <p:extLst>
      <p:ext uri="{BB962C8B-B14F-4D97-AF65-F5344CB8AC3E}">
        <p14:creationId xmlns:p14="http://schemas.microsoft.com/office/powerpoint/2010/main" val="1547069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D9DC-51C1-389A-D411-53164B2DDD63}"/>
              </a:ext>
            </a:extLst>
          </p:cNvPr>
          <p:cNvSpPr>
            <a:spLocks noGrp="1"/>
          </p:cNvSpPr>
          <p:nvPr>
            <p:ph type="title" hasCustomPrompt="1"/>
          </p:nvPr>
        </p:nvSpPr>
        <p:spPr/>
        <p:txBody>
          <a:bodyPr/>
          <a:lstStyle>
            <a:lvl1pPr>
              <a:defRPr>
                <a:solidFill>
                  <a:srgbClr val="2A2E33"/>
                </a:solidFill>
              </a:defRPr>
            </a:lvl1pPr>
          </a:lstStyle>
          <a:p>
            <a:r>
              <a:rPr lang="en-US" dirty="0"/>
              <a:t>[Add slide title here]</a:t>
            </a:r>
            <a:endParaRPr lang="en-GB" dirty="0"/>
          </a:p>
        </p:txBody>
      </p:sp>
      <p:sp>
        <p:nvSpPr>
          <p:cNvPr id="3" name="Content Placeholder 2">
            <a:extLst>
              <a:ext uri="{FF2B5EF4-FFF2-40B4-BE49-F238E27FC236}">
                <a16:creationId xmlns:a16="http://schemas.microsoft.com/office/drawing/2014/main" id="{463DE48D-4710-70C5-2E00-A81FF8F9F931}"/>
              </a:ext>
            </a:extLst>
          </p:cNvPr>
          <p:cNvSpPr>
            <a:spLocks noGrp="1"/>
          </p:cNvSpPr>
          <p:nvPr>
            <p:ph sz="half" idx="1"/>
          </p:nvPr>
        </p:nvSpPr>
        <p:spPr>
          <a:xfrm>
            <a:off x="887366" y="1823005"/>
            <a:ext cx="54086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8D3AE5-D678-E6D1-94FB-D641F17B195B}"/>
              </a:ext>
            </a:extLst>
          </p:cNvPr>
          <p:cNvSpPr>
            <a:spLocks noGrp="1"/>
          </p:cNvSpPr>
          <p:nvPr>
            <p:ph sz="half" idx="2"/>
          </p:nvPr>
        </p:nvSpPr>
        <p:spPr>
          <a:xfrm>
            <a:off x="6474117" y="1823005"/>
            <a:ext cx="540865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109E0D9D-A48E-BE83-2407-A99FF6549FE3}"/>
              </a:ext>
            </a:extLst>
          </p:cNvPr>
          <p:cNvSpPr>
            <a:spLocks noGrp="1"/>
          </p:cNvSpPr>
          <p:nvPr>
            <p:ph type="sldNum" sz="quarter" idx="12"/>
          </p:nvPr>
        </p:nvSpPr>
        <p:spPr/>
        <p:txBody>
          <a:bodyPr/>
          <a:lstStyle/>
          <a:p>
            <a:fld id="{47202997-99CB-4ACD-BAFA-62A94DCF5BAC}" type="slidenum">
              <a:rPr lang="en-GB" smtClean="0"/>
              <a:t>‹nr.›</a:t>
            </a:fld>
            <a:endParaRPr lang="en-GB"/>
          </a:p>
        </p:txBody>
      </p:sp>
      <p:sp>
        <p:nvSpPr>
          <p:cNvPr id="8" name="Text Placeholder 13">
            <a:extLst>
              <a:ext uri="{FF2B5EF4-FFF2-40B4-BE49-F238E27FC236}">
                <a16:creationId xmlns:a16="http://schemas.microsoft.com/office/drawing/2014/main" id="{2343ABA6-05D2-A914-BAA4-318A0C621E7B}"/>
              </a:ext>
            </a:extLst>
          </p:cNvPr>
          <p:cNvSpPr>
            <a:spLocks noGrp="1"/>
          </p:cNvSpPr>
          <p:nvPr>
            <p:ph type="body" sz="quarter" idx="14" hasCustomPrompt="1"/>
          </p:nvPr>
        </p:nvSpPr>
        <p:spPr>
          <a:xfrm>
            <a:off x="887367" y="1044190"/>
            <a:ext cx="11016000" cy="579457"/>
          </a:xfrm>
          <a:prstGeom prst="rect">
            <a:avLst/>
          </a:prstGeom>
          <a:solidFill>
            <a:srgbClr val="F2F2F2"/>
          </a:solidFill>
        </p:spPr>
        <p:txBody>
          <a:bodyPr anchor="ctr">
            <a:normAutofit/>
          </a:bodyPr>
          <a:lstStyle>
            <a:lvl1pPr marL="0" indent="0" algn="ctr">
              <a:spcBef>
                <a:spcPts val="0"/>
              </a:spcBef>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This is a placeholder for a short introduction text to the slide. </a:t>
            </a:r>
            <a:r>
              <a:rPr lang="en-GB" noProof="0" dirty="0" err="1"/>
              <a:t>Aliquam</a:t>
            </a:r>
            <a:r>
              <a:rPr lang="en-GB" noProof="0" dirty="0"/>
              <a:t> </a:t>
            </a:r>
            <a:r>
              <a:rPr lang="en-GB" noProof="0" dirty="0" err="1"/>
              <a:t>erat</a:t>
            </a:r>
            <a:r>
              <a:rPr lang="en-GB" noProof="0" dirty="0"/>
              <a:t> </a:t>
            </a:r>
            <a:r>
              <a:rPr lang="en-GB" noProof="0" dirty="0" err="1"/>
              <a:t>volutpat</a:t>
            </a:r>
            <a:r>
              <a:rPr lang="en-GB" noProof="0" dirty="0"/>
              <a:t>. </a:t>
            </a:r>
            <a:br>
              <a:rPr lang="en-GB" noProof="0" dirty="0"/>
            </a:br>
            <a:r>
              <a:rPr lang="en-GB" noProof="0" dirty="0"/>
              <a:t>Nam vitae </a:t>
            </a:r>
            <a:r>
              <a:rPr lang="en-GB" noProof="0" dirty="0" err="1"/>
              <a:t>vulputate</a:t>
            </a:r>
            <a:r>
              <a:rPr lang="en-GB" noProof="0" dirty="0"/>
              <a:t> </a:t>
            </a:r>
            <a:r>
              <a:rPr lang="en-GB" noProof="0" dirty="0" err="1"/>
              <a:t>tortor</a:t>
            </a:r>
            <a:r>
              <a:rPr lang="en-GB" noProof="0" dirty="0"/>
              <a:t>. Nam </a:t>
            </a:r>
            <a:r>
              <a:rPr lang="en-GB" noProof="0" dirty="0" err="1"/>
              <a:t>eget</a:t>
            </a:r>
            <a:r>
              <a:rPr lang="en-GB" noProof="0" dirty="0"/>
              <a:t> </a:t>
            </a:r>
            <a:r>
              <a:rPr lang="en-GB" noProof="0" dirty="0" err="1"/>
              <a:t>metus</a:t>
            </a:r>
            <a:r>
              <a:rPr lang="en-GB" noProof="0" dirty="0"/>
              <a:t> </a:t>
            </a:r>
            <a:r>
              <a:rPr lang="en-GB" noProof="0" dirty="0" err="1"/>
              <a:t>leo</a:t>
            </a:r>
            <a:r>
              <a:rPr lang="en-GB" noProof="0" dirty="0"/>
              <a:t>. Maecenas dictum ex </a:t>
            </a:r>
            <a:r>
              <a:rPr lang="en-GB" noProof="0" dirty="0" err="1"/>
              <a:t>sed</a:t>
            </a:r>
            <a:r>
              <a:rPr lang="en-GB" noProof="0" dirty="0"/>
              <a:t> </a:t>
            </a:r>
            <a:r>
              <a:rPr lang="en-GB" noProof="0" dirty="0" err="1"/>
              <a:t>neque</a:t>
            </a:r>
            <a:r>
              <a:rPr lang="en-GB" noProof="0" dirty="0"/>
              <a:t> cursus </a:t>
            </a:r>
            <a:r>
              <a:rPr lang="en-GB" noProof="0" dirty="0" err="1"/>
              <a:t>eleifend</a:t>
            </a:r>
            <a:r>
              <a:rPr lang="en-GB" noProof="0" dirty="0"/>
              <a:t>. Cras </a:t>
            </a:r>
            <a:r>
              <a:rPr lang="en-GB" noProof="0" dirty="0" err="1"/>
              <a:t>luctus</a:t>
            </a:r>
            <a:r>
              <a:rPr lang="en-GB" noProof="0" dirty="0"/>
              <a:t> </a:t>
            </a:r>
            <a:r>
              <a:rPr lang="en-GB" noProof="0" dirty="0" err="1"/>
              <a:t>bibendum</a:t>
            </a:r>
            <a:r>
              <a:rPr lang="en-GB" noProof="0" dirty="0"/>
              <a:t> pharetra.</a:t>
            </a:r>
          </a:p>
        </p:txBody>
      </p:sp>
    </p:spTree>
    <p:extLst>
      <p:ext uri="{BB962C8B-B14F-4D97-AF65-F5344CB8AC3E}">
        <p14:creationId xmlns:p14="http://schemas.microsoft.com/office/powerpoint/2010/main" val="3464564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D9DC-51C1-389A-D411-53164B2DDD63}"/>
              </a:ext>
            </a:extLst>
          </p:cNvPr>
          <p:cNvSpPr>
            <a:spLocks noGrp="1"/>
          </p:cNvSpPr>
          <p:nvPr>
            <p:ph type="title" hasCustomPrompt="1"/>
          </p:nvPr>
        </p:nvSpPr>
        <p:spPr/>
        <p:txBody>
          <a:bodyPr/>
          <a:lstStyle>
            <a:lvl1pPr>
              <a:defRPr>
                <a:solidFill>
                  <a:srgbClr val="2A2E33"/>
                </a:solidFill>
              </a:defRPr>
            </a:lvl1pPr>
          </a:lstStyle>
          <a:p>
            <a:r>
              <a:rPr lang="en-US" dirty="0"/>
              <a:t>[Add slide title here]</a:t>
            </a:r>
            <a:endParaRPr lang="en-GB" dirty="0"/>
          </a:p>
        </p:txBody>
      </p:sp>
      <p:sp>
        <p:nvSpPr>
          <p:cNvPr id="3" name="Content Placeholder 2">
            <a:extLst>
              <a:ext uri="{FF2B5EF4-FFF2-40B4-BE49-F238E27FC236}">
                <a16:creationId xmlns:a16="http://schemas.microsoft.com/office/drawing/2014/main" id="{463DE48D-4710-70C5-2E00-A81FF8F9F931}"/>
              </a:ext>
            </a:extLst>
          </p:cNvPr>
          <p:cNvSpPr>
            <a:spLocks noGrp="1"/>
          </p:cNvSpPr>
          <p:nvPr>
            <p:ph sz="half" idx="1"/>
          </p:nvPr>
        </p:nvSpPr>
        <p:spPr>
          <a:xfrm>
            <a:off x="887366" y="2390775"/>
            <a:ext cx="5408659" cy="378356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38D3AE5-D678-E6D1-94FB-D641F17B195B}"/>
              </a:ext>
            </a:extLst>
          </p:cNvPr>
          <p:cNvSpPr>
            <a:spLocks noGrp="1"/>
          </p:cNvSpPr>
          <p:nvPr>
            <p:ph sz="half" idx="2"/>
          </p:nvPr>
        </p:nvSpPr>
        <p:spPr>
          <a:xfrm>
            <a:off x="6474117" y="2390775"/>
            <a:ext cx="5408659" cy="378356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109E0D9D-A48E-BE83-2407-A99FF6549FE3}"/>
              </a:ext>
            </a:extLst>
          </p:cNvPr>
          <p:cNvSpPr>
            <a:spLocks noGrp="1"/>
          </p:cNvSpPr>
          <p:nvPr>
            <p:ph type="sldNum" sz="quarter" idx="12"/>
          </p:nvPr>
        </p:nvSpPr>
        <p:spPr/>
        <p:txBody>
          <a:bodyPr/>
          <a:lstStyle/>
          <a:p>
            <a:fld id="{47202997-99CB-4ACD-BAFA-62A94DCF5BAC}" type="slidenum">
              <a:rPr lang="en-GB" smtClean="0"/>
              <a:t>‹nr.›</a:t>
            </a:fld>
            <a:endParaRPr lang="en-GB"/>
          </a:p>
        </p:txBody>
      </p:sp>
      <p:sp>
        <p:nvSpPr>
          <p:cNvPr id="8" name="Text Placeholder 13">
            <a:extLst>
              <a:ext uri="{FF2B5EF4-FFF2-40B4-BE49-F238E27FC236}">
                <a16:creationId xmlns:a16="http://schemas.microsoft.com/office/drawing/2014/main" id="{2343ABA6-05D2-A914-BAA4-318A0C621E7B}"/>
              </a:ext>
            </a:extLst>
          </p:cNvPr>
          <p:cNvSpPr>
            <a:spLocks noGrp="1"/>
          </p:cNvSpPr>
          <p:nvPr>
            <p:ph type="body" sz="quarter" idx="14" hasCustomPrompt="1"/>
          </p:nvPr>
        </p:nvSpPr>
        <p:spPr>
          <a:xfrm>
            <a:off x="887367" y="947055"/>
            <a:ext cx="11016000" cy="579457"/>
          </a:xfrm>
          <a:prstGeom prst="rect">
            <a:avLst/>
          </a:prstGeom>
          <a:solidFill>
            <a:srgbClr val="F2F2F2"/>
          </a:solidFill>
        </p:spPr>
        <p:txBody>
          <a:bodyPr anchor="ctr">
            <a:normAutofit/>
          </a:bodyPr>
          <a:lstStyle>
            <a:lvl1pPr marL="0" indent="0" algn="ctr">
              <a:spcBef>
                <a:spcPts val="0"/>
              </a:spcBef>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This is a placeholder for a short introduction text to the slide. </a:t>
            </a:r>
            <a:r>
              <a:rPr lang="en-GB" noProof="0" dirty="0" err="1"/>
              <a:t>Aliquam</a:t>
            </a:r>
            <a:r>
              <a:rPr lang="en-GB" noProof="0" dirty="0"/>
              <a:t> </a:t>
            </a:r>
            <a:r>
              <a:rPr lang="en-GB" noProof="0" dirty="0" err="1"/>
              <a:t>erat</a:t>
            </a:r>
            <a:r>
              <a:rPr lang="en-GB" noProof="0" dirty="0"/>
              <a:t> </a:t>
            </a:r>
            <a:r>
              <a:rPr lang="en-GB" noProof="0" dirty="0" err="1"/>
              <a:t>volutpat</a:t>
            </a:r>
            <a:r>
              <a:rPr lang="en-GB" noProof="0" dirty="0"/>
              <a:t>. </a:t>
            </a:r>
            <a:br>
              <a:rPr lang="en-GB" noProof="0" dirty="0"/>
            </a:br>
            <a:r>
              <a:rPr lang="en-GB" noProof="0" dirty="0"/>
              <a:t>Nam vitae </a:t>
            </a:r>
            <a:r>
              <a:rPr lang="en-GB" noProof="0" dirty="0" err="1"/>
              <a:t>vulputate</a:t>
            </a:r>
            <a:r>
              <a:rPr lang="en-GB" noProof="0" dirty="0"/>
              <a:t> </a:t>
            </a:r>
            <a:r>
              <a:rPr lang="en-GB" noProof="0" dirty="0" err="1"/>
              <a:t>tortor</a:t>
            </a:r>
            <a:r>
              <a:rPr lang="en-GB" noProof="0" dirty="0"/>
              <a:t>. Nam </a:t>
            </a:r>
            <a:r>
              <a:rPr lang="en-GB" noProof="0" dirty="0" err="1"/>
              <a:t>eget</a:t>
            </a:r>
            <a:r>
              <a:rPr lang="en-GB" noProof="0" dirty="0"/>
              <a:t> </a:t>
            </a:r>
            <a:r>
              <a:rPr lang="en-GB" noProof="0" dirty="0" err="1"/>
              <a:t>metus</a:t>
            </a:r>
            <a:r>
              <a:rPr lang="en-GB" noProof="0" dirty="0"/>
              <a:t> </a:t>
            </a:r>
            <a:r>
              <a:rPr lang="en-GB" noProof="0" dirty="0" err="1"/>
              <a:t>leo</a:t>
            </a:r>
            <a:r>
              <a:rPr lang="en-GB" noProof="0" dirty="0"/>
              <a:t>. Maecenas dictum ex </a:t>
            </a:r>
            <a:r>
              <a:rPr lang="en-GB" noProof="0" dirty="0" err="1"/>
              <a:t>sed</a:t>
            </a:r>
            <a:r>
              <a:rPr lang="en-GB" noProof="0" dirty="0"/>
              <a:t> </a:t>
            </a:r>
            <a:r>
              <a:rPr lang="en-GB" noProof="0" dirty="0" err="1"/>
              <a:t>neque</a:t>
            </a:r>
            <a:r>
              <a:rPr lang="en-GB" noProof="0" dirty="0"/>
              <a:t> cursus </a:t>
            </a:r>
            <a:r>
              <a:rPr lang="en-GB" noProof="0" dirty="0" err="1"/>
              <a:t>eleifend</a:t>
            </a:r>
            <a:r>
              <a:rPr lang="en-GB" noProof="0" dirty="0"/>
              <a:t>. Cras </a:t>
            </a:r>
            <a:r>
              <a:rPr lang="en-GB" noProof="0" dirty="0" err="1"/>
              <a:t>luctus</a:t>
            </a:r>
            <a:r>
              <a:rPr lang="en-GB" noProof="0" dirty="0"/>
              <a:t> </a:t>
            </a:r>
            <a:r>
              <a:rPr lang="en-GB" noProof="0" dirty="0" err="1"/>
              <a:t>bibendum</a:t>
            </a:r>
            <a:r>
              <a:rPr lang="en-GB" noProof="0" dirty="0"/>
              <a:t> pharetra.</a:t>
            </a:r>
          </a:p>
        </p:txBody>
      </p:sp>
      <p:sp>
        <p:nvSpPr>
          <p:cNvPr id="5" name="Text Placeholder 18">
            <a:extLst>
              <a:ext uri="{FF2B5EF4-FFF2-40B4-BE49-F238E27FC236}">
                <a16:creationId xmlns:a16="http://schemas.microsoft.com/office/drawing/2014/main" id="{BFB97DE7-9462-483F-1695-F9BEF7648EE0}"/>
              </a:ext>
            </a:extLst>
          </p:cNvPr>
          <p:cNvSpPr>
            <a:spLocks noGrp="1"/>
          </p:cNvSpPr>
          <p:nvPr>
            <p:ph type="body" sz="quarter" idx="16" hasCustomPrompt="1"/>
          </p:nvPr>
        </p:nvSpPr>
        <p:spPr>
          <a:xfrm>
            <a:off x="887367" y="1752271"/>
            <a:ext cx="5400000" cy="511175"/>
          </a:xfrm>
          <a:prstGeom prst="snip1Rect">
            <a:avLst/>
          </a:prstGeom>
          <a:solidFill>
            <a:srgbClr val="009B99"/>
          </a:solidFill>
        </p:spPr>
        <p:txBody>
          <a:bodyPr lIns="180000" anchor="ctr"/>
          <a:lstStyle>
            <a:lvl1pPr marL="0" indent="0" algn="ctr">
              <a:buNone/>
              <a:defRPr sz="1800" b="1" baseline="0">
                <a:solidFill>
                  <a:schemeClr val="bg1"/>
                </a:solidFill>
                <a:latin typeface="+mj-lt"/>
              </a:defRPr>
            </a:lvl1pPr>
          </a:lstStyle>
          <a:p>
            <a:pPr lvl="0"/>
            <a:r>
              <a:rPr lang="en-GB" noProof="0"/>
              <a:t>[Insert the title of this column here]</a:t>
            </a:r>
          </a:p>
        </p:txBody>
      </p:sp>
      <p:sp>
        <p:nvSpPr>
          <p:cNvPr id="6" name="Text Placeholder 18">
            <a:extLst>
              <a:ext uri="{FF2B5EF4-FFF2-40B4-BE49-F238E27FC236}">
                <a16:creationId xmlns:a16="http://schemas.microsoft.com/office/drawing/2014/main" id="{846DB932-CF4B-DB38-3282-0F0562DB8D29}"/>
              </a:ext>
            </a:extLst>
          </p:cNvPr>
          <p:cNvSpPr>
            <a:spLocks noGrp="1"/>
          </p:cNvSpPr>
          <p:nvPr>
            <p:ph type="body" sz="quarter" idx="22" hasCustomPrompt="1"/>
          </p:nvPr>
        </p:nvSpPr>
        <p:spPr>
          <a:xfrm>
            <a:off x="6503367" y="1752271"/>
            <a:ext cx="5400000" cy="511175"/>
          </a:xfrm>
          <a:prstGeom prst="snipRoundRect">
            <a:avLst>
              <a:gd name="adj1" fmla="val 0"/>
              <a:gd name="adj2" fmla="val 16667"/>
            </a:avLst>
          </a:prstGeom>
          <a:solidFill>
            <a:srgbClr val="1A4746"/>
          </a:solidFill>
        </p:spPr>
        <p:txBody>
          <a:bodyPr lIns="180000" anchor="ctr"/>
          <a:lstStyle>
            <a:lvl1pPr marL="0" indent="0" algn="ctr">
              <a:buNone/>
              <a:defRPr sz="1800" b="1" baseline="0">
                <a:solidFill>
                  <a:schemeClr val="bg1"/>
                </a:solidFill>
                <a:latin typeface="+mj-lt"/>
              </a:defRPr>
            </a:lvl1pPr>
          </a:lstStyle>
          <a:p>
            <a:pPr lvl="0"/>
            <a:r>
              <a:rPr lang="en-GB" noProof="0"/>
              <a:t>[Insert the title of this column here]</a:t>
            </a:r>
          </a:p>
        </p:txBody>
      </p:sp>
    </p:spTree>
    <p:extLst>
      <p:ext uri="{BB962C8B-B14F-4D97-AF65-F5344CB8AC3E}">
        <p14:creationId xmlns:p14="http://schemas.microsoft.com/office/powerpoint/2010/main" val="9432029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36BD0F-856C-F84F-58FF-AE42C90476EE}"/>
              </a:ext>
            </a:extLst>
          </p:cNvPr>
          <p:cNvSpPr>
            <a:spLocks noGrp="1"/>
          </p:cNvSpPr>
          <p:nvPr>
            <p:ph idx="1"/>
          </p:nvPr>
        </p:nvSpPr>
        <p:spPr>
          <a:xfrm>
            <a:off x="887374" y="2358696"/>
            <a:ext cx="5400000" cy="4015005"/>
          </a:xfrm>
        </p:spPr>
        <p:txBody>
          <a:bodyPr tIns="108000"/>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4EE0CE4-4CA5-7A1E-2703-B3321D091EBE}"/>
              </a:ext>
            </a:extLst>
          </p:cNvPr>
          <p:cNvSpPr>
            <a:spLocks noGrp="1"/>
          </p:cNvSpPr>
          <p:nvPr>
            <p:ph type="sldNum" sz="quarter" idx="12"/>
          </p:nvPr>
        </p:nvSpPr>
        <p:spPr/>
        <p:txBody>
          <a:bodyPr/>
          <a:lstStyle/>
          <a:p>
            <a:fld id="{47202997-99CB-4ACD-BAFA-62A94DCF5BAC}" type="slidenum">
              <a:rPr lang="en-GB" smtClean="0"/>
              <a:t>‹nr.›</a:t>
            </a:fld>
            <a:endParaRPr lang="en-GB"/>
          </a:p>
        </p:txBody>
      </p:sp>
      <p:sp>
        <p:nvSpPr>
          <p:cNvPr id="8" name="Text Placeholder 18">
            <a:extLst>
              <a:ext uri="{FF2B5EF4-FFF2-40B4-BE49-F238E27FC236}">
                <a16:creationId xmlns:a16="http://schemas.microsoft.com/office/drawing/2014/main" id="{51865C89-51F2-46C6-4E2D-63E7EC75B01C}"/>
              </a:ext>
            </a:extLst>
          </p:cNvPr>
          <p:cNvSpPr>
            <a:spLocks noGrp="1"/>
          </p:cNvSpPr>
          <p:nvPr>
            <p:ph type="body" sz="quarter" idx="16" hasCustomPrompt="1"/>
          </p:nvPr>
        </p:nvSpPr>
        <p:spPr>
          <a:xfrm>
            <a:off x="887374" y="1749096"/>
            <a:ext cx="5400000" cy="511175"/>
          </a:xfrm>
          <a:prstGeom prst="snip1Rect">
            <a:avLst/>
          </a:prstGeom>
          <a:solidFill>
            <a:srgbClr val="069B99"/>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dirty="0"/>
              <a:t>[Insert the title of this column here]</a:t>
            </a:r>
          </a:p>
        </p:txBody>
      </p:sp>
      <p:sp>
        <p:nvSpPr>
          <p:cNvPr id="9" name="Picture Placeholder 7">
            <a:extLst>
              <a:ext uri="{FF2B5EF4-FFF2-40B4-BE49-F238E27FC236}">
                <a16:creationId xmlns:a16="http://schemas.microsoft.com/office/drawing/2014/main" id="{2A0E948A-D602-8AF0-6C06-8093D32C9012}"/>
              </a:ext>
            </a:extLst>
          </p:cNvPr>
          <p:cNvSpPr>
            <a:spLocks noGrp="1"/>
          </p:cNvSpPr>
          <p:nvPr>
            <p:ph type="pic" sz="quarter" idx="21" hasCustomPrompt="1"/>
          </p:nvPr>
        </p:nvSpPr>
        <p:spPr>
          <a:xfrm>
            <a:off x="6442036" y="1749096"/>
            <a:ext cx="5461338" cy="4624606"/>
          </a:xfrm>
          <a:prstGeom prst="rect">
            <a:avLst/>
          </a:prstGeom>
          <a:solidFill>
            <a:srgbClr val="DFE3E5"/>
          </a:solidFill>
          <a:ln w="107950">
            <a:solidFill>
              <a:schemeClr val="bg1"/>
            </a:solidFill>
            <a:miter lim="800000"/>
          </a:ln>
          <a:effectLst>
            <a:outerShdw blurRad="165100" dist="38100" dir="2700000" sx="101000" sy="101000" algn="tl" rotWithShape="0">
              <a:prstClr val="black">
                <a:alpha val="5000"/>
              </a:prstClr>
            </a:outerShdw>
          </a:effectLst>
        </p:spPr>
        <p:txBody>
          <a:bodyPr anchor="ctr"/>
          <a:lstStyle>
            <a:lvl1pPr marL="0" indent="0" algn="ctr">
              <a:buNone/>
              <a:defRPr lang="en-GB" dirty="0">
                <a:solidFill>
                  <a:srgbClr val="2A2E33"/>
                </a:solidFill>
                <a:latin typeface="Arial" panose="020B0604020202020204" pitchFamily="34" charset="0"/>
                <a:cs typeface="Arial" panose="020B0604020202020204" pitchFamily="34" charset="0"/>
              </a:defRPr>
            </a:lvl1pPr>
          </a:lstStyle>
          <a:p>
            <a:r>
              <a:rPr lang="en-US" noProof="0" dirty="0"/>
              <a:t>Click to add picture</a:t>
            </a:r>
            <a:endParaRPr lang="en-GB" noProof="0" dirty="0"/>
          </a:p>
        </p:txBody>
      </p:sp>
      <p:sp>
        <p:nvSpPr>
          <p:cNvPr id="10" name="Text Placeholder 13">
            <a:extLst>
              <a:ext uri="{FF2B5EF4-FFF2-40B4-BE49-F238E27FC236}">
                <a16:creationId xmlns:a16="http://schemas.microsoft.com/office/drawing/2014/main" id="{98893623-42AB-7FA6-F300-36B4A718EB65}"/>
              </a:ext>
            </a:extLst>
          </p:cNvPr>
          <p:cNvSpPr>
            <a:spLocks noGrp="1"/>
          </p:cNvSpPr>
          <p:nvPr>
            <p:ph type="body" sz="quarter" idx="14" hasCustomPrompt="1"/>
          </p:nvPr>
        </p:nvSpPr>
        <p:spPr>
          <a:xfrm>
            <a:off x="887374" y="908050"/>
            <a:ext cx="11016000" cy="579457"/>
          </a:xfrm>
          <a:prstGeom prst="rect">
            <a:avLst/>
          </a:prstGeom>
          <a:solidFill>
            <a:srgbClr val="F2F2F2"/>
          </a:solidFill>
        </p:spPr>
        <p:txBody>
          <a:bodyPr anchor="ctr">
            <a:normAutofit/>
          </a:bodyPr>
          <a:lstStyle>
            <a:lvl1pPr marL="0" indent="0" algn="ctr">
              <a:spcBef>
                <a:spcPts val="0"/>
              </a:spcBef>
              <a:buNone/>
              <a:defRPr sz="1200" baseline="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This is a placeholder for a short introduction text to the slide. </a:t>
            </a:r>
            <a:r>
              <a:rPr lang="en-GB" noProof="0" dirty="0" err="1"/>
              <a:t>Aliquam</a:t>
            </a:r>
            <a:r>
              <a:rPr lang="en-GB" noProof="0" dirty="0"/>
              <a:t> </a:t>
            </a:r>
            <a:r>
              <a:rPr lang="en-GB" noProof="0" dirty="0" err="1"/>
              <a:t>erat</a:t>
            </a:r>
            <a:r>
              <a:rPr lang="en-GB" noProof="0" dirty="0"/>
              <a:t> </a:t>
            </a:r>
            <a:r>
              <a:rPr lang="en-GB" noProof="0" dirty="0" err="1"/>
              <a:t>volutpat</a:t>
            </a:r>
            <a:r>
              <a:rPr lang="en-GB" noProof="0" dirty="0"/>
              <a:t>. </a:t>
            </a:r>
            <a:br>
              <a:rPr lang="en-GB" noProof="0" dirty="0"/>
            </a:br>
            <a:r>
              <a:rPr lang="en-GB" noProof="0" dirty="0"/>
              <a:t>Nam vitae </a:t>
            </a:r>
            <a:r>
              <a:rPr lang="en-GB" noProof="0" dirty="0" err="1"/>
              <a:t>vulputate</a:t>
            </a:r>
            <a:r>
              <a:rPr lang="en-GB" noProof="0" dirty="0"/>
              <a:t> </a:t>
            </a:r>
            <a:r>
              <a:rPr lang="en-GB" noProof="0" dirty="0" err="1"/>
              <a:t>tortor</a:t>
            </a:r>
            <a:r>
              <a:rPr lang="en-GB" noProof="0" dirty="0"/>
              <a:t>. Nam </a:t>
            </a:r>
            <a:r>
              <a:rPr lang="en-GB" noProof="0" dirty="0" err="1"/>
              <a:t>eget</a:t>
            </a:r>
            <a:r>
              <a:rPr lang="en-GB" noProof="0" dirty="0"/>
              <a:t> </a:t>
            </a:r>
            <a:r>
              <a:rPr lang="en-GB" noProof="0" dirty="0" err="1"/>
              <a:t>metus</a:t>
            </a:r>
            <a:r>
              <a:rPr lang="en-GB" noProof="0" dirty="0"/>
              <a:t> </a:t>
            </a:r>
            <a:r>
              <a:rPr lang="en-GB" noProof="0" dirty="0" err="1"/>
              <a:t>leo</a:t>
            </a:r>
            <a:r>
              <a:rPr lang="en-GB" noProof="0" dirty="0"/>
              <a:t>. Maecenas dictum ex </a:t>
            </a:r>
            <a:r>
              <a:rPr lang="en-GB" noProof="0" dirty="0" err="1"/>
              <a:t>sed</a:t>
            </a:r>
            <a:r>
              <a:rPr lang="en-GB" noProof="0" dirty="0"/>
              <a:t> </a:t>
            </a:r>
            <a:r>
              <a:rPr lang="en-GB" noProof="0" dirty="0" err="1"/>
              <a:t>neque</a:t>
            </a:r>
            <a:r>
              <a:rPr lang="en-GB" noProof="0" dirty="0"/>
              <a:t> cursus </a:t>
            </a:r>
            <a:r>
              <a:rPr lang="en-GB" noProof="0" dirty="0" err="1"/>
              <a:t>eleifend</a:t>
            </a:r>
            <a:r>
              <a:rPr lang="en-GB" noProof="0" dirty="0"/>
              <a:t>. Cras </a:t>
            </a:r>
            <a:r>
              <a:rPr lang="en-GB" noProof="0" dirty="0" err="1"/>
              <a:t>luctus</a:t>
            </a:r>
            <a:r>
              <a:rPr lang="en-GB" noProof="0" dirty="0"/>
              <a:t> </a:t>
            </a:r>
            <a:r>
              <a:rPr lang="en-GB" noProof="0" dirty="0" err="1"/>
              <a:t>bibendum</a:t>
            </a:r>
            <a:r>
              <a:rPr lang="en-GB" noProof="0" dirty="0"/>
              <a:t> pharetra.</a:t>
            </a:r>
          </a:p>
        </p:txBody>
      </p:sp>
      <p:sp>
        <p:nvSpPr>
          <p:cNvPr id="11" name="Title 1">
            <a:extLst>
              <a:ext uri="{FF2B5EF4-FFF2-40B4-BE49-F238E27FC236}">
                <a16:creationId xmlns:a16="http://schemas.microsoft.com/office/drawing/2014/main" id="{3CEEDBC6-CBE4-2F1F-D7A1-9A589BA742E0}"/>
              </a:ext>
            </a:extLst>
          </p:cNvPr>
          <p:cNvSpPr>
            <a:spLocks noGrp="1"/>
          </p:cNvSpPr>
          <p:nvPr>
            <p:ph type="title" hasCustomPrompt="1"/>
          </p:nvPr>
        </p:nvSpPr>
        <p:spPr>
          <a:xfrm>
            <a:off x="676800" y="172800"/>
            <a:ext cx="10515600" cy="417600"/>
          </a:xfrm>
        </p:spPr>
        <p:txBody>
          <a:bodyPr/>
          <a:lstStyle>
            <a:lvl1pPr>
              <a:defRPr>
                <a:solidFill>
                  <a:srgbClr val="2A2E33"/>
                </a:solidFill>
              </a:defRPr>
            </a:lvl1pPr>
          </a:lstStyle>
          <a:p>
            <a:r>
              <a:rPr lang="en-US" dirty="0"/>
              <a:t>[Add slide title here]</a:t>
            </a:r>
            <a:endParaRPr lang="en-GB" dirty="0"/>
          </a:p>
        </p:txBody>
      </p:sp>
    </p:spTree>
    <p:extLst>
      <p:ext uri="{BB962C8B-B14F-4D97-AF65-F5344CB8AC3E}">
        <p14:creationId xmlns:p14="http://schemas.microsoft.com/office/powerpoint/2010/main" val="1728043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65999" y="2392069"/>
            <a:ext cx="3420000" cy="3989680"/>
          </a:xfrm>
          <a:prstGeom prst="rect">
            <a:avLst/>
          </a:prstGeom>
        </p:spPr>
        <p:txBody>
          <a:bodyPr>
            <a:noAutofit/>
          </a:bodyPr>
          <a:lstStyle>
            <a:lvl1pPr marL="342900" indent="-342900">
              <a:lnSpc>
                <a:spcPct val="100000"/>
              </a:lnSpc>
              <a:spcBef>
                <a:spcPts val="1200"/>
              </a:spcBef>
              <a:buClr>
                <a:srgbClr val="1A4746"/>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 </a:t>
            </a:r>
            <a:r>
              <a:rPr lang="en-GB" noProof="0" dirty="0" err="1"/>
              <a:t>eu</a:t>
            </a:r>
            <a:r>
              <a:rPr lang="en-GB" noProof="0" dirty="0"/>
              <a:t> </a:t>
            </a:r>
            <a:r>
              <a:rPr lang="en-GB" noProof="0" dirty="0" err="1"/>
              <a:t>sed</a:t>
            </a:r>
            <a:r>
              <a:rPr lang="en-GB" noProof="0" dirty="0"/>
              <a:t> ex. </a:t>
            </a:r>
          </a:p>
          <a:p>
            <a:pPr lvl="0"/>
            <a:r>
              <a:rPr lang="en-GB" noProof="0" dirty="0" err="1"/>
              <a:t>Sed</a:t>
            </a:r>
            <a:r>
              <a:rPr lang="en-GB" noProof="0" dirty="0"/>
              <a:t> </a:t>
            </a:r>
            <a:r>
              <a:rPr lang="en-GB" noProof="0" dirty="0" err="1"/>
              <a:t>faucibus</a:t>
            </a:r>
            <a:r>
              <a:rPr lang="en-GB" noProof="0" dirty="0"/>
              <a:t> </a:t>
            </a:r>
            <a:r>
              <a:rPr lang="en-GB" noProof="0" dirty="0" err="1"/>
              <a:t>efficitur</a:t>
            </a:r>
            <a:r>
              <a:rPr lang="en-GB" noProof="0" dirty="0"/>
              <a:t> </a:t>
            </a:r>
            <a:r>
              <a:rPr lang="en-GB" noProof="0" dirty="0" err="1"/>
              <a:t>tortor</a:t>
            </a:r>
            <a:r>
              <a:rPr lang="en-GB" noProof="0" dirty="0"/>
              <a:t> </a:t>
            </a:r>
            <a:r>
              <a:rPr lang="en-GB" noProof="0" dirty="0" err="1"/>
              <a:t>vel</a:t>
            </a:r>
            <a:r>
              <a:rPr lang="en-GB" noProof="0" dirty="0"/>
              <a:t> </a:t>
            </a:r>
            <a:r>
              <a:rPr lang="en-GB" noProof="0" dirty="0" err="1"/>
              <a:t>suscipit</a:t>
            </a:r>
            <a:r>
              <a:rPr lang="en-GB" noProof="0" dirty="0"/>
              <a:t>. Donec ligula </a:t>
            </a:r>
            <a:r>
              <a:rPr lang="en-GB" noProof="0" dirty="0" err="1"/>
              <a:t>enim</a:t>
            </a:r>
            <a:r>
              <a:rPr lang="en-GB" noProof="0" dirty="0"/>
              <a:t>, </a:t>
            </a:r>
            <a:r>
              <a:rPr lang="en-GB" noProof="0" dirty="0" err="1"/>
              <a:t>dapibus</a:t>
            </a:r>
            <a:r>
              <a:rPr lang="en-GB" noProof="0" dirty="0"/>
              <a:t> sit </a:t>
            </a:r>
            <a:r>
              <a:rPr lang="en-GB" noProof="0" dirty="0" err="1"/>
              <a:t>amet</a:t>
            </a:r>
            <a:r>
              <a:rPr lang="en-GB" noProof="0" dirty="0"/>
              <a:t> </a:t>
            </a:r>
            <a:r>
              <a:rPr lang="en-GB" noProof="0" dirty="0" err="1"/>
              <a:t>urna</a:t>
            </a:r>
            <a:r>
              <a:rPr lang="en-GB" noProof="0" dirty="0"/>
              <a:t> </a:t>
            </a:r>
            <a:r>
              <a:rPr lang="en-GB" noProof="0" dirty="0" err="1"/>
              <a:t>vel</a:t>
            </a:r>
            <a:r>
              <a:rPr lang="en-GB" noProof="0" dirty="0"/>
              <a:t>, convallis </a:t>
            </a:r>
            <a:r>
              <a:rPr lang="en-GB" noProof="0" dirty="0" err="1"/>
              <a:t>volutpat</a:t>
            </a:r>
            <a:r>
              <a:rPr lang="en-GB" noProof="0" dirty="0"/>
              <a:t> </a:t>
            </a:r>
            <a:r>
              <a:rPr lang="en-GB" noProof="0" dirty="0" err="1"/>
              <a:t>purus</a:t>
            </a:r>
            <a:r>
              <a:rPr lang="en-GB" noProof="0" dirty="0"/>
              <a:t>. </a:t>
            </a:r>
          </a:p>
        </p:txBody>
      </p:sp>
      <p:sp>
        <p:nvSpPr>
          <p:cNvPr id="14" name="Text Placeholder 13"/>
          <p:cNvSpPr>
            <a:spLocks noGrp="1"/>
          </p:cNvSpPr>
          <p:nvPr>
            <p:ph type="body" sz="quarter" idx="14" hasCustomPrompt="1"/>
          </p:nvPr>
        </p:nvSpPr>
        <p:spPr>
          <a:xfrm>
            <a:off x="965998" y="908049"/>
            <a:ext cx="10710064" cy="670859"/>
          </a:xfrm>
          <a:prstGeom prst="rect">
            <a:avLst/>
          </a:prstGeom>
          <a:solidFill>
            <a:srgbClr val="F2F2F2"/>
          </a:solidFill>
        </p:spPr>
        <p:txBody>
          <a:bodyPr anchor="ctr">
            <a:normAutofit/>
          </a:bodyPr>
          <a:lstStyle>
            <a:lvl1pPr marL="0" indent="0" algn="ctr">
              <a:buNone/>
              <a:defRPr sz="1200" baseline="0">
                <a:solidFill>
                  <a:srgbClr val="2A2E3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This is a placeholder for a short introduction text to the slide. </a:t>
            </a:r>
            <a:r>
              <a:rPr lang="en-GB" noProof="0" dirty="0" err="1"/>
              <a:t>Aliquam</a:t>
            </a:r>
            <a:r>
              <a:rPr lang="en-GB" noProof="0" dirty="0"/>
              <a:t> </a:t>
            </a:r>
            <a:r>
              <a:rPr lang="en-GB" noProof="0" dirty="0" err="1"/>
              <a:t>erat</a:t>
            </a:r>
            <a:r>
              <a:rPr lang="en-GB" noProof="0" dirty="0"/>
              <a:t> </a:t>
            </a:r>
            <a:r>
              <a:rPr lang="en-GB" noProof="0" dirty="0" err="1"/>
              <a:t>volutpat</a:t>
            </a:r>
            <a:r>
              <a:rPr lang="en-GB" noProof="0" dirty="0"/>
              <a:t>. </a:t>
            </a:r>
            <a:br>
              <a:rPr lang="en-GB" noProof="0" dirty="0"/>
            </a:br>
            <a:r>
              <a:rPr lang="en-GB" noProof="0" dirty="0"/>
              <a:t>Nam vitae </a:t>
            </a:r>
            <a:r>
              <a:rPr lang="en-GB" noProof="0" dirty="0" err="1"/>
              <a:t>vulputate</a:t>
            </a:r>
            <a:r>
              <a:rPr lang="en-GB" noProof="0" dirty="0"/>
              <a:t> </a:t>
            </a:r>
            <a:r>
              <a:rPr lang="en-GB" noProof="0" dirty="0" err="1"/>
              <a:t>tortor</a:t>
            </a:r>
            <a:r>
              <a:rPr lang="en-GB" noProof="0" dirty="0"/>
              <a:t>. Nam </a:t>
            </a:r>
            <a:r>
              <a:rPr lang="en-GB" noProof="0" dirty="0" err="1"/>
              <a:t>eget</a:t>
            </a:r>
            <a:r>
              <a:rPr lang="en-GB" noProof="0" dirty="0"/>
              <a:t> </a:t>
            </a:r>
            <a:r>
              <a:rPr lang="en-GB" noProof="0" dirty="0" err="1"/>
              <a:t>metus</a:t>
            </a:r>
            <a:r>
              <a:rPr lang="en-GB" noProof="0" dirty="0"/>
              <a:t> </a:t>
            </a:r>
            <a:r>
              <a:rPr lang="en-GB" noProof="0" dirty="0" err="1"/>
              <a:t>leo</a:t>
            </a:r>
            <a:r>
              <a:rPr lang="en-GB" noProof="0" dirty="0"/>
              <a:t>. Maecenas dictum ex </a:t>
            </a:r>
            <a:r>
              <a:rPr lang="en-GB" noProof="0" dirty="0" err="1"/>
              <a:t>sed</a:t>
            </a:r>
            <a:r>
              <a:rPr lang="en-GB" noProof="0" dirty="0"/>
              <a:t> </a:t>
            </a:r>
            <a:r>
              <a:rPr lang="en-GB" noProof="0" dirty="0" err="1"/>
              <a:t>neque</a:t>
            </a:r>
            <a:r>
              <a:rPr lang="en-GB" noProof="0" dirty="0"/>
              <a:t> cursus </a:t>
            </a:r>
            <a:r>
              <a:rPr lang="en-GB" noProof="0" dirty="0" err="1"/>
              <a:t>eleifend</a:t>
            </a:r>
            <a:r>
              <a:rPr lang="en-GB" noProof="0" dirty="0"/>
              <a:t>. Cras </a:t>
            </a:r>
            <a:r>
              <a:rPr lang="en-GB" noProof="0" dirty="0" err="1"/>
              <a:t>luctus</a:t>
            </a:r>
            <a:r>
              <a:rPr lang="en-GB" noProof="0" dirty="0"/>
              <a:t> </a:t>
            </a:r>
            <a:r>
              <a:rPr lang="en-GB" noProof="0" dirty="0" err="1"/>
              <a:t>bibendum</a:t>
            </a:r>
            <a:r>
              <a:rPr lang="en-GB" noProof="0" dirty="0"/>
              <a:t> pharetra.</a:t>
            </a:r>
          </a:p>
        </p:txBody>
      </p:sp>
      <p:sp>
        <p:nvSpPr>
          <p:cNvPr id="16" name="Content Placeholder 2"/>
          <p:cNvSpPr>
            <a:spLocks noGrp="1"/>
          </p:cNvSpPr>
          <p:nvPr>
            <p:ph idx="15" hasCustomPrompt="1"/>
          </p:nvPr>
        </p:nvSpPr>
        <p:spPr>
          <a:xfrm>
            <a:off x="4611031" y="2392070"/>
            <a:ext cx="3420000" cy="3989680"/>
          </a:xfrm>
          <a:prstGeom prst="rect">
            <a:avLst/>
          </a:prstGeom>
        </p:spPr>
        <p:txBody>
          <a:bodyPr>
            <a:noAutofit/>
          </a:bodyPr>
          <a:lstStyle>
            <a:lvl1pPr marL="342900" indent="-342900">
              <a:lnSpc>
                <a:spcPct val="100000"/>
              </a:lnSpc>
              <a:spcBef>
                <a:spcPts val="1200"/>
              </a:spcBef>
              <a:buClr>
                <a:srgbClr val="4CC9C6"/>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a:t>Sed ac elementum ante, id varius orci. Maecenas interdum ligula eget consectetur feugiat. </a:t>
            </a:r>
          </a:p>
          <a:p>
            <a:pPr lvl="0"/>
            <a:r>
              <a:rPr lang="en-GB" noProof="0"/>
              <a:t>Praesent elit est, accumsan eget consectetur ac, lacinia id mi. Duis molestie semper nunc venenatis posuere. </a:t>
            </a:r>
          </a:p>
          <a:p>
            <a:pPr lvl="0"/>
            <a:r>
              <a:rPr lang="en-GB" noProof="0"/>
              <a:t>In maximus aliquam enim, pharetra imperdiet massa tempus ut. In eu odio at enim tristique pretium eu sed ex. </a:t>
            </a:r>
          </a:p>
          <a:p>
            <a:pPr lvl="0"/>
            <a:r>
              <a:rPr lang="en-GB" noProof="0"/>
              <a:t>Sed faucibus efficitur tortor vel suscipit. Donec ligula enim, dapibus sit amet urna vel, convallis volutpat purus. </a:t>
            </a:r>
          </a:p>
        </p:txBody>
      </p:sp>
      <p:sp>
        <p:nvSpPr>
          <p:cNvPr id="19" name="Text Placeholder 18"/>
          <p:cNvSpPr>
            <a:spLocks noGrp="1"/>
          </p:cNvSpPr>
          <p:nvPr>
            <p:ph type="body" sz="quarter" idx="16" hasCustomPrompt="1"/>
          </p:nvPr>
        </p:nvSpPr>
        <p:spPr>
          <a:xfrm>
            <a:off x="965998" y="1752271"/>
            <a:ext cx="3420000" cy="511175"/>
          </a:xfrm>
          <a:prstGeom prst="snip1Rect">
            <a:avLst/>
          </a:prstGeom>
          <a:solidFill>
            <a:srgbClr val="1A4746"/>
          </a:solidFill>
        </p:spPr>
        <p:txBody>
          <a:bodyPr lIns="180000" anchor="ctr"/>
          <a:lstStyle>
            <a:lvl1pPr marL="0" indent="0" algn="ctr">
              <a:buNone/>
              <a:defRPr sz="1600" b="1" baseline="0">
                <a:solidFill>
                  <a:schemeClr val="bg1"/>
                </a:solidFill>
                <a:latin typeface="Segoe UI" panose="020B0502040204020203" pitchFamily="34" charset="0"/>
                <a:cs typeface="Segoe UI" panose="020B0502040204020203" pitchFamily="34" charset="0"/>
              </a:defRPr>
            </a:lvl1pPr>
          </a:lstStyle>
          <a:p>
            <a:pPr lvl="0"/>
            <a:r>
              <a:rPr lang="en-GB" noProof="0" dirty="0"/>
              <a:t>[Insert the title of this column]</a:t>
            </a:r>
          </a:p>
        </p:txBody>
      </p:sp>
      <p:sp>
        <p:nvSpPr>
          <p:cNvPr id="20" name="Text Placeholder 18"/>
          <p:cNvSpPr>
            <a:spLocks noGrp="1"/>
          </p:cNvSpPr>
          <p:nvPr>
            <p:ph type="body" sz="quarter" idx="17" hasCustomPrompt="1"/>
          </p:nvPr>
        </p:nvSpPr>
        <p:spPr>
          <a:xfrm>
            <a:off x="4611030" y="1752271"/>
            <a:ext cx="3420000" cy="511175"/>
          </a:xfrm>
          <a:prstGeom prst="snip1Rect">
            <a:avLst/>
          </a:prstGeom>
          <a:solidFill>
            <a:srgbClr val="4CC9C6"/>
          </a:solidFill>
        </p:spPr>
        <p:txBody>
          <a:bodyPr lIns="180000" anchor="ctr"/>
          <a:lstStyle>
            <a:lvl1pPr marL="0" indent="0" algn="ctr">
              <a:buNone/>
              <a:defRPr sz="1600" b="1" baseline="0">
                <a:solidFill>
                  <a:schemeClr val="bg1"/>
                </a:solidFill>
                <a:latin typeface="Segoe UI" panose="020B0502040204020203" pitchFamily="34" charset="0"/>
                <a:cs typeface="Segoe UI" panose="020B0502040204020203" pitchFamily="34" charset="0"/>
              </a:defRPr>
            </a:lvl1pPr>
          </a:lstStyle>
          <a:p>
            <a:pPr lvl="0"/>
            <a:r>
              <a:rPr lang="en-GB" noProof="0"/>
              <a:t>[Insert the title of this column]</a:t>
            </a:r>
          </a:p>
        </p:txBody>
      </p:sp>
      <p:sp>
        <p:nvSpPr>
          <p:cNvPr id="15" name="Content Placeholder 2"/>
          <p:cNvSpPr>
            <a:spLocks noGrp="1"/>
          </p:cNvSpPr>
          <p:nvPr>
            <p:ph idx="18" hasCustomPrompt="1"/>
          </p:nvPr>
        </p:nvSpPr>
        <p:spPr>
          <a:xfrm>
            <a:off x="8256062" y="2392069"/>
            <a:ext cx="3420000" cy="3989680"/>
          </a:xfrm>
          <a:prstGeom prst="rect">
            <a:avLst/>
          </a:prstGeom>
        </p:spPr>
        <p:txBody>
          <a:bodyPr>
            <a:noAutofit/>
          </a:bodyPr>
          <a:lstStyle>
            <a:lvl1pPr marL="342900" indent="-342900">
              <a:lnSpc>
                <a:spcPct val="100000"/>
              </a:lnSpc>
              <a:spcBef>
                <a:spcPts val="1200"/>
              </a:spcBef>
              <a:buClr>
                <a:srgbClr val="009B99"/>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a:t>Sed ac elementum ante, id varius orci. Maecenas interdum ligula eget consectetur feugiat. </a:t>
            </a:r>
          </a:p>
          <a:p>
            <a:pPr lvl="0"/>
            <a:r>
              <a:rPr lang="en-GB" noProof="0"/>
              <a:t>Praesent elit est, accumsan eget consectetur ac, lacinia id mi. Duis molestie semper nunc venenatis posuere. </a:t>
            </a:r>
          </a:p>
          <a:p>
            <a:pPr lvl="0"/>
            <a:r>
              <a:rPr lang="en-GB" noProof="0"/>
              <a:t>In maximus aliquam enim, pharetra imperdiet massa tempus ut. In eu odio at enim tristique pretium eu sed ex. </a:t>
            </a:r>
          </a:p>
          <a:p>
            <a:pPr lvl="0"/>
            <a:r>
              <a:rPr lang="en-GB" noProof="0"/>
              <a:t>Sed faucibus efficitur tortor vel suscipit. Donec ligula enim, dapibus sit amet urna vel, convallis volutpat purus. </a:t>
            </a:r>
          </a:p>
        </p:txBody>
      </p:sp>
      <p:sp>
        <p:nvSpPr>
          <p:cNvPr id="17" name="Text Placeholder 18"/>
          <p:cNvSpPr>
            <a:spLocks noGrp="1"/>
          </p:cNvSpPr>
          <p:nvPr>
            <p:ph type="body" sz="quarter" idx="19" hasCustomPrompt="1"/>
          </p:nvPr>
        </p:nvSpPr>
        <p:spPr>
          <a:xfrm>
            <a:off x="8256062" y="1752271"/>
            <a:ext cx="3420000" cy="511175"/>
          </a:xfrm>
          <a:prstGeom prst="snip1Rect">
            <a:avLst/>
          </a:prstGeom>
          <a:solidFill>
            <a:srgbClr val="009B99"/>
          </a:solidFill>
        </p:spPr>
        <p:txBody>
          <a:bodyPr lIns="180000" anchor="ctr"/>
          <a:lstStyle>
            <a:lvl1pPr marL="0" indent="0" algn="ctr">
              <a:buNone/>
              <a:defRPr sz="1600" b="1" baseline="0">
                <a:solidFill>
                  <a:schemeClr val="bg1"/>
                </a:solidFill>
                <a:latin typeface="Segoe UI" panose="020B0502040204020203" pitchFamily="34" charset="0"/>
                <a:cs typeface="Segoe UI" panose="020B0502040204020203" pitchFamily="34" charset="0"/>
              </a:defRPr>
            </a:lvl1pPr>
          </a:lstStyle>
          <a:p>
            <a:pPr lvl="0"/>
            <a:r>
              <a:rPr lang="en-GB" noProof="0"/>
              <a:t>[Insert the title of this column]</a:t>
            </a:r>
          </a:p>
        </p:txBody>
      </p:sp>
      <p:sp>
        <p:nvSpPr>
          <p:cNvPr id="2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rgbClr val="2A2E33"/>
                </a:solidFill>
                <a:latin typeface="Segoe UI" panose="020B0502040204020203" pitchFamily="34" charset="0"/>
                <a:cs typeface="Segoe UI" panose="020B0502040204020203" pitchFamily="34" charset="0"/>
              </a:defRPr>
            </a:lvl1pPr>
          </a:lstStyle>
          <a:p>
            <a:pPr lvl="0"/>
            <a:r>
              <a:rPr lang="en-GB" noProof="0" dirty="0"/>
              <a:t>[Add slide title here]</a:t>
            </a:r>
          </a:p>
        </p:txBody>
      </p:sp>
    </p:spTree>
    <p:extLst>
      <p:ext uri="{BB962C8B-B14F-4D97-AF65-F5344CB8AC3E}">
        <p14:creationId xmlns:p14="http://schemas.microsoft.com/office/powerpoint/2010/main" val="1266060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block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rgbClr val="2A2E33"/>
                </a:solidFill>
                <a:latin typeface="Segoe UI" panose="020B0502040204020203" pitchFamily="34" charset="0"/>
                <a:cs typeface="Segoe UI" panose="020B0502040204020203" pitchFamily="34" charset="0"/>
              </a:defRPr>
            </a:lvl1pPr>
          </a:lstStyle>
          <a:p>
            <a:pPr lvl="0"/>
            <a:r>
              <a:rPr lang="en-GB" noProof="0" dirty="0"/>
              <a:t>[Add slide title here]</a:t>
            </a:r>
          </a:p>
        </p:txBody>
      </p:sp>
      <p:sp>
        <p:nvSpPr>
          <p:cNvPr id="11" name="Content Placeholder 2"/>
          <p:cNvSpPr>
            <a:spLocks noGrp="1"/>
          </p:cNvSpPr>
          <p:nvPr>
            <p:ph idx="1" hasCustomPrompt="1"/>
          </p:nvPr>
        </p:nvSpPr>
        <p:spPr>
          <a:xfrm>
            <a:off x="970100" y="2392070"/>
            <a:ext cx="5355338" cy="1501887"/>
          </a:xfrm>
          <a:prstGeom prst="rect">
            <a:avLst/>
          </a:prstGeom>
          <a:noFill/>
        </p:spPr>
        <p:txBody>
          <a:bodyPr>
            <a:noAutofit/>
          </a:bodyPr>
          <a:lstStyle>
            <a:lvl1pPr marL="342900" indent="-342900">
              <a:buClr>
                <a:srgbClr val="1A4746"/>
              </a:buClr>
              <a:buSzPct val="100000"/>
              <a:buFont typeface="Bahnschrift SemiBold SemiConden" panose="020B0502040204020203" pitchFamily="34" charset="0"/>
              <a:buChar char="¬"/>
              <a:defRPr sz="1400" b="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p:txBody>
      </p:sp>
      <p:sp>
        <p:nvSpPr>
          <p:cNvPr id="16" name="Content Placeholder 2"/>
          <p:cNvSpPr>
            <a:spLocks noGrp="1"/>
          </p:cNvSpPr>
          <p:nvPr>
            <p:ph idx="15" hasCustomPrompt="1"/>
          </p:nvPr>
        </p:nvSpPr>
        <p:spPr>
          <a:xfrm>
            <a:off x="6458380" y="4662380"/>
            <a:ext cx="5355668" cy="1501887"/>
          </a:xfrm>
          <a:prstGeom prst="rect">
            <a:avLst/>
          </a:prstGeom>
          <a:noFill/>
        </p:spPr>
        <p:txBody>
          <a:bodyPr>
            <a:noAutofit/>
          </a:bodyPr>
          <a:lstStyle>
            <a:lvl1pPr marL="342900" indent="-342900">
              <a:buClr>
                <a:srgbClr val="A0A738"/>
              </a:buClr>
              <a:buSzPct val="100000"/>
              <a:buFont typeface="Bahnschrift SemiBold SemiConden" panose="020B0502040204020203" pitchFamily="34" charset="0"/>
              <a:buChar char="¬"/>
              <a:defRPr sz="1400" b="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GB" noProof="0"/>
              <a:t>Sed ac elementum ante, id varius orci. Maecenas interdum ligula eget consectetur feugiat. </a:t>
            </a:r>
          </a:p>
          <a:p>
            <a:pPr lvl="0"/>
            <a:r>
              <a:rPr lang="en-GB" noProof="0"/>
              <a:t>Praesent elit est, accumsan eget consectetur ac, lacinia id mi. Duis molestie semper nunc venenatis posuere. </a:t>
            </a:r>
          </a:p>
        </p:txBody>
      </p:sp>
      <p:sp>
        <p:nvSpPr>
          <p:cNvPr id="19" name="Text Placeholder 18"/>
          <p:cNvSpPr>
            <a:spLocks noGrp="1"/>
          </p:cNvSpPr>
          <p:nvPr>
            <p:ph type="body" sz="quarter" idx="16" hasCustomPrompt="1"/>
          </p:nvPr>
        </p:nvSpPr>
        <p:spPr>
          <a:xfrm>
            <a:off x="970092" y="1752271"/>
            <a:ext cx="5355675" cy="511175"/>
          </a:xfrm>
          <a:prstGeom prst="snip1Rect">
            <a:avLst/>
          </a:prstGeom>
          <a:solidFill>
            <a:srgbClr val="1A4746"/>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dirty="0"/>
              <a:t>[Insert the title of this column here]</a:t>
            </a:r>
          </a:p>
        </p:txBody>
      </p:sp>
      <p:sp>
        <p:nvSpPr>
          <p:cNvPr id="20" name="Text Placeholder 18"/>
          <p:cNvSpPr>
            <a:spLocks noGrp="1"/>
          </p:cNvSpPr>
          <p:nvPr>
            <p:ph type="body" sz="quarter" idx="17" hasCustomPrompt="1"/>
          </p:nvPr>
        </p:nvSpPr>
        <p:spPr>
          <a:xfrm>
            <a:off x="6458380" y="4022581"/>
            <a:ext cx="5356006" cy="511175"/>
          </a:xfrm>
          <a:prstGeom prst="snip1Rect">
            <a:avLst/>
          </a:prstGeom>
          <a:solidFill>
            <a:srgbClr val="A0A738"/>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[Insert the title of this column here]</a:t>
            </a:r>
          </a:p>
        </p:txBody>
      </p:sp>
      <p:sp>
        <p:nvSpPr>
          <p:cNvPr id="13" name="Text Placeholder 13"/>
          <p:cNvSpPr>
            <a:spLocks noGrp="1"/>
          </p:cNvSpPr>
          <p:nvPr>
            <p:ph type="body" sz="quarter" idx="14" hasCustomPrompt="1"/>
          </p:nvPr>
        </p:nvSpPr>
        <p:spPr>
          <a:xfrm>
            <a:off x="970092" y="908050"/>
            <a:ext cx="10843956" cy="579457"/>
          </a:xfrm>
          <a:prstGeom prst="rect">
            <a:avLst/>
          </a:prstGeom>
          <a:solidFill>
            <a:srgbClr val="F2F2F2"/>
          </a:solidFill>
        </p:spPr>
        <p:txBody>
          <a:bodyPr anchor="ctr">
            <a:normAutofit/>
          </a:bodyPr>
          <a:lstStyle>
            <a:lvl1pPr marL="0" indent="0" algn="ctr">
              <a:buNone/>
              <a:defRPr sz="1200" baseline="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This is a placeholder for a short introduction text to the slide. </a:t>
            </a:r>
            <a:r>
              <a:rPr lang="en-GB" noProof="0" dirty="0" err="1"/>
              <a:t>Aliquam</a:t>
            </a:r>
            <a:r>
              <a:rPr lang="en-GB" noProof="0" dirty="0"/>
              <a:t> </a:t>
            </a:r>
            <a:r>
              <a:rPr lang="en-GB" noProof="0" dirty="0" err="1"/>
              <a:t>erat</a:t>
            </a:r>
            <a:r>
              <a:rPr lang="en-GB" noProof="0" dirty="0"/>
              <a:t> </a:t>
            </a:r>
            <a:r>
              <a:rPr lang="en-GB" noProof="0" dirty="0" err="1"/>
              <a:t>volutpat</a:t>
            </a:r>
            <a:r>
              <a:rPr lang="en-GB" noProof="0" dirty="0"/>
              <a:t>. </a:t>
            </a:r>
            <a:br>
              <a:rPr lang="en-GB" noProof="0" dirty="0"/>
            </a:br>
            <a:r>
              <a:rPr lang="en-GB" noProof="0" dirty="0"/>
              <a:t>Nam vitae </a:t>
            </a:r>
            <a:r>
              <a:rPr lang="en-GB" noProof="0" dirty="0" err="1"/>
              <a:t>vulputate</a:t>
            </a:r>
            <a:r>
              <a:rPr lang="en-GB" noProof="0" dirty="0"/>
              <a:t> </a:t>
            </a:r>
            <a:r>
              <a:rPr lang="en-GB" noProof="0" dirty="0" err="1"/>
              <a:t>tortor</a:t>
            </a:r>
            <a:r>
              <a:rPr lang="en-GB" noProof="0" dirty="0"/>
              <a:t>. Nam </a:t>
            </a:r>
            <a:r>
              <a:rPr lang="en-GB" noProof="0" dirty="0" err="1"/>
              <a:t>eget</a:t>
            </a:r>
            <a:r>
              <a:rPr lang="en-GB" noProof="0" dirty="0"/>
              <a:t> </a:t>
            </a:r>
            <a:r>
              <a:rPr lang="en-GB" noProof="0" dirty="0" err="1"/>
              <a:t>metus</a:t>
            </a:r>
            <a:r>
              <a:rPr lang="en-GB" noProof="0" dirty="0"/>
              <a:t> </a:t>
            </a:r>
            <a:r>
              <a:rPr lang="en-GB" noProof="0" dirty="0" err="1"/>
              <a:t>leo</a:t>
            </a:r>
            <a:r>
              <a:rPr lang="en-GB" noProof="0" dirty="0"/>
              <a:t>. Maecenas dictum ex </a:t>
            </a:r>
            <a:r>
              <a:rPr lang="en-GB" noProof="0" dirty="0" err="1"/>
              <a:t>sed</a:t>
            </a:r>
            <a:r>
              <a:rPr lang="en-GB" noProof="0" dirty="0"/>
              <a:t> </a:t>
            </a:r>
            <a:r>
              <a:rPr lang="en-GB" noProof="0" dirty="0" err="1"/>
              <a:t>neque</a:t>
            </a:r>
            <a:r>
              <a:rPr lang="en-GB" noProof="0" dirty="0"/>
              <a:t> cursus </a:t>
            </a:r>
            <a:r>
              <a:rPr lang="en-GB" noProof="0" dirty="0" err="1"/>
              <a:t>eleifend</a:t>
            </a:r>
            <a:r>
              <a:rPr lang="en-GB" noProof="0" dirty="0"/>
              <a:t>. Cras </a:t>
            </a:r>
            <a:r>
              <a:rPr lang="en-GB" noProof="0" dirty="0" err="1"/>
              <a:t>luctus</a:t>
            </a:r>
            <a:r>
              <a:rPr lang="en-GB" noProof="0" dirty="0"/>
              <a:t> </a:t>
            </a:r>
            <a:r>
              <a:rPr lang="en-GB" noProof="0" dirty="0" err="1"/>
              <a:t>bibendum</a:t>
            </a:r>
            <a:r>
              <a:rPr lang="en-GB" noProof="0" dirty="0"/>
              <a:t> pharetra.</a:t>
            </a:r>
          </a:p>
        </p:txBody>
      </p:sp>
      <p:sp>
        <p:nvSpPr>
          <p:cNvPr id="15" name="Content Placeholder 2"/>
          <p:cNvSpPr>
            <a:spLocks noGrp="1"/>
          </p:cNvSpPr>
          <p:nvPr>
            <p:ph idx="21" hasCustomPrompt="1"/>
          </p:nvPr>
        </p:nvSpPr>
        <p:spPr>
          <a:xfrm>
            <a:off x="970100" y="4662380"/>
            <a:ext cx="5355338" cy="1501887"/>
          </a:xfrm>
          <a:prstGeom prst="rect">
            <a:avLst/>
          </a:prstGeom>
          <a:noFill/>
        </p:spPr>
        <p:txBody>
          <a:bodyPr>
            <a:noAutofit/>
          </a:bodyPr>
          <a:lstStyle>
            <a:lvl1pPr marL="342900" indent="-342900">
              <a:buClr>
                <a:srgbClr val="009B99"/>
              </a:buClr>
              <a:buSzPct val="100000"/>
              <a:buFont typeface="Bahnschrift SemiBold SemiConden" panose="020B0502040204020203" pitchFamily="34" charset="0"/>
              <a:buChar char="¬"/>
              <a:defRPr sz="1400" b="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p:txBody>
      </p:sp>
      <p:sp>
        <p:nvSpPr>
          <p:cNvPr id="17" name="Content Placeholder 2"/>
          <p:cNvSpPr>
            <a:spLocks noGrp="1"/>
          </p:cNvSpPr>
          <p:nvPr>
            <p:ph idx="22" hasCustomPrompt="1"/>
          </p:nvPr>
        </p:nvSpPr>
        <p:spPr>
          <a:xfrm>
            <a:off x="6458380" y="2388311"/>
            <a:ext cx="5355668" cy="1501887"/>
          </a:xfrm>
          <a:prstGeom prst="rect">
            <a:avLst/>
          </a:prstGeom>
          <a:noFill/>
        </p:spPr>
        <p:txBody>
          <a:bodyPr>
            <a:noAutofit/>
          </a:bodyPr>
          <a:lstStyle>
            <a:lvl1pPr marL="342900" indent="-342900">
              <a:buClr>
                <a:srgbClr val="4CC9C6"/>
              </a:buClr>
              <a:buSzPct val="100000"/>
              <a:buFont typeface="Bahnschrift SemiBold SemiConden" panose="020B0502040204020203" pitchFamily="34" charset="0"/>
              <a:buChar char="¬"/>
              <a:defRPr sz="1400" b="0">
                <a:solidFill>
                  <a:schemeClr val="tx1"/>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p:txBody>
      </p:sp>
      <p:sp>
        <p:nvSpPr>
          <p:cNvPr id="18" name="Text Placeholder 18"/>
          <p:cNvSpPr>
            <a:spLocks noGrp="1"/>
          </p:cNvSpPr>
          <p:nvPr>
            <p:ph type="body" sz="quarter" idx="23" hasCustomPrompt="1"/>
          </p:nvPr>
        </p:nvSpPr>
        <p:spPr>
          <a:xfrm>
            <a:off x="970092" y="4022581"/>
            <a:ext cx="5355675" cy="511175"/>
          </a:xfrm>
          <a:prstGeom prst="snip1Rect">
            <a:avLst/>
          </a:prstGeom>
          <a:solidFill>
            <a:srgbClr val="009B99"/>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[Insert the title of this column here]</a:t>
            </a:r>
          </a:p>
        </p:txBody>
      </p:sp>
      <p:sp>
        <p:nvSpPr>
          <p:cNvPr id="21" name="Text Placeholder 18"/>
          <p:cNvSpPr>
            <a:spLocks noGrp="1"/>
          </p:cNvSpPr>
          <p:nvPr>
            <p:ph type="body" sz="quarter" idx="24" hasCustomPrompt="1"/>
          </p:nvPr>
        </p:nvSpPr>
        <p:spPr>
          <a:xfrm>
            <a:off x="6458380" y="1748512"/>
            <a:ext cx="5356006" cy="511175"/>
          </a:xfrm>
          <a:prstGeom prst="snip1Rect">
            <a:avLst/>
          </a:prstGeom>
          <a:solidFill>
            <a:srgbClr val="4CC9C6"/>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[Insert the title of this column here]</a:t>
            </a:r>
          </a:p>
        </p:txBody>
      </p:sp>
      <p:sp>
        <p:nvSpPr>
          <p:cNvPr id="12" name="Slide Number Placeholder 11">
            <a:extLst>
              <a:ext uri="{FF2B5EF4-FFF2-40B4-BE49-F238E27FC236}">
                <a16:creationId xmlns:a16="http://schemas.microsoft.com/office/drawing/2014/main" id="{57D5FD67-CC03-47CE-8D2C-CBE27B1692BE}"/>
              </a:ext>
            </a:extLst>
          </p:cNvPr>
          <p:cNvSpPr>
            <a:spLocks noGrp="1"/>
          </p:cNvSpPr>
          <p:nvPr>
            <p:ph type="sldNum" sz="quarter" idx="4"/>
          </p:nvPr>
        </p:nvSpPr>
        <p:spPr>
          <a:xfrm>
            <a:off x="9429274" y="6492873"/>
            <a:ext cx="2609707" cy="365125"/>
          </a:xfrm>
          <a:prstGeom prst="rect">
            <a:avLst/>
          </a:prstGeom>
        </p:spPr>
        <p:txBody>
          <a:bodyPr anchor="ctr" anchorCtr="0"/>
          <a:lstStyle>
            <a:lvl1pPr algn="r">
              <a:defRPr sz="1100">
                <a:solidFill>
                  <a:schemeClr val="tx1"/>
                </a:solidFill>
                <a:latin typeface="+mj-lt"/>
              </a:defRPr>
            </a:lvl1pPr>
          </a:lstStyle>
          <a:p>
            <a:fld id="{A36EBB71-1AEC-4D92-8A51-969FF0A7CB17}" type="slidenum">
              <a:rPr lang="en-GB" noProof="0" smtClean="0"/>
              <a:pPr/>
              <a:t>‹nr.›</a:t>
            </a:fld>
            <a:endParaRPr lang="en-GB" noProof="0"/>
          </a:p>
        </p:txBody>
      </p:sp>
    </p:spTree>
    <p:extLst>
      <p:ext uri="{BB962C8B-B14F-4D97-AF65-F5344CB8AC3E}">
        <p14:creationId xmlns:p14="http://schemas.microsoft.com/office/powerpoint/2010/main" val="4188298397"/>
      </p:ext>
    </p:extLst>
  </p:cSld>
  <p:clrMapOvr>
    <a:masterClrMapping/>
  </p:clrMapOvr>
  <p:extLst>
    <p:ext uri="{DCECCB84-F9BA-43D5-87BE-67443E8EF086}">
      <p15:sldGuideLst xmlns:p15="http://schemas.microsoft.com/office/powerpoint/2012/main">
        <p15:guide id="6" orient="horz" pos="2160">
          <p15:clr>
            <a:srgbClr val="FBAE40"/>
          </p15:clr>
        </p15:guide>
        <p15:guide id="7" pos="3840">
          <p15:clr>
            <a:srgbClr val="FBAE40"/>
          </p15:clr>
        </p15:guide>
        <p15:guide id="8" orient="horz" pos="572">
          <p15:clr>
            <a:srgbClr val="FBAE40"/>
          </p15:clr>
        </p15:guide>
        <p15:guide id="9" pos="7355">
          <p15:clr>
            <a:srgbClr val="FBAE40"/>
          </p15:clr>
        </p15:guide>
        <p15:guide id="10" pos="3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Breaker red">
    <p:bg>
      <p:bgPr>
        <a:solidFill>
          <a:schemeClr val="accent1"/>
        </a:solidFill>
        <a:effectLst/>
      </p:bgPr>
    </p:bg>
    <p:spTree>
      <p:nvGrpSpPr>
        <p:cNvPr id="1" name=""/>
        <p:cNvGrpSpPr/>
        <p:nvPr/>
      </p:nvGrpSpPr>
      <p:grpSpPr>
        <a:xfrm>
          <a:off x="0" y="0"/>
          <a:ext cx="0" cy="0"/>
          <a:chOff x="0" y="0"/>
          <a:chExt cx="0" cy="0"/>
        </a:xfrm>
      </p:grpSpPr>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6" name="Graphic 5">
            <a:extLst>
              <a:ext uri="{FF2B5EF4-FFF2-40B4-BE49-F238E27FC236}">
                <a16:creationId xmlns:a16="http://schemas.microsoft.com/office/drawing/2014/main" id="{3E22C04D-D86A-6994-D4D2-8FD4DD43DC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441147" y="1290965"/>
            <a:ext cx="6106741" cy="472748"/>
          </a:xfrm>
        </p:spPr>
        <p:txBody>
          <a:bodyPr/>
          <a:lstStyle>
            <a:lvl1pPr marL="0" indent="0" algn="l">
              <a:spcBef>
                <a:spcPts val="0"/>
              </a:spcBef>
              <a:buFont typeface="Arial" panose="020B0604020202020204" pitchFamily="34" charset="0"/>
              <a:buNone/>
              <a:defRPr sz="2000"/>
            </a:lvl1pPr>
            <a:lvl2pPr marL="0" indent="0" algn="l">
              <a:spcAft>
                <a:spcPts val="600"/>
              </a:spcAft>
              <a:buFont typeface="Arial" panose="020B0604020202020204" pitchFamily="34" charset="0"/>
              <a:buNone/>
              <a:defRPr sz="2000" b="0"/>
            </a:lvl2pPr>
            <a:lvl3pPr marL="0" indent="0" algn="l">
              <a:spcAft>
                <a:spcPts val="600"/>
              </a:spcAft>
              <a:buFont typeface="Arial" panose="020B0604020202020204" pitchFamily="34" charset="0"/>
              <a:buNone/>
              <a:defRPr sz="2000" b="0"/>
            </a:lvl3pPr>
            <a:lvl4pPr marL="0" indent="0" algn="l">
              <a:spcAft>
                <a:spcPts val="600"/>
              </a:spcAft>
              <a:buFont typeface="Arial" panose="020B0604020202020204" pitchFamily="34" charset="0"/>
              <a:buNone/>
              <a:defRPr sz="2000" b="0"/>
            </a:lvl4pPr>
            <a:lvl5pPr marL="0" indent="0" algn="l">
              <a:spcAft>
                <a:spcPts val="600"/>
              </a:spcAft>
              <a:buFont typeface="Arial" panose="020B0604020202020204" pitchFamily="34" charset="0"/>
              <a:buNone/>
              <a:defRPr sz="2000" b="0"/>
            </a:lvl5pPr>
            <a:lvl6pPr marL="0" indent="0" algn="l">
              <a:spcAft>
                <a:spcPts val="600"/>
              </a:spcAft>
              <a:buFont typeface="Arial" panose="020B0604020202020204" pitchFamily="34" charset="0"/>
              <a:buNone/>
              <a:defRPr sz="2000" b="0"/>
            </a:lvl6pPr>
            <a:lvl7pPr marL="0" indent="0" algn="l">
              <a:spcAft>
                <a:spcPts val="600"/>
              </a:spcAft>
              <a:buFont typeface="Arial" panose="020B0604020202020204" pitchFamily="34" charset="0"/>
              <a:buNone/>
              <a:defRPr sz="2000" b="0"/>
            </a:lvl7pPr>
            <a:lvl8pPr marL="0" indent="0" algn="l">
              <a:spcAft>
                <a:spcPts val="600"/>
              </a:spcAft>
              <a:buFont typeface="Arial" panose="020B0604020202020204" pitchFamily="34" charset="0"/>
              <a:buNone/>
              <a:defRPr sz="2000" b="0"/>
            </a:lvl8pPr>
            <a:lvl9pPr marL="0" indent="0" algn="l">
              <a:spcAft>
                <a:spcPts val="600"/>
              </a:spcAft>
              <a:buFont typeface="Arial" panose="020B0604020202020204" pitchFamily="34" charset="0"/>
              <a:buNone/>
              <a:defRPr sz="2000" b="0"/>
            </a:lvl9pPr>
          </a:lstStyle>
          <a:p>
            <a:r>
              <a:rPr lang="en-GB"/>
              <a:t>Click to add subtitle</a:t>
            </a:r>
          </a:p>
        </p:txBody>
      </p:sp>
      <p:sp>
        <p:nvSpPr>
          <p:cNvPr id="2" name="Title 1"/>
          <p:cNvSpPr>
            <a:spLocks noGrp="1"/>
          </p:cNvSpPr>
          <p:nvPr>
            <p:ph type="ctrTitle" hasCustomPrompt="1"/>
          </p:nvPr>
        </p:nvSpPr>
        <p:spPr>
          <a:xfrm>
            <a:off x="441326" y="1815555"/>
            <a:ext cx="6106620" cy="2386800"/>
          </a:xfrm>
        </p:spPr>
        <p:txBody>
          <a:bodyPr anchor="t" anchorCtr="0"/>
          <a:lstStyle>
            <a:lvl1pPr algn="l">
              <a:defRPr sz="5500"/>
            </a:lvl1pPr>
          </a:lstStyle>
          <a:p>
            <a:r>
              <a:rPr lang="en-GB"/>
              <a:t>Click to add title</a:t>
            </a:r>
          </a:p>
        </p:txBody>
      </p:sp>
      <p:sp>
        <p:nvSpPr>
          <p:cNvPr id="4" name="Date Placeholder 3">
            <a:extLst>
              <a:ext uri="{FF2B5EF4-FFF2-40B4-BE49-F238E27FC236}">
                <a16:creationId xmlns:a16="http://schemas.microsoft.com/office/drawing/2014/main" id="{78C3AA02-0F1E-1638-69F5-23AFC91FAC31}"/>
              </a:ext>
            </a:extLst>
          </p:cNvPr>
          <p:cNvSpPr>
            <a:spLocks noGrp="1"/>
          </p:cNvSpPr>
          <p:nvPr>
            <p:ph type="dt" sz="half" idx="18"/>
          </p:nvPr>
        </p:nvSpPr>
        <p:spPr/>
        <p:txBody>
          <a:bodyPr/>
          <a:lstStyle/>
          <a:p>
            <a:fld id="{EC63B2A2-8928-4B28-BB0D-E868E9FF84FD}" type="datetime4">
              <a:rPr lang="en-GB" smtClean="0"/>
              <a:t>07 October 2025</a:t>
            </a:fld>
            <a:endParaRPr lang="en-GB"/>
          </a:p>
        </p:txBody>
      </p:sp>
      <p:sp>
        <p:nvSpPr>
          <p:cNvPr id="7" name="Pladsholder til sidefod 6">
            <a:extLst>
              <a:ext uri="{FF2B5EF4-FFF2-40B4-BE49-F238E27FC236}">
                <a16:creationId xmlns:a16="http://schemas.microsoft.com/office/drawing/2014/main" id="{A7D9CB1E-5B91-AFF4-F6D6-AD74536E485D}"/>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1723282476"/>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8DBBFB-89F0-2690-74EC-96D14819DCE6}"/>
              </a:ext>
            </a:extLst>
          </p:cNvPr>
          <p:cNvSpPr>
            <a:spLocks noGrp="1"/>
          </p:cNvSpPr>
          <p:nvPr>
            <p:ph type="sldNum" sz="quarter" idx="12"/>
          </p:nvPr>
        </p:nvSpPr>
        <p:spPr/>
        <p:txBody>
          <a:bodyPr/>
          <a:lstStyle/>
          <a:p>
            <a:fld id="{47202997-99CB-4ACD-BAFA-62A94DCF5BAC}" type="slidenum">
              <a:rPr lang="en-GB" smtClean="0"/>
              <a:t>‹nr.›</a:t>
            </a:fld>
            <a:endParaRPr lang="en-GB"/>
          </a:p>
        </p:txBody>
      </p:sp>
      <p:sp>
        <p:nvSpPr>
          <p:cNvPr id="3" name="Title 2">
            <a:extLst>
              <a:ext uri="{FF2B5EF4-FFF2-40B4-BE49-F238E27FC236}">
                <a16:creationId xmlns:a16="http://schemas.microsoft.com/office/drawing/2014/main" id="{6EE6055F-80D1-D9E0-50B8-25D3D04C3960}"/>
              </a:ext>
            </a:extLst>
          </p:cNvPr>
          <p:cNvSpPr>
            <a:spLocks noGrp="1"/>
          </p:cNvSpPr>
          <p:nvPr>
            <p:ph type="title" hasCustomPrompt="1"/>
          </p:nvPr>
        </p:nvSpPr>
        <p:spPr/>
        <p:txBody>
          <a:bodyPr/>
          <a:lstStyle/>
          <a:p>
            <a:r>
              <a:rPr lang="en-US" dirty="0"/>
              <a:t>[Add slide title here]</a:t>
            </a:r>
            <a:endParaRPr lang="en-GB" dirty="0"/>
          </a:p>
        </p:txBody>
      </p:sp>
      <p:sp>
        <p:nvSpPr>
          <p:cNvPr id="2" name="Content Placeholder 2">
            <a:extLst>
              <a:ext uri="{FF2B5EF4-FFF2-40B4-BE49-F238E27FC236}">
                <a16:creationId xmlns:a16="http://schemas.microsoft.com/office/drawing/2014/main" id="{AF66837D-494D-876C-B8A2-7ED855BA81D6}"/>
              </a:ext>
            </a:extLst>
          </p:cNvPr>
          <p:cNvSpPr>
            <a:spLocks noGrp="1"/>
          </p:cNvSpPr>
          <p:nvPr>
            <p:ph idx="1" hasCustomPrompt="1"/>
          </p:nvPr>
        </p:nvSpPr>
        <p:spPr>
          <a:xfrm>
            <a:off x="1080761" y="2294741"/>
            <a:ext cx="2446687" cy="4032711"/>
          </a:xfrm>
          <a:prstGeom prst="rect">
            <a:avLst/>
          </a:prstGeom>
          <a:noFill/>
        </p:spPr>
        <p:txBody>
          <a:bodyPr lIns="0" tIns="180000" rIns="180000" bIns="180000">
            <a:noAutofit/>
          </a:bodyPr>
          <a:lstStyle>
            <a:lvl1pPr marL="171450" indent="-171450">
              <a:buClr>
                <a:srgbClr val="129B9E"/>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a:t>
            </a:r>
          </a:p>
        </p:txBody>
      </p:sp>
      <p:sp>
        <p:nvSpPr>
          <p:cNvPr id="4" name="Text Placeholder 18">
            <a:extLst>
              <a:ext uri="{FF2B5EF4-FFF2-40B4-BE49-F238E27FC236}">
                <a16:creationId xmlns:a16="http://schemas.microsoft.com/office/drawing/2014/main" id="{5604010A-9723-5981-73F8-064769AE3A2C}"/>
              </a:ext>
            </a:extLst>
          </p:cNvPr>
          <p:cNvSpPr>
            <a:spLocks noGrp="1"/>
          </p:cNvSpPr>
          <p:nvPr>
            <p:ph type="body" sz="quarter" idx="16" hasCustomPrompt="1"/>
          </p:nvPr>
        </p:nvSpPr>
        <p:spPr>
          <a:xfrm>
            <a:off x="1080761" y="1654941"/>
            <a:ext cx="2446687" cy="511175"/>
          </a:xfrm>
          <a:prstGeom prst="snip1Rect">
            <a:avLst/>
          </a:prstGeom>
          <a:solidFill>
            <a:srgbClr val="129B9E"/>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dirty="0"/>
              <a:t>[Second title]</a:t>
            </a:r>
          </a:p>
        </p:txBody>
      </p:sp>
      <p:sp>
        <p:nvSpPr>
          <p:cNvPr id="6" name="Text Placeholder 18">
            <a:extLst>
              <a:ext uri="{FF2B5EF4-FFF2-40B4-BE49-F238E27FC236}">
                <a16:creationId xmlns:a16="http://schemas.microsoft.com/office/drawing/2014/main" id="{CACED3F0-3EB9-8CFE-8B7F-79F96838454B}"/>
              </a:ext>
            </a:extLst>
          </p:cNvPr>
          <p:cNvSpPr>
            <a:spLocks noGrp="1"/>
          </p:cNvSpPr>
          <p:nvPr>
            <p:ph type="body" sz="quarter" idx="17" hasCustomPrompt="1"/>
          </p:nvPr>
        </p:nvSpPr>
        <p:spPr>
          <a:xfrm>
            <a:off x="3805446" y="1654941"/>
            <a:ext cx="2446687" cy="511175"/>
          </a:xfrm>
          <a:prstGeom prst="snip1Rect">
            <a:avLst/>
          </a:prstGeom>
          <a:solidFill>
            <a:srgbClr val="A0A738"/>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[Second title]</a:t>
            </a:r>
          </a:p>
        </p:txBody>
      </p:sp>
      <p:sp>
        <p:nvSpPr>
          <p:cNvPr id="7" name="Text Placeholder 13">
            <a:extLst>
              <a:ext uri="{FF2B5EF4-FFF2-40B4-BE49-F238E27FC236}">
                <a16:creationId xmlns:a16="http://schemas.microsoft.com/office/drawing/2014/main" id="{CFBE8A49-D1B2-96D1-73E0-2ED8DF05DF3C}"/>
              </a:ext>
            </a:extLst>
          </p:cNvPr>
          <p:cNvSpPr>
            <a:spLocks noGrp="1"/>
          </p:cNvSpPr>
          <p:nvPr>
            <p:ph type="body" sz="quarter" idx="14" hasCustomPrompt="1"/>
          </p:nvPr>
        </p:nvSpPr>
        <p:spPr>
          <a:xfrm>
            <a:off x="1080761" y="908050"/>
            <a:ext cx="10620087" cy="609383"/>
          </a:xfrm>
          <a:prstGeom prst="snip1Rect">
            <a:avLst/>
          </a:prstGeom>
          <a:noFill/>
        </p:spPr>
        <p:txBody>
          <a:bodyPr anchor="ctr">
            <a:normAutofit/>
          </a:bodyPr>
          <a:lstStyle>
            <a:lvl1pPr marL="0" indent="0" algn="ctr">
              <a:buNone/>
              <a:defRPr lang="en-GB" sz="2800" b="1" kern="1200" baseline="0" dirty="0">
                <a:solidFill>
                  <a:srgbClr val="071D1E"/>
                </a:solidFill>
                <a:latin typeface="Segoe UI" panose="020B0502040204020203" pitchFamily="34" charset="0"/>
                <a:ea typeface="+mn-ea"/>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 This is a space for the main title of this area ]</a:t>
            </a:r>
          </a:p>
        </p:txBody>
      </p:sp>
      <p:sp>
        <p:nvSpPr>
          <p:cNvPr id="8" name="Text Placeholder 18">
            <a:extLst>
              <a:ext uri="{FF2B5EF4-FFF2-40B4-BE49-F238E27FC236}">
                <a16:creationId xmlns:a16="http://schemas.microsoft.com/office/drawing/2014/main" id="{EACBB339-4EC2-62A1-33BF-CA16C0B41C9E}"/>
              </a:ext>
            </a:extLst>
          </p:cNvPr>
          <p:cNvSpPr>
            <a:spLocks noGrp="1"/>
          </p:cNvSpPr>
          <p:nvPr>
            <p:ph type="body" sz="quarter" idx="22" hasCustomPrompt="1"/>
          </p:nvPr>
        </p:nvSpPr>
        <p:spPr>
          <a:xfrm>
            <a:off x="6529586" y="1654941"/>
            <a:ext cx="2446687" cy="511175"/>
          </a:xfrm>
          <a:prstGeom prst="snip1Rect">
            <a:avLst/>
          </a:prstGeom>
          <a:solidFill>
            <a:srgbClr val="DA1A5D"/>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[Second title]</a:t>
            </a:r>
          </a:p>
        </p:txBody>
      </p:sp>
      <p:sp>
        <p:nvSpPr>
          <p:cNvPr id="9" name="Text Placeholder 18">
            <a:extLst>
              <a:ext uri="{FF2B5EF4-FFF2-40B4-BE49-F238E27FC236}">
                <a16:creationId xmlns:a16="http://schemas.microsoft.com/office/drawing/2014/main" id="{BA744605-3BB6-400A-9B43-6D69AE4992C6}"/>
              </a:ext>
            </a:extLst>
          </p:cNvPr>
          <p:cNvSpPr>
            <a:spLocks noGrp="1"/>
          </p:cNvSpPr>
          <p:nvPr>
            <p:ph type="body" sz="quarter" idx="24" hasCustomPrompt="1"/>
          </p:nvPr>
        </p:nvSpPr>
        <p:spPr>
          <a:xfrm>
            <a:off x="9254162" y="1654941"/>
            <a:ext cx="2446687" cy="511175"/>
          </a:xfrm>
          <a:prstGeom prst="snip1Rect">
            <a:avLst/>
          </a:prstGeom>
          <a:solidFill>
            <a:srgbClr val="56C4C4"/>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[Second title]</a:t>
            </a:r>
          </a:p>
        </p:txBody>
      </p:sp>
      <p:sp>
        <p:nvSpPr>
          <p:cNvPr id="10" name="Content Placeholder 2">
            <a:extLst>
              <a:ext uri="{FF2B5EF4-FFF2-40B4-BE49-F238E27FC236}">
                <a16:creationId xmlns:a16="http://schemas.microsoft.com/office/drawing/2014/main" id="{5DB926D4-59A1-90D1-D48A-72A77259EBC0}"/>
              </a:ext>
            </a:extLst>
          </p:cNvPr>
          <p:cNvSpPr>
            <a:spLocks noGrp="1"/>
          </p:cNvSpPr>
          <p:nvPr>
            <p:ph idx="25" hasCustomPrompt="1"/>
          </p:nvPr>
        </p:nvSpPr>
        <p:spPr>
          <a:xfrm>
            <a:off x="3805446" y="2294740"/>
            <a:ext cx="2446687" cy="4032711"/>
          </a:xfrm>
          <a:prstGeom prst="rect">
            <a:avLst/>
          </a:prstGeom>
          <a:noFill/>
        </p:spPr>
        <p:txBody>
          <a:bodyPr lIns="0" tIns="180000" rIns="180000" bIns="180000">
            <a:noAutofit/>
          </a:bodyPr>
          <a:lstStyle>
            <a:lvl1pPr marL="180975" indent="-161925">
              <a:buClr>
                <a:srgbClr val="A0A738"/>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a:t>
            </a:r>
          </a:p>
        </p:txBody>
      </p:sp>
      <p:sp>
        <p:nvSpPr>
          <p:cNvPr id="11" name="Content Placeholder 2">
            <a:extLst>
              <a:ext uri="{FF2B5EF4-FFF2-40B4-BE49-F238E27FC236}">
                <a16:creationId xmlns:a16="http://schemas.microsoft.com/office/drawing/2014/main" id="{13831288-E68B-DE15-4949-3BFC5BB7E88F}"/>
              </a:ext>
            </a:extLst>
          </p:cNvPr>
          <p:cNvSpPr>
            <a:spLocks noGrp="1"/>
          </p:cNvSpPr>
          <p:nvPr>
            <p:ph idx="26" hasCustomPrompt="1"/>
          </p:nvPr>
        </p:nvSpPr>
        <p:spPr>
          <a:xfrm>
            <a:off x="6529585" y="2303624"/>
            <a:ext cx="2446687" cy="4032711"/>
          </a:xfrm>
          <a:prstGeom prst="rect">
            <a:avLst/>
          </a:prstGeom>
          <a:noFill/>
        </p:spPr>
        <p:txBody>
          <a:bodyPr lIns="0" tIns="180000" rIns="180000" bIns="180000">
            <a:noAutofit/>
          </a:bodyPr>
          <a:lstStyle>
            <a:lvl1pPr marL="161925" indent="-161925">
              <a:buClr>
                <a:srgbClr val="DA1A5D"/>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a:t>
            </a:r>
          </a:p>
        </p:txBody>
      </p:sp>
      <p:sp>
        <p:nvSpPr>
          <p:cNvPr id="12" name="Content Placeholder 2">
            <a:extLst>
              <a:ext uri="{FF2B5EF4-FFF2-40B4-BE49-F238E27FC236}">
                <a16:creationId xmlns:a16="http://schemas.microsoft.com/office/drawing/2014/main" id="{DE0C240F-BF9F-5593-37D9-C8DDC89E74F9}"/>
              </a:ext>
            </a:extLst>
          </p:cNvPr>
          <p:cNvSpPr>
            <a:spLocks noGrp="1"/>
          </p:cNvSpPr>
          <p:nvPr>
            <p:ph idx="27" hasCustomPrompt="1"/>
          </p:nvPr>
        </p:nvSpPr>
        <p:spPr>
          <a:xfrm>
            <a:off x="9253724" y="2294739"/>
            <a:ext cx="2446687" cy="4032711"/>
          </a:xfrm>
          <a:prstGeom prst="rect">
            <a:avLst/>
          </a:prstGeom>
          <a:noFill/>
        </p:spPr>
        <p:txBody>
          <a:bodyPr lIns="0" tIns="180000" rIns="180000" bIns="180000">
            <a:noAutofit/>
          </a:bodyPr>
          <a:lstStyle>
            <a:lvl1pPr marL="180975" indent="-161925">
              <a:buClr>
                <a:srgbClr val="56C4C4"/>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a:t>
            </a:r>
          </a:p>
        </p:txBody>
      </p:sp>
    </p:spTree>
    <p:extLst>
      <p:ext uri="{BB962C8B-B14F-4D97-AF65-F5344CB8AC3E}">
        <p14:creationId xmlns:p14="http://schemas.microsoft.com/office/powerpoint/2010/main" val="355465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Colum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C8DBBFB-89F0-2690-74EC-96D14819DCE6}"/>
              </a:ext>
            </a:extLst>
          </p:cNvPr>
          <p:cNvSpPr>
            <a:spLocks noGrp="1"/>
          </p:cNvSpPr>
          <p:nvPr>
            <p:ph type="sldNum" sz="quarter" idx="12"/>
          </p:nvPr>
        </p:nvSpPr>
        <p:spPr/>
        <p:txBody>
          <a:bodyPr/>
          <a:lstStyle/>
          <a:p>
            <a:fld id="{47202997-99CB-4ACD-BAFA-62A94DCF5BAC}" type="slidenum">
              <a:rPr lang="en-GB" smtClean="0"/>
              <a:t>‹nr.›</a:t>
            </a:fld>
            <a:endParaRPr lang="en-GB"/>
          </a:p>
        </p:txBody>
      </p:sp>
      <p:sp>
        <p:nvSpPr>
          <p:cNvPr id="3" name="Title 2">
            <a:extLst>
              <a:ext uri="{FF2B5EF4-FFF2-40B4-BE49-F238E27FC236}">
                <a16:creationId xmlns:a16="http://schemas.microsoft.com/office/drawing/2014/main" id="{6EE6055F-80D1-D9E0-50B8-25D3D04C3960}"/>
              </a:ext>
            </a:extLst>
          </p:cNvPr>
          <p:cNvSpPr>
            <a:spLocks noGrp="1"/>
          </p:cNvSpPr>
          <p:nvPr>
            <p:ph type="title" hasCustomPrompt="1"/>
          </p:nvPr>
        </p:nvSpPr>
        <p:spPr/>
        <p:txBody>
          <a:bodyPr/>
          <a:lstStyle/>
          <a:p>
            <a:r>
              <a:rPr lang="en-US" dirty="0"/>
              <a:t>[Add slide title here]</a:t>
            </a:r>
            <a:endParaRPr lang="en-GB" dirty="0"/>
          </a:p>
        </p:txBody>
      </p:sp>
      <p:sp>
        <p:nvSpPr>
          <p:cNvPr id="2" name="Content Placeholder 2">
            <a:extLst>
              <a:ext uri="{FF2B5EF4-FFF2-40B4-BE49-F238E27FC236}">
                <a16:creationId xmlns:a16="http://schemas.microsoft.com/office/drawing/2014/main" id="{AF66837D-494D-876C-B8A2-7ED855BA81D6}"/>
              </a:ext>
            </a:extLst>
          </p:cNvPr>
          <p:cNvSpPr>
            <a:spLocks noGrp="1"/>
          </p:cNvSpPr>
          <p:nvPr>
            <p:ph idx="1" hasCustomPrompt="1"/>
          </p:nvPr>
        </p:nvSpPr>
        <p:spPr>
          <a:xfrm>
            <a:off x="1080761" y="2294741"/>
            <a:ext cx="2016000" cy="4032711"/>
          </a:xfrm>
          <a:prstGeom prst="rect">
            <a:avLst/>
          </a:prstGeom>
          <a:noFill/>
        </p:spPr>
        <p:txBody>
          <a:bodyPr lIns="0" tIns="180000" rIns="180000" bIns="180000">
            <a:noAutofit/>
          </a:bodyPr>
          <a:lstStyle>
            <a:lvl1pPr marL="171450" indent="-171450">
              <a:buClr>
                <a:srgbClr val="804987"/>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p:txBody>
      </p:sp>
      <p:sp>
        <p:nvSpPr>
          <p:cNvPr id="4" name="Text Placeholder 18">
            <a:extLst>
              <a:ext uri="{FF2B5EF4-FFF2-40B4-BE49-F238E27FC236}">
                <a16:creationId xmlns:a16="http://schemas.microsoft.com/office/drawing/2014/main" id="{5604010A-9723-5981-73F8-064769AE3A2C}"/>
              </a:ext>
            </a:extLst>
          </p:cNvPr>
          <p:cNvSpPr>
            <a:spLocks noGrp="1"/>
          </p:cNvSpPr>
          <p:nvPr>
            <p:ph type="body" sz="quarter" idx="16" hasCustomPrompt="1"/>
          </p:nvPr>
        </p:nvSpPr>
        <p:spPr>
          <a:xfrm>
            <a:off x="1080761" y="1654941"/>
            <a:ext cx="2016000" cy="511175"/>
          </a:xfrm>
          <a:prstGeom prst="snip1Rect">
            <a:avLst/>
          </a:prstGeom>
          <a:solidFill>
            <a:srgbClr val="804987"/>
          </a:solidFill>
          <a:ln>
            <a:noFill/>
          </a:ln>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dirty="0"/>
              <a:t>[Second title]</a:t>
            </a:r>
          </a:p>
        </p:txBody>
      </p:sp>
      <p:sp>
        <p:nvSpPr>
          <p:cNvPr id="6" name="Text Placeholder 18">
            <a:extLst>
              <a:ext uri="{FF2B5EF4-FFF2-40B4-BE49-F238E27FC236}">
                <a16:creationId xmlns:a16="http://schemas.microsoft.com/office/drawing/2014/main" id="{CACED3F0-3EB9-8CFE-8B7F-79F96838454B}"/>
              </a:ext>
            </a:extLst>
          </p:cNvPr>
          <p:cNvSpPr>
            <a:spLocks noGrp="1"/>
          </p:cNvSpPr>
          <p:nvPr>
            <p:ph type="body" sz="quarter" idx="17" hasCustomPrompt="1"/>
          </p:nvPr>
        </p:nvSpPr>
        <p:spPr>
          <a:xfrm>
            <a:off x="3259921" y="1654941"/>
            <a:ext cx="2016000" cy="511175"/>
          </a:xfrm>
          <a:prstGeom prst="snip1Rect">
            <a:avLst/>
          </a:prstGeom>
          <a:solidFill>
            <a:srgbClr val="DA1A5D"/>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[Second title]</a:t>
            </a:r>
          </a:p>
        </p:txBody>
      </p:sp>
      <p:sp>
        <p:nvSpPr>
          <p:cNvPr id="7" name="Text Placeholder 13">
            <a:extLst>
              <a:ext uri="{FF2B5EF4-FFF2-40B4-BE49-F238E27FC236}">
                <a16:creationId xmlns:a16="http://schemas.microsoft.com/office/drawing/2014/main" id="{CFBE8A49-D1B2-96D1-73E0-2ED8DF05DF3C}"/>
              </a:ext>
            </a:extLst>
          </p:cNvPr>
          <p:cNvSpPr>
            <a:spLocks noGrp="1"/>
          </p:cNvSpPr>
          <p:nvPr>
            <p:ph type="body" sz="quarter" idx="14" hasCustomPrompt="1"/>
          </p:nvPr>
        </p:nvSpPr>
        <p:spPr>
          <a:xfrm>
            <a:off x="1080761" y="908050"/>
            <a:ext cx="10732201" cy="609383"/>
          </a:xfrm>
          <a:prstGeom prst="snip1Rect">
            <a:avLst/>
          </a:prstGeom>
          <a:noFill/>
        </p:spPr>
        <p:txBody>
          <a:bodyPr anchor="ctr">
            <a:normAutofit/>
          </a:bodyPr>
          <a:lstStyle>
            <a:lvl1pPr marL="0" indent="0" algn="ctr">
              <a:buNone/>
              <a:defRPr lang="en-GB" sz="2800" b="1" kern="1200" baseline="0" dirty="0">
                <a:solidFill>
                  <a:srgbClr val="071D1E"/>
                </a:solidFill>
                <a:latin typeface="Segoe UI" panose="020B0502040204020203" pitchFamily="34" charset="0"/>
                <a:ea typeface="+mn-ea"/>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 This is a space for the main title of this area ]</a:t>
            </a:r>
          </a:p>
        </p:txBody>
      </p:sp>
      <p:sp>
        <p:nvSpPr>
          <p:cNvPr id="8" name="Text Placeholder 18">
            <a:extLst>
              <a:ext uri="{FF2B5EF4-FFF2-40B4-BE49-F238E27FC236}">
                <a16:creationId xmlns:a16="http://schemas.microsoft.com/office/drawing/2014/main" id="{EACBB339-4EC2-62A1-33BF-CA16C0B41C9E}"/>
              </a:ext>
            </a:extLst>
          </p:cNvPr>
          <p:cNvSpPr>
            <a:spLocks noGrp="1"/>
          </p:cNvSpPr>
          <p:nvPr>
            <p:ph type="body" sz="quarter" idx="22" hasCustomPrompt="1"/>
          </p:nvPr>
        </p:nvSpPr>
        <p:spPr>
          <a:xfrm>
            <a:off x="5439081" y="1654941"/>
            <a:ext cx="2016000" cy="511175"/>
          </a:xfrm>
          <a:prstGeom prst="snip1Rect">
            <a:avLst/>
          </a:prstGeom>
          <a:solidFill>
            <a:srgbClr val="F19520"/>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[Second title]</a:t>
            </a:r>
          </a:p>
        </p:txBody>
      </p:sp>
      <p:sp>
        <p:nvSpPr>
          <p:cNvPr id="9" name="Text Placeholder 18">
            <a:extLst>
              <a:ext uri="{FF2B5EF4-FFF2-40B4-BE49-F238E27FC236}">
                <a16:creationId xmlns:a16="http://schemas.microsoft.com/office/drawing/2014/main" id="{BA744605-3BB6-400A-9B43-6D69AE4992C6}"/>
              </a:ext>
            </a:extLst>
          </p:cNvPr>
          <p:cNvSpPr>
            <a:spLocks noGrp="1"/>
          </p:cNvSpPr>
          <p:nvPr>
            <p:ph type="body" sz="quarter" idx="24" hasCustomPrompt="1"/>
          </p:nvPr>
        </p:nvSpPr>
        <p:spPr>
          <a:xfrm>
            <a:off x="7618241" y="1654941"/>
            <a:ext cx="2016000" cy="511175"/>
          </a:xfrm>
          <a:prstGeom prst="snip1Rect">
            <a:avLst/>
          </a:prstGeom>
          <a:solidFill>
            <a:srgbClr val="EBD417"/>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[Second title]</a:t>
            </a:r>
          </a:p>
        </p:txBody>
      </p:sp>
      <p:sp>
        <p:nvSpPr>
          <p:cNvPr id="10" name="Content Placeholder 2">
            <a:extLst>
              <a:ext uri="{FF2B5EF4-FFF2-40B4-BE49-F238E27FC236}">
                <a16:creationId xmlns:a16="http://schemas.microsoft.com/office/drawing/2014/main" id="{5DB926D4-59A1-90D1-D48A-72A77259EBC0}"/>
              </a:ext>
            </a:extLst>
          </p:cNvPr>
          <p:cNvSpPr>
            <a:spLocks noGrp="1"/>
          </p:cNvSpPr>
          <p:nvPr>
            <p:ph idx="25" hasCustomPrompt="1"/>
          </p:nvPr>
        </p:nvSpPr>
        <p:spPr>
          <a:xfrm>
            <a:off x="3259811" y="2294740"/>
            <a:ext cx="2016000" cy="4032711"/>
          </a:xfrm>
          <a:prstGeom prst="rect">
            <a:avLst/>
          </a:prstGeom>
          <a:noFill/>
        </p:spPr>
        <p:txBody>
          <a:bodyPr lIns="0" tIns="180000" rIns="180000" bIns="180000">
            <a:noAutofit/>
          </a:bodyPr>
          <a:lstStyle>
            <a:lvl1pPr marL="180975" indent="-161925">
              <a:buClr>
                <a:srgbClr val="DA1A5D"/>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p:txBody>
      </p:sp>
      <p:sp>
        <p:nvSpPr>
          <p:cNvPr id="11" name="Content Placeholder 2">
            <a:extLst>
              <a:ext uri="{FF2B5EF4-FFF2-40B4-BE49-F238E27FC236}">
                <a16:creationId xmlns:a16="http://schemas.microsoft.com/office/drawing/2014/main" id="{13831288-E68B-DE15-4949-3BFC5BB7E88F}"/>
              </a:ext>
            </a:extLst>
          </p:cNvPr>
          <p:cNvSpPr>
            <a:spLocks noGrp="1"/>
          </p:cNvSpPr>
          <p:nvPr>
            <p:ph idx="26" hasCustomPrompt="1"/>
          </p:nvPr>
        </p:nvSpPr>
        <p:spPr>
          <a:xfrm>
            <a:off x="5438861" y="2303624"/>
            <a:ext cx="2016000" cy="4032711"/>
          </a:xfrm>
          <a:prstGeom prst="rect">
            <a:avLst/>
          </a:prstGeom>
          <a:noFill/>
        </p:spPr>
        <p:txBody>
          <a:bodyPr lIns="0" tIns="180000" rIns="180000" bIns="180000">
            <a:noAutofit/>
          </a:bodyPr>
          <a:lstStyle>
            <a:lvl1pPr marL="161925" indent="-161925">
              <a:buClr>
                <a:srgbClr val="F19520"/>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p:txBody>
      </p:sp>
      <p:sp>
        <p:nvSpPr>
          <p:cNvPr id="12" name="Content Placeholder 2">
            <a:extLst>
              <a:ext uri="{FF2B5EF4-FFF2-40B4-BE49-F238E27FC236}">
                <a16:creationId xmlns:a16="http://schemas.microsoft.com/office/drawing/2014/main" id="{DE0C240F-BF9F-5593-37D9-C8DDC89E74F9}"/>
              </a:ext>
            </a:extLst>
          </p:cNvPr>
          <p:cNvSpPr>
            <a:spLocks noGrp="1"/>
          </p:cNvSpPr>
          <p:nvPr>
            <p:ph idx="27" hasCustomPrompt="1"/>
          </p:nvPr>
        </p:nvSpPr>
        <p:spPr>
          <a:xfrm>
            <a:off x="7617911" y="2294739"/>
            <a:ext cx="2016000" cy="4032711"/>
          </a:xfrm>
          <a:prstGeom prst="rect">
            <a:avLst/>
          </a:prstGeom>
          <a:noFill/>
        </p:spPr>
        <p:txBody>
          <a:bodyPr lIns="0" tIns="180000" rIns="180000" bIns="180000">
            <a:noAutofit/>
          </a:bodyPr>
          <a:lstStyle>
            <a:lvl1pPr marL="180975" indent="-161925">
              <a:buClr>
                <a:srgbClr val="EBD417"/>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p:txBody>
      </p:sp>
      <p:sp>
        <p:nvSpPr>
          <p:cNvPr id="13" name="Text Placeholder 18">
            <a:extLst>
              <a:ext uri="{FF2B5EF4-FFF2-40B4-BE49-F238E27FC236}">
                <a16:creationId xmlns:a16="http://schemas.microsoft.com/office/drawing/2014/main" id="{515F2642-8021-7CFE-038C-D47F6C3E7B65}"/>
              </a:ext>
            </a:extLst>
          </p:cNvPr>
          <p:cNvSpPr>
            <a:spLocks noGrp="1"/>
          </p:cNvSpPr>
          <p:nvPr>
            <p:ph type="body" sz="quarter" idx="28" hasCustomPrompt="1"/>
          </p:nvPr>
        </p:nvSpPr>
        <p:spPr>
          <a:xfrm>
            <a:off x="9797400" y="1654941"/>
            <a:ext cx="2016000" cy="511175"/>
          </a:xfrm>
          <a:prstGeom prst="snip1Rect">
            <a:avLst/>
          </a:prstGeom>
          <a:solidFill>
            <a:srgbClr val="A0A738"/>
          </a:solidFill>
        </p:spPr>
        <p:txBody>
          <a:bodyPr lIns="180000" anchor="ctr"/>
          <a:lstStyle>
            <a:lvl1pPr marL="0" indent="0" algn="ctr">
              <a:buNone/>
              <a:defRPr sz="1800" b="1" baseline="0">
                <a:solidFill>
                  <a:schemeClr val="bg1"/>
                </a:solidFill>
                <a:latin typeface="Segoe UI" panose="020B0502040204020203" pitchFamily="34" charset="0"/>
                <a:cs typeface="Segoe UI" panose="020B0502040204020203" pitchFamily="34" charset="0"/>
              </a:defRPr>
            </a:lvl1pPr>
          </a:lstStyle>
          <a:p>
            <a:pPr lvl="0"/>
            <a:r>
              <a:rPr lang="en-GB" noProof="0"/>
              <a:t>[Second title]</a:t>
            </a:r>
          </a:p>
        </p:txBody>
      </p:sp>
      <p:sp>
        <p:nvSpPr>
          <p:cNvPr id="14" name="Content Placeholder 2">
            <a:extLst>
              <a:ext uri="{FF2B5EF4-FFF2-40B4-BE49-F238E27FC236}">
                <a16:creationId xmlns:a16="http://schemas.microsoft.com/office/drawing/2014/main" id="{D2ECF1E5-10DC-FEF2-A494-E66BAC679D34}"/>
              </a:ext>
            </a:extLst>
          </p:cNvPr>
          <p:cNvSpPr>
            <a:spLocks noGrp="1"/>
          </p:cNvSpPr>
          <p:nvPr>
            <p:ph idx="29" hasCustomPrompt="1"/>
          </p:nvPr>
        </p:nvSpPr>
        <p:spPr>
          <a:xfrm>
            <a:off x="9796962" y="2294739"/>
            <a:ext cx="2016000" cy="4032711"/>
          </a:xfrm>
          <a:prstGeom prst="rect">
            <a:avLst/>
          </a:prstGeom>
          <a:noFill/>
        </p:spPr>
        <p:txBody>
          <a:bodyPr lIns="0" tIns="180000" rIns="180000" bIns="180000">
            <a:noAutofit/>
          </a:bodyPr>
          <a:lstStyle>
            <a:lvl1pPr marL="180975" indent="-161925">
              <a:buClr>
                <a:srgbClr val="A0A738"/>
              </a:buClr>
              <a:buSzPct val="100000"/>
              <a:buFont typeface="Bahnschrift SemiBold SemiConden" panose="020B0502040204020203" pitchFamily="34" charset="0"/>
              <a:buChar char="¬"/>
              <a:defRPr sz="1400" b="0">
                <a:solidFill>
                  <a:srgbClr val="2A2E33"/>
                </a:solidFill>
                <a:latin typeface="Arial" panose="020B0604020202020204" pitchFamily="34" charset="0"/>
                <a:cs typeface="Arial" panose="020B0604020202020204" pitchFamily="34" charset="0"/>
              </a:defRPr>
            </a:lvl1pPr>
            <a:lvl2pPr marL="457200" indent="0">
              <a:buNone/>
              <a:defRPr/>
            </a:lvl2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p>
          <a:p>
            <a:pPr lvl="0"/>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a:p>
            <a:pPr lvl="0"/>
            <a:r>
              <a:rPr lang="en-GB" noProof="0" dirty="0"/>
              <a:t>In maximus </a:t>
            </a:r>
            <a:r>
              <a:rPr lang="en-GB" noProof="0" dirty="0" err="1"/>
              <a:t>aliquam</a:t>
            </a:r>
            <a:r>
              <a:rPr lang="en-GB" noProof="0" dirty="0"/>
              <a:t> </a:t>
            </a:r>
            <a:r>
              <a:rPr lang="en-GB" noProof="0" dirty="0" err="1"/>
              <a:t>enim</a:t>
            </a:r>
            <a:r>
              <a:rPr lang="en-GB" noProof="0" dirty="0"/>
              <a:t>, pharetra </a:t>
            </a:r>
            <a:r>
              <a:rPr lang="en-GB" noProof="0" dirty="0" err="1"/>
              <a:t>imperdiet</a:t>
            </a:r>
            <a:r>
              <a:rPr lang="en-GB" noProof="0" dirty="0"/>
              <a:t> </a:t>
            </a:r>
            <a:r>
              <a:rPr lang="en-GB" noProof="0" dirty="0" err="1"/>
              <a:t>massa</a:t>
            </a:r>
            <a:r>
              <a:rPr lang="en-GB" noProof="0" dirty="0"/>
              <a:t> tempus </a:t>
            </a:r>
            <a:r>
              <a:rPr lang="en-GB" noProof="0" dirty="0" err="1"/>
              <a:t>ut.</a:t>
            </a:r>
            <a:r>
              <a:rPr lang="en-GB" noProof="0" dirty="0"/>
              <a:t> In </a:t>
            </a:r>
            <a:r>
              <a:rPr lang="en-GB" noProof="0" dirty="0" err="1"/>
              <a:t>eu</a:t>
            </a:r>
            <a:r>
              <a:rPr lang="en-GB" noProof="0" dirty="0"/>
              <a:t> </a:t>
            </a:r>
            <a:r>
              <a:rPr lang="en-GB" noProof="0" dirty="0" err="1"/>
              <a:t>odio</a:t>
            </a:r>
            <a:r>
              <a:rPr lang="en-GB" noProof="0" dirty="0"/>
              <a:t> at </a:t>
            </a:r>
            <a:r>
              <a:rPr lang="en-GB" noProof="0" dirty="0" err="1"/>
              <a:t>enim</a:t>
            </a:r>
            <a:r>
              <a:rPr lang="en-GB" noProof="0" dirty="0"/>
              <a:t> </a:t>
            </a:r>
            <a:r>
              <a:rPr lang="en-GB" noProof="0" dirty="0" err="1"/>
              <a:t>tristique</a:t>
            </a:r>
            <a:r>
              <a:rPr lang="en-GB" noProof="0" dirty="0"/>
              <a:t> </a:t>
            </a:r>
            <a:r>
              <a:rPr lang="en-GB" noProof="0" dirty="0" err="1"/>
              <a:t>pretium</a:t>
            </a:r>
            <a:r>
              <a:rPr lang="en-GB" noProof="0" dirty="0"/>
              <a:t>.</a:t>
            </a:r>
          </a:p>
        </p:txBody>
      </p:sp>
    </p:spTree>
    <p:extLst>
      <p:ext uri="{BB962C8B-B14F-4D97-AF65-F5344CB8AC3E}">
        <p14:creationId xmlns:p14="http://schemas.microsoft.com/office/powerpoint/2010/main" val="209425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item List">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rgbClr val="2A2E33"/>
                </a:solidFill>
                <a:latin typeface="Segoe UI" panose="020B0502040204020203" pitchFamily="34" charset="0"/>
                <a:cs typeface="Segoe UI" panose="020B0502040204020203" pitchFamily="34" charset="0"/>
              </a:defRPr>
            </a:lvl1pPr>
          </a:lstStyle>
          <a:p>
            <a:pPr lvl="0"/>
            <a:r>
              <a:rPr lang="en-GB" noProof="0" dirty="0"/>
              <a:t>[Add slide title here]</a:t>
            </a:r>
          </a:p>
        </p:txBody>
      </p:sp>
      <p:sp>
        <p:nvSpPr>
          <p:cNvPr id="21" name="Slide Number Placeholder 11">
            <a:extLst>
              <a:ext uri="{FF2B5EF4-FFF2-40B4-BE49-F238E27FC236}">
                <a16:creationId xmlns:a16="http://schemas.microsoft.com/office/drawing/2014/main" id="{E8BF1173-5A1C-4797-8C85-ED7CEF3D121D}"/>
              </a:ext>
            </a:extLst>
          </p:cNvPr>
          <p:cNvSpPr>
            <a:spLocks noGrp="1"/>
          </p:cNvSpPr>
          <p:nvPr>
            <p:ph type="sldNum" sz="quarter" idx="4"/>
          </p:nvPr>
        </p:nvSpPr>
        <p:spPr>
          <a:xfrm>
            <a:off x="9429274" y="6492873"/>
            <a:ext cx="2609707" cy="365125"/>
          </a:xfrm>
          <a:prstGeom prst="rect">
            <a:avLst/>
          </a:prstGeom>
        </p:spPr>
        <p:txBody>
          <a:bodyPr anchor="ctr" anchorCtr="0"/>
          <a:lstStyle>
            <a:lvl1pPr algn="r">
              <a:defRPr sz="1100">
                <a:solidFill>
                  <a:schemeClr val="tx1"/>
                </a:solidFill>
                <a:latin typeface="+mj-lt"/>
              </a:defRPr>
            </a:lvl1pPr>
          </a:lstStyle>
          <a:p>
            <a:fld id="{A36EBB71-1AEC-4D92-8A51-969FF0A7CB17}" type="slidenum">
              <a:rPr lang="en-GB" noProof="0" smtClean="0"/>
              <a:pPr/>
              <a:t>‹nr.›</a:t>
            </a:fld>
            <a:endParaRPr lang="en-GB" noProof="0"/>
          </a:p>
        </p:txBody>
      </p:sp>
      <p:sp>
        <p:nvSpPr>
          <p:cNvPr id="2" name="Text Placeholder 20">
            <a:extLst>
              <a:ext uri="{FF2B5EF4-FFF2-40B4-BE49-F238E27FC236}">
                <a16:creationId xmlns:a16="http://schemas.microsoft.com/office/drawing/2014/main" id="{637EE20B-E332-749A-4757-328A7352E291}"/>
              </a:ext>
            </a:extLst>
          </p:cNvPr>
          <p:cNvSpPr>
            <a:spLocks noGrp="1"/>
          </p:cNvSpPr>
          <p:nvPr>
            <p:ph type="body" sz="quarter" idx="20" hasCustomPrompt="1"/>
          </p:nvPr>
        </p:nvSpPr>
        <p:spPr>
          <a:xfrm>
            <a:off x="4402290" y="2381455"/>
            <a:ext cx="7273771"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p:txBody>
      </p:sp>
      <p:sp>
        <p:nvSpPr>
          <p:cNvPr id="3" name="Text Placeholder 20">
            <a:extLst>
              <a:ext uri="{FF2B5EF4-FFF2-40B4-BE49-F238E27FC236}">
                <a16:creationId xmlns:a16="http://schemas.microsoft.com/office/drawing/2014/main" id="{BBD456E2-248D-0EEE-B5F0-860CB317B4DB}"/>
              </a:ext>
            </a:extLst>
          </p:cNvPr>
          <p:cNvSpPr>
            <a:spLocks noGrp="1"/>
          </p:cNvSpPr>
          <p:nvPr>
            <p:ph type="body" sz="quarter" idx="21" hasCustomPrompt="1"/>
          </p:nvPr>
        </p:nvSpPr>
        <p:spPr>
          <a:xfrm>
            <a:off x="4402290" y="3576632"/>
            <a:ext cx="7273772"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4" name="Text Placeholder 20">
            <a:extLst>
              <a:ext uri="{FF2B5EF4-FFF2-40B4-BE49-F238E27FC236}">
                <a16:creationId xmlns:a16="http://schemas.microsoft.com/office/drawing/2014/main" id="{5955F8C4-F06F-742C-8E8D-868120058919}"/>
              </a:ext>
            </a:extLst>
          </p:cNvPr>
          <p:cNvSpPr>
            <a:spLocks noGrp="1"/>
          </p:cNvSpPr>
          <p:nvPr>
            <p:ph type="body" sz="quarter" idx="22" hasCustomPrompt="1"/>
          </p:nvPr>
        </p:nvSpPr>
        <p:spPr>
          <a:xfrm>
            <a:off x="4402288" y="4768833"/>
            <a:ext cx="7273773"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5" name="Text Placeholder 13">
            <a:extLst>
              <a:ext uri="{FF2B5EF4-FFF2-40B4-BE49-F238E27FC236}">
                <a16:creationId xmlns:a16="http://schemas.microsoft.com/office/drawing/2014/main" id="{F4969A1E-804C-1B23-3677-D8EE89AEBC7A}"/>
              </a:ext>
            </a:extLst>
          </p:cNvPr>
          <p:cNvSpPr>
            <a:spLocks noGrp="1"/>
          </p:cNvSpPr>
          <p:nvPr>
            <p:ph type="body" sz="quarter" idx="14" hasCustomPrompt="1"/>
          </p:nvPr>
        </p:nvSpPr>
        <p:spPr>
          <a:xfrm>
            <a:off x="1083653" y="1249655"/>
            <a:ext cx="10592409" cy="670859"/>
          </a:xfrm>
          <a:prstGeom prst="rect">
            <a:avLst/>
          </a:prstGeom>
          <a:solidFill>
            <a:srgbClr val="F2F2F2"/>
          </a:solidFill>
        </p:spPr>
        <p:txBody>
          <a:bodyPr anchor="ctr">
            <a:normAutofit/>
          </a:bodyPr>
          <a:lstStyle>
            <a:lvl1pPr marL="0" indent="0" algn="ctr">
              <a:buNone/>
              <a:defRPr sz="1200" baseline="0">
                <a:solidFill>
                  <a:srgbClr val="2A2E3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This is a placeholder for a short introduction text to the slide. </a:t>
            </a:r>
            <a:r>
              <a:rPr lang="en-GB" noProof="0" dirty="0" err="1"/>
              <a:t>Aliquam</a:t>
            </a:r>
            <a:r>
              <a:rPr lang="en-GB" noProof="0" dirty="0"/>
              <a:t> </a:t>
            </a:r>
            <a:r>
              <a:rPr lang="en-GB" noProof="0" dirty="0" err="1"/>
              <a:t>erat</a:t>
            </a:r>
            <a:r>
              <a:rPr lang="en-GB" noProof="0" dirty="0"/>
              <a:t> </a:t>
            </a:r>
            <a:r>
              <a:rPr lang="en-GB" noProof="0" dirty="0" err="1"/>
              <a:t>volutpat</a:t>
            </a:r>
            <a:r>
              <a:rPr lang="en-GB" noProof="0" dirty="0"/>
              <a:t>. </a:t>
            </a:r>
            <a:br>
              <a:rPr lang="en-GB" noProof="0" dirty="0"/>
            </a:br>
            <a:r>
              <a:rPr lang="en-GB" noProof="0" dirty="0"/>
              <a:t>Nam vitae </a:t>
            </a:r>
            <a:r>
              <a:rPr lang="en-GB" noProof="0" dirty="0" err="1"/>
              <a:t>vulputate</a:t>
            </a:r>
            <a:r>
              <a:rPr lang="en-GB" noProof="0" dirty="0"/>
              <a:t> </a:t>
            </a:r>
            <a:r>
              <a:rPr lang="en-GB" noProof="0" dirty="0" err="1"/>
              <a:t>tortor</a:t>
            </a:r>
            <a:r>
              <a:rPr lang="en-GB" noProof="0" dirty="0"/>
              <a:t>. Nam </a:t>
            </a:r>
            <a:r>
              <a:rPr lang="en-GB" noProof="0" dirty="0" err="1"/>
              <a:t>eget</a:t>
            </a:r>
            <a:r>
              <a:rPr lang="en-GB" noProof="0" dirty="0"/>
              <a:t> </a:t>
            </a:r>
            <a:r>
              <a:rPr lang="en-GB" noProof="0" dirty="0" err="1"/>
              <a:t>metus</a:t>
            </a:r>
            <a:r>
              <a:rPr lang="en-GB" noProof="0" dirty="0"/>
              <a:t> </a:t>
            </a:r>
            <a:r>
              <a:rPr lang="en-GB" noProof="0" dirty="0" err="1"/>
              <a:t>leo</a:t>
            </a:r>
            <a:r>
              <a:rPr lang="en-GB" noProof="0" dirty="0"/>
              <a:t>. Maecenas dictum ex </a:t>
            </a:r>
            <a:r>
              <a:rPr lang="en-GB" noProof="0" dirty="0" err="1"/>
              <a:t>sed</a:t>
            </a:r>
            <a:r>
              <a:rPr lang="en-GB" noProof="0" dirty="0"/>
              <a:t> </a:t>
            </a:r>
            <a:r>
              <a:rPr lang="en-GB" noProof="0" dirty="0" err="1"/>
              <a:t>neque</a:t>
            </a:r>
            <a:r>
              <a:rPr lang="en-GB" noProof="0" dirty="0"/>
              <a:t> cursus </a:t>
            </a:r>
            <a:r>
              <a:rPr lang="en-GB" noProof="0" dirty="0" err="1"/>
              <a:t>eleifend</a:t>
            </a:r>
            <a:r>
              <a:rPr lang="en-GB" noProof="0" dirty="0"/>
              <a:t>. Cras </a:t>
            </a:r>
            <a:r>
              <a:rPr lang="en-GB" noProof="0" dirty="0" err="1"/>
              <a:t>luctus</a:t>
            </a:r>
            <a:r>
              <a:rPr lang="en-GB" noProof="0" dirty="0"/>
              <a:t> </a:t>
            </a:r>
            <a:r>
              <a:rPr lang="en-GB" noProof="0" dirty="0" err="1"/>
              <a:t>bibendum</a:t>
            </a:r>
            <a:r>
              <a:rPr lang="en-GB" noProof="0" dirty="0"/>
              <a:t> pharetra.</a:t>
            </a:r>
          </a:p>
        </p:txBody>
      </p:sp>
      <p:sp>
        <p:nvSpPr>
          <p:cNvPr id="6" name="Text Placeholder 20">
            <a:extLst>
              <a:ext uri="{FF2B5EF4-FFF2-40B4-BE49-F238E27FC236}">
                <a16:creationId xmlns:a16="http://schemas.microsoft.com/office/drawing/2014/main" id="{DED6A274-80EB-6299-C33A-F22434BB1262}"/>
              </a:ext>
            </a:extLst>
          </p:cNvPr>
          <p:cNvSpPr>
            <a:spLocks noGrp="1"/>
          </p:cNvSpPr>
          <p:nvPr>
            <p:ph type="body" sz="quarter" idx="17" hasCustomPrompt="1"/>
          </p:nvPr>
        </p:nvSpPr>
        <p:spPr>
          <a:xfrm>
            <a:off x="1083653" y="2447627"/>
            <a:ext cx="1963357" cy="900000"/>
          </a:xfrm>
          <a:prstGeom prst="rect">
            <a:avLst/>
          </a:prstGeom>
        </p:spPr>
        <p:txBody>
          <a:bodyPr anchor="ctr"/>
          <a:lstStyle>
            <a:lvl1pPr marL="0" indent="0" algn="r">
              <a:buNone/>
              <a:defRPr lang="en-GB" sz="2000" b="1" kern="1200" dirty="0">
                <a:solidFill>
                  <a:srgbClr val="56C4C4"/>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7" name="Text Placeholder 20">
            <a:extLst>
              <a:ext uri="{FF2B5EF4-FFF2-40B4-BE49-F238E27FC236}">
                <a16:creationId xmlns:a16="http://schemas.microsoft.com/office/drawing/2014/main" id="{9E96A843-D16D-6F12-5711-71BED4C84901}"/>
              </a:ext>
            </a:extLst>
          </p:cNvPr>
          <p:cNvSpPr>
            <a:spLocks noGrp="1"/>
          </p:cNvSpPr>
          <p:nvPr>
            <p:ph type="body" sz="quarter" idx="23" hasCustomPrompt="1"/>
          </p:nvPr>
        </p:nvSpPr>
        <p:spPr>
          <a:xfrm>
            <a:off x="1083653" y="3666632"/>
            <a:ext cx="1963357" cy="900000"/>
          </a:xfrm>
          <a:prstGeom prst="rect">
            <a:avLst/>
          </a:prstGeom>
        </p:spPr>
        <p:txBody>
          <a:bodyPr anchor="ctr"/>
          <a:lstStyle>
            <a:lvl1pPr marL="0" indent="0" algn="r">
              <a:buNone/>
              <a:defRPr lang="en-GB" sz="2000" b="1" kern="1200" dirty="0">
                <a:solidFill>
                  <a:srgbClr val="129B9E"/>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9" name="Text Placeholder 20">
            <a:extLst>
              <a:ext uri="{FF2B5EF4-FFF2-40B4-BE49-F238E27FC236}">
                <a16:creationId xmlns:a16="http://schemas.microsoft.com/office/drawing/2014/main" id="{E4F0630D-F8FE-4FBC-E881-B4A6F953C1A3}"/>
              </a:ext>
            </a:extLst>
          </p:cNvPr>
          <p:cNvSpPr>
            <a:spLocks noGrp="1"/>
          </p:cNvSpPr>
          <p:nvPr>
            <p:ph type="body" sz="quarter" idx="24" hasCustomPrompt="1"/>
          </p:nvPr>
        </p:nvSpPr>
        <p:spPr>
          <a:xfrm>
            <a:off x="1083653" y="4836745"/>
            <a:ext cx="1963357" cy="900000"/>
          </a:xfrm>
          <a:prstGeom prst="rect">
            <a:avLst/>
          </a:prstGeom>
        </p:spPr>
        <p:txBody>
          <a:bodyPr anchor="ctr"/>
          <a:lstStyle>
            <a:lvl1pPr marL="0" indent="0" algn="r">
              <a:buNone/>
              <a:defRPr lang="en-GB" sz="2000" b="1" kern="1200" dirty="0">
                <a:solidFill>
                  <a:srgbClr val="04454A"/>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10" name="Freeform: Shape 9">
            <a:extLst>
              <a:ext uri="{FF2B5EF4-FFF2-40B4-BE49-F238E27FC236}">
                <a16:creationId xmlns:a16="http://schemas.microsoft.com/office/drawing/2014/main" id="{695E7E1C-0E67-175B-8556-0C63F74FA6B4}"/>
              </a:ext>
            </a:extLst>
          </p:cNvPr>
          <p:cNvSpPr/>
          <p:nvPr userDrawn="1"/>
        </p:nvSpPr>
        <p:spPr>
          <a:xfrm>
            <a:off x="3186393" y="2473764"/>
            <a:ext cx="846391" cy="846391"/>
          </a:xfrm>
          <a:custGeom>
            <a:avLst/>
            <a:gdLst>
              <a:gd name="connsiteX0" fmla="*/ 846392 w 846391"/>
              <a:gd name="connsiteY0" fmla="*/ 423196 h 846391"/>
              <a:gd name="connsiteX1" fmla="*/ 423196 w 846391"/>
              <a:gd name="connsiteY1" fmla="*/ 846392 h 846391"/>
              <a:gd name="connsiteX2" fmla="*/ 0 w 846391"/>
              <a:gd name="connsiteY2" fmla="*/ 423196 h 846391"/>
              <a:gd name="connsiteX3" fmla="*/ 423196 w 846391"/>
              <a:gd name="connsiteY3" fmla="*/ 0 h 846391"/>
              <a:gd name="connsiteX4" fmla="*/ 846392 w 846391"/>
              <a:gd name="connsiteY4" fmla="*/ 423196 h 8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391" h="846391">
                <a:moveTo>
                  <a:pt x="846392" y="423196"/>
                </a:moveTo>
                <a:cubicBezTo>
                  <a:pt x="846392" y="656920"/>
                  <a:pt x="656920" y="846392"/>
                  <a:pt x="423196" y="846392"/>
                </a:cubicBezTo>
                <a:cubicBezTo>
                  <a:pt x="189471" y="846392"/>
                  <a:pt x="0" y="656920"/>
                  <a:pt x="0" y="423196"/>
                </a:cubicBezTo>
                <a:cubicBezTo>
                  <a:pt x="0" y="189471"/>
                  <a:pt x="189471" y="0"/>
                  <a:pt x="423196" y="0"/>
                </a:cubicBezTo>
                <a:cubicBezTo>
                  <a:pt x="656920" y="0"/>
                  <a:pt x="846392" y="189471"/>
                  <a:pt x="846392" y="423196"/>
                </a:cubicBezTo>
                <a:close/>
              </a:path>
            </a:pathLst>
          </a:custGeom>
          <a:solidFill>
            <a:srgbClr val="FFFFFF"/>
          </a:solidFill>
          <a:ln w="9525" cap="flat">
            <a:noFill/>
            <a:prstDash val="solid"/>
            <a:miter/>
          </a:ln>
        </p:spPr>
        <p:txBody>
          <a:bodyPr rtlCol="0" anchor="ctr"/>
          <a:lstStyle/>
          <a:p>
            <a:endParaRPr lang="en-GB" noProof="0"/>
          </a:p>
        </p:txBody>
      </p:sp>
      <p:grpSp>
        <p:nvGrpSpPr>
          <p:cNvPr id="11" name="Group 10">
            <a:extLst>
              <a:ext uri="{FF2B5EF4-FFF2-40B4-BE49-F238E27FC236}">
                <a16:creationId xmlns:a16="http://schemas.microsoft.com/office/drawing/2014/main" id="{19CC2EBC-1235-600F-E972-10BE0AC8D8FB}"/>
              </a:ext>
            </a:extLst>
          </p:cNvPr>
          <p:cNvGrpSpPr/>
          <p:nvPr userDrawn="1"/>
        </p:nvGrpSpPr>
        <p:grpSpPr>
          <a:xfrm>
            <a:off x="3168393" y="2494859"/>
            <a:ext cx="1049144" cy="846392"/>
            <a:chOff x="2962563" y="2264061"/>
            <a:chExt cx="1049144" cy="846392"/>
          </a:xfrm>
        </p:grpSpPr>
        <p:sp>
          <p:nvSpPr>
            <p:cNvPr id="12" name="Freeform: Shape 11">
              <a:extLst>
                <a:ext uri="{FF2B5EF4-FFF2-40B4-BE49-F238E27FC236}">
                  <a16:creationId xmlns:a16="http://schemas.microsoft.com/office/drawing/2014/main" id="{622EFAC6-005C-1960-660D-D2205536E333}"/>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4CC9C6"/>
            </a:solidFill>
            <a:ln w="9525" cap="flat">
              <a:noFill/>
              <a:prstDash val="solid"/>
              <a:miter/>
            </a:ln>
          </p:spPr>
          <p:txBody>
            <a:bodyPr rtlCol="0" anchor="ctr"/>
            <a:lstStyle/>
            <a:p>
              <a:endParaRPr lang="en-GB" noProof="0"/>
            </a:p>
          </p:txBody>
        </p:sp>
        <p:sp>
          <p:nvSpPr>
            <p:cNvPr id="14" name="TextBox 13">
              <a:extLst>
                <a:ext uri="{FF2B5EF4-FFF2-40B4-BE49-F238E27FC236}">
                  <a16:creationId xmlns:a16="http://schemas.microsoft.com/office/drawing/2014/main" id="{3B658460-80F8-E399-CECE-CF3DCAF34C7F}"/>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4CC9C6"/>
                  </a:solidFill>
                  <a:latin typeface="Segoe UI" panose="020B0502040204020203" pitchFamily="34" charset="0"/>
                  <a:cs typeface="Segoe UI" panose="020B0502040204020203" pitchFamily="34" charset="0"/>
                </a:rPr>
                <a:t>01</a:t>
              </a:r>
            </a:p>
          </p:txBody>
        </p:sp>
      </p:grpSp>
      <p:grpSp>
        <p:nvGrpSpPr>
          <p:cNvPr id="15" name="Group 14">
            <a:extLst>
              <a:ext uri="{FF2B5EF4-FFF2-40B4-BE49-F238E27FC236}">
                <a16:creationId xmlns:a16="http://schemas.microsoft.com/office/drawing/2014/main" id="{DAC705A5-6F9F-5A7B-788F-A285073B2334}"/>
              </a:ext>
            </a:extLst>
          </p:cNvPr>
          <p:cNvGrpSpPr/>
          <p:nvPr userDrawn="1"/>
        </p:nvGrpSpPr>
        <p:grpSpPr>
          <a:xfrm>
            <a:off x="3186393" y="3693436"/>
            <a:ext cx="1049144" cy="846392"/>
            <a:chOff x="2962563" y="2264061"/>
            <a:chExt cx="1049144" cy="846392"/>
          </a:xfrm>
        </p:grpSpPr>
        <p:sp>
          <p:nvSpPr>
            <p:cNvPr id="16" name="Freeform: Shape 15">
              <a:extLst>
                <a:ext uri="{FF2B5EF4-FFF2-40B4-BE49-F238E27FC236}">
                  <a16:creationId xmlns:a16="http://schemas.microsoft.com/office/drawing/2014/main" id="{3B3D7F95-C093-7938-12EF-8B2AB888D2F7}"/>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009B99"/>
            </a:solidFill>
            <a:ln w="9525" cap="flat">
              <a:noFill/>
              <a:prstDash val="solid"/>
              <a:miter/>
            </a:ln>
          </p:spPr>
          <p:txBody>
            <a:bodyPr rtlCol="0" anchor="ctr"/>
            <a:lstStyle/>
            <a:p>
              <a:endParaRPr lang="en-GB" noProof="0" dirty="0"/>
            </a:p>
          </p:txBody>
        </p:sp>
        <p:sp>
          <p:nvSpPr>
            <p:cNvPr id="17" name="TextBox 16">
              <a:extLst>
                <a:ext uri="{FF2B5EF4-FFF2-40B4-BE49-F238E27FC236}">
                  <a16:creationId xmlns:a16="http://schemas.microsoft.com/office/drawing/2014/main" id="{422F26FE-3C6B-90D9-1AF4-FA88BE7A7190}"/>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009B99"/>
                  </a:solidFill>
                  <a:latin typeface="+mj-lt"/>
                </a:rPr>
                <a:t>02</a:t>
              </a:r>
            </a:p>
          </p:txBody>
        </p:sp>
      </p:grpSp>
      <p:grpSp>
        <p:nvGrpSpPr>
          <p:cNvPr id="18" name="Group 17">
            <a:extLst>
              <a:ext uri="{FF2B5EF4-FFF2-40B4-BE49-F238E27FC236}">
                <a16:creationId xmlns:a16="http://schemas.microsoft.com/office/drawing/2014/main" id="{61B73A2E-4496-91DE-DDF5-79787C2ED324}"/>
              </a:ext>
            </a:extLst>
          </p:cNvPr>
          <p:cNvGrpSpPr/>
          <p:nvPr userDrawn="1"/>
        </p:nvGrpSpPr>
        <p:grpSpPr>
          <a:xfrm>
            <a:off x="3168392" y="4883304"/>
            <a:ext cx="1049144" cy="846392"/>
            <a:chOff x="2962563" y="2264061"/>
            <a:chExt cx="1049144" cy="846392"/>
          </a:xfrm>
          <a:solidFill>
            <a:schemeClr val="accent1"/>
          </a:solidFill>
        </p:grpSpPr>
        <p:sp>
          <p:nvSpPr>
            <p:cNvPr id="19" name="Freeform: Shape 18">
              <a:extLst>
                <a:ext uri="{FF2B5EF4-FFF2-40B4-BE49-F238E27FC236}">
                  <a16:creationId xmlns:a16="http://schemas.microsoft.com/office/drawing/2014/main" id="{0637CD84-2BE9-208F-6AD2-1B435D9D5133}"/>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04454A"/>
            </a:solidFill>
            <a:ln w="9525" cap="flat">
              <a:noFill/>
              <a:prstDash val="solid"/>
              <a:miter/>
            </a:ln>
          </p:spPr>
          <p:txBody>
            <a:bodyPr rtlCol="0" anchor="ctr"/>
            <a:lstStyle/>
            <a:p>
              <a:endParaRPr lang="en-GB" noProof="0"/>
            </a:p>
          </p:txBody>
        </p:sp>
        <p:sp>
          <p:nvSpPr>
            <p:cNvPr id="22" name="TextBox 21">
              <a:extLst>
                <a:ext uri="{FF2B5EF4-FFF2-40B4-BE49-F238E27FC236}">
                  <a16:creationId xmlns:a16="http://schemas.microsoft.com/office/drawing/2014/main" id="{15232E3C-0009-D399-445F-1D7FF9A199AC}"/>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04454A"/>
                  </a:solidFill>
                  <a:latin typeface="+mj-lt"/>
                </a:rPr>
                <a:t>03</a:t>
              </a:r>
            </a:p>
          </p:txBody>
        </p:sp>
      </p:grpSp>
    </p:spTree>
    <p:extLst>
      <p:ext uri="{BB962C8B-B14F-4D97-AF65-F5344CB8AC3E}">
        <p14:creationId xmlns:p14="http://schemas.microsoft.com/office/powerpoint/2010/main" val="3583813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item List">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rgbClr val="2A2E33"/>
                </a:solidFill>
                <a:latin typeface="Segoe UI" panose="020B0502040204020203" pitchFamily="34" charset="0"/>
                <a:cs typeface="Segoe UI" panose="020B0502040204020203" pitchFamily="34" charset="0"/>
              </a:defRPr>
            </a:lvl1pPr>
          </a:lstStyle>
          <a:p>
            <a:pPr lvl="0"/>
            <a:r>
              <a:rPr lang="en-GB" noProof="0" dirty="0"/>
              <a:t>[Add slide title here]</a:t>
            </a:r>
          </a:p>
        </p:txBody>
      </p:sp>
      <p:sp>
        <p:nvSpPr>
          <p:cNvPr id="24" name="Text Placeholder 20"/>
          <p:cNvSpPr>
            <a:spLocks noGrp="1"/>
          </p:cNvSpPr>
          <p:nvPr>
            <p:ph type="body" sz="quarter" idx="20" hasCustomPrompt="1"/>
          </p:nvPr>
        </p:nvSpPr>
        <p:spPr>
          <a:xfrm>
            <a:off x="4402290" y="1774703"/>
            <a:ext cx="7273771"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p:txBody>
      </p:sp>
      <p:sp>
        <p:nvSpPr>
          <p:cNvPr id="25" name="Text Placeholder 20"/>
          <p:cNvSpPr>
            <a:spLocks noGrp="1"/>
          </p:cNvSpPr>
          <p:nvPr>
            <p:ph type="body" sz="quarter" idx="21" hasCustomPrompt="1"/>
          </p:nvPr>
        </p:nvSpPr>
        <p:spPr>
          <a:xfrm>
            <a:off x="4402290" y="2969880"/>
            <a:ext cx="7273772"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26" name="Text Placeholder 20"/>
          <p:cNvSpPr>
            <a:spLocks noGrp="1"/>
          </p:cNvSpPr>
          <p:nvPr>
            <p:ph type="body" sz="quarter" idx="22" hasCustomPrompt="1"/>
          </p:nvPr>
        </p:nvSpPr>
        <p:spPr>
          <a:xfrm>
            <a:off x="4402288" y="4162081"/>
            <a:ext cx="7273773"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20" name="Text Placeholder 13"/>
          <p:cNvSpPr>
            <a:spLocks noGrp="1"/>
          </p:cNvSpPr>
          <p:nvPr>
            <p:ph type="body" sz="quarter" idx="14" hasCustomPrompt="1"/>
          </p:nvPr>
        </p:nvSpPr>
        <p:spPr>
          <a:xfrm>
            <a:off x="1083653" y="959098"/>
            <a:ext cx="10592409" cy="670859"/>
          </a:xfrm>
          <a:prstGeom prst="rect">
            <a:avLst/>
          </a:prstGeom>
          <a:solidFill>
            <a:srgbClr val="F2F2F2"/>
          </a:solidFill>
        </p:spPr>
        <p:txBody>
          <a:bodyPr anchor="ctr">
            <a:normAutofit/>
          </a:bodyPr>
          <a:lstStyle>
            <a:lvl1pPr marL="0" indent="0" algn="ctr">
              <a:buNone/>
              <a:defRPr sz="1200" baseline="0">
                <a:solidFill>
                  <a:srgbClr val="2A2E33"/>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This is a placeholder for a short introduction text to the slide. </a:t>
            </a:r>
            <a:r>
              <a:rPr lang="en-GB" noProof="0" dirty="0" err="1"/>
              <a:t>Aliquam</a:t>
            </a:r>
            <a:r>
              <a:rPr lang="en-GB" noProof="0" dirty="0"/>
              <a:t> </a:t>
            </a:r>
            <a:r>
              <a:rPr lang="en-GB" noProof="0" dirty="0" err="1"/>
              <a:t>erat</a:t>
            </a:r>
            <a:r>
              <a:rPr lang="en-GB" noProof="0" dirty="0"/>
              <a:t> </a:t>
            </a:r>
            <a:r>
              <a:rPr lang="en-GB" noProof="0" dirty="0" err="1"/>
              <a:t>volutpat</a:t>
            </a:r>
            <a:r>
              <a:rPr lang="en-GB" noProof="0" dirty="0"/>
              <a:t>. </a:t>
            </a:r>
            <a:br>
              <a:rPr lang="en-GB" noProof="0" dirty="0"/>
            </a:br>
            <a:r>
              <a:rPr lang="en-GB" noProof="0" dirty="0"/>
              <a:t>Nam vitae </a:t>
            </a:r>
            <a:r>
              <a:rPr lang="en-GB" noProof="0" dirty="0" err="1"/>
              <a:t>vulputate</a:t>
            </a:r>
            <a:r>
              <a:rPr lang="en-GB" noProof="0" dirty="0"/>
              <a:t> </a:t>
            </a:r>
            <a:r>
              <a:rPr lang="en-GB" noProof="0" dirty="0" err="1"/>
              <a:t>tortor</a:t>
            </a:r>
            <a:r>
              <a:rPr lang="en-GB" noProof="0" dirty="0"/>
              <a:t>. Nam </a:t>
            </a:r>
            <a:r>
              <a:rPr lang="en-GB" noProof="0" dirty="0" err="1"/>
              <a:t>eget</a:t>
            </a:r>
            <a:r>
              <a:rPr lang="en-GB" noProof="0" dirty="0"/>
              <a:t> </a:t>
            </a:r>
            <a:r>
              <a:rPr lang="en-GB" noProof="0" dirty="0" err="1"/>
              <a:t>metus</a:t>
            </a:r>
            <a:r>
              <a:rPr lang="en-GB" noProof="0" dirty="0"/>
              <a:t> </a:t>
            </a:r>
            <a:r>
              <a:rPr lang="en-GB" noProof="0" dirty="0" err="1"/>
              <a:t>leo</a:t>
            </a:r>
            <a:r>
              <a:rPr lang="en-GB" noProof="0" dirty="0"/>
              <a:t>. Maecenas dictum ex </a:t>
            </a:r>
            <a:r>
              <a:rPr lang="en-GB" noProof="0" dirty="0" err="1"/>
              <a:t>sed</a:t>
            </a:r>
            <a:r>
              <a:rPr lang="en-GB" noProof="0" dirty="0"/>
              <a:t> </a:t>
            </a:r>
            <a:r>
              <a:rPr lang="en-GB" noProof="0" dirty="0" err="1"/>
              <a:t>neque</a:t>
            </a:r>
            <a:r>
              <a:rPr lang="en-GB" noProof="0" dirty="0"/>
              <a:t> cursus </a:t>
            </a:r>
            <a:r>
              <a:rPr lang="en-GB" noProof="0" dirty="0" err="1"/>
              <a:t>eleifend</a:t>
            </a:r>
            <a:r>
              <a:rPr lang="en-GB" noProof="0" dirty="0"/>
              <a:t>. Cras </a:t>
            </a:r>
            <a:r>
              <a:rPr lang="en-GB" noProof="0" dirty="0" err="1"/>
              <a:t>luctus</a:t>
            </a:r>
            <a:r>
              <a:rPr lang="en-GB" noProof="0" dirty="0"/>
              <a:t> </a:t>
            </a:r>
            <a:r>
              <a:rPr lang="en-GB" noProof="0" dirty="0" err="1"/>
              <a:t>bibendum</a:t>
            </a:r>
            <a:r>
              <a:rPr lang="en-GB" noProof="0" dirty="0"/>
              <a:t> pharetra.</a:t>
            </a:r>
          </a:p>
        </p:txBody>
      </p:sp>
      <p:sp>
        <p:nvSpPr>
          <p:cNvPr id="32" name="Text Placeholder 20">
            <a:extLst>
              <a:ext uri="{FF2B5EF4-FFF2-40B4-BE49-F238E27FC236}">
                <a16:creationId xmlns:a16="http://schemas.microsoft.com/office/drawing/2014/main" id="{0BC1F6F7-D9EB-4A84-923A-2544CD2982AC}"/>
              </a:ext>
            </a:extLst>
          </p:cNvPr>
          <p:cNvSpPr>
            <a:spLocks noGrp="1"/>
          </p:cNvSpPr>
          <p:nvPr>
            <p:ph type="body" sz="quarter" idx="17" hasCustomPrompt="1"/>
          </p:nvPr>
        </p:nvSpPr>
        <p:spPr>
          <a:xfrm>
            <a:off x="1083653" y="1840875"/>
            <a:ext cx="1963357" cy="900000"/>
          </a:xfrm>
          <a:prstGeom prst="rect">
            <a:avLst/>
          </a:prstGeom>
        </p:spPr>
        <p:txBody>
          <a:bodyPr anchor="ctr"/>
          <a:lstStyle>
            <a:lvl1pPr marL="0" indent="0" algn="r">
              <a:buNone/>
              <a:defRPr lang="en-GB" sz="2000" b="1" kern="1200" dirty="0">
                <a:solidFill>
                  <a:srgbClr val="56C4C4"/>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33" name="Text Placeholder 20">
            <a:extLst>
              <a:ext uri="{FF2B5EF4-FFF2-40B4-BE49-F238E27FC236}">
                <a16:creationId xmlns:a16="http://schemas.microsoft.com/office/drawing/2014/main" id="{D3A1F85B-A51E-4373-9766-AF25AC736D23}"/>
              </a:ext>
            </a:extLst>
          </p:cNvPr>
          <p:cNvSpPr>
            <a:spLocks noGrp="1"/>
          </p:cNvSpPr>
          <p:nvPr>
            <p:ph type="body" sz="quarter" idx="23" hasCustomPrompt="1"/>
          </p:nvPr>
        </p:nvSpPr>
        <p:spPr>
          <a:xfrm>
            <a:off x="1083653" y="3059880"/>
            <a:ext cx="1963357" cy="900000"/>
          </a:xfrm>
          <a:prstGeom prst="rect">
            <a:avLst/>
          </a:prstGeom>
        </p:spPr>
        <p:txBody>
          <a:bodyPr anchor="ctr"/>
          <a:lstStyle>
            <a:lvl1pPr marL="0" indent="0" algn="r">
              <a:buNone/>
              <a:defRPr lang="en-GB" sz="2000" b="1" kern="1200" dirty="0">
                <a:solidFill>
                  <a:srgbClr val="129B9E"/>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34" name="Text Placeholder 20">
            <a:extLst>
              <a:ext uri="{FF2B5EF4-FFF2-40B4-BE49-F238E27FC236}">
                <a16:creationId xmlns:a16="http://schemas.microsoft.com/office/drawing/2014/main" id="{EC58DF2C-BA50-45D1-8E46-15FFE222B403}"/>
              </a:ext>
            </a:extLst>
          </p:cNvPr>
          <p:cNvSpPr>
            <a:spLocks noGrp="1"/>
          </p:cNvSpPr>
          <p:nvPr>
            <p:ph type="body" sz="quarter" idx="24" hasCustomPrompt="1"/>
          </p:nvPr>
        </p:nvSpPr>
        <p:spPr>
          <a:xfrm>
            <a:off x="1083653" y="4229993"/>
            <a:ext cx="1963357" cy="900000"/>
          </a:xfrm>
          <a:prstGeom prst="rect">
            <a:avLst/>
          </a:prstGeom>
        </p:spPr>
        <p:txBody>
          <a:bodyPr anchor="ctr"/>
          <a:lstStyle>
            <a:lvl1pPr marL="0" indent="0" algn="r">
              <a:buNone/>
              <a:defRPr lang="en-GB" sz="2000" b="1" kern="1200" dirty="0">
                <a:solidFill>
                  <a:srgbClr val="04454A"/>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42" name="Freeform: Shape 41">
            <a:extLst>
              <a:ext uri="{FF2B5EF4-FFF2-40B4-BE49-F238E27FC236}">
                <a16:creationId xmlns:a16="http://schemas.microsoft.com/office/drawing/2014/main" id="{8E6E8242-0803-4A3B-9FD8-2DD4497A9339}"/>
              </a:ext>
            </a:extLst>
          </p:cNvPr>
          <p:cNvSpPr/>
          <p:nvPr/>
        </p:nvSpPr>
        <p:spPr>
          <a:xfrm>
            <a:off x="3186393" y="1867012"/>
            <a:ext cx="846391" cy="846391"/>
          </a:xfrm>
          <a:custGeom>
            <a:avLst/>
            <a:gdLst>
              <a:gd name="connsiteX0" fmla="*/ 846392 w 846391"/>
              <a:gd name="connsiteY0" fmla="*/ 423196 h 846391"/>
              <a:gd name="connsiteX1" fmla="*/ 423196 w 846391"/>
              <a:gd name="connsiteY1" fmla="*/ 846392 h 846391"/>
              <a:gd name="connsiteX2" fmla="*/ 0 w 846391"/>
              <a:gd name="connsiteY2" fmla="*/ 423196 h 846391"/>
              <a:gd name="connsiteX3" fmla="*/ 423196 w 846391"/>
              <a:gd name="connsiteY3" fmla="*/ 0 h 846391"/>
              <a:gd name="connsiteX4" fmla="*/ 846392 w 846391"/>
              <a:gd name="connsiteY4" fmla="*/ 423196 h 8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391" h="846391">
                <a:moveTo>
                  <a:pt x="846392" y="423196"/>
                </a:moveTo>
                <a:cubicBezTo>
                  <a:pt x="846392" y="656920"/>
                  <a:pt x="656920" y="846392"/>
                  <a:pt x="423196" y="846392"/>
                </a:cubicBezTo>
                <a:cubicBezTo>
                  <a:pt x="189471" y="846392"/>
                  <a:pt x="0" y="656920"/>
                  <a:pt x="0" y="423196"/>
                </a:cubicBezTo>
                <a:cubicBezTo>
                  <a:pt x="0" y="189471"/>
                  <a:pt x="189471" y="0"/>
                  <a:pt x="423196" y="0"/>
                </a:cubicBezTo>
                <a:cubicBezTo>
                  <a:pt x="656920" y="0"/>
                  <a:pt x="846392" y="189471"/>
                  <a:pt x="846392" y="423196"/>
                </a:cubicBezTo>
                <a:close/>
              </a:path>
            </a:pathLst>
          </a:custGeom>
          <a:solidFill>
            <a:srgbClr val="FFFFFF"/>
          </a:solidFill>
          <a:ln w="9525" cap="flat">
            <a:noFill/>
            <a:prstDash val="solid"/>
            <a:miter/>
          </a:ln>
        </p:spPr>
        <p:txBody>
          <a:bodyPr rtlCol="0" anchor="ctr"/>
          <a:lstStyle/>
          <a:p>
            <a:endParaRPr lang="en-GB" noProof="0"/>
          </a:p>
        </p:txBody>
      </p:sp>
      <p:grpSp>
        <p:nvGrpSpPr>
          <p:cNvPr id="44" name="Group 43">
            <a:extLst>
              <a:ext uri="{FF2B5EF4-FFF2-40B4-BE49-F238E27FC236}">
                <a16:creationId xmlns:a16="http://schemas.microsoft.com/office/drawing/2014/main" id="{F8B39CF7-E909-4D01-B286-6FA1D3CCD097}"/>
              </a:ext>
            </a:extLst>
          </p:cNvPr>
          <p:cNvGrpSpPr/>
          <p:nvPr userDrawn="1"/>
        </p:nvGrpSpPr>
        <p:grpSpPr>
          <a:xfrm>
            <a:off x="3168393" y="1888107"/>
            <a:ext cx="1049144" cy="846392"/>
            <a:chOff x="2962563" y="2264061"/>
            <a:chExt cx="1049144" cy="846392"/>
          </a:xfrm>
        </p:grpSpPr>
        <p:sp>
          <p:nvSpPr>
            <p:cNvPr id="43" name="Freeform: Shape 42">
              <a:extLst>
                <a:ext uri="{FF2B5EF4-FFF2-40B4-BE49-F238E27FC236}">
                  <a16:creationId xmlns:a16="http://schemas.microsoft.com/office/drawing/2014/main" id="{542DEDDC-A411-41D2-8E49-ED1053BD16E6}"/>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4CC9C6"/>
            </a:solidFill>
            <a:ln w="9525" cap="flat">
              <a:noFill/>
              <a:prstDash val="solid"/>
              <a:miter/>
            </a:ln>
          </p:spPr>
          <p:txBody>
            <a:bodyPr rtlCol="0" anchor="ctr"/>
            <a:lstStyle/>
            <a:p>
              <a:endParaRPr lang="en-GB" noProof="0"/>
            </a:p>
          </p:txBody>
        </p:sp>
        <p:sp>
          <p:nvSpPr>
            <p:cNvPr id="13" name="TextBox 12">
              <a:extLst>
                <a:ext uri="{FF2B5EF4-FFF2-40B4-BE49-F238E27FC236}">
                  <a16:creationId xmlns:a16="http://schemas.microsoft.com/office/drawing/2014/main" id="{EC372CD2-5DA0-4A87-B629-30CD69A5A69C}"/>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4CC9C6"/>
                  </a:solidFill>
                  <a:latin typeface="Segoe UI" panose="020B0502040204020203" pitchFamily="34" charset="0"/>
                  <a:cs typeface="Segoe UI" panose="020B0502040204020203" pitchFamily="34" charset="0"/>
                </a:rPr>
                <a:t>01</a:t>
              </a:r>
            </a:p>
          </p:txBody>
        </p:sp>
      </p:grpSp>
      <p:grpSp>
        <p:nvGrpSpPr>
          <p:cNvPr id="45" name="Group 44">
            <a:extLst>
              <a:ext uri="{FF2B5EF4-FFF2-40B4-BE49-F238E27FC236}">
                <a16:creationId xmlns:a16="http://schemas.microsoft.com/office/drawing/2014/main" id="{8624404B-5118-44D2-91D1-23766DC99792}"/>
              </a:ext>
            </a:extLst>
          </p:cNvPr>
          <p:cNvGrpSpPr/>
          <p:nvPr userDrawn="1"/>
        </p:nvGrpSpPr>
        <p:grpSpPr>
          <a:xfrm>
            <a:off x="3186393" y="3086684"/>
            <a:ext cx="1049144" cy="846392"/>
            <a:chOff x="2962563" y="2264061"/>
            <a:chExt cx="1049144" cy="846392"/>
          </a:xfrm>
        </p:grpSpPr>
        <p:sp>
          <p:nvSpPr>
            <p:cNvPr id="46" name="Freeform: Shape 45">
              <a:extLst>
                <a:ext uri="{FF2B5EF4-FFF2-40B4-BE49-F238E27FC236}">
                  <a16:creationId xmlns:a16="http://schemas.microsoft.com/office/drawing/2014/main" id="{09DCADBA-18C5-4257-A180-CA3B05E15CC7}"/>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009B99"/>
            </a:solidFill>
            <a:ln w="9525" cap="flat">
              <a:noFill/>
              <a:prstDash val="solid"/>
              <a:miter/>
            </a:ln>
          </p:spPr>
          <p:txBody>
            <a:bodyPr rtlCol="0" anchor="ctr"/>
            <a:lstStyle/>
            <a:p>
              <a:endParaRPr lang="en-GB" noProof="0" dirty="0"/>
            </a:p>
          </p:txBody>
        </p:sp>
        <p:sp>
          <p:nvSpPr>
            <p:cNvPr id="47" name="TextBox 46">
              <a:extLst>
                <a:ext uri="{FF2B5EF4-FFF2-40B4-BE49-F238E27FC236}">
                  <a16:creationId xmlns:a16="http://schemas.microsoft.com/office/drawing/2014/main" id="{1B1ED2D5-A777-4773-BF32-408E5E768224}"/>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009B99"/>
                  </a:solidFill>
                  <a:latin typeface="+mj-lt"/>
                </a:rPr>
                <a:t>02</a:t>
              </a:r>
            </a:p>
          </p:txBody>
        </p:sp>
      </p:grpSp>
      <p:grpSp>
        <p:nvGrpSpPr>
          <p:cNvPr id="48" name="Group 47">
            <a:extLst>
              <a:ext uri="{FF2B5EF4-FFF2-40B4-BE49-F238E27FC236}">
                <a16:creationId xmlns:a16="http://schemas.microsoft.com/office/drawing/2014/main" id="{F55F062A-B321-4B56-9487-93CE467BD5B5}"/>
              </a:ext>
            </a:extLst>
          </p:cNvPr>
          <p:cNvGrpSpPr/>
          <p:nvPr userDrawn="1"/>
        </p:nvGrpSpPr>
        <p:grpSpPr>
          <a:xfrm>
            <a:off x="3168392" y="4276552"/>
            <a:ext cx="1049144" cy="846392"/>
            <a:chOff x="2962563" y="2264061"/>
            <a:chExt cx="1049144" cy="846392"/>
          </a:xfrm>
          <a:solidFill>
            <a:schemeClr val="accent1"/>
          </a:solidFill>
        </p:grpSpPr>
        <p:sp>
          <p:nvSpPr>
            <p:cNvPr id="49" name="Freeform: Shape 48">
              <a:extLst>
                <a:ext uri="{FF2B5EF4-FFF2-40B4-BE49-F238E27FC236}">
                  <a16:creationId xmlns:a16="http://schemas.microsoft.com/office/drawing/2014/main" id="{1A5EBA94-3408-45C3-8876-92EA8CDCA8D5}"/>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04454A"/>
            </a:solidFill>
            <a:ln w="9525" cap="flat">
              <a:noFill/>
              <a:prstDash val="solid"/>
              <a:miter/>
            </a:ln>
          </p:spPr>
          <p:txBody>
            <a:bodyPr rtlCol="0" anchor="ctr"/>
            <a:lstStyle/>
            <a:p>
              <a:endParaRPr lang="en-GB" noProof="0"/>
            </a:p>
          </p:txBody>
        </p:sp>
        <p:sp>
          <p:nvSpPr>
            <p:cNvPr id="50" name="TextBox 49">
              <a:extLst>
                <a:ext uri="{FF2B5EF4-FFF2-40B4-BE49-F238E27FC236}">
                  <a16:creationId xmlns:a16="http://schemas.microsoft.com/office/drawing/2014/main" id="{D6587E79-C661-4DFA-915C-8BEF7233D5B0}"/>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04454A"/>
                  </a:solidFill>
                  <a:latin typeface="+mj-lt"/>
                </a:rPr>
                <a:t>03</a:t>
              </a:r>
            </a:p>
          </p:txBody>
        </p:sp>
      </p:grpSp>
      <p:sp>
        <p:nvSpPr>
          <p:cNvPr id="21" name="Text Placeholder 20">
            <a:extLst>
              <a:ext uri="{FF2B5EF4-FFF2-40B4-BE49-F238E27FC236}">
                <a16:creationId xmlns:a16="http://schemas.microsoft.com/office/drawing/2014/main" id="{C9E2AC4F-D6EB-4970-BA92-BDD5E4ED194E}"/>
              </a:ext>
            </a:extLst>
          </p:cNvPr>
          <p:cNvSpPr>
            <a:spLocks noGrp="1"/>
          </p:cNvSpPr>
          <p:nvPr>
            <p:ph type="body" sz="quarter" idx="25" hasCustomPrompt="1"/>
          </p:nvPr>
        </p:nvSpPr>
        <p:spPr>
          <a:xfrm>
            <a:off x="4402288" y="5351949"/>
            <a:ext cx="7273773"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22" name="Text Placeholder 20">
            <a:extLst>
              <a:ext uri="{FF2B5EF4-FFF2-40B4-BE49-F238E27FC236}">
                <a16:creationId xmlns:a16="http://schemas.microsoft.com/office/drawing/2014/main" id="{328551B4-7F0F-4FB1-8199-4307FD330510}"/>
              </a:ext>
            </a:extLst>
          </p:cNvPr>
          <p:cNvSpPr>
            <a:spLocks noGrp="1"/>
          </p:cNvSpPr>
          <p:nvPr>
            <p:ph type="body" sz="quarter" idx="26" hasCustomPrompt="1"/>
          </p:nvPr>
        </p:nvSpPr>
        <p:spPr>
          <a:xfrm>
            <a:off x="1083653" y="5419861"/>
            <a:ext cx="1963357" cy="900000"/>
          </a:xfrm>
          <a:prstGeom prst="rect">
            <a:avLst/>
          </a:prstGeom>
        </p:spPr>
        <p:txBody>
          <a:bodyPr anchor="ctr"/>
          <a:lstStyle>
            <a:lvl1pPr marL="0" indent="0" algn="r">
              <a:buNone/>
              <a:defRPr lang="en-GB" sz="2000" b="1" kern="1200" dirty="0">
                <a:solidFill>
                  <a:srgbClr val="071D1E"/>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grpSp>
        <p:nvGrpSpPr>
          <p:cNvPr id="23" name="Group 22">
            <a:extLst>
              <a:ext uri="{FF2B5EF4-FFF2-40B4-BE49-F238E27FC236}">
                <a16:creationId xmlns:a16="http://schemas.microsoft.com/office/drawing/2014/main" id="{48DBC698-52B5-480F-9228-77912FB92636}"/>
              </a:ext>
            </a:extLst>
          </p:cNvPr>
          <p:cNvGrpSpPr/>
          <p:nvPr userDrawn="1"/>
        </p:nvGrpSpPr>
        <p:grpSpPr>
          <a:xfrm>
            <a:off x="3168392" y="5466420"/>
            <a:ext cx="1049144" cy="846392"/>
            <a:chOff x="2962563" y="2264061"/>
            <a:chExt cx="1049144" cy="846392"/>
          </a:xfrm>
          <a:solidFill>
            <a:schemeClr val="accent1"/>
          </a:solidFill>
        </p:grpSpPr>
        <p:sp>
          <p:nvSpPr>
            <p:cNvPr id="27" name="Freeform: Shape 26">
              <a:extLst>
                <a:ext uri="{FF2B5EF4-FFF2-40B4-BE49-F238E27FC236}">
                  <a16:creationId xmlns:a16="http://schemas.microsoft.com/office/drawing/2014/main" id="{456FDB05-4470-4B65-BEA1-F735A79ED684}"/>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071D1E"/>
            </a:solidFill>
            <a:ln w="9525" cap="flat">
              <a:noFill/>
              <a:prstDash val="solid"/>
              <a:miter/>
            </a:ln>
          </p:spPr>
          <p:txBody>
            <a:bodyPr rtlCol="0" anchor="ctr"/>
            <a:lstStyle/>
            <a:p>
              <a:endParaRPr lang="en-GB" noProof="0"/>
            </a:p>
          </p:txBody>
        </p:sp>
        <p:sp>
          <p:nvSpPr>
            <p:cNvPr id="28" name="TextBox 27">
              <a:extLst>
                <a:ext uri="{FF2B5EF4-FFF2-40B4-BE49-F238E27FC236}">
                  <a16:creationId xmlns:a16="http://schemas.microsoft.com/office/drawing/2014/main" id="{1E7585DD-6176-434F-8072-E66F5325B949}"/>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chemeClr val="tx2"/>
                  </a:solidFill>
                  <a:latin typeface="+mj-lt"/>
                </a:rPr>
                <a:t>04</a:t>
              </a:r>
            </a:p>
          </p:txBody>
        </p:sp>
      </p:grpSp>
      <p:sp>
        <p:nvSpPr>
          <p:cNvPr id="29" name="Slide Number Placeholder 11">
            <a:extLst>
              <a:ext uri="{FF2B5EF4-FFF2-40B4-BE49-F238E27FC236}">
                <a16:creationId xmlns:a16="http://schemas.microsoft.com/office/drawing/2014/main" id="{2DA952AF-5B6B-4C55-B330-12FD510554A4}"/>
              </a:ext>
            </a:extLst>
          </p:cNvPr>
          <p:cNvSpPr>
            <a:spLocks noGrp="1"/>
          </p:cNvSpPr>
          <p:nvPr>
            <p:ph type="sldNum" sz="quarter" idx="4"/>
          </p:nvPr>
        </p:nvSpPr>
        <p:spPr>
          <a:xfrm>
            <a:off x="9429274" y="6492873"/>
            <a:ext cx="2609707" cy="365125"/>
          </a:xfrm>
          <a:prstGeom prst="rect">
            <a:avLst/>
          </a:prstGeom>
        </p:spPr>
        <p:txBody>
          <a:bodyPr anchor="ctr" anchorCtr="0"/>
          <a:lstStyle>
            <a:lvl1pPr algn="r">
              <a:defRPr sz="1100">
                <a:solidFill>
                  <a:schemeClr val="tx1"/>
                </a:solidFill>
                <a:latin typeface="+mj-lt"/>
              </a:defRPr>
            </a:lvl1pPr>
          </a:lstStyle>
          <a:p>
            <a:fld id="{A36EBB71-1AEC-4D92-8A51-969FF0A7CB17}" type="slidenum">
              <a:rPr lang="en-GB" noProof="0" smtClean="0"/>
              <a:pPr/>
              <a:t>‹nr.›</a:t>
            </a:fld>
            <a:endParaRPr lang="en-GB" noProof="0"/>
          </a:p>
        </p:txBody>
      </p:sp>
    </p:spTree>
    <p:extLst>
      <p:ext uri="{BB962C8B-B14F-4D97-AF65-F5344CB8AC3E}">
        <p14:creationId xmlns:p14="http://schemas.microsoft.com/office/powerpoint/2010/main" val="1861462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item List">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rgbClr val="2A2E33"/>
                </a:solidFill>
                <a:latin typeface="Segoe UI" panose="020B0502040204020203" pitchFamily="34" charset="0"/>
                <a:cs typeface="Segoe UI" panose="020B0502040204020203" pitchFamily="34" charset="0"/>
              </a:defRPr>
            </a:lvl1pPr>
          </a:lstStyle>
          <a:p>
            <a:pPr lvl="0"/>
            <a:r>
              <a:rPr lang="en-GB" noProof="0" dirty="0"/>
              <a:t>[Add slide title here]</a:t>
            </a:r>
          </a:p>
        </p:txBody>
      </p:sp>
      <p:sp>
        <p:nvSpPr>
          <p:cNvPr id="24" name="Text Placeholder 20"/>
          <p:cNvSpPr>
            <a:spLocks noGrp="1"/>
          </p:cNvSpPr>
          <p:nvPr>
            <p:ph type="body" sz="quarter" idx="20" hasCustomPrompt="1"/>
          </p:nvPr>
        </p:nvSpPr>
        <p:spPr>
          <a:xfrm>
            <a:off x="4402290" y="886000"/>
            <a:ext cx="7273771"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dirty="0" err="1"/>
              <a:t>Sed</a:t>
            </a:r>
            <a:r>
              <a:rPr lang="en-GB" noProof="0" dirty="0"/>
              <a:t> ac </a:t>
            </a:r>
            <a:r>
              <a:rPr lang="en-GB" noProof="0" dirty="0" err="1"/>
              <a:t>elementum</a:t>
            </a:r>
            <a:r>
              <a:rPr lang="en-GB" noProof="0" dirty="0"/>
              <a:t> ante, id </a:t>
            </a:r>
            <a:r>
              <a:rPr lang="en-GB" noProof="0" dirty="0" err="1"/>
              <a:t>varius</a:t>
            </a:r>
            <a:r>
              <a:rPr lang="en-GB" noProof="0" dirty="0"/>
              <a:t> </a:t>
            </a:r>
            <a:r>
              <a:rPr lang="en-GB" noProof="0" dirty="0" err="1"/>
              <a:t>orci</a:t>
            </a:r>
            <a:r>
              <a:rPr lang="en-GB" noProof="0" dirty="0"/>
              <a:t>. Maecenas </a:t>
            </a:r>
            <a:r>
              <a:rPr lang="en-GB" noProof="0" dirty="0" err="1"/>
              <a:t>interdum</a:t>
            </a:r>
            <a:r>
              <a:rPr lang="en-GB" noProof="0" dirty="0"/>
              <a:t> ligula </a:t>
            </a:r>
            <a:r>
              <a:rPr lang="en-GB" noProof="0" dirty="0" err="1"/>
              <a:t>eget</a:t>
            </a:r>
            <a:r>
              <a:rPr lang="en-GB" noProof="0" dirty="0"/>
              <a:t> </a:t>
            </a:r>
            <a:r>
              <a:rPr lang="en-GB" noProof="0" dirty="0" err="1"/>
              <a:t>consectetur</a:t>
            </a:r>
            <a:r>
              <a:rPr lang="en-GB" noProof="0" dirty="0"/>
              <a:t> </a:t>
            </a:r>
            <a:r>
              <a:rPr lang="en-GB" noProof="0" dirty="0" err="1"/>
              <a:t>feugiat</a:t>
            </a:r>
            <a:r>
              <a:rPr lang="en-GB" noProof="0" dirty="0"/>
              <a:t>. </a:t>
            </a:r>
            <a:r>
              <a:rPr lang="en-GB" noProof="0" dirty="0" err="1"/>
              <a:t>Praesent</a:t>
            </a:r>
            <a:r>
              <a:rPr lang="en-GB" noProof="0" dirty="0"/>
              <a:t> </a:t>
            </a:r>
            <a:r>
              <a:rPr lang="en-GB" noProof="0" dirty="0" err="1"/>
              <a:t>elit</a:t>
            </a:r>
            <a:r>
              <a:rPr lang="en-GB" noProof="0" dirty="0"/>
              <a:t> </a:t>
            </a:r>
            <a:r>
              <a:rPr lang="en-GB" noProof="0" dirty="0" err="1"/>
              <a:t>est</a:t>
            </a:r>
            <a:r>
              <a:rPr lang="en-GB" noProof="0" dirty="0"/>
              <a:t>, </a:t>
            </a:r>
            <a:r>
              <a:rPr lang="en-GB" noProof="0" dirty="0" err="1"/>
              <a:t>accumsan</a:t>
            </a:r>
            <a:r>
              <a:rPr lang="en-GB" noProof="0" dirty="0"/>
              <a:t> </a:t>
            </a:r>
            <a:r>
              <a:rPr lang="en-GB" noProof="0" dirty="0" err="1"/>
              <a:t>eget</a:t>
            </a:r>
            <a:r>
              <a:rPr lang="en-GB" noProof="0" dirty="0"/>
              <a:t> </a:t>
            </a:r>
            <a:r>
              <a:rPr lang="en-GB" noProof="0" dirty="0" err="1"/>
              <a:t>consectetur</a:t>
            </a:r>
            <a:r>
              <a:rPr lang="en-GB" noProof="0" dirty="0"/>
              <a:t> ac, lacinia id mi. Duis </a:t>
            </a:r>
            <a:r>
              <a:rPr lang="en-GB" noProof="0" dirty="0" err="1"/>
              <a:t>molestie</a:t>
            </a:r>
            <a:r>
              <a:rPr lang="en-GB" noProof="0" dirty="0"/>
              <a:t> semper </a:t>
            </a:r>
            <a:r>
              <a:rPr lang="en-GB" noProof="0" dirty="0" err="1"/>
              <a:t>nunc</a:t>
            </a:r>
            <a:r>
              <a:rPr lang="en-GB" noProof="0" dirty="0"/>
              <a:t> </a:t>
            </a:r>
            <a:r>
              <a:rPr lang="en-GB" noProof="0" dirty="0" err="1"/>
              <a:t>venenatis</a:t>
            </a:r>
            <a:r>
              <a:rPr lang="en-GB" noProof="0" dirty="0"/>
              <a:t> </a:t>
            </a:r>
            <a:r>
              <a:rPr lang="en-GB" noProof="0" dirty="0" err="1"/>
              <a:t>posuere</a:t>
            </a:r>
            <a:r>
              <a:rPr lang="en-GB" noProof="0" dirty="0"/>
              <a:t>. </a:t>
            </a:r>
          </a:p>
        </p:txBody>
      </p:sp>
      <p:sp>
        <p:nvSpPr>
          <p:cNvPr id="25" name="Text Placeholder 20"/>
          <p:cNvSpPr>
            <a:spLocks noGrp="1"/>
          </p:cNvSpPr>
          <p:nvPr>
            <p:ph type="body" sz="quarter" idx="21" hasCustomPrompt="1"/>
          </p:nvPr>
        </p:nvSpPr>
        <p:spPr>
          <a:xfrm>
            <a:off x="4402290" y="2005957"/>
            <a:ext cx="7273772"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26" name="Text Placeholder 20"/>
          <p:cNvSpPr>
            <a:spLocks noGrp="1"/>
          </p:cNvSpPr>
          <p:nvPr>
            <p:ph type="body" sz="quarter" idx="22" hasCustomPrompt="1"/>
          </p:nvPr>
        </p:nvSpPr>
        <p:spPr>
          <a:xfrm>
            <a:off x="4402288" y="3125914"/>
            <a:ext cx="7273773"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32" name="Text Placeholder 20">
            <a:extLst>
              <a:ext uri="{FF2B5EF4-FFF2-40B4-BE49-F238E27FC236}">
                <a16:creationId xmlns:a16="http://schemas.microsoft.com/office/drawing/2014/main" id="{0BC1F6F7-D9EB-4A84-923A-2544CD2982AC}"/>
              </a:ext>
            </a:extLst>
          </p:cNvPr>
          <p:cNvSpPr>
            <a:spLocks noGrp="1"/>
          </p:cNvSpPr>
          <p:nvPr>
            <p:ph type="body" sz="quarter" idx="17" hasCustomPrompt="1"/>
          </p:nvPr>
        </p:nvSpPr>
        <p:spPr>
          <a:xfrm>
            <a:off x="1083653" y="952172"/>
            <a:ext cx="1963357" cy="900000"/>
          </a:xfrm>
          <a:prstGeom prst="rect">
            <a:avLst/>
          </a:prstGeom>
        </p:spPr>
        <p:txBody>
          <a:bodyPr anchor="ctr"/>
          <a:lstStyle>
            <a:lvl1pPr marL="0" indent="0" algn="r">
              <a:buNone/>
              <a:defRPr lang="en-GB" sz="2000" b="1" kern="1200" dirty="0">
                <a:solidFill>
                  <a:srgbClr val="56C4C4"/>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33" name="Text Placeholder 20">
            <a:extLst>
              <a:ext uri="{FF2B5EF4-FFF2-40B4-BE49-F238E27FC236}">
                <a16:creationId xmlns:a16="http://schemas.microsoft.com/office/drawing/2014/main" id="{D3A1F85B-A51E-4373-9766-AF25AC736D23}"/>
              </a:ext>
            </a:extLst>
          </p:cNvPr>
          <p:cNvSpPr>
            <a:spLocks noGrp="1"/>
          </p:cNvSpPr>
          <p:nvPr>
            <p:ph type="body" sz="quarter" idx="23" hasCustomPrompt="1"/>
          </p:nvPr>
        </p:nvSpPr>
        <p:spPr>
          <a:xfrm>
            <a:off x="1083653" y="2072564"/>
            <a:ext cx="1963357" cy="900000"/>
          </a:xfrm>
          <a:prstGeom prst="rect">
            <a:avLst/>
          </a:prstGeom>
        </p:spPr>
        <p:txBody>
          <a:bodyPr anchor="ctr"/>
          <a:lstStyle>
            <a:lvl1pPr marL="0" indent="0" algn="r">
              <a:buNone/>
              <a:defRPr lang="en-GB" sz="2000" b="1" kern="1200" dirty="0">
                <a:solidFill>
                  <a:srgbClr val="129B9E"/>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sp>
        <p:nvSpPr>
          <p:cNvPr id="34" name="Text Placeholder 20">
            <a:extLst>
              <a:ext uri="{FF2B5EF4-FFF2-40B4-BE49-F238E27FC236}">
                <a16:creationId xmlns:a16="http://schemas.microsoft.com/office/drawing/2014/main" id="{EC58DF2C-BA50-45D1-8E46-15FFE222B403}"/>
              </a:ext>
            </a:extLst>
          </p:cNvPr>
          <p:cNvSpPr>
            <a:spLocks noGrp="1"/>
          </p:cNvSpPr>
          <p:nvPr>
            <p:ph type="body" sz="quarter" idx="24" hasCustomPrompt="1"/>
          </p:nvPr>
        </p:nvSpPr>
        <p:spPr>
          <a:xfrm>
            <a:off x="1083653" y="3192956"/>
            <a:ext cx="1963357" cy="900000"/>
          </a:xfrm>
          <a:prstGeom prst="rect">
            <a:avLst/>
          </a:prstGeom>
        </p:spPr>
        <p:txBody>
          <a:bodyPr anchor="ctr"/>
          <a:lstStyle>
            <a:lvl1pPr marL="0" indent="0" algn="r">
              <a:buNone/>
              <a:defRPr lang="en-GB" sz="2000" b="1" kern="1200" dirty="0">
                <a:solidFill>
                  <a:srgbClr val="04454A"/>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grpSp>
        <p:nvGrpSpPr>
          <p:cNvPr id="44" name="Group 43">
            <a:extLst>
              <a:ext uri="{FF2B5EF4-FFF2-40B4-BE49-F238E27FC236}">
                <a16:creationId xmlns:a16="http://schemas.microsoft.com/office/drawing/2014/main" id="{F8B39CF7-E909-4D01-B286-6FA1D3CCD097}"/>
              </a:ext>
            </a:extLst>
          </p:cNvPr>
          <p:cNvGrpSpPr/>
          <p:nvPr userDrawn="1"/>
        </p:nvGrpSpPr>
        <p:grpSpPr>
          <a:xfrm>
            <a:off x="3168393" y="999404"/>
            <a:ext cx="1049144" cy="846392"/>
            <a:chOff x="2962563" y="2264061"/>
            <a:chExt cx="1049144" cy="846392"/>
          </a:xfrm>
        </p:grpSpPr>
        <p:sp>
          <p:nvSpPr>
            <p:cNvPr id="43" name="Freeform: Shape 42">
              <a:extLst>
                <a:ext uri="{FF2B5EF4-FFF2-40B4-BE49-F238E27FC236}">
                  <a16:creationId xmlns:a16="http://schemas.microsoft.com/office/drawing/2014/main" id="{542DEDDC-A411-41D2-8E49-ED1053BD16E6}"/>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4CC9C6"/>
            </a:solidFill>
            <a:ln w="9525" cap="flat">
              <a:noFill/>
              <a:prstDash val="solid"/>
              <a:miter/>
            </a:ln>
          </p:spPr>
          <p:txBody>
            <a:bodyPr rtlCol="0" anchor="ctr"/>
            <a:lstStyle/>
            <a:p>
              <a:endParaRPr lang="en-GB" noProof="0"/>
            </a:p>
          </p:txBody>
        </p:sp>
        <p:sp>
          <p:nvSpPr>
            <p:cNvPr id="13" name="TextBox 12">
              <a:extLst>
                <a:ext uri="{FF2B5EF4-FFF2-40B4-BE49-F238E27FC236}">
                  <a16:creationId xmlns:a16="http://schemas.microsoft.com/office/drawing/2014/main" id="{EC372CD2-5DA0-4A87-B629-30CD69A5A69C}"/>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4CC9C6"/>
                  </a:solidFill>
                  <a:latin typeface="Segoe UI" panose="020B0502040204020203" pitchFamily="34" charset="0"/>
                  <a:cs typeface="Segoe UI" panose="020B0502040204020203" pitchFamily="34" charset="0"/>
                </a:rPr>
                <a:t>01</a:t>
              </a:r>
            </a:p>
          </p:txBody>
        </p:sp>
      </p:grpSp>
      <p:grpSp>
        <p:nvGrpSpPr>
          <p:cNvPr id="45" name="Group 44">
            <a:extLst>
              <a:ext uri="{FF2B5EF4-FFF2-40B4-BE49-F238E27FC236}">
                <a16:creationId xmlns:a16="http://schemas.microsoft.com/office/drawing/2014/main" id="{8624404B-5118-44D2-91D1-23766DC99792}"/>
              </a:ext>
            </a:extLst>
          </p:cNvPr>
          <p:cNvGrpSpPr/>
          <p:nvPr userDrawn="1"/>
        </p:nvGrpSpPr>
        <p:grpSpPr>
          <a:xfrm>
            <a:off x="3186393" y="2119628"/>
            <a:ext cx="1049144" cy="846392"/>
            <a:chOff x="2962563" y="2264061"/>
            <a:chExt cx="1049144" cy="846392"/>
          </a:xfrm>
        </p:grpSpPr>
        <p:sp>
          <p:nvSpPr>
            <p:cNvPr id="46" name="Freeform: Shape 45">
              <a:extLst>
                <a:ext uri="{FF2B5EF4-FFF2-40B4-BE49-F238E27FC236}">
                  <a16:creationId xmlns:a16="http://schemas.microsoft.com/office/drawing/2014/main" id="{09DCADBA-18C5-4257-A180-CA3B05E15CC7}"/>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009B99"/>
            </a:solidFill>
            <a:ln w="9525" cap="flat">
              <a:noFill/>
              <a:prstDash val="solid"/>
              <a:miter/>
            </a:ln>
          </p:spPr>
          <p:txBody>
            <a:bodyPr rtlCol="0" anchor="ctr"/>
            <a:lstStyle/>
            <a:p>
              <a:endParaRPr lang="en-GB" noProof="0" dirty="0"/>
            </a:p>
          </p:txBody>
        </p:sp>
        <p:sp>
          <p:nvSpPr>
            <p:cNvPr id="47" name="TextBox 46">
              <a:extLst>
                <a:ext uri="{FF2B5EF4-FFF2-40B4-BE49-F238E27FC236}">
                  <a16:creationId xmlns:a16="http://schemas.microsoft.com/office/drawing/2014/main" id="{1B1ED2D5-A777-4773-BF32-408E5E768224}"/>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rgbClr val="009B99"/>
                  </a:solidFill>
                  <a:latin typeface="+mj-lt"/>
                </a:rPr>
                <a:t>02</a:t>
              </a:r>
            </a:p>
          </p:txBody>
        </p:sp>
      </p:grpSp>
      <p:grpSp>
        <p:nvGrpSpPr>
          <p:cNvPr id="48" name="Group 47">
            <a:extLst>
              <a:ext uri="{FF2B5EF4-FFF2-40B4-BE49-F238E27FC236}">
                <a16:creationId xmlns:a16="http://schemas.microsoft.com/office/drawing/2014/main" id="{F55F062A-B321-4B56-9487-93CE467BD5B5}"/>
              </a:ext>
            </a:extLst>
          </p:cNvPr>
          <p:cNvGrpSpPr/>
          <p:nvPr userDrawn="1"/>
        </p:nvGrpSpPr>
        <p:grpSpPr>
          <a:xfrm>
            <a:off x="3168392" y="3239852"/>
            <a:ext cx="1049144" cy="846392"/>
            <a:chOff x="2962563" y="2264061"/>
            <a:chExt cx="1049144" cy="846392"/>
          </a:xfrm>
          <a:solidFill>
            <a:schemeClr val="accent1"/>
          </a:solidFill>
        </p:grpSpPr>
        <p:sp>
          <p:nvSpPr>
            <p:cNvPr id="49" name="Freeform: Shape 48">
              <a:extLst>
                <a:ext uri="{FF2B5EF4-FFF2-40B4-BE49-F238E27FC236}">
                  <a16:creationId xmlns:a16="http://schemas.microsoft.com/office/drawing/2014/main" id="{1A5EBA94-3408-45C3-8876-92EA8CDCA8D5}"/>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chemeClr val="accent3">
                <a:lumMod val="75000"/>
              </a:schemeClr>
            </a:solidFill>
            <a:ln w="9525" cap="flat">
              <a:noFill/>
              <a:prstDash val="solid"/>
              <a:miter/>
            </a:ln>
          </p:spPr>
          <p:txBody>
            <a:bodyPr rtlCol="0" anchor="ctr"/>
            <a:lstStyle/>
            <a:p>
              <a:endParaRPr lang="en-GB" noProof="0"/>
            </a:p>
          </p:txBody>
        </p:sp>
        <p:sp>
          <p:nvSpPr>
            <p:cNvPr id="50" name="TextBox 49">
              <a:extLst>
                <a:ext uri="{FF2B5EF4-FFF2-40B4-BE49-F238E27FC236}">
                  <a16:creationId xmlns:a16="http://schemas.microsoft.com/office/drawing/2014/main" id="{D6587E79-C661-4DFA-915C-8BEF7233D5B0}"/>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chemeClr val="accent3">
                      <a:lumMod val="75000"/>
                    </a:schemeClr>
                  </a:solidFill>
                  <a:latin typeface="+mj-lt"/>
                </a:rPr>
                <a:t>03</a:t>
              </a:r>
            </a:p>
          </p:txBody>
        </p:sp>
      </p:grpSp>
      <p:sp>
        <p:nvSpPr>
          <p:cNvPr id="21" name="Text Placeholder 20">
            <a:extLst>
              <a:ext uri="{FF2B5EF4-FFF2-40B4-BE49-F238E27FC236}">
                <a16:creationId xmlns:a16="http://schemas.microsoft.com/office/drawing/2014/main" id="{C9E2AC4F-D6EB-4970-BA92-BDD5E4ED194E}"/>
              </a:ext>
            </a:extLst>
          </p:cNvPr>
          <p:cNvSpPr>
            <a:spLocks noGrp="1"/>
          </p:cNvSpPr>
          <p:nvPr>
            <p:ph type="body" sz="quarter" idx="25" hasCustomPrompt="1"/>
          </p:nvPr>
        </p:nvSpPr>
        <p:spPr>
          <a:xfrm>
            <a:off x="4402288" y="4245871"/>
            <a:ext cx="7273773"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22" name="Text Placeholder 20">
            <a:extLst>
              <a:ext uri="{FF2B5EF4-FFF2-40B4-BE49-F238E27FC236}">
                <a16:creationId xmlns:a16="http://schemas.microsoft.com/office/drawing/2014/main" id="{328551B4-7F0F-4FB1-8199-4307FD330510}"/>
              </a:ext>
            </a:extLst>
          </p:cNvPr>
          <p:cNvSpPr>
            <a:spLocks noGrp="1"/>
          </p:cNvSpPr>
          <p:nvPr>
            <p:ph type="body" sz="quarter" idx="26" hasCustomPrompt="1"/>
          </p:nvPr>
        </p:nvSpPr>
        <p:spPr>
          <a:xfrm>
            <a:off x="1083653" y="4313348"/>
            <a:ext cx="1963357" cy="900000"/>
          </a:xfrm>
          <a:prstGeom prst="rect">
            <a:avLst/>
          </a:prstGeom>
        </p:spPr>
        <p:txBody>
          <a:bodyPr anchor="ctr"/>
          <a:lstStyle>
            <a:lvl1pPr marL="0" indent="0" algn="r">
              <a:buNone/>
              <a:defRPr lang="en-GB" sz="2000" b="1" kern="1200" dirty="0">
                <a:solidFill>
                  <a:srgbClr val="071D1E"/>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grpSp>
        <p:nvGrpSpPr>
          <p:cNvPr id="23" name="Group 22">
            <a:extLst>
              <a:ext uri="{FF2B5EF4-FFF2-40B4-BE49-F238E27FC236}">
                <a16:creationId xmlns:a16="http://schemas.microsoft.com/office/drawing/2014/main" id="{48DBC698-52B5-480F-9228-77912FB92636}"/>
              </a:ext>
            </a:extLst>
          </p:cNvPr>
          <p:cNvGrpSpPr/>
          <p:nvPr userDrawn="1"/>
        </p:nvGrpSpPr>
        <p:grpSpPr>
          <a:xfrm>
            <a:off x="3168392" y="4360076"/>
            <a:ext cx="1049144" cy="846392"/>
            <a:chOff x="2962563" y="2264061"/>
            <a:chExt cx="1049144" cy="846392"/>
          </a:xfrm>
          <a:solidFill>
            <a:schemeClr val="accent1"/>
          </a:solidFill>
        </p:grpSpPr>
        <p:sp>
          <p:nvSpPr>
            <p:cNvPr id="27" name="Freeform: Shape 26">
              <a:extLst>
                <a:ext uri="{FF2B5EF4-FFF2-40B4-BE49-F238E27FC236}">
                  <a16:creationId xmlns:a16="http://schemas.microsoft.com/office/drawing/2014/main" id="{456FDB05-4470-4B65-BEA1-F735A79ED684}"/>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chemeClr val="accent3">
                <a:lumMod val="50000"/>
              </a:schemeClr>
            </a:solidFill>
            <a:ln w="9525" cap="flat">
              <a:noFill/>
              <a:prstDash val="solid"/>
              <a:miter/>
            </a:ln>
          </p:spPr>
          <p:txBody>
            <a:bodyPr rtlCol="0" anchor="ctr"/>
            <a:lstStyle/>
            <a:p>
              <a:endParaRPr lang="en-GB" noProof="0"/>
            </a:p>
          </p:txBody>
        </p:sp>
        <p:sp>
          <p:nvSpPr>
            <p:cNvPr id="28" name="TextBox 27">
              <a:extLst>
                <a:ext uri="{FF2B5EF4-FFF2-40B4-BE49-F238E27FC236}">
                  <a16:creationId xmlns:a16="http://schemas.microsoft.com/office/drawing/2014/main" id="{1E7585DD-6176-434F-8072-E66F5325B949}"/>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chemeClr val="accent3">
                      <a:lumMod val="50000"/>
                    </a:schemeClr>
                  </a:solidFill>
                  <a:latin typeface="+mj-lt"/>
                </a:rPr>
                <a:t>04</a:t>
              </a:r>
            </a:p>
          </p:txBody>
        </p:sp>
      </p:grpSp>
      <p:sp>
        <p:nvSpPr>
          <p:cNvPr id="29" name="Slide Number Placeholder 11">
            <a:extLst>
              <a:ext uri="{FF2B5EF4-FFF2-40B4-BE49-F238E27FC236}">
                <a16:creationId xmlns:a16="http://schemas.microsoft.com/office/drawing/2014/main" id="{2DA952AF-5B6B-4C55-B330-12FD510554A4}"/>
              </a:ext>
            </a:extLst>
          </p:cNvPr>
          <p:cNvSpPr>
            <a:spLocks noGrp="1"/>
          </p:cNvSpPr>
          <p:nvPr>
            <p:ph type="sldNum" sz="quarter" idx="4"/>
          </p:nvPr>
        </p:nvSpPr>
        <p:spPr>
          <a:xfrm>
            <a:off x="9429274" y="6492873"/>
            <a:ext cx="2609707" cy="365125"/>
          </a:xfrm>
          <a:prstGeom prst="rect">
            <a:avLst/>
          </a:prstGeom>
        </p:spPr>
        <p:txBody>
          <a:bodyPr anchor="ctr" anchorCtr="0"/>
          <a:lstStyle>
            <a:lvl1pPr algn="r">
              <a:defRPr sz="1100">
                <a:solidFill>
                  <a:schemeClr val="tx1"/>
                </a:solidFill>
                <a:latin typeface="+mj-lt"/>
              </a:defRPr>
            </a:lvl1pPr>
          </a:lstStyle>
          <a:p>
            <a:fld id="{A36EBB71-1AEC-4D92-8A51-969FF0A7CB17}" type="slidenum">
              <a:rPr lang="en-GB" noProof="0" smtClean="0"/>
              <a:pPr/>
              <a:t>‹nr.›</a:t>
            </a:fld>
            <a:endParaRPr lang="en-GB" noProof="0"/>
          </a:p>
        </p:txBody>
      </p:sp>
      <p:sp>
        <p:nvSpPr>
          <p:cNvPr id="2" name="Text Placeholder 20">
            <a:extLst>
              <a:ext uri="{FF2B5EF4-FFF2-40B4-BE49-F238E27FC236}">
                <a16:creationId xmlns:a16="http://schemas.microsoft.com/office/drawing/2014/main" id="{FBEC799E-02EF-2387-9186-C8D9250E6D14}"/>
              </a:ext>
            </a:extLst>
          </p:cNvPr>
          <p:cNvSpPr>
            <a:spLocks noGrp="1"/>
          </p:cNvSpPr>
          <p:nvPr>
            <p:ph type="body" sz="quarter" idx="27" hasCustomPrompt="1"/>
          </p:nvPr>
        </p:nvSpPr>
        <p:spPr>
          <a:xfrm>
            <a:off x="4402288" y="5365828"/>
            <a:ext cx="7273773" cy="1080000"/>
          </a:xfrm>
          <a:prstGeom prst="rect">
            <a:avLst/>
          </a:prstGeom>
        </p:spPr>
        <p:txBody>
          <a:bodyPr anchor="ctr">
            <a:normAutofit/>
          </a:bodyPr>
          <a:lstStyle>
            <a:lvl1pPr marL="0" indent="0" algn="l">
              <a:buNone/>
              <a:defRPr lang="en-GB" sz="1400" b="0" kern="1200" dirty="0">
                <a:solidFill>
                  <a:srgbClr val="2A2E33"/>
                </a:solidFill>
                <a:latin typeface="Arial" panose="020B0604020202020204" pitchFamily="34" charset="0"/>
                <a:ea typeface="+mn-ea"/>
                <a:cs typeface="Arial" panose="020B0604020202020204" pitchFamily="34" charset="0"/>
              </a:defRPr>
            </a:lvl1pPr>
          </a:lstStyle>
          <a:p>
            <a:pPr lvl="0"/>
            <a:r>
              <a:rPr lang="en-GB" noProof="0"/>
              <a:t>Sed ac elementum ante, id varius orci. Maecenas interdum ligula eget consectetur feugiat. Praesent elit est, accumsan eget consectetur ac, lacinia id mi. Duis molestie semper nunc venenatis posuere. </a:t>
            </a:r>
          </a:p>
        </p:txBody>
      </p:sp>
      <p:sp>
        <p:nvSpPr>
          <p:cNvPr id="3" name="Text Placeholder 20">
            <a:extLst>
              <a:ext uri="{FF2B5EF4-FFF2-40B4-BE49-F238E27FC236}">
                <a16:creationId xmlns:a16="http://schemas.microsoft.com/office/drawing/2014/main" id="{66C6FBAB-DB46-D8C9-AF19-DB67049A376A}"/>
              </a:ext>
            </a:extLst>
          </p:cNvPr>
          <p:cNvSpPr>
            <a:spLocks noGrp="1"/>
          </p:cNvSpPr>
          <p:nvPr>
            <p:ph type="body" sz="quarter" idx="28" hasCustomPrompt="1"/>
          </p:nvPr>
        </p:nvSpPr>
        <p:spPr>
          <a:xfrm>
            <a:off x="1083653" y="5433740"/>
            <a:ext cx="1963357" cy="900000"/>
          </a:xfrm>
          <a:prstGeom prst="rect">
            <a:avLst/>
          </a:prstGeom>
        </p:spPr>
        <p:txBody>
          <a:bodyPr anchor="ctr"/>
          <a:lstStyle>
            <a:lvl1pPr marL="0" indent="0" algn="r">
              <a:buNone/>
              <a:defRPr lang="en-GB" sz="2000" b="1" kern="1200" dirty="0">
                <a:solidFill>
                  <a:srgbClr val="071D1E"/>
                </a:solidFill>
                <a:latin typeface="Segoe UI" panose="020B0502040204020203" pitchFamily="34" charset="0"/>
                <a:ea typeface="+mn-ea"/>
                <a:cs typeface="Segoe UI" panose="020B0502040204020203" pitchFamily="34" charset="0"/>
              </a:defRPr>
            </a:lvl1pPr>
          </a:lstStyle>
          <a:p>
            <a:pPr lvl="0"/>
            <a:r>
              <a:rPr lang="en-GB" noProof="0" dirty="0"/>
              <a:t>[Placeholder]</a:t>
            </a:r>
          </a:p>
        </p:txBody>
      </p:sp>
      <p:grpSp>
        <p:nvGrpSpPr>
          <p:cNvPr id="4" name="Group 3">
            <a:extLst>
              <a:ext uri="{FF2B5EF4-FFF2-40B4-BE49-F238E27FC236}">
                <a16:creationId xmlns:a16="http://schemas.microsoft.com/office/drawing/2014/main" id="{6D5F35AC-7442-9496-1944-AF1E9B5D82FB}"/>
              </a:ext>
            </a:extLst>
          </p:cNvPr>
          <p:cNvGrpSpPr/>
          <p:nvPr userDrawn="1"/>
        </p:nvGrpSpPr>
        <p:grpSpPr>
          <a:xfrm>
            <a:off x="3168392" y="5480299"/>
            <a:ext cx="1049144" cy="846392"/>
            <a:chOff x="2962563" y="2264061"/>
            <a:chExt cx="1049144" cy="846392"/>
          </a:xfrm>
          <a:solidFill>
            <a:schemeClr val="accent1"/>
          </a:solidFill>
        </p:grpSpPr>
        <p:sp>
          <p:nvSpPr>
            <p:cNvPr id="5" name="Freeform: Shape 4">
              <a:extLst>
                <a:ext uri="{FF2B5EF4-FFF2-40B4-BE49-F238E27FC236}">
                  <a16:creationId xmlns:a16="http://schemas.microsoft.com/office/drawing/2014/main" id="{C3508544-8E7C-7415-D1C8-A3DA0DE6CF85}"/>
                </a:ext>
              </a:extLst>
            </p:cNvPr>
            <p:cNvSpPr/>
            <p:nvPr/>
          </p:nvSpPr>
          <p:spPr>
            <a:xfrm>
              <a:off x="2962563" y="2264061"/>
              <a:ext cx="1049144" cy="846392"/>
            </a:xfrm>
            <a:custGeom>
              <a:avLst/>
              <a:gdLst>
                <a:gd name="connsiteX0" fmla="*/ 1214438 w 1214437"/>
                <a:gd name="connsiteY0" fmla="*/ 489775 h 979741"/>
                <a:gd name="connsiteX1" fmla="*/ 837152 w 1214437"/>
                <a:gd name="connsiteY1" fmla="*/ 144494 h 979741"/>
                <a:gd name="connsiteX2" fmla="*/ 803529 w 1214437"/>
                <a:gd name="connsiteY2" fmla="*/ 113728 h 979741"/>
                <a:gd name="connsiteX3" fmla="*/ 799148 w 1214437"/>
                <a:gd name="connsiteY3" fmla="*/ 109728 h 979741"/>
                <a:gd name="connsiteX4" fmla="*/ 799148 w 1214437"/>
                <a:gd name="connsiteY4" fmla="*/ 110109 h 979741"/>
                <a:gd name="connsiteX5" fmla="*/ 489871 w 1214437"/>
                <a:gd name="connsiteY5" fmla="*/ 0 h 979741"/>
                <a:gd name="connsiteX6" fmla="*/ 0 w 1214437"/>
                <a:gd name="connsiteY6" fmla="*/ 489871 h 979741"/>
                <a:gd name="connsiteX7" fmla="*/ 489871 w 1214437"/>
                <a:gd name="connsiteY7" fmla="*/ 979742 h 979741"/>
                <a:gd name="connsiteX8" fmla="*/ 849154 w 1214437"/>
                <a:gd name="connsiteY8" fmla="*/ 822674 h 979741"/>
                <a:gd name="connsiteX9" fmla="*/ 1214438 w 1214437"/>
                <a:gd name="connsiteY9" fmla="*/ 489775 h 979741"/>
                <a:gd name="connsiteX10" fmla="*/ 489871 w 1214437"/>
                <a:gd name="connsiteY10" fmla="*/ 846392 h 979741"/>
                <a:gd name="connsiteX11" fmla="*/ 133350 w 1214437"/>
                <a:gd name="connsiteY11" fmla="*/ 489871 h 979741"/>
                <a:gd name="connsiteX12" fmla="*/ 489871 w 1214437"/>
                <a:gd name="connsiteY12" fmla="*/ 133350 h 979741"/>
                <a:gd name="connsiteX13" fmla="*/ 846392 w 1214437"/>
                <a:gd name="connsiteY13" fmla="*/ 489871 h 979741"/>
                <a:gd name="connsiteX14" fmla="*/ 489871 w 1214437"/>
                <a:gd name="connsiteY14" fmla="*/ 846392 h 97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437" h="979741">
                  <a:moveTo>
                    <a:pt x="1214438" y="489775"/>
                  </a:moveTo>
                  <a:lnTo>
                    <a:pt x="837152" y="144494"/>
                  </a:lnTo>
                  <a:cubicBezTo>
                    <a:pt x="826484" y="133731"/>
                    <a:pt x="815245" y="123444"/>
                    <a:pt x="803529" y="113728"/>
                  </a:cubicBezTo>
                  <a:lnTo>
                    <a:pt x="799148" y="109728"/>
                  </a:lnTo>
                  <a:lnTo>
                    <a:pt x="799148" y="110109"/>
                  </a:lnTo>
                  <a:cubicBezTo>
                    <a:pt x="714851" y="41243"/>
                    <a:pt x="607219" y="0"/>
                    <a:pt x="489871" y="0"/>
                  </a:cubicBezTo>
                  <a:cubicBezTo>
                    <a:pt x="219361" y="0"/>
                    <a:pt x="0" y="219361"/>
                    <a:pt x="0" y="489871"/>
                  </a:cubicBezTo>
                  <a:cubicBezTo>
                    <a:pt x="0" y="760381"/>
                    <a:pt x="219361" y="979742"/>
                    <a:pt x="489871" y="979742"/>
                  </a:cubicBezTo>
                  <a:cubicBezTo>
                    <a:pt x="631888" y="979742"/>
                    <a:pt x="759714" y="919258"/>
                    <a:pt x="849154" y="822674"/>
                  </a:cubicBezTo>
                  <a:lnTo>
                    <a:pt x="1214438" y="489775"/>
                  </a:lnTo>
                  <a:close/>
                  <a:moveTo>
                    <a:pt x="489871" y="846392"/>
                  </a:moveTo>
                  <a:cubicBezTo>
                    <a:pt x="293275" y="846392"/>
                    <a:pt x="133350" y="686467"/>
                    <a:pt x="133350" y="489871"/>
                  </a:cubicBezTo>
                  <a:cubicBezTo>
                    <a:pt x="133350" y="293275"/>
                    <a:pt x="293275" y="133350"/>
                    <a:pt x="489871" y="133350"/>
                  </a:cubicBezTo>
                  <a:cubicBezTo>
                    <a:pt x="686467" y="133350"/>
                    <a:pt x="846392" y="293275"/>
                    <a:pt x="846392" y="489871"/>
                  </a:cubicBezTo>
                  <a:cubicBezTo>
                    <a:pt x="846392" y="686467"/>
                    <a:pt x="686467" y="846392"/>
                    <a:pt x="489871" y="846392"/>
                  </a:cubicBezTo>
                  <a:close/>
                </a:path>
              </a:pathLst>
            </a:custGeom>
            <a:solidFill>
              <a:srgbClr val="071D1E"/>
            </a:solidFill>
            <a:ln w="9525" cap="flat">
              <a:noFill/>
              <a:prstDash val="solid"/>
              <a:miter/>
            </a:ln>
          </p:spPr>
          <p:txBody>
            <a:bodyPr rtlCol="0" anchor="ctr"/>
            <a:lstStyle/>
            <a:p>
              <a:endParaRPr lang="en-GB" noProof="0"/>
            </a:p>
          </p:txBody>
        </p:sp>
        <p:sp>
          <p:nvSpPr>
            <p:cNvPr id="6" name="TextBox 5">
              <a:extLst>
                <a:ext uri="{FF2B5EF4-FFF2-40B4-BE49-F238E27FC236}">
                  <a16:creationId xmlns:a16="http://schemas.microsoft.com/office/drawing/2014/main" id="{56FB1482-13B5-0CBB-9705-5733AE1BEA81}"/>
                </a:ext>
              </a:extLst>
            </p:cNvPr>
            <p:cNvSpPr txBox="1"/>
            <p:nvPr userDrawn="1"/>
          </p:nvSpPr>
          <p:spPr>
            <a:xfrm>
              <a:off x="3135032" y="2493066"/>
              <a:ext cx="479038" cy="369332"/>
            </a:xfrm>
            <a:prstGeom prst="rect">
              <a:avLst/>
            </a:prstGeom>
            <a:noFill/>
          </p:spPr>
          <p:txBody>
            <a:bodyPr wrap="square" rtlCol="0">
              <a:spAutoFit/>
            </a:bodyPr>
            <a:lstStyle/>
            <a:p>
              <a:pPr algn="ctr"/>
              <a:r>
                <a:rPr lang="en-GB" b="1" noProof="0" dirty="0">
                  <a:solidFill>
                    <a:schemeClr val="tx2"/>
                  </a:solidFill>
                  <a:latin typeface="+mj-lt"/>
                </a:rPr>
                <a:t>04</a:t>
              </a:r>
            </a:p>
          </p:txBody>
        </p:sp>
      </p:grpSp>
    </p:spTree>
    <p:extLst>
      <p:ext uri="{BB962C8B-B14F-4D97-AF65-F5344CB8AC3E}">
        <p14:creationId xmlns:p14="http://schemas.microsoft.com/office/powerpoint/2010/main" val="1505874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0DE8B2-5175-B1DD-1AB8-A2BA12AF10EC}"/>
              </a:ext>
            </a:extLst>
          </p:cNvPr>
          <p:cNvSpPr>
            <a:spLocks noGrp="1"/>
          </p:cNvSpPr>
          <p:nvPr>
            <p:ph type="sldNum" sz="quarter" idx="12"/>
          </p:nvPr>
        </p:nvSpPr>
        <p:spPr/>
        <p:txBody>
          <a:bodyPr/>
          <a:lstStyle/>
          <a:p>
            <a:fld id="{47202997-99CB-4ACD-BAFA-62A94DCF5BAC}" type="slidenum">
              <a:rPr lang="en-GB" smtClean="0"/>
              <a:t>‹nr.›</a:t>
            </a:fld>
            <a:endParaRPr lang="en-GB"/>
          </a:p>
        </p:txBody>
      </p:sp>
    </p:spTree>
    <p:extLst>
      <p:ext uri="{BB962C8B-B14F-4D97-AF65-F5344CB8AC3E}">
        <p14:creationId xmlns:p14="http://schemas.microsoft.com/office/powerpoint/2010/main" val="1071436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5512DEA-2B80-4FC6-8B0B-DF7DDCF288A1}"/>
              </a:ext>
            </a:extLst>
          </p:cNvPr>
          <p:cNvSpPr>
            <a:spLocks noGrp="1"/>
          </p:cNvSpPr>
          <p:nvPr>
            <p:ph type="body" sz="quarter" idx="13" hasCustomPrompt="1"/>
          </p:nvPr>
        </p:nvSpPr>
        <p:spPr>
          <a:xfrm>
            <a:off x="678360" y="171842"/>
            <a:ext cx="11311642" cy="416620"/>
          </a:xfrm>
          <a:prstGeom prst="rect">
            <a:avLst/>
          </a:prstGeom>
        </p:spPr>
        <p:txBody>
          <a:bodyPr>
            <a:noAutofit/>
          </a:bodyPr>
          <a:lstStyle>
            <a:lvl1pPr marL="0" indent="0">
              <a:buNone/>
              <a:defRPr sz="2400" b="1">
                <a:solidFill>
                  <a:schemeClr val="tx1"/>
                </a:solidFill>
                <a:latin typeface="+mj-lt"/>
              </a:defRPr>
            </a:lvl1pPr>
          </a:lstStyle>
          <a:p>
            <a:pPr lvl="0"/>
            <a:r>
              <a:rPr lang="en-GB" noProof="0"/>
              <a:t>[Add slide title here]</a:t>
            </a:r>
          </a:p>
        </p:txBody>
      </p:sp>
      <p:sp>
        <p:nvSpPr>
          <p:cNvPr id="3" name="Slide Number Placeholder 11">
            <a:extLst>
              <a:ext uri="{FF2B5EF4-FFF2-40B4-BE49-F238E27FC236}">
                <a16:creationId xmlns:a16="http://schemas.microsoft.com/office/drawing/2014/main" id="{4FC7DD23-5233-4314-B840-232A1AFCF6E9}"/>
              </a:ext>
            </a:extLst>
          </p:cNvPr>
          <p:cNvSpPr>
            <a:spLocks noGrp="1"/>
          </p:cNvSpPr>
          <p:nvPr>
            <p:ph type="sldNum" sz="quarter" idx="4"/>
          </p:nvPr>
        </p:nvSpPr>
        <p:spPr>
          <a:xfrm>
            <a:off x="9429274" y="6492873"/>
            <a:ext cx="2609707" cy="365125"/>
          </a:xfrm>
          <a:prstGeom prst="rect">
            <a:avLst/>
          </a:prstGeom>
        </p:spPr>
        <p:txBody>
          <a:bodyPr anchor="ctr" anchorCtr="0"/>
          <a:lstStyle>
            <a:lvl1pPr algn="r">
              <a:defRPr sz="1100">
                <a:solidFill>
                  <a:schemeClr val="tx1"/>
                </a:solidFill>
                <a:latin typeface="+mj-lt"/>
              </a:defRPr>
            </a:lvl1pPr>
          </a:lstStyle>
          <a:p>
            <a:fld id="{A36EBB71-1AEC-4D92-8A51-969FF0A7CB17}" type="slidenum">
              <a:rPr lang="en-GB" noProof="0" smtClean="0"/>
              <a:pPr/>
              <a:t>‹nr.›</a:t>
            </a:fld>
            <a:endParaRPr lang="en-GB" noProof="0"/>
          </a:p>
        </p:txBody>
      </p:sp>
    </p:spTree>
    <p:extLst>
      <p:ext uri="{BB962C8B-B14F-4D97-AF65-F5344CB8AC3E}">
        <p14:creationId xmlns:p14="http://schemas.microsoft.com/office/powerpoint/2010/main" val="28838656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Text Placeholder 9"/>
          <p:cNvSpPr>
            <a:spLocks noGrp="1"/>
          </p:cNvSpPr>
          <p:nvPr>
            <p:ph type="body" sz="quarter" idx="13" hasCustomPrompt="1"/>
          </p:nvPr>
        </p:nvSpPr>
        <p:spPr>
          <a:xfrm>
            <a:off x="678360" y="171842"/>
            <a:ext cx="11311642" cy="416620"/>
          </a:xfrm>
          <a:prstGeom prst="rect">
            <a:avLst/>
          </a:prstGeom>
        </p:spPr>
        <p:txBody>
          <a:bodyPr>
            <a:noAutofit/>
          </a:bodyPr>
          <a:lstStyle>
            <a:lvl1pPr marL="0" indent="0">
              <a:buNone/>
              <a:defRPr sz="2400" b="1">
                <a:solidFill>
                  <a:schemeClr val="tx1"/>
                </a:solidFill>
                <a:latin typeface="+mj-lt"/>
              </a:defRPr>
            </a:lvl1pPr>
          </a:lstStyle>
          <a:p>
            <a:pPr lvl="0"/>
            <a:r>
              <a:rPr lang="en-GB" noProof="0"/>
              <a:t>[Add slide title here]</a:t>
            </a:r>
          </a:p>
        </p:txBody>
      </p:sp>
      <p:sp>
        <p:nvSpPr>
          <p:cNvPr id="15" name="Text Placeholder 14"/>
          <p:cNvSpPr>
            <a:spLocks noGrp="1"/>
          </p:cNvSpPr>
          <p:nvPr>
            <p:ph type="body" sz="quarter" idx="14" hasCustomPrompt="1"/>
          </p:nvPr>
        </p:nvSpPr>
        <p:spPr>
          <a:xfrm>
            <a:off x="1088136" y="1068019"/>
            <a:ext cx="10643616" cy="5213909"/>
          </a:xfrm>
          <a:prstGeom prst="rect">
            <a:avLst/>
          </a:prstGeom>
        </p:spPr>
        <p:txBody>
          <a:bodyPr anchor="ctr" anchorCtr="0"/>
          <a:lstStyle>
            <a:lvl1pPr marL="228600" indent="-228600">
              <a:buClr>
                <a:schemeClr val="accent3">
                  <a:lumMod val="50000"/>
                </a:schemeClr>
              </a:buClr>
              <a:buFont typeface="Bahnschrift SemiBold SemiConden" panose="020B0502040204020203" pitchFamily="34" charset="0"/>
              <a:buChar char="&gt;"/>
              <a:defRPr sz="1800" baseline="0">
                <a:solidFill>
                  <a:schemeClr val="tx1"/>
                </a:solidFill>
                <a:latin typeface="+mn-lt"/>
              </a:defRPr>
            </a:lvl1pPr>
            <a:lvl2pPr marL="685800" indent="-228600">
              <a:buClr>
                <a:schemeClr val="accent2"/>
              </a:buClr>
              <a:buSzPct val="60000"/>
              <a:buFont typeface="Arial" panose="020B0604020202020204" pitchFamily="34" charset="0"/>
              <a:buChar char="&gt;"/>
              <a:defRPr sz="1800" b="0">
                <a:solidFill>
                  <a:schemeClr val="tx1"/>
                </a:solidFill>
                <a:latin typeface="+mn-lt"/>
              </a:defRPr>
            </a:lvl2pPr>
            <a:lvl3pPr marL="1143000" indent="-228600">
              <a:buFont typeface="Wingdings" panose="05000000000000000000" pitchFamily="2" charset="2"/>
              <a:buChar char=""/>
              <a:defRPr sz="1800">
                <a:solidFill>
                  <a:schemeClr val="tx1"/>
                </a:solidFill>
                <a:latin typeface="+mn-lt"/>
              </a:defRPr>
            </a:lvl3pPr>
            <a:lvl4pPr marL="1600200" indent="-228600">
              <a:buFont typeface="Wingdings" panose="05000000000000000000" pitchFamily="2" charset="2"/>
              <a:buChar char=""/>
              <a:defRPr sz="1800">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4" name="Slide Number Placeholder 11">
            <a:extLst>
              <a:ext uri="{FF2B5EF4-FFF2-40B4-BE49-F238E27FC236}">
                <a16:creationId xmlns:a16="http://schemas.microsoft.com/office/drawing/2014/main" id="{5D5FC26C-E4E4-4D65-8672-9674EBA75EDB}"/>
              </a:ext>
            </a:extLst>
          </p:cNvPr>
          <p:cNvSpPr>
            <a:spLocks noGrp="1"/>
          </p:cNvSpPr>
          <p:nvPr>
            <p:ph type="sldNum" sz="quarter" idx="4"/>
          </p:nvPr>
        </p:nvSpPr>
        <p:spPr>
          <a:xfrm>
            <a:off x="9429274" y="6492873"/>
            <a:ext cx="2609707" cy="365125"/>
          </a:xfrm>
          <a:prstGeom prst="rect">
            <a:avLst/>
          </a:prstGeom>
        </p:spPr>
        <p:txBody>
          <a:bodyPr anchor="ctr" anchorCtr="0"/>
          <a:lstStyle>
            <a:lvl1pPr algn="r">
              <a:defRPr sz="1100">
                <a:solidFill>
                  <a:schemeClr val="tx1"/>
                </a:solidFill>
                <a:latin typeface="+mj-lt"/>
              </a:defRPr>
            </a:lvl1pPr>
          </a:lstStyle>
          <a:p>
            <a:fld id="{A36EBB71-1AEC-4D92-8A51-969FF0A7CB17}" type="slidenum">
              <a:rPr lang="en-GB" noProof="0" smtClean="0"/>
              <a:pPr/>
              <a:t>‹nr.›</a:t>
            </a:fld>
            <a:endParaRPr lang="en-GB" noProof="0"/>
          </a:p>
        </p:txBody>
      </p:sp>
    </p:spTree>
    <p:extLst>
      <p:ext uri="{BB962C8B-B14F-4D97-AF65-F5344CB8AC3E}">
        <p14:creationId xmlns:p14="http://schemas.microsoft.com/office/powerpoint/2010/main" val="37082763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End slide grey">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C052FA3F-3481-1285-14D4-406A5DF3DD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70000" y="1763713"/>
            <a:ext cx="3333600"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70000" y="3474216"/>
            <a:ext cx="3333600"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98639001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43EE09-E051-4ACD-882A-D27E7C07EE1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334195F7-EA71-45D5-8FCE-85EA415985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4519C2F-B4A5-4775-B0C9-899BF1064807}"/>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5" name="Pladsholder til sidefod 4">
            <a:extLst>
              <a:ext uri="{FF2B5EF4-FFF2-40B4-BE49-F238E27FC236}">
                <a16:creationId xmlns:a16="http://schemas.microsoft.com/office/drawing/2014/main" id="{D3B09782-5547-4A10-807D-38B72864369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EF75E70-CCCE-4723-8686-0A19F654447D}"/>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346597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Breaker grey">
    <p:bg>
      <p:bgPr>
        <a:solidFill>
          <a:schemeClr val="bg2"/>
        </a:solidFill>
        <a:effectLst/>
      </p:bgPr>
    </p:bg>
    <p:spTree>
      <p:nvGrpSpPr>
        <p:cNvPr id="1" name=""/>
        <p:cNvGrpSpPr/>
        <p:nvPr/>
      </p:nvGrpSpPr>
      <p:grpSpPr>
        <a:xfrm>
          <a:off x="0" y="0"/>
          <a:ext cx="0" cy="0"/>
          <a:chOff x="0" y="0"/>
          <a:chExt cx="0" cy="0"/>
        </a:xfrm>
      </p:grpSpPr>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‹nr.›</a:t>
            </a:fld>
            <a:endParaRPr lang="en-GB"/>
          </a:p>
        </p:txBody>
      </p:sp>
      <p:pic>
        <p:nvPicPr>
          <p:cNvPr id="9" name="Graphic 8">
            <a:extLst>
              <a:ext uri="{FF2B5EF4-FFF2-40B4-BE49-F238E27FC236}">
                <a16:creationId xmlns:a16="http://schemas.microsoft.com/office/drawing/2014/main" id="{C19884F0-8FC6-CD3F-668B-4EC7C798FE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441147" y="1290965"/>
            <a:ext cx="6106741" cy="472748"/>
          </a:xfrm>
        </p:spPr>
        <p:txBody>
          <a:bodyPr/>
          <a:lstStyle>
            <a:lvl1pPr marL="0" indent="0" algn="l">
              <a:spcBef>
                <a:spcPts val="0"/>
              </a:spcBef>
              <a:buFont typeface="Arial" panose="020B0604020202020204" pitchFamily="34" charset="0"/>
              <a:buNone/>
              <a:defRPr sz="2000"/>
            </a:lvl1pPr>
            <a:lvl2pPr marL="0" indent="0" algn="l">
              <a:spcAft>
                <a:spcPts val="600"/>
              </a:spcAft>
              <a:buFont typeface="Arial" panose="020B0604020202020204" pitchFamily="34" charset="0"/>
              <a:buNone/>
              <a:defRPr sz="2000" b="0"/>
            </a:lvl2pPr>
            <a:lvl3pPr marL="0" indent="0" algn="l">
              <a:spcAft>
                <a:spcPts val="600"/>
              </a:spcAft>
              <a:buFont typeface="Arial" panose="020B0604020202020204" pitchFamily="34" charset="0"/>
              <a:buNone/>
              <a:defRPr sz="2000" b="0"/>
            </a:lvl3pPr>
            <a:lvl4pPr marL="0" indent="0" algn="l">
              <a:spcAft>
                <a:spcPts val="600"/>
              </a:spcAft>
              <a:buFont typeface="Arial" panose="020B0604020202020204" pitchFamily="34" charset="0"/>
              <a:buNone/>
              <a:defRPr sz="2000" b="0"/>
            </a:lvl4pPr>
            <a:lvl5pPr marL="0" indent="0" algn="l">
              <a:spcAft>
                <a:spcPts val="600"/>
              </a:spcAft>
              <a:buFont typeface="Arial" panose="020B0604020202020204" pitchFamily="34" charset="0"/>
              <a:buNone/>
              <a:defRPr sz="2000" b="0"/>
            </a:lvl5pPr>
            <a:lvl6pPr marL="0" indent="0" algn="l">
              <a:spcAft>
                <a:spcPts val="600"/>
              </a:spcAft>
              <a:buFont typeface="Arial" panose="020B0604020202020204" pitchFamily="34" charset="0"/>
              <a:buNone/>
              <a:defRPr sz="2000" b="0"/>
            </a:lvl6pPr>
            <a:lvl7pPr marL="0" indent="0" algn="l">
              <a:spcAft>
                <a:spcPts val="600"/>
              </a:spcAft>
              <a:buFont typeface="Arial" panose="020B0604020202020204" pitchFamily="34" charset="0"/>
              <a:buNone/>
              <a:defRPr sz="2000" b="0"/>
            </a:lvl7pPr>
            <a:lvl8pPr marL="0" indent="0" algn="l">
              <a:spcAft>
                <a:spcPts val="600"/>
              </a:spcAft>
              <a:buFont typeface="Arial" panose="020B0604020202020204" pitchFamily="34" charset="0"/>
              <a:buNone/>
              <a:defRPr sz="2000" b="0"/>
            </a:lvl8pPr>
            <a:lvl9pPr marL="0" indent="0" algn="l">
              <a:spcAft>
                <a:spcPts val="600"/>
              </a:spcAft>
              <a:buFont typeface="Arial" panose="020B0604020202020204" pitchFamily="34" charset="0"/>
              <a:buNone/>
              <a:defRPr sz="2000" b="0"/>
            </a:lvl9pPr>
          </a:lstStyle>
          <a:p>
            <a:r>
              <a:rPr lang="en-GB"/>
              <a:t>Click to add subtitle</a:t>
            </a:r>
          </a:p>
        </p:txBody>
      </p:sp>
      <p:sp>
        <p:nvSpPr>
          <p:cNvPr id="2" name="Title 1"/>
          <p:cNvSpPr>
            <a:spLocks noGrp="1"/>
          </p:cNvSpPr>
          <p:nvPr>
            <p:ph type="ctrTitle" hasCustomPrompt="1"/>
          </p:nvPr>
        </p:nvSpPr>
        <p:spPr>
          <a:xfrm>
            <a:off x="441326" y="1815555"/>
            <a:ext cx="6106620" cy="2386800"/>
          </a:xfrm>
        </p:spPr>
        <p:txBody>
          <a:bodyPr anchor="t" anchorCtr="0"/>
          <a:lstStyle>
            <a:lvl1pPr algn="l">
              <a:defRPr sz="5500"/>
            </a:lvl1pPr>
          </a:lstStyle>
          <a:p>
            <a:r>
              <a:rPr lang="en-GB"/>
              <a:t>Click to add title</a:t>
            </a:r>
          </a:p>
        </p:txBody>
      </p:sp>
      <p:sp>
        <p:nvSpPr>
          <p:cNvPr id="4" name="Date Placeholder 3">
            <a:extLst>
              <a:ext uri="{FF2B5EF4-FFF2-40B4-BE49-F238E27FC236}">
                <a16:creationId xmlns:a16="http://schemas.microsoft.com/office/drawing/2014/main" id="{78C3AA02-0F1E-1638-69F5-23AFC91FAC31}"/>
              </a:ext>
            </a:extLst>
          </p:cNvPr>
          <p:cNvSpPr>
            <a:spLocks noGrp="1"/>
          </p:cNvSpPr>
          <p:nvPr>
            <p:ph type="dt" sz="half" idx="18"/>
          </p:nvPr>
        </p:nvSpPr>
        <p:spPr/>
        <p:txBody>
          <a:bodyPr/>
          <a:lstStyle/>
          <a:p>
            <a:fld id="{EC63B2A2-8928-4B28-BB0D-E868E9FF84FD}" type="datetime4">
              <a:rPr lang="en-GB" smtClean="0"/>
              <a:t>07 October 2025</a:t>
            </a:fld>
            <a:endParaRPr lang="en-GB"/>
          </a:p>
        </p:txBody>
      </p:sp>
      <p:sp>
        <p:nvSpPr>
          <p:cNvPr id="7" name="Pladsholder til sidefod 6">
            <a:extLst>
              <a:ext uri="{FF2B5EF4-FFF2-40B4-BE49-F238E27FC236}">
                <a16:creationId xmlns:a16="http://schemas.microsoft.com/office/drawing/2014/main" id="{A7D9CB1E-5B91-AFF4-F6D6-AD74536E485D}"/>
              </a:ext>
            </a:extLst>
          </p:cNvPr>
          <p:cNvSpPr>
            <a:spLocks noGrp="1"/>
          </p:cNvSpPr>
          <p:nvPr>
            <p:ph type="ftr" sz="quarter" idx="19"/>
          </p:nvPr>
        </p:nvSpPr>
        <p:spPr/>
        <p:txBody>
          <a:bodyPr/>
          <a:lstStyle/>
          <a:p>
            <a:endParaRPr lang="en-GB"/>
          </a:p>
        </p:txBody>
      </p:sp>
    </p:spTree>
    <p:extLst>
      <p:ext uri="{BB962C8B-B14F-4D97-AF65-F5344CB8AC3E}">
        <p14:creationId xmlns:p14="http://schemas.microsoft.com/office/powerpoint/2010/main" val="1736776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2A64A-4DF7-401B-B647-9D97E57EC97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070C80A-7575-45B5-9898-2F6BAD18B3C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41D1E4-34DF-4400-9C93-0683F57672F4}"/>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5" name="Pladsholder til sidefod 4">
            <a:extLst>
              <a:ext uri="{FF2B5EF4-FFF2-40B4-BE49-F238E27FC236}">
                <a16:creationId xmlns:a16="http://schemas.microsoft.com/office/drawing/2014/main" id="{596302E6-8AF5-44DA-A0D7-96359AA3860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D6C6FED-DF55-489F-8865-95649B3D6010}"/>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1261657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B4D1E3-5E5F-47CA-8FA2-98A0634E5D4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65567D87-7A76-4D56-BF81-23724DF9B8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392662A-5FB1-48F1-87CA-89A35EC5E022}"/>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5" name="Pladsholder til sidefod 4">
            <a:extLst>
              <a:ext uri="{FF2B5EF4-FFF2-40B4-BE49-F238E27FC236}">
                <a16:creationId xmlns:a16="http://schemas.microsoft.com/office/drawing/2014/main" id="{17318E88-03BB-4E02-B3E1-B974688E604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6DBD62D-ADCD-4A15-B116-B94AC889E2F6}"/>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2309028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1518C-5883-4812-8842-21378AE3FC7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B41D57D-96B6-47CF-A1E6-31630F4BD9FF}"/>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1453AE05-441C-4DBE-BBF6-52EE322A1AC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F001623-5F45-4B77-B6AB-FE4D60F7D06B}"/>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6" name="Pladsholder til sidefod 5">
            <a:extLst>
              <a:ext uri="{FF2B5EF4-FFF2-40B4-BE49-F238E27FC236}">
                <a16:creationId xmlns:a16="http://schemas.microsoft.com/office/drawing/2014/main" id="{C9188978-688A-432A-A20A-258A72473C6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53577EB-755E-4CE6-9DBC-173E744ECB9F}"/>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4016824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A85EF-836F-4C1E-A5FB-A9E3F3A7A942}"/>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EB88736-1E76-4D20-AB6E-88415F348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8A4455F-A4FF-4C0A-BDA5-DC25B6AEADC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12F43F4D-A95A-43EC-964B-27DF708C7F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160B5D2-AC71-417E-83F7-356AB13E2F7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E960298-A619-4D48-8746-FAC895F4CEE6}"/>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8" name="Pladsholder til sidefod 7">
            <a:extLst>
              <a:ext uri="{FF2B5EF4-FFF2-40B4-BE49-F238E27FC236}">
                <a16:creationId xmlns:a16="http://schemas.microsoft.com/office/drawing/2014/main" id="{6B70FDBC-A6B1-4B48-AC4B-B17A9BB792B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AE58068-B6E6-4040-93F3-3EFAEEB67441}"/>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1327878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F260B-795A-4997-8748-65AC9108BF5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68A3503-991D-465B-8905-781D5A5DC85D}"/>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4" name="Pladsholder til sidefod 3">
            <a:extLst>
              <a:ext uri="{FF2B5EF4-FFF2-40B4-BE49-F238E27FC236}">
                <a16:creationId xmlns:a16="http://schemas.microsoft.com/office/drawing/2014/main" id="{FE2E700B-EC8D-47AD-8161-DA09AD3072E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B269F32-7571-4724-9601-23BD8941AAAF}"/>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1938200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F236060-5FE0-4348-BADA-8A499C6489B1}"/>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3" name="Pladsholder til sidefod 2">
            <a:extLst>
              <a:ext uri="{FF2B5EF4-FFF2-40B4-BE49-F238E27FC236}">
                <a16:creationId xmlns:a16="http://schemas.microsoft.com/office/drawing/2014/main" id="{5CC550DC-E5EE-493D-A9AD-B19D4E34AE77}"/>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0620D2F-C6FD-44C9-BFBD-D47206AA99DB}"/>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802080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9DC2F-FA0E-47CC-8BB6-2021762AE7A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B97DD7A-454E-4EF0-ACA4-5A0C02264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3A58879-9772-40D1-A8C2-D92FE9373E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881D289-A48D-441C-8F2C-8F959FF3A378}"/>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6" name="Pladsholder til sidefod 5">
            <a:extLst>
              <a:ext uri="{FF2B5EF4-FFF2-40B4-BE49-F238E27FC236}">
                <a16:creationId xmlns:a16="http://schemas.microsoft.com/office/drawing/2014/main" id="{F28BB8A9-9337-46AF-BE16-C71021A4F87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E9DC82F-284E-4974-923C-35DB902D8943}"/>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4028572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2157D-A47B-4CC2-B377-D24B8DB8934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582B7CE-41E2-448D-83DD-DF01C830DD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C73EA57-B431-469D-B378-40D70C6F3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F25CE45-77B1-4884-BE1D-811A1410EEE9}"/>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6" name="Pladsholder til sidefod 5">
            <a:extLst>
              <a:ext uri="{FF2B5EF4-FFF2-40B4-BE49-F238E27FC236}">
                <a16:creationId xmlns:a16="http://schemas.microsoft.com/office/drawing/2014/main" id="{4644F749-A8C3-4907-9AB6-F25D75FF597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6B2B356-7A54-4262-ABC8-248D5E34C111}"/>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395959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5559AE-2DF5-41D4-8531-734B70E92308}"/>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D61CAC5-AAD2-4777-9627-B3AC32F4CD5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0D965D8-22D3-4FCC-8393-D7EC155C499D}"/>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5" name="Pladsholder til sidefod 4">
            <a:extLst>
              <a:ext uri="{FF2B5EF4-FFF2-40B4-BE49-F238E27FC236}">
                <a16:creationId xmlns:a16="http://schemas.microsoft.com/office/drawing/2014/main" id="{35A6B630-F4C1-44CB-9232-1AA7AD23B78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627048F-0F37-490C-956A-464F28102DB2}"/>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3120882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AB8D4D5-477E-4151-B9F5-1004B1225C5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A8508FA-B181-4897-B922-477FC93087B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8BB2F9B-5E56-4757-A7FA-0E9CB1699C0D}"/>
              </a:ext>
            </a:extLst>
          </p:cNvPr>
          <p:cNvSpPr>
            <a:spLocks noGrp="1"/>
          </p:cNvSpPr>
          <p:nvPr>
            <p:ph type="dt" sz="half" idx="10"/>
          </p:nvPr>
        </p:nvSpPr>
        <p:spPr/>
        <p:txBody>
          <a:bodyPr/>
          <a:lstStyle/>
          <a:p>
            <a:fld id="{96534F2A-A592-462E-94D5-6739A1558109}" type="datetimeFigureOut">
              <a:rPr lang="da-DK" smtClean="0"/>
              <a:t>07-10-2025</a:t>
            </a:fld>
            <a:endParaRPr lang="da-DK"/>
          </a:p>
        </p:txBody>
      </p:sp>
      <p:sp>
        <p:nvSpPr>
          <p:cNvPr id="5" name="Pladsholder til sidefod 4">
            <a:extLst>
              <a:ext uri="{FF2B5EF4-FFF2-40B4-BE49-F238E27FC236}">
                <a16:creationId xmlns:a16="http://schemas.microsoft.com/office/drawing/2014/main" id="{67B17C31-A684-461F-98D8-E4D20BFBEA8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C5B944-7720-4167-BEF5-E035DE048469}"/>
              </a:ext>
            </a:extLst>
          </p:cNvPr>
          <p:cNvSpPr>
            <a:spLocks noGrp="1"/>
          </p:cNvSpPr>
          <p:nvPr>
            <p:ph type="sldNum" sz="quarter" idx="12"/>
          </p:nvPr>
        </p:nvSpPr>
        <p:spPr/>
        <p:txBody>
          <a:bodyPr/>
          <a:lstStyle/>
          <a:p>
            <a:fld id="{344CAFAC-EBEC-46AE-AD8D-5710BFF808BD}" type="slidenum">
              <a:rPr lang="da-DK" smtClean="0"/>
              <a:t>‹nr.›</a:t>
            </a:fld>
            <a:endParaRPr lang="da-DK"/>
          </a:p>
        </p:txBody>
      </p:sp>
    </p:spTree>
    <p:extLst>
      <p:ext uri="{BB962C8B-B14F-4D97-AF65-F5344CB8AC3E}">
        <p14:creationId xmlns:p14="http://schemas.microsoft.com/office/powerpoint/2010/main" val="4266272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5038725" y="755650"/>
            <a:ext cx="6712127" cy="5659438"/>
          </a:xfrm>
        </p:spPr>
        <p:txBody>
          <a:bodyPr tIns="648000" anchor="ctr" anchorCtr="0"/>
          <a:lstStyle>
            <a:lvl1pPr marL="0" indent="0" algn="ctr">
              <a:buNone/>
              <a:defRPr sz="1600"/>
            </a:lvl1pPr>
          </a:lstStyle>
          <a:p>
            <a:r>
              <a:rPr lang="en-GB" noProof="0"/>
              <a:t>Click to add picture</a:t>
            </a:r>
          </a:p>
        </p:txBody>
      </p:sp>
      <p:sp>
        <p:nvSpPr>
          <p:cNvPr id="2" name="Title 1">
            <a:extLst>
              <a:ext uri="{FF2B5EF4-FFF2-40B4-BE49-F238E27FC236}">
                <a16:creationId xmlns:a16="http://schemas.microsoft.com/office/drawing/2014/main" id="{1CEE748F-03E8-47BE-9817-391815934394}"/>
              </a:ext>
            </a:extLst>
          </p:cNvPr>
          <p:cNvSpPr>
            <a:spLocks noGrp="1"/>
          </p:cNvSpPr>
          <p:nvPr>
            <p:ph type="title" hasCustomPrompt="1"/>
          </p:nvPr>
        </p:nvSpPr>
        <p:spPr>
          <a:xfrm>
            <a:off x="441147" y="758302"/>
            <a:ext cx="4158450" cy="900000"/>
          </a:xfrm>
        </p:spPr>
        <p:txBody>
          <a:bodyPr/>
          <a:lstStyle/>
          <a:p>
            <a:r>
              <a:rPr lang="en-GB"/>
              <a:t>Click to add title</a:t>
            </a:r>
          </a:p>
        </p:txBody>
      </p:sp>
      <p:sp>
        <p:nvSpPr>
          <p:cNvPr id="5" name="Pladsholder til tekst 4">
            <a:extLst>
              <a:ext uri="{FF2B5EF4-FFF2-40B4-BE49-F238E27FC236}">
                <a16:creationId xmlns:a16="http://schemas.microsoft.com/office/drawing/2014/main" id="{0085A2B0-5BC7-9D39-928F-93A0A45E7D23}"/>
              </a:ext>
            </a:extLst>
          </p:cNvPr>
          <p:cNvSpPr>
            <a:spLocks noGrp="1"/>
          </p:cNvSpPr>
          <p:nvPr>
            <p:ph type="body" sz="quarter" idx="18" hasCustomPrompt="1"/>
          </p:nvPr>
        </p:nvSpPr>
        <p:spPr>
          <a:xfrm>
            <a:off x="441148" y="1763714"/>
            <a:ext cx="4158450" cy="4208462"/>
          </a:xfrm>
        </p:spPr>
        <p:txBody>
          <a:body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2A72FAD3-8E6B-1BAD-169F-7CFA0CB6DDD7}"/>
              </a:ext>
            </a:extLst>
          </p:cNvPr>
          <p:cNvSpPr>
            <a:spLocks noGrp="1"/>
          </p:cNvSpPr>
          <p:nvPr>
            <p:ph type="dt" sz="half" idx="15"/>
          </p:nvPr>
        </p:nvSpPr>
        <p:spPr/>
        <p:txBody>
          <a:bodyPr/>
          <a:lstStyle/>
          <a:p>
            <a:fld id="{093801C8-F45B-4249-9B15-B14B50E1BB85}" type="datetime4">
              <a:rPr lang="en-GB" smtClean="0"/>
              <a:t>07 October 2025</a:t>
            </a:fld>
            <a:endParaRPr lang="en-GB"/>
          </a:p>
        </p:txBody>
      </p:sp>
      <p:sp>
        <p:nvSpPr>
          <p:cNvPr id="9" name="Footer Placeholder 8">
            <a:extLst>
              <a:ext uri="{FF2B5EF4-FFF2-40B4-BE49-F238E27FC236}">
                <a16:creationId xmlns:a16="http://schemas.microsoft.com/office/drawing/2014/main" id="{27CD98A2-EED4-8B7C-BD86-E1C052CDFD7F}"/>
              </a:ext>
            </a:extLst>
          </p:cNvPr>
          <p:cNvSpPr>
            <a:spLocks noGrp="1"/>
          </p:cNvSpPr>
          <p:nvPr>
            <p:ph type="ftr" sz="quarter" idx="16"/>
          </p:nvPr>
        </p:nvSpPr>
        <p:spPr>
          <a:xfrm>
            <a:off x="2739642" y="6331605"/>
            <a:ext cx="1937867" cy="180000"/>
          </a:xfrm>
        </p:spPr>
        <p:txBody>
          <a:bodyPr/>
          <a:lstStyle/>
          <a:p>
            <a:endParaRPr lang="en-GB"/>
          </a:p>
        </p:txBody>
      </p:sp>
      <p:sp>
        <p:nvSpPr>
          <p:cNvPr id="10" name="Slide Number Placeholder 9">
            <a:extLst>
              <a:ext uri="{FF2B5EF4-FFF2-40B4-BE49-F238E27FC236}">
                <a16:creationId xmlns:a16="http://schemas.microsoft.com/office/drawing/2014/main" id="{8040FA6F-B337-F307-0915-EB8BCA4C705B}"/>
              </a:ext>
            </a:extLst>
          </p:cNvPr>
          <p:cNvSpPr>
            <a:spLocks noGrp="1"/>
          </p:cNvSpPr>
          <p:nvPr>
            <p:ph type="sldNum" sz="quarter" idx="17"/>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3397906600"/>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End slide grey">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C052FA3F-3481-1285-14D4-406A5DF3DD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70000" y="1763713"/>
            <a:ext cx="3333600"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70000" y="3474216"/>
            <a:ext cx="3333600"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204212970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two content and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441147" y="1763788"/>
            <a:ext cx="4158000" cy="4208387"/>
          </a:xfrm>
        </p:spPr>
        <p:txBody>
          <a:bodyPr/>
          <a:lstStyle>
            <a:lvl1pPr>
              <a:defRPr/>
            </a:lvl1pPr>
            <a:lvl5pPr>
              <a:buNone/>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040000" y="1763788"/>
            <a:ext cx="4158000" cy="4208387"/>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
        <p:nvSpPr>
          <p:cNvPr id="4" name="Content Placeholder 4">
            <a:extLst>
              <a:ext uri="{FF2B5EF4-FFF2-40B4-BE49-F238E27FC236}">
                <a16:creationId xmlns:a16="http://schemas.microsoft.com/office/drawing/2014/main" id="{8C1DCAC9-1124-0836-29E1-1A0EDE5F7B73}"/>
              </a:ext>
            </a:extLst>
          </p:cNvPr>
          <p:cNvSpPr>
            <a:spLocks noGrp="1"/>
          </p:cNvSpPr>
          <p:nvPr>
            <p:ph sz="half" idx="13" hasCustomPrompt="1"/>
          </p:nvPr>
        </p:nvSpPr>
        <p:spPr>
          <a:xfrm>
            <a:off x="9638852" y="1763788"/>
            <a:ext cx="2110235" cy="4208387"/>
          </a:xfrm>
        </p:spPr>
        <p:txBody>
          <a:bodyPr/>
          <a:lstStyle>
            <a:lvl1pPr marL="0" indent="0">
              <a:lnSpc>
                <a:spcPct val="105000"/>
              </a:lnSpc>
              <a:buFont typeface="Arial" panose="020B0604020202020204" pitchFamily="34" charset="0"/>
              <a:buChar char="​"/>
              <a:defRPr sz="1800" b="1">
                <a:solidFill>
                  <a:schemeClr val="accent1"/>
                </a:solidFill>
              </a:defRPr>
            </a:lvl1pPr>
            <a:lvl2pPr marL="0" indent="0">
              <a:spcBef>
                <a:spcPts val="1600"/>
              </a:spcBef>
              <a:buFont typeface="Arial" panose="020B0604020202020204" pitchFamily="34" charset="0"/>
              <a:buChar char="​"/>
              <a:defRPr sz="1200" b="0">
                <a:solidFill>
                  <a:schemeClr val="accent1"/>
                </a:solidFill>
              </a:defRPr>
            </a:lvl2pPr>
            <a:lvl3pPr marL="0" indent="0">
              <a:spcBef>
                <a:spcPts val="1600"/>
              </a:spcBef>
              <a:buFont typeface="Arial" panose="020B0604020202020204" pitchFamily="34" charset="0"/>
              <a:buChar char="​"/>
              <a:defRPr sz="1200" b="0"/>
            </a:lvl3pPr>
            <a:lvl4pPr marL="0" indent="0">
              <a:spcBef>
                <a:spcPts val="1600"/>
              </a:spcBef>
              <a:buFont typeface="Arial" panose="020B0604020202020204" pitchFamily="34" charset="0"/>
              <a:buChar char="​"/>
              <a:defRPr sz="1200" b="0"/>
            </a:lvl4pPr>
            <a:lvl5pPr marL="0" indent="0">
              <a:spcBef>
                <a:spcPts val="1600"/>
              </a:spcBef>
              <a:buFont typeface="Arial" panose="020B0604020202020204" pitchFamily="34" charset="0"/>
              <a:buChar char="​"/>
              <a:defRPr sz="1200" b="0"/>
            </a:lvl5pPr>
            <a:lvl6pPr marL="0" indent="0">
              <a:spcBef>
                <a:spcPts val="1600"/>
              </a:spcBef>
              <a:buFont typeface="Arial" panose="020B0604020202020204" pitchFamily="34" charset="0"/>
              <a:buChar char="​"/>
              <a:defRPr sz="1200" b="0"/>
            </a:lvl6pPr>
            <a:lvl7pPr marL="0" indent="0">
              <a:spcBef>
                <a:spcPts val="1600"/>
              </a:spcBef>
              <a:buFont typeface="Arial" panose="020B0604020202020204" pitchFamily="34" charset="0"/>
              <a:buChar char="​"/>
              <a:defRPr sz="1200" b="0"/>
            </a:lvl7pPr>
            <a:lvl8pPr marL="0" indent="0">
              <a:spcBef>
                <a:spcPts val="1600"/>
              </a:spcBef>
              <a:buFont typeface="Arial" panose="020B0604020202020204" pitchFamily="34" charset="0"/>
              <a:buChar char="​"/>
              <a:defRPr sz="1200" b="0"/>
            </a:lvl8pPr>
            <a:lvl9pPr marL="0" indent="0">
              <a:spcBef>
                <a:spcPts val="1600"/>
              </a:spcBef>
              <a:buFont typeface="Arial" panose="020B0604020202020204" pitchFamily="34" charset="0"/>
              <a:buChar char="​"/>
              <a:defRPr sz="1200" b="0"/>
            </a:lvl9pPr>
          </a:lstStyle>
          <a:p>
            <a:pPr lvl="0"/>
            <a:r>
              <a:rPr lang="en-GB" noProof="0"/>
              <a:t>“Click to add quote” Press ENTER and then TAB for name text style</a:t>
            </a:r>
          </a:p>
          <a:p>
            <a:pPr lvl="1"/>
            <a:r>
              <a:rPr lang="en-GB" noProof="0"/>
              <a:t>Second level</a:t>
            </a:r>
          </a:p>
        </p:txBody>
      </p:sp>
    </p:spTree>
    <p:extLst>
      <p:ext uri="{BB962C8B-B14F-4D97-AF65-F5344CB8AC3E}">
        <p14:creationId xmlns:p14="http://schemas.microsoft.com/office/powerpoint/2010/main" val="3001715746"/>
      </p:ext>
    </p:extLst>
  </p:cSld>
  <p:clrMapOvr>
    <a:masterClrMapping/>
  </p:clrMapOvr>
  <p:extLst>
    <p:ext uri="{DCECCB84-F9BA-43D5-87BE-67443E8EF086}">
      <p15:sldGuideLst xmlns:p15="http://schemas.microsoft.com/office/powerpoint/2012/main">
        <p15:guide id="1" pos="3174">
          <p15:clr>
            <a:srgbClr val="A4A3A4"/>
          </p15:clr>
        </p15:guide>
        <p15:guide id="2" pos="2898">
          <p15:clr>
            <a:srgbClr val="A4A3A4"/>
          </p15:clr>
        </p15:guide>
        <p15:guide id="3" pos="5794">
          <p15:clr>
            <a:srgbClr val="A4A3A4"/>
          </p15:clr>
        </p15:guide>
        <p15:guide id="4" pos="6072">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16D45D-B38A-C684-3BC9-3BD35084A20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6943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174D-D25C-B154-ABCB-B9119A1AE7A7}"/>
              </a:ext>
            </a:extLst>
          </p:cNvPr>
          <p:cNvSpPr>
            <a:spLocks noGrp="1"/>
          </p:cNvSpPr>
          <p:nvPr>
            <p:ph type="title"/>
          </p:nvPr>
        </p:nvSpPr>
        <p:spPr/>
        <p:txBody>
          <a:bodyPr>
            <a:normAutofit/>
          </a:bodyPr>
          <a:lstStyle>
            <a:lvl1pPr>
              <a:defRPr sz="3600" b="1" i="0">
                <a:solidFill>
                  <a:srgbClr val="6B54A1"/>
                </a:solidFill>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7455CAC-A0AD-9148-05B1-13A42807007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44D14F-0577-A5E6-FE6B-C33CBE305D9D}"/>
              </a:ext>
            </a:extLst>
          </p:cNvPr>
          <p:cNvSpPr>
            <a:spLocks noGrp="1"/>
          </p:cNvSpPr>
          <p:nvPr>
            <p:ph type="dt" sz="half" idx="10"/>
          </p:nvPr>
        </p:nvSpPr>
        <p:spPr>
          <a:xfrm>
            <a:off x="838200" y="6356350"/>
            <a:ext cx="2743200" cy="365125"/>
          </a:xfrm>
          <a:prstGeom prst="rect">
            <a:avLst/>
          </a:prstGeom>
        </p:spPr>
        <p:txBody>
          <a:bodyPr/>
          <a:lstStyle>
            <a:lvl1pPr>
              <a:defRPr>
                <a:solidFill>
                  <a:srgbClr val="6B54A1"/>
                </a:solidFill>
              </a:defRPr>
            </a:lvl1pPr>
          </a:lstStyle>
          <a:p>
            <a:fld id="{C8DFE646-130C-3A4D-80EB-036DF78008AE}" type="datetimeFigureOut">
              <a:rPr lang="en-US" smtClean="0"/>
              <a:pPr/>
              <a:t>10/7/2025</a:t>
            </a:fld>
            <a:endParaRPr lang="en-US" dirty="0"/>
          </a:p>
        </p:txBody>
      </p:sp>
      <p:sp>
        <p:nvSpPr>
          <p:cNvPr id="5" name="Footer Placeholder 4">
            <a:extLst>
              <a:ext uri="{FF2B5EF4-FFF2-40B4-BE49-F238E27FC236}">
                <a16:creationId xmlns:a16="http://schemas.microsoft.com/office/drawing/2014/main" id="{103BAC3B-DDF6-A092-8EA9-A0CF5B1F801D}"/>
              </a:ext>
            </a:extLst>
          </p:cNvPr>
          <p:cNvSpPr>
            <a:spLocks noGrp="1"/>
          </p:cNvSpPr>
          <p:nvPr>
            <p:ph type="ftr" sz="quarter" idx="11"/>
          </p:nvPr>
        </p:nvSpPr>
        <p:spPr>
          <a:xfrm>
            <a:off x="4038600" y="6356350"/>
            <a:ext cx="4114800" cy="365125"/>
          </a:xfrm>
          <a:prstGeom prst="rect">
            <a:avLst/>
          </a:prstGeom>
        </p:spPr>
        <p:txBody>
          <a:bodyPr/>
          <a:lstStyle>
            <a:lvl1pPr>
              <a:defRPr>
                <a:solidFill>
                  <a:srgbClr val="6B54A1"/>
                </a:solidFill>
              </a:defRPr>
            </a:lvl1pPr>
          </a:lstStyle>
          <a:p>
            <a:endParaRPr lang="en-US"/>
          </a:p>
        </p:txBody>
      </p:sp>
      <p:sp>
        <p:nvSpPr>
          <p:cNvPr id="6" name="Slide Number Placeholder 5">
            <a:extLst>
              <a:ext uri="{FF2B5EF4-FFF2-40B4-BE49-F238E27FC236}">
                <a16:creationId xmlns:a16="http://schemas.microsoft.com/office/drawing/2014/main" id="{0C6D260A-F29D-B581-02FC-DC2CAC848F3F}"/>
              </a:ext>
            </a:extLst>
          </p:cNvPr>
          <p:cNvSpPr>
            <a:spLocks noGrp="1"/>
          </p:cNvSpPr>
          <p:nvPr>
            <p:ph type="sldNum" sz="quarter" idx="12"/>
          </p:nvPr>
        </p:nvSpPr>
        <p:spPr>
          <a:xfrm>
            <a:off x="8610600" y="6356350"/>
            <a:ext cx="2743200" cy="365125"/>
          </a:xfrm>
          <a:prstGeom prst="rect">
            <a:avLst/>
          </a:prstGeom>
        </p:spPr>
        <p:txBody>
          <a:bodyPr/>
          <a:lstStyle>
            <a:lvl1pPr>
              <a:defRPr>
                <a:solidFill>
                  <a:srgbClr val="6B54A1"/>
                </a:solidFill>
              </a:defRPr>
            </a:lvl1pPr>
          </a:lstStyle>
          <a:p>
            <a:fld id="{B2F669F5-473B-344B-8A94-6A58C629339B}" type="slidenum">
              <a:rPr lang="en-US" smtClean="0"/>
              <a:pPr/>
              <a:t>‹nr.›</a:t>
            </a:fld>
            <a:endParaRPr lang="en-US"/>
          </a:p>
        </p:txBody>
      </p:sp>
      <p:cxnSp>
        <p:nvCxnSpPr>
          <p:cNvPr id="8" name="Straight Connector 7">
            <a:extLst>
              <a:ext uri="{FF2B5EF4-FFF2-40B4-BE49-F238E27FC236}">
                <a16:creationId xmlns:a16="http://schemas.microsoft.com/office/drawing/2014/main" id="{077AE6DC-98CD-4D30-9F1C-3D89A48D9C4E}"/>
              </a:ext>
            </a:extLst>
          </p:cNvPr>
          <p:cNvCxnSpPr/>
          <p:nvPr userDrawn="1"/>
        </p:nvCxnSpPr>
        <p:spPr>
          <a:xfrm>
            <a:off x="838200" y="1504060"/>
            <a:ext cx="10515600" cy="0"/>
          </a:xfrm>
          <a:prstGeom prst="line">
            <a:avLst/>
          </a:prstGeom>
          <a:ln w="38100">
            <a:solidFill>
              <a:srgbClr val="FAA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739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C2BE-5F4A-72F5-2C28-9BE2D3452A88}"/>
              </a:ext>
            </a:extLst>
          </p:cNvPr>
          <p:cNvSpPr>
            <a:spLocks noGrp="1"/>
          </p:cNvSpPr>
          <p:nvPr>
            <p:ph type="title"/>
          </p:nvPr>
        </p:nvSpPr>
        <p:spPr>
          <a:xfrm>
            <a:off x="831851" y="1470026"/>
            <a:ext cx="4476129" cy="2852737"/>
          </a:xfrm>
        </p:spPr>
        <p:txBody>
          <a:bodyPr anchor="b">
            <a:normAutofit/>
          </a:bodyPr>
          <a:lstStyle>
            <a:lvl1pPr>
              <a:defRPr sz="5400" b="1" i="0">
                <a:solidFill>
                  <a:srgbClr val="6B54A1"/>
                </a:solidFill>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278A763-07CA-17DD-50FA-C4CAC0460B46}"/>
              </a:ext>
            </a:extLst>
          </p:cNvPr>
          <p:cNvSpPr>
            <a:spLocks noGrp="1"/>
          </p:cNvSpPr>
          <p:nvPr>
            <p:ph type="body" idx="1"/>
          </p:nvPr>
        </p:nvSpPr>
        <p:spPr>
          <a:xfrm>
            <a:off x="831851" y="4589463"/>
            <a:ext cx="416389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4" name="Text Placeholder 13">
            <a:extLst>
              <a:ext uri="{FF2B5EF4-FFF2-40B4-BE49-F238E27FC236}">
                <a16:creationId xmlns:a16="http://schemas.microsoft.com/office/drawing/2014/main" id="{BE704126-7FB0-7CF2-BBB6-674B8C9161BE}"/>
              </a:ext>
            </a:extLst>
          </p:cNvPr>
          <p:cNvSpPr>
            <a:spLocks noGrp="1"/>
          </p:cNvSpPr>
          <p:nvPr>
            <p:ph type="body" sz="quarter" idx="10" hasCustomPrompt="1"/>
          </p:nvPr>
        </p:nvSpPr>
        <p:spPr>
          <a:xfrm>
            <a:off x="7237413" y="1470027"/>
            <a:ext cx="4337050" cy="4506912"/>
          </a:xfrm>
        </p:spPr>
        <p:txBody>
          <a:bodyPr>
            <a:noAutofit/>
          </a:bodyPr>
          <a:lstStyle>
            <a:lvl1pPr marL="0" indent="0" algn="ctr">
              <a:buNone/>
              <a:defRPr sz="344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a:t>
            </a:r>
            <a:endParaRPr lang="en-US" dirty="0"/>
          </a:p>
        </p:txBody>
      </p:sp>
    </p:spTree>
    <p:extLst>
      <p:ext uri="{BB962C8B-B14F-4D97-AF65-F5344CB8AC3E}">
        <p14:creationId xmlns:p14="http://schemas.microsoft.com/office/powerpoint/2010/main" val="2525213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C2BE-5F4A-72F5-2C28-9BE2D3452A88}"/>
              </a:ext>
            </a:extLst>
          </p:cNvPr>
          <p:cNvSpPr>
            <a:spLocks noGrp="1"/>
          </p:cNvSpPr>
          <p:nvPr>
            <p:ph type="title"/>
          </p:nvPr>
        </p:nvSpPr>
        <p:spPr>
          <a:xfrm>
            <a:off x="831851" y="1470026"/>
            <a:ext cx="5568949" cy="2852737"/>
          </a:xfrm>
        </p:spPr>
        <p:txBody>
          <a:bodyPr anchor="b">
            <a:normAutofit/>
          </a:bodyPr>
          <a:lstStyle>
            <a:lvl1pPr>
              <a:defRPr sz="5400" b="1" i="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7278A763-07CA-17DD-50FA-C4CAC0460B46}"/>
              </a:ext>
            </a:extLst>
          </p:cNvPr>
          <p:cNvSpPr>
            <a:spLocks noGrp="1"/>
          </p:cNvSpPr>
          <p:nvPr>
            <p:ph type="body" idx="1"/>
          </p:nvPr>
        </p:nvSpPr>
        <p:spPr>
          <a:xfrm>
            <a:off x="831851" y="4589463"/>
            <a:ext cx="5568949"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9351E71D-0C76-5BCF-40FD-153DD4DB5256}"/>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C8DFE646-130C-3A4D-80EB-036DF78008AE}" type="datetimeFigureOut">
              <a:rPr lang="en-US" smtClean="0"/>
              <a:pPr/>
              <a:t>10/7/2025</a:t>
            </a:fld>
            <a:endParaRPr lang="en-US"/>
          </a:p>
        </p:txBody>
      </p:sp>
      <p:sp>
        <p:nvSpPr>
          <p:cNvPr id="5" name="Footer Placeholder 4">
            <a:extLst>
              <a:ext uri="{FF2B5EF4-FFF2-40B4-BE49-F238E27FC236}">
                <a16:creationId xmlns:a16="http://schemas.microsoft.com/office/drawing/2014/main" id="{6C5CF43A-58D1-FB1A-CAA0-F911E5CE6811}"/>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D268C8C8-C789-6A1F-FB19-D4D89DBD4CA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B2F669F5-473B-344B-8A94-6A58C629339B}" type="slidenum">
              <a:rPr lang="en-US" smtClean="0"/>
              <a:pPr/>
              <a:t>‹nr.›</a:t>
            </a:fld>
            <a:endParaRPr lang="en-US"/>
          </a:p>
        </p:txBody>
      </p:sp>
      <p:cxnSp>
        <p:nvCxnSpPr>
          <p:cNvPr id="7" name="Straight Connector 6">
            <a:extLst>
              <a:ext uri="{FF2B5EF4-FFF2-40B4-BE49-F238E27FC236}">
                <a16:creationId xmlns:a16="http://schemas.microsoft.com/office/drawing/2014/main" id="{D4E8B9D8-27A0-F5FD-B388-ADDE6ADA2C3F}"/>
              </a:ext>
            </a:extLst>
          </p:cNvPr>
          <p:cNvCxnSpPr>
            <a:cxnSpLocks/>
          </p:cNvCxnSpPr>
          <p:nvPr userDrawn="1"/>
        </p:nvCxnSpPr>
        <p:spPr>
          <a:xfrm>
            <a:off x="838200" y="4414529"/>
            <a:ext cx="5562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776A6381-C475-EECE-0BFB-8628AE210C62}"/>
              </a:ext>
            </a:extLst>
          </p:cNvPr>
          <p:cNvSpPr>
            <a:spLocks noGrp="1"/>
          </p:cNvSpPr>
          <p:nvPr>
            <p:ph type="body" sz="quarter" idx="13" hasCustomPrompt="1"/>
          </p:nvPr>
        </p:nvSpPr>
        <p:spPr>
          <a:xfrm>
            <a:off x="7237413" y="1470027"/>
            <a:ext cx="4337050" cy="4506912"/>
          </a:xfrm>
        </p:spPr>
        <p:txBody>
          <a:bodyPr>
            <a:noAutofit/>
          </a:bodyPr>
          <a:lstStyle>
            <a:lvl1pPr marL="0" indent="0" algn="ctr">
              <a:buNone/>
              <a:defRPr sz="34400" b="0" i="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GB" dirty="0"/>
              <a:t>#</a:t>
            </a:r>
            <a:endParaRPr lang="en-US" dirty="0"/>
          </a:p>
        </p:txBody>
      </p:sp>
    </p:spTree>
    <p:extLst>
      <p:ext uri="{BB962C8B-B14F-4D97-AF65-F5344CB8AC3E}">
        <p14:creationId xmlns:p14="http://schemas.microsoft.com/office/powerpoint/2010/main" val="503627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8FBC7-8418-E659-2BDB-7CDBD136D1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ABB493D-5E3B-60F9-F846-3ADE5058CF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E1CEFEF-84DA-CA27-9F48-0ACA8A4503B9}"/>
              </a:ext>
            </a:extLst>
          </p:cNvPr>
          <p:cNvSpPr>
            <a:spLocks noGrp="1"/>
          </p:cNvSpPr>
          <p:nvPr>
            <p:ph type="dt" sz="half" idx="10"/>
          </p:nvPr>
        </p:nvSpPr>
        <p:spPr>
          <a:xfrm>
            <a:off x="838200" y="6356350"/>
            <a:ext cx="2743200" cy="365125"/>
          </a:xfrm>
          <a:prstGeom prst="rect">
            <a:avLst/>
          </a:prstGeom>
        </p:spPr>
        <p:txBody>
          <a:bodyPr/>
          <a:lstStyle/>
          <a:p>
            <a:fld id="{C8DFE646-130C-3A4D-80EB-036DF78008AE}" type="datetimeFigureOut">
              <a:rPr lang="en-US" smtClean="0"/>
              <a:t>10/7/2025</a:t>
            </a:fld>
            <a:endParaRPr lang="en-US"/>
          </a:p>
        </p:txBody>
      </p:sp>
      <p:sp>
        <p:nvSpPr>
          <p:cNvPr id="6" name="Footer Placeholder 5">
            <a:extLst>
              <a:ext uri="{FF2B5EF4-FFF2-40B4-BE49-F238E27FC236}">
                <a16:creationId xmlns:a16="http://schemas.microsoft.com/office/drawing/2014/main" id="{AAC76817-3282-0457-9789-025A44D30A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CAF8CD-6C8B-0474-CEDD-5459C6A2E454}"/>
              </a:ext>
            </a:extLst>
          </p:cNvPr>
          <p:cNvSpPr>
            <a:spLocks noGrp="1"/>
          </p:cNvSpPr>
          <p:nvPr>
            <p:ph type="sldNum" sz="quarter" idx="12"/>
          </p:nvPr>
        </p:nvSpPr>
        <p:spPr>
          <a:xfrm>
            <a:off x="8610600" y="6356350"/>
            <a:ext cx="2743200" cy="365125"/>
          </a:xfrm>
          <a:prstGeom prst="rect">
            <a:avLst/>
          </a:prstGeom>
        </p:spPr>
        <p:txBody>
          <a:bodyPr/>
          <a:lstStyle/>
          <a:p>
            <a:fld id="{B2F669F5-473B-344B-8A94-6A58C629339B}" type="slidenum">
              <a:rPr lang="en-US" smtClean="0"/>
              <a:t>‹nr.›</a:t>
            </a:fld>
            <a:endParaRPr lang="en-US"/>
          </a:p>
        </p:txBody>
      </p:sp>
      <p:sp>
        <p:nvSpPr>
          <p:cNvPr id="8" name="Title 1">
            <a:extLst>
              <a:ext uri="{FF2B5EF4-FFF2-40B4-BE49-F238E27FC236}">
                <a16:creationId xmlns:a16="http://schemas.microsoft.com/office/drawing/2014/main" id="{CECE2715-488A-B63B-8764-12A4E51BB5CB}"/>
              </a:ext>
            </a:extLst>
          </p:cNvPr>
          <p:cNvSpPr>
            <a:spLocks noGrp="1"/>
          </p:cNvSpPr>
          <p:nvPr>
            <p:ph type="title"/>
          </p:nvPr>
        </p:nvSpPr>
        <p:spPr>
          <a:xfrm>
            <a:off x="838200" y="365125"/>
            <a:ext cx="10515600" cy="1325563"/>
          </a:xfrm>
        </p:spPr>
        <p:txBody>
          <a:bodyPr>
            <a:normAutofit/>
          </a:bodyPr>
          <a:lstStyle>
            <a:lvl1pPr>
              <a:defRPr sz="3600" b="1" i="0">
                <a:solidFill>
                  <a:srgbClr val="6B54A1"/>
                </a:solidFill>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en-US" dirty="0"/>
          </a:p>
        </p:txBody>
      </p:sp>
      <p:cxnSp>
        <p:nvCxnSpPr>
          <p:cNvPr id="9" name="Straight Connector 8">
            <a:extLst>
              <a:ext uri="{FF2B5EF4-FFF2-40B4-BE49-F238E27FC236}">
                <a16:creationId xmlns:a16="http://schemas.microsoft.com/office/drawing/2014/main" id="{EDB1B58F-70AC-C2B7-20F7-AE6AF0DA20E6}"/>
              </a:ext>
            </a:extLst>
          </p:cNvPr>
          <p:cNvCxnSpPr/>
          <p:nvPr userDrawn="1"/>
        </p:nvCxnSpPr>
        <p:spPr>
          <a:xfrm>
            <a:off x="838200" y="1504060"/>
            <a:ext cx="10515600" cy="0"/>
          </a:xfrm>
          <a:prstGeom prst="line">
            <a:avLst/>
          </a:prstGeom>
          <a:ln w="38100">
            <a:solidFill>
              <a:srgbClr val="FAA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7132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D97378D-6CE0-86C9-1730-013EE79C1B5A}"/>
              </a:ext>
            </a:extLst>
          </p:cNvPr>
          <p:cNvSpPr>
            <a:spLocks noGrp="1"/>
          </p:cNvSpPr>
          <p:nvPr>
            <p:ph type="dt" sz="half" idx="10"/>
          </p:nvPr>
        </p:nvSpPr>
        <p:spPr>
          <a:xfrm>
            <a:off x="838200" y="6356350"/>
            <a:ext cx="2743200" cy="365125"/>
          </a:xfrm>
          <a:prstGeom prst="rect">
            <a:avLst/>
          </a:prstGeom>
        </p:spPr>
        <p:txBody>
          <a:bodyPr/>
          <a:lstStyle/>
          <a:p>
            <a:fld id="{C8DFE646-130C-3A4D-80EB-036DF78008AE}" type="datetimeFigureOut">
              <a:rPr lang="en-US" smtClean="0"/>
              <a:t>10/7/2025</a:t>
            </a:fld>
            <a:endParaRPr lang="en-US"/>
          </a:p>
        </p:txBody>
      </p:sp>
      <p:sp>
        <p:nvSpPr>
          <p:cNvPr id="4" name="Footer Placeholder 3">
            <a:extLst>
              <a:ext uri="{FF2B5EF4-FFF2-40B4-BE49-F238E27FC236}">
                <a16:creationId xmlns:a16="http://schemas.microsoft.com/office/drawing/2014/main" id="{B7FA5060-B689-50CC-C27E-06FF44C2E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5DF0D9A-B58E-A439-8F07-E80F5E879929}"/>
              </a:ext>
            </a:extLst>
          </p:cNvPr>
          <p:cNvSpPr>
            <a:spLocks noGrp="1"/>
          </p:cNvSpPr>
          <p:nvPr>
            <p:ph type="sldNum" sz="quarter" idx="12"/>
          </p:nvPr>
        </p:nvSpPr>
        <p:spPr>
          <a:xfrm>
            <a:off x="8610600" y="6356350"/>
            <a:ext cx="2743200" cy="365125"/>
          </a:xfrm>
          <a:prstGeom prst="rect">
            <a:avLst/>
          </a:prstGeom>
        </p:spPr>
        <p:txBody>
          <a:bodyPr/>
          <a:lstStyle/>
          <a:p>
            <a:fld id="{B2F669F5-473B-344B-8A94-6A58C629339B}" type="slidenum">
              <a:rPr lang="en-US" smtClean="0"/>
              <a:t>‹nr.›</a:t>
            </a:fld>
            <a:endParaRPr lang="en-US"/>
          </a:p>
        </p:txBody>
      </p:sp>
      <p:sp>
        <p:nvSpPr>
          <p:cNvPr id="6" name="Title 1">
            <a:extLst>
              <a:ext uri="{FF2B5EF4-FFF2-40B4-BE49-F238E27FC236}">
                <a16:creationId xmlns:a16="http://schemas.microsoft.com/office/drawing/2014/main" id="{660776F3-D207-897C-AE0C-20FA6E80BD87}"/>
              </a:ext>
            </a:extLst>
          </p:cNvPr>
          <p:cNvSpPr>
            <a:spLocks noGrp="1"/>
          </p:cNvSpPr>
          <p:nvPr>
            <p:ph type="title"/>
          </p:nvPr>
        </p:nvSpPr>
        <p:spPr>
          <a:xfrm>
            <a:off x="838200" y="365125"/>
            <a:ext cx="10515600" cy="1325563"/>
          </a:xfrm>
        </p:spPr>
        <p:txBody>
          <a:bodyPr>
            <a:normAutofit/>
          </a:bodyPr>
          <a:lstStyle>
            <a:lvl1pPr>
              <a:defRPr sz="3600" b="1" i="0">
                <a:solidFill>
                  <a:srgbClr val="6B54A1"/>
                </a:solidFill>
                <a:latin typeface="Lato" panose="020F0502020204030203" pitchFamily="34" charset="0"/>
                <a:ea typeface="Lato" panose="020F0502020204030203" pitchFamily="34" charset="0"/>
                <a:cs typeface="Lato" panose="020F0502020204030203" pitchFamily="34" charset="0"/>
              </a:defRPr>
            </a:lvl1pPr>
          </a:lstStyle>
          <a:p>
            <a:r>
              <a:rPr lang="en-GB" dirty="0"/>
              <a:t>Click to edit Master title style</a:t>
            </a:r>
            <a:endParaRPr lang="en-US" dirty="0"/>
          </a:p>
        </p:txBody>
      </p:sp>
      <p:cxnSp>
        <p:nvCxnSpPr>
          <p:cNvPr id="7" name="Straight Connector 6">
            <a:extLst>
              <a:ext uri="{FF2B5EF4-FFF2-40B4-BE49-F238E27FC236}">
                <a16:creationId xmlns:a16="http://schemas.microsoft.com/office/drawing/2014/main" id="{9D7ED2BF-17F2-3A35-D6F6-84F672969985}"/>
              </a:ext>
            </a:extLst>
          </p:cNvPr>
          <p:cNvCxnSpPr/>
          <p:nvPr userDrawn="1"/>
        </p:nvCxnSpPr>
        <p:spPr>
          <a:xfrm>
            <a:off x="838200" y="1504060"/>
            <a:ext cx="10515600" cy="0"/>
          </a:xfrm>
          <a:prstGeom prst="line">
            <a:avLst/>
          </a:prstGeom>
          <a:ln w="38100">
            <a:solidFill>
              <a:srgbClr val="FAA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574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9102F-1481-89EC-3218-848AE511A876}"/>
              </a:ext>
            </a:extLst>
          </p:cNvPr>
          <p:cNvSpPr>
            <a:spLocks noGrp="1"/>
          </p:cNvSpPr>
          <p:nvPr>
            <p:ph type="dt" sz="half" idx="10"/>
          </p:nvPr>
        </p:nvSpPr>
        <p:spPr>
          <a:xfrm>
            <a:off x="838200" y="6356350"/>
            <a:ext cx="2743200" cy="365125"/>
          </a:xfrm>
          <a:prstGeom prst="rect">
            <a:avLst/>
          </a:prstGeom>
        </p:spPr>
        <p:txBody>
          <a:bodyPr/>
          <a:lstStyle/>
          <a:p>
            <a:fld id="{C8DFE646-130C-3A4D-80EB-036DF78008AE}" type="datetimeFigureOut">
              <a:rPr lang="en-US" smtClean="0"/>
              <a:t>10/7/2025</a:t>
            </a:fld>
            <a:endParaRPr lang="en-US"/>
          </a:p>
        </p:txBody>
      </p:sp>
      <p:sp>
        <p:nvSpPr>
          <p:cNvPr id="3" name="Footer Placeholder 2">
            <a:extLst>
              <a:ext uri="{FF2B5EF4-FFF2-40B4-BE49-F238E27FC236}">
                <a16:creationId xmlns:a16="http://schemas.microsoft.com/office/drawing/2014/main" id="{654A5A1C-99BC-09B2-9221-BE5FB277E4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1D1C41E-5097-A6CC-FE3D-208A15369516}"/>
              </a:ext>
            </a:extLst>
          </p:cNvPr>
          <p:cNvSpPr>
            <a:spLocks noGrp="1"/>
          </p:cNvSpPr>
          <p:nvPr>
            <p:ph type="sldNum" sz="quarter" idx="12"/>
          </p:nvPr>
        </p:nvSpPr>
        <p:spPr>
          <a:xfrm>
            <a:off x="8610600" y="6356350"/>
            <a:ext cx="2743200" cy="365125"/>
          </a:xfrm>
          <a:prstGeom prst="rect">
            <a:avLst/>
          </a:prstGeom>
        </p:spPr>
        <p:txBody>
          <a:bodyPr/>
          <a:lstStyle/>
          <a:p>
            <a:fld id="{B2F669F5-473B-344B-8A94-6A58C629339B}" type="slidenum">
              <a:rPr lang="en-US" smtClean="0"/>
              <a:t>‹nr.›</a:t>
            </a:fld>
            <a:endParaRPr lang="en-US"/>
          </a:p>
        </p:txBody>
      </p:sp>
    </p:spTree>
    <p:extLst>
      <p:ext uri="{BB962C8B-B14F-4D97-AF65-F5344CB8AC3E}">
        <p14:creationId xmlns:p14="http://schemas.microsoft.com/office/powerpoint/2010/main" val="21070513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End slide grey">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B44A14AB-880C-C0AF-36DD-BA4EA21C0C0F}"/>
              </a:ext>
            </a:extLst>
          </p:cNvPr>
          <p:cNvSpPr>
            <a:spLocks noGrp="1"/>
          </p:cNvSpPr>
          <p:nvPr>
            <p:ph type="dt" sz="half" idx="10"/>
          </p:nvPr>
        </p:nvSpPr>
        <p:spPr>
          <a:xfrm>
            <a:off x="0" y="6858000"/>
            <a:ext cx="0" cy="0"/>
          </a:xfrm>
        </p:spPr>
        <p:txBody>
          <a:bodyPr/>
          <a:lstStyle>
            <a:lvl1pPr>
              <a:defRPr>
                <a:noFill/>
              </a:defRPr>
            </a:lvl1pPr>
          </a:lstStyle>
          <a:p>
            <a:fld id="{CBBEFB6D-D762-4855-8CF1-CC9110C6DCA4}" type="datetime4">
              <a:rPr lang="en-GB" smtClean="0"/>
              <a:pPr/>
              <a:t>07 October 2025</a:t>
            </a:fld>
            <a:endParaRPr lang="en-GB"/>
          </a:p>
        </p:txBody>
      </p:sp>
      <p:sp>
        <p:nvSpPr>
          <p:cNvPr id="4" name="Footer Placeholder 3" hidden="1">
            <a:extLst>
              <a:ext uri="{FF2B5EF4-FFF2-40B4-BE49-F238E27FC236}">
                <a16:creationId xmlns:a16="http://schemas.microsoft.com/office/drawing/2014/main" id="{1397F948-7505-A924-641B-7AC96EDF7D0C}"/>
              </a:ext>
            </a:extLst>
          </p:cNvPr>
          <p:cNvSpPr>
            <a:spLocks noGrp="1"/>
          </p:cNvSpPr>
          <p:nvPr>
            <p:ph type="ftr" sz="quarter" idx="11"/>
          </p:nvPr>
        </p:nvSpPr>
        <p:spPr>
          <a:xfrm>
            <a:off x="0" y="6858000"/>
            <a:ext cx="0" cy="0"/>
          </a:xfrm>
        </p:spPr>
        <p:txBody>
          <a:bodyPr/>
          <a:lstStyle>
            <a:lvl1pPr>
              <a:defRPr>
                <a:noFill/>
              </a:defRPr>
            </a:lvl1pPr>
          </a:lstStyle>
          <a:p>
            <a:endParaRPr lang="en-GB"/>
          </a:p>
        </p:txBody>
      </p:sp>
      <p:sp>
        <p:nvSpPr>
          <p:cNvPr id="5" name="Slide Number Placeholder 4" hidden="1">
            <a:extLst>
              <a:ext uri="{FF2B5EF4-FFF2-40B4-BE49-F238E27FC236}">
                <a16:creationId xmlns:a16="http://schemas.microsoft.com/office/drawing/2014/main" id="{EAF0D834-1D12-D29A-F882-AB7B33C078EF}"/>
              </a:ext>
            </a:extLst>
          </p:cNvPr>
          <p:cNvSpPr>
            <a:spLocks noGrp="1"/>
          </p:cNvSpPr>
          <p:nvPr>
            <p:ph type="sldNum" sz="quarter" idx="12"/>
          </p:nvPr>
        </p:nvSpPr>
        <p:spPr/>
        <p:txBody>
          <a:bodyPr/>
          <a:lstStyle/>
          <a:p>
            <a:fld id="{23AA811B-2EBD-4900-905E-5BE206449611}" type="slidenum">
              <a:rPr lang="en-GB" smtClean="0"/>
              <a:pPr/>
              <a:t>‹nr.›</a:t>
            </a:fld>
            <a:endParaRPr lang="en-GB"/>
          </a:p>
        </p:txBody>
      </p:sp>
      <p:pic>
        <p:nvPicPr>
          <p:cNvPr id="7" name="Graphic 6">
            <a:extLst>
              <a:ext uri="{FF2B5EF4-FFF2-40B4-BE49-F238E27FC236}">
                <a16:creationId xmlns:a16="http://schemas.microsoft.com/office/drawing/2014/main" id="{C052FA3F-3481-1285-14D4-406A5DF3DD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402B90-58E3-4C8B-A645-4C539A49871B}"/>
              </a:ext>
            </a:extLst>
          </p:cNvPr>
          <p:cNvSpPr>
            <a:spLocks noGrp="1"/>
          </p:cNvSpPr>
          <p:nvPr>
            <p:ph type="title" hasCustomPrompt="1"/>
          </p:nvPr>
        </p:nvSpPr>
        <p:spPr>
          <a:xfrm>
            <a:off x="2070000" y="1763713"/>
            <a:ext cx="3333600" cy="1647213"/>
          </a:xfrm>
        </p:spPr>
        <p:txBody>
          <a:bodyPr anchor="b" anchorCtr="0"/>
          <a:lstStyle>
            <a:lvl1pPr algn="l">
              <a:defRPr/>
            </a:lvl1pPr>
          </a:lstStyle>
          <a:p>
            <a:r>
              <a:rPr lang="en-GB"/>
              <a:t>Click to add Thank you</a:t>
            </a:r>
          </a:p>
        </p:txBody>
      </p:sp>
      <p:sp>
        <p:nvSpPr>
          <p:cNvPr id="10" name="Pladsholder til tekst 9">
            <a:extLst>
              <a:ext uri="{FF2B5EF4-FFF2-40B4-BE49-F238E27FC236}">
                <a16:creationId xmlns:a16="http://schemas.microsoft.com/office/drawing/2014/main" id="{330FA54B-9F84-AF61-8F89-65F90F94F183}"/>
              </a:ext>
            </a:extLst>
          </p:cNvPr>
          <p:cNvSpPr>
            <a:spLocks noGrp="1"/>
          </p:cNvSpPr>
          <p:nvPr>
            <p:ph type="body" sz="quarter" idx="13" hasCustomPrompt="1"/>
          </p:nvPr>
        </p:nvSpPr>
        <p:spPr>
          <a:xfrm>
            <a:off x="2070000" y="3474216"/>
            <a:ext cx="3333600" cy="1647213"/>
          </a:xfrm>
        </p:spPr>
        <p:txBody>
          <a:bodyPr/>
          <a:lstStyle>
            <a:lvl1pPr marL="0" indent="0" algn="l">
              <a:buFontTx/>
              <a:buNone/>
              <a:defRPr sz="1800" b="0">
                <a:solidFill>
                  <a:schemeClr val="tx1"/>
                </a:solidFill>
              </a:defRPr>
            </a:lvl1pPr>
            <a:lvl2pPr marL="180000" indent="0" algn="ctr">
              <a:buFontTx/>
              <a:buNone/>
              <a:defRPr sz="1800" b="0">
                <a:solidFill>
                  <a:srgbClr val="FF0000"/>
                </a:solidFill>
              </a:defRPr>
            </a:lvl2pPr>
            <a:lvl3pPr marL="360000" indent="0" algn="ctr">
              <a:buFontTx/>
              <a:buNone/>
              <a:defRPr sz="1800" b="0">
                <a:solidFill>
                  <a:srgbClr val="FF0000"/>
                </a:solidFill>
              </a:defRPr>
            </a:lvl3pPr>
            <a:lvl4pPr algn="ctr">
              <a:buFontTx/>
              <a:buNone/>
              <a:defRPr sz="1800" b="0">
                <a:solidFill>
                  <a:srgbClr val="FF0000"/>
                </a:solidFill>
              </a:defRPr>
            </a:lvl4pPr>
            <a:lvl5pPr algn="ctr">
              <a:buFontTx/>
              <a:buNone/>
              <a:defRPr sz="1800" b="0">
                <a:solidFill>
                  <a:srgbClr val="FF0000"/>
                </a:solidFill>
              </a:defRPr>
            </a:lvl5pPr>
            <a:lvl6pPr marL="0" indent="0" algn="ctr">
              <a:buFontTx/>
              <a:buNone/>
              <a:defRPr sz="1800" b="0">
                <a:solidFill>
                  <a:srgbClr val="FF0000"/>
                </a:solidFill>
              </a:defRPr>
            </a:lvl6pPr>
            <a:lvl7pPr algn="ctr">
              <a:buFontTx/>
              <a:buNone/>
              <a:defRPr sz="1800" b="0">
                <a:solidFill>
                  <a:srgbClr val="FF0000"/>
                </a:solidFill>
              </a:defRPr>
            </a:lvl7pPr>
            <a:lvl8pPr algn="ctr">
              <a:buFontTx/>
              <a:buNone/>
              <a:defRPr sz="1800" b="0">
                <a:solidFill>
                  <a:srgbClr val="FF0000"/>
                </a:solidFill>
              </a:defRPr>
            </a:lvl8pPr>
            <a:lvl9pPr algn="ctr">
              <a:buFontTx/>
              <a:buNone/>
              <a:defRPr sz="1800" b="0">
                <a:solidFill>
                  <a:srgbClr val="FF0000"/>
                </a:solidFill>
              </a:defRPr>
            </a:lvl9pPr>
          </a:lstStyle>
          <a:p>
            <a:pPr lvl="0"/>
            <a:r>
              <a:rPr lang="en-GB"/>
              <a:t>Click to add eu.2025.dk</a:t>
            </a:r>
          </a:p>
        </p:txBody>
      </p:sp>
    </p:spTree>
    <p:extLst>
      <p:ext uri="{BB962C8B-B14F-4D97-AF65-F5344CB8AC3E}">
        <p14:creationId xmlns:p14="http://schemas.microsoft.com/office/powerpoint/2010/main" val="417593796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Watermark">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2F13ACB-B763-765A-F1B1-132517218B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7" y="758302"/>
            <a:ext cx="8756828" cy="900000"/>
          </a:xfrm>
        </p:spPr>
        <p:txBody>
          <a:bodyPr/>
          <a:lstStyle/>
          <a:p>
            <a:r>
              <a:rPr lang="en-GB"/>
              <a:t>Click to add title</a:t>
            </a:r>
          </a:p>
        </p:txBody>
      </p:sp>
      <p:sp>
        <p:nvSpPr>
          <p:cNvPr id="6" name="Pladsholder til tekst 5">
            <a:extLst>
              <a:ext uri="{FF2B5EF4-FFF2-40B4-BE49-F238E27FC236}">
                <a16:creationId xmlns:a16="http://schemas.microsoft.com/office/drawing/2014/main" id="{0BEBBF49-BA8E-97DA-5A32-B17D1B024920}"/>
              </a:ext>
            </a:extLst>
          </p:cNvPr>
          <p:cNvSpPr>
            <a:spLocks noGrp="1"/>
          </p:cNvSpPr>
          <p:nvPr>
            <p:ph type="body" sz="quarter" idx="13" hasCustomPrompt="1"/>
          </p:nvPr>
        </p:nvSpPr>
        <p:spPr>
          <a:xfrm>
            <a:off x="441147" y="1763713"/>
            <a:ext cx="8756828" cy="4208463"/>
          </a:xfrm>
        </p:spPr>
        <p:txBody>
          <a:bodyPr numCol="2" spcCol="442800"/>
          <a:lstStyle>
            <a:lvl1pPr>
              <a:defRPr/>
            </a:lvl1pPr>
            <a:lvl2pPr>
              <a:defRPr/>
            </a:lvl2pPr>
            <a:lvl3pPr>
              <a:defRPr/>
            </a:lvl3pPr>
            <a:lvl4pPr>
              <a:defRPr/>
            </a:lvl4pPr>
            <a:lvl5pPr>
              <a:defRPr/>
            </a:lvl5pPr>
          </a:lstStyle>
          <a:p>
            <a:pPr lvl="0"/>
            <a:r>
              <a:rPr lang="en-GB"/>
              <a:t>Click to add text                                                                                                                Press ENTER then TAB to view next text style                                                                  Press SHIFT+TAB to view previous text style</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1041556118"/>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CC8F4C-E374-3FDD-863C-FD1B1A0A233C}"/>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8A1E8F7-5C8A-C7A9-D587-D359D300ADD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7610" y="347490"/>
            <a:ext cx="3277491" cy="1325726"/>
          </a:xfrm>
          <a:prstGeom prst="rect">
            <a:avLst/>
          </a:prstGeom>
        </p:spPr>
      </p:pic>
      <p:sp>
        <p:nvSpPr>
          <p:cNvPr id="12" name="Title 1">
            <a:extLst>
              <a:ext uri="{FF2B5EF4-FFF2-40B4-BE49-F238E27FC236}">
                <a16:creationId xmlns:a16="http://schemas.microsoft.com/office/drawing/2014/main" id="{C16122ED-9681-DA7E-FAF7-F27FFD6EA034}"/>
              </a:ext>
            </a:extLst>
          </p:cNvPr>
          <p:cNvSpPr txBox="1">
            <a:spLocks/>
          </p:cNvSpPr>
          <p:nvPr userDrawn="1"/>
        </p:nvSpPr>
        <p:spPr>
          <a:xfrm>
            <a:off x="414805" y="4919869"/>
            <a:ext cx="3112644" cy="10811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000" kern="1200">
                <a:solidFill>
                  <a:schemeClr val="tx1"/>
                </a:solidFill>
                <a:latin typeface="+mj-lt"/>
                <a:ea typeface="+mj-ea"/>
                <a:cs typeface="+mj-cs"/>
              </a:defRPr>
            </a:lvl1pPr>
          </a:lstStyle>
          <a:p>
            <a:r>
              <a:rPr lang="en-US" sz="2000" dirty="0">
                <a:solidFill>
                  <a:srgbClr val="6F4E97"/>
                </a:solidFill>
                <a:latin typeface="Lato Light" panose="020F0502020204030203" pitchFamily="34" charset="0"/>
                <a:ea typeface="Lato Light" panose="020F0502020204030203" pitchFamily="34" charset="0"/>
                <a:cs typeface="Lato Light" panose="020F0502020204030203" pitchFamily="34" charset="0"/>
              </a:rPr>
              <a:t>Study</a:t>
            </a:r>
            <a:r>
              <a:rPr lang="en-US" sz="2000" baseline="0" dirty="0">
                <a:solidFill>
                  <a:srgbClr val="6F4E97"/>
                </a:solidFill>
                <a:latin typeface="Lato Light" panose="020F0502020204030203" pitchFamily="34" charset="0"/>
                <a:ea typeface="Lato Light" panose="020F0502020204030203" pitchFamily="34" charset="0"/>
                <a:cs typeface="Lato Light" panose="020F0502020204030203" pitchFamily="34" charset="0"/>
              </a:rPr>
              <a:t> Visit of officials from Cyprus</a:t>
            </a:r>
          </a:p>
          <a:p>
            <a:endParaRPr lang="en-US" sz="2000" baseline="0" dirty="0">
              <a:solidFill>
                <a:srgbClr val="6F4E97"/>
              </a:solidFill>
              <a:latin typeface="Lato Light" panose="020F0502020204030203" pitchFamily="34" charset="0"/>
              <a:ea typeface="Lato Light" panose="020F0502020204030203" pitchFamily="34" charset="0"/>
              <a:cs typeface="Lato Light" panose="020F0502020204030203" pitchFamily="34" charset="0"/>
            </a:endParaRPr>
          </a:p>
          <a:p>
            <a:r>
              <a:rPr lang="en-US" sz="2000" baseline="0" dirty="0">
                <a:solidFill>
                  <a:srgbClr val="6F4E97"/>
                </a:solidFill>
                <a:latin typeface="Lato Light" panose="020F0502020204030203" pitchFamily="34" charset="0"/>
                <a:ea typeface="Lato Light" panose="020F0502020204030203" pitchFamily="34" charset="0"/>
                <a:cs typeface="Lato Light" panose="020F0502020204030203" pitchFamily="34" charset="0"/>
              </a:rPr>
              <a:t>11 June 2025</a:t>
            </a:r>
            <a:endParaRPr lang="en-US" sz="2400" dirty="0">
              <a:solidFill>
                <a:srgbClr val="6F4E97"/>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4" name="Graphic 13">
            <a:extLst>
              <a:ext uri="{FF2B5EF4-FFF2-40B4-BE49-F238E27FC236}">
                <a16:creationId xmlns:a16="http://schemas.microsoft.com/office/drawing/2014/main" id="{7E5F6D6E-7EC4-8230-BF8E-13E62A26BEA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8899" y="107790"/>
            <a:ext cx="3438550" cy="1390874"/>
          </a:xfrm>
          <a:prstGeom prst="rect">
            <a:avLst/>
          </a:prstGeom>
        </p:spPr>
      </p:pic>
      <p:sp>
        <p:nvSpPr>
          <p:cNvPr id="15" name="Title 1">
            <a:extLst>
              <a:ext uri="{FF2B5EF4-FFF2-40B4-BE49-F238E27FC236}">
                <a16:creationId xmlns:a16="http://schemas.microsoft.com/office/drawing/2014/main" id="{41E5574F-2BFA-5033-A7D0-1DA5B22BE37C}"/>
              </a:ext>
            </a:extLst>
          </p:cNvPr>
          <p:cNvSpPr txBox="1">
            <a:spLocks/>
          </p:cNvSpPr>
          <p:nvPr userDrawn="1"/>
        </p:nvSpPr>
        <p:spPr>
          <a:xfrm>
            <a:off x="548669" y="1428967"/>
            <a:ext cx="3277491" cy="13257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000" kern="1200">
                <a:solidFill>
                  <a:schemeClr val="tx1"/>
                </a:solidFill>
                <a:latin typeface="+mj-lt"/>
                <a:ea typeface="+mj-ea"/>
                <a:cs typeface="+mj-cs"/>
              </a:defRPr>
            </a:lvl1pPr>
          </a:lstStyle>
          <a:p>
            <a:r>
              <a:rPr lang="en-US" sz="2800" dirty="0">
                <a:solidFill>
                  <a:srgbClr val="6F4E97"/>
                </a:solidFill>
                <a:latin typeface="Lato Light" panose="020F0502020204030203" pitchFamily="34" charset="0"/>
                <a:ea typeface="Lato Light" panose="020F0502020204030203" pitchFamily="34" charset="0"/>
                <a:cs typeface="Lato Light" panose="020F0502020204030203" pitchFamily="34" charset="0"/>
              </a:rPr>
              <a:t>Driving</a:t>
            </a:r>
            <a:r>
              <a:rPr lang="en-US" sz="2800" baseline="0" dirty="0">
                <a:solidFill>
                  <a:srgbClr val="6F4E97"/>
                </a:solidFill>
                <a:latin typeface="Lato Light" panose="020F0502020204030203" pitchFamily="34" charset="0"/>
                <a:ea typeface="Lato Light" panose="020F0502020204030203" pitchFamily="34" charset="0"/>
                <a:cs typeface="Lato Light" panose="020F0502020204030203" pitchFamily="34" charset="0"/>
              </a:rPr>
              <a:t> </a:t>
            </a:r>
            <a:r>
              <a:rPr lang="en-US" sz="2800" dirty="0">
                <a:solidFill>
                  <a:srgbClr val="6F4E97"/>
                </a:solidFill>
                <a:latin typeface="Lato Light" panose="020F0502020204030203" pitchFamily="34" charset="0"/>
                <a:ea typeface="Lato Light" panose="020F0502020204030203" pitchFamily="34" charset="0"/>
                <a:cs typeface="Lato Light" panose="020F0502020204030203" pitchFamily="34" charset="0"/>
              </a:rPr>
              <a:t>Public</a:t>
            </a:r>
            <a:r>
              <a:rPr lang="en-US" sz="2800" baseline="0" dirty="0">
                <a:solidFill>
                  <a:srgbClr val="6F4E97"/>
                </a:solidFill>
                <a:latin typeface="Lato Light" panose="020F0502020204030203" pitchFamily="34" charset="0"/>
                <a:ea typeface="Lato Light" panose="020F0502020204030203" pitchFamily="34" charset="0"/>
                <a:cs typeface="Lato Light" panose="020F0502020204030203" pitchFamily="34" charset="0"/>
              </a:rPr>
              <a:t> Service Transformation</a:t>
            </a:r>
            <a:endParaRPr lang="en-US" sz="2800" dirty="0">
              <a:solidFill>
                <a:srgbClr val="6F4E97"/>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9839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CC8F4C-E374-3FDD-863C-FD1B1A0A233C}"/>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8A1E8F7-5C8A-C7A9-D587-D359D300ADD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87610" y="347490"/>
            <a:ext cx="3277491" cy="1325726"/>
          </a:xfrm>
          <a:prstGeom prst="rect">
            <a:avLst/>
          </a:prstGeom>
        </p:spPr>
      </p:pic>
      <p:sp>
        <p:nvSpPr>
          <p:cNvPr id="12" name="Title 1">
            <a:extLst>
              <a:ext uri="{FF2B5EF4-FFF2-40B4-BE49-F238E27FC236}">
                <a16:creationId xmlns:a16="http://schemas.microsoft.com/office/drawing/2014/main" id="{C16122ED-9681-DA7E-FAF7-F27FFD6EA034}"/>
              </a:ext>
            </a:extLst>
          </p:cNvPr>
          <p:cNvSpPr txBox="1">
            <a:spLocks/>
          </p:cNvSpPr>
          <p:nvPr userDrawn="1"/>
        </p:nvSpPr>
        <p:spPr>
          <a:xfrm>
            <a:off x="712104" y="3429000"/>
            <a:ext cx="3112644" cy="10811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000" kern="1200">
                <a:solidFill>
                  <a:schemeClr val="tx1"/>
                </a:solidFill>
                <a:latin typeface="+mj-lt"/>
                <a:ea typeface="+mj-ea"/>
                <a:cs typeface="+mj-cs"/>
              </a:defRPr>
            </a:lvl1pPr>
          </a:lstStyle>
          <a:p>
            <a:r>
              <a:rPr lang="en-US" sz="2000" dirty="0">
                <a:solidFill>
                  <a:srgbClr val="6F4E97"/>
                </a:solidFill>
                <a:latin typeface="Lato Light" panose="020F0502020204030203" pitchFamily="34" charset="0"/>
                <a:ea typeface="Lato Light" panose="020F0502020204030203" pitchFamily="34" charset="0"/>
                <a:cs typeface="Lato Light" panose="020F0502020204030203" pitchFamily="34" charset="0"/>
              </a:rPr>
              <a:t>A transformation strategy to deliver for the public and build trust</a:t>
            </a:r>
            <a:endParaRPr lang="en-US" sz="2400" dirty="0">
              <a:solidFill>
                <a:srgbClr val="6F4E97"/>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4" name="Graphic 13">
            <a:extLst>
              <a:ext uri="{FF2B5EF4-FFF2-40B4-BE49-F238E27FC236}">
                <a16:creationId xmlns:a16="http://schemas.microsoft.com/office/drawing/2014/main" id="{7E5F6D6E-7EC4-8230-BF8E-13E62A26BEAE}"/>
              </a:ext>
            </a:extLst>
          </p:cNvPr>
          <p:cNvPicPr>
            <a:picLocks noChangeAspect="1"/>
          </p:cNvPicPr>
          <p:nvPr userDrawn="1"/>
        </p:nvPicPr>
        <p:blipFill>
          <a:blip r:embed="rId5"/>
          <a:srcRect/>
          <a:stretch/>
        </p:blipFill>
        <p:spPr>
          <a:xfrm>
            <a:off x="147037" y="149803"/>
            <a:ext cx="3917604" cy="1255642"/>
          </a:xfrm>
          <a:prstGeom prst="rect">
            <a:avLst/>
          </a:prstGeom>
        </p:spPr>
      </p:pic>
      <p:sp>
        <p:nvSpPr>
          <p:cNvPr id="15" name="Title 1">
            <a:extLst>
              <a:ext uri="{FF2B5EF4-FFF2-40B4-BE49-F238E27FC236}">
                <a16:creationId xmlns:a16="http://schemas.microsoft.com/office/drawing/2014/main" id="{41E5574F-2BFA-5033-A7D0-1DA5B22BE37C}"/>
              </a:ext>
            </a:extLst>
          </p:cNvPr>
          <p:cNvSpPr txBox="1">
            <a:spLocks/>
          </p:cNvSpPr>
          <p:nvPr userDrawn="1"/>
        </p:nvSpPr>
        <p:spPr>
          <a:xfrm>
            <a:off x="712103" y="2226412"/>
            <a:ext cx="3277491" cy="125564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000" kern="1200">
                <a:solidFill>
                  <a:schemeClr val="tx1"/>
                </a:solidFill>
                <a:latin typeface="+mj-lt"/>
                <a:ea typeface="+mj-ea"/>
                <a:cs typeface="+mj-cs"/>
              </a:defRPr>
            </a:lvl1pPr>
          </a:lstStyle>
          <a:p>
            <a:r>
              <a:rPr lang="en-US" sz="4000" b="1" dirty="0">
                <a:solidFill>
                  <a:srgbClr val="F5A71B"/>
                </a:solidFill>
                <a:latin typeface="Lato Heavy" panose="020F0502020204030203" pitchFamily="34" charset="77"/>
              </a:rPr>
              <a:t>Better Public Services</a:t>
            </a:r>
            <a:endParaRPr lang="en-US" sz="4400" dirty="0">
              <a:solidFill>
                <a:srgbClr val="6F4E97"/>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322090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rgbClr val="6F4E97"/>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75F45B-71DC-5440-BC5D-D5137F715E2F}"/>
              </a:ext>
            </a:extLst>
          </p:cNvPr>
          <p:cNvSpPr>
            <a:spLocks noGrp="1"/>
          </p:cNvSpPr>
          <p:nvPr>
            <p:ph type="body" sz="half" idx="2"/>
          </p:nvPr>
        </p:nvSpPr>
        <p:spPr>
          <a:xfrm>
            <a:off x="839788" y="2524261"/>
            <a:ext cx="5998894" cy="3344726"/>
          </a:xfrm>
        </p:spPr>
        <p:txBody>
          <a:bodyPr>
            <a:normAutofit/>
          </a:bodyPr>
          <a:lstStyle>
            <a:lvl1pPr marL="0" indent="0">
              <a:buNone/>
              <a:defRPr sz="54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E77433A4-4977-E24B-8F64-DADBA0911C06}"/>
              </a:ext>
            </a:extLst>
          </p:cNvPr>
          <p:cNvSpPr>
            <a:spLocks noGrp="1"/>
          </p:cNvSpPr>
          <p:nvPr>
            <p:ph type="dt" sz="half" idx="10"/>
          </p:nvPr>
        </p:nvSpPr>
        <p:spPr/>
        <p:txBody>
          <a:bodyPr/>
          <a:lstStyle>
            <a:lvl1pPr>
              <a:defRPr>
                <a:solidFill>
                  <a:schemeClr val="bg1"/>
                </a:solidFill>
                <a:latin typeface="Lato" panose="020F0502020204030203" pitchFamily="34" charset="77"/>
              </a:defRPr>
            </a:lvl1pPr>
          </a:lstStyle>
          <a:p>
            <a:fld id="{0B94A075-7C9A-DC46-B5FF-58CF26598E99}" type="datetimeFigureOut">
              <a:rPr lang="en-US" smtClean="0"/>
              <a:pPr/>
              <a:t>10/7/2025</a:t>
            </a:fld>
            <a:endParaRPr lang="en-US"/>
          </a:p>
        </p:txBody>
      </p:sp>
      <p:sp>
        <p:nvSpPr>
          <p:cNvPr id="6" name="Footer Placeholder 5">
            <a:extLst>
              <a:ext uri="{FF2B5EF4-FFF2-40B4-BE49-F238E27FC236}">
                <a16:creationId xmlns:a16="http://schemas.microsoft.com/office/drawing/2014/main" id="{8BB2B137-5406-3C40-974D-7DD90B80A399}"/>
              </a:ext>
            </a:extLst>
          </p:cNvPr>
          <p:cNvSpPr>
            <a:spLocks noGrp="1"/>
          </p:cNvSpPr>
          <p:nvPr>
            <p:ph type="ftr" sz="quarter" idx="11"/>
          </p:nvPr>
        </p:nvSpPr>
        <p:spPr/>
        <p:txBody>
          <a:bodyPr/>
          <a:lstStyle>
            <a:lvl1pPr>
              <a:defRPr>
                <a:solidFill>
                  <a:schemeClr val="bg1"/>
                </a:solidFill>
                <a:latin typeface="Lato" panose="020F0502020204030203" pitchFamily="34" charset="77"/>
              </a:defRPr>
            </a:lvl1pPr>
          </a:lstStyle>
          <a:p>
            <a:endParaRPr lang="en-US"/>
          </a:p>
        </p:txBody>
      </p:sp>
      <p:sp>
        <p:nvSpPr>
          <p:cNvPr id="7" name="Slide Number Placeholder 6">
            <a:extLst>
              <a:ext uri="{FF2B5EF4-FFF2-40B4-BE49-F238E27FC236}">
                <a16:creationId xmlns:a16="http://schemas.microsoft.com/office/drawing/2014/main" id="{9B405F8B-D123-4742-A26C-94FE377523D8}"/>
              </a:ext>
            </a:extLst>
          </p:cNvPr>
          <p:cNvSpPr>
            <a:spLocks noGrp="1"/>
          </p:cNvSpPr>
          <p:nvPr>
            <p:ph type="sldNum" sz="quarter" idx="12"/>
          </p:nvPr>
        </p:nvSpPr>
        <p:spPr/>
        <p:txBody>
          <a:bodyPr/>
          <a:lstStyle>
            <a:lvl1pPr>
              <a:defRPr>
                <a:solidFill>
                  <a:schemeClr val="bg1"/>
                </a:solidFill>
                <a:latin typeface="Lato" panose="020F0502020204030203" pitchFamily="34" charset="77"/>
              </a:defRPr>
            </a:lvl1pPr>
          </a:lstStyle>
          <a:p>
            <a:fld id="{DAC5F7ED-5276-204B-8182-DA15696D6953}" type="slidenum">
              <a:rPr lang="en-US" smtClean="0"/>
              <a:pPr/>
              <a:t>‹nr.›</a:t>
            </a:fld>
            <a:endParaRPr lang="en-US"/>
          </a:p>
        </p:txBody>
      </p:sp>
      <p:cxnSp>
        <p:nvCxnSpPr>
          <p:cNvPr id="8" name="Straight Connector 7">
            <a:extLst>
              <a:ext uri="{FF2B5EF4-FFF2-40B4-BE49-F238E27FC236}">
                <a16:creationId xmlns:a16="http://schemas.microsoft.com/office/drawing/2014/main" id="{C3F0B328-3FBE-DD4C-8DEF-243CF955C6DD}"/>
              </a:ext>
            </a:extLst>
          </p:cNvPr>
          <p:cNvCxnSpPr/>
          <p:nvPr userDrawn="1"/>
        </p:nvCxnSpPr>
        <p:spPr>
          <a:xfrm>
            <a:off x="838200" y="6299264"/>
            <a:ext cx="10515600" cy="0"/>
          </a:xfrm>
          <a:prstGeom prst="line">
            <a:avLst/>
          </a:prstGeom>
          <a:ln w="41275">
            <a:solidFill>
              <a:srgbClr val="F5A71B"/>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B413165-5671-20C7-AEF9-185EB679CD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7610" y="347490"/>
            <a:ext cx="3277491" cy="1325726"/>
          </a:xfrm>
          <a:prstGeom prst="rect">
            <a:avLst/>
          </a:prstGeom>
        </p:spPr>
      </p:pic>
      <p:sp>
        <p:nvSpPr>
          <p:cNvPr id="10" name="Text Placeholder 3">
            <a:extLst>
              <a:ext uri="{FF2B5EF4-FFF2-40B4-BE49-F238E27FC236}">
                <a16:creationId xmlns:a16="http://schemas.microsoft.com/office/drawing/2014/main" id="{F1DA588F-6D76-0B32-443E-8B89C14CFBCE}"/>
              </a:ext>
            </a:extLst>
          </p:cNvPr>
          <p:cNvSpPr>
            <a:spLocks noGrp="1"/>
          </p:cNvSpPr>
          <p:nvPr>
            <p:ph type="body" sz="half" idx="13" hasCustomPrompt="1"/>
          </p:nvPr>
        </p:nvSpPr>
        <p:spPr>
          <a:xfrm>
            <a:off x="7008768" y="2524261"/>
            <a:ext cx="4343444" cy="3344726"/>
          </a:xfrm>
        </p:spPr>
        <p:txBody>
          <a:bodyPr>
            <a:noAutofit/>
          </a:bodyPr>
          <a:lstStyle>
            <a:lvl1pPr marL="0" indent="0" algn="r">
              <a:buNone/>
              <a:defRPr sz="199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a:t>
            </a:r>
          </a:p>
        </p:txBody>
      </p:sp>
    </p:spTree>
    <p:extLst>
      <p:ext uri="{BB962C8B-B14F-4D97-AF65-F5344CB8AC3E}">
        <p14:creationId xmlns:p14="http://schemas.microsoft.com/office/powerpoint/2010/main" val="15468315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rgbClr val="6F4E97"/>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75F45B-71DC-5440-BC5D-D5137F715E2F}"/>
              </a:ext>
            </a:extLst>
          </p:cNvPr>
          <p:cNvSpPr>
            <a:spLocks noGrp="1"/>
          </p:cNvSpPr>
          <p:nvPr>
            <p:ph type="body" sz="half" idx="2"/>
          </p:nvPr>
        </p:nvSpPr>
        <p:spPr>
          <a:xfrm>
            <a:off x="839788" y="2524261"/>
            <a:ext cx="5998894" cy="3344726"/>
          </a:xfrm>
        </p:spPr>
        <p:txBody>
          <a:bodyPr>
            <a:normAutofit/>
          </a:bodyPr>
          <a:lstStyle>
            <a:lvl1pPr marL="0" indent="0">
              <a:buNone/>
              <a:defRPr sz="54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E77433A4-4977-E24B-8F64-DADBA0911C06}"/>
              </a:ext>
            </a:extLst>
          </p:cNvPr>
          <p:cNvSpPr>
            <a:spLocks noGrp="1"/>
          </p:cNvSpPr>
          <p:nvPr>
            <p:ph type="dt" sz="half" idx="10"/>
          </p:nvPr>
        </p:nvSpPr>
        <p:spPr/>
        <p:txBody>
          <a:bodyPr/>
          <a:lstStyle>
            <a:lvl1pPr>
              <a:defRPr>
                <a:solidFill>
                  <a:schemeClr val="bg1"/>
                </a:solidFill>
                <a:latin typeface="Lato" panose="020F0502020204030203" pitchFamily="34" charset="77"/>
              </a:defRPr>
            </a:lvl1pPr>
          </a:lstStyle>
          <a:p>
            <a:fld id="{0B94A075-7C9A-DC46-B5FF-58CF26598E99}" type="datetimeFigureOut">
              <a:rPr lang="en-US" smtClean="0"/>
              <a:pPr/>
              <a:t>10/7/2025</a:t>
            </a:fld>
            <a:endParaRPr lang="en-US"/>
          </a:p>
        </p:txBody>
      </p:sp>
      <p:sp>
        <p:nvSpPr>
          <p:cNvPr id="6" name="Footer Placeholder 5">
            <a:extLst>
              <a:ext uri="{FF2B5EF4-FFF2-40B4-BE49-F238E27FC236}">
                <a16:creationId xmlns:a16="http://schemas.microsoft.com/office/drawing/2014/main" id="{8BB2B137-5406-3C40-974D-7DD90B80A399}"/>
              </a:ext>
            </a:extLst>
          </p:cNvPr>
          <p:cNvSpPr>
            <a:spLocks noGrp="1"/>
          </p:cNvSpPr>
          <p:nvPr>
            <p:ph type="ftr" sz="quarter" idx="11"/>
          </p:nvPr>
        </p:nvSpPr>
        <p:spPr/>
        <p:txBody>
          <a:bodyPr/>
          <a:lstStyle>
            <a:lvl1pPr>
              <a:defRPr>
                <a:solidFill>
                  <a:schemeClr val="bg1"/>
                </a:solidFill>
                <a:latin typeface="Lato" panose="020F0502020204030203" pitchFamily="34" charset="77"/>
              </a:defRPr>
            </a:lvl1pPr>
          </a:lstStyle>
          <a:p>
            <a:endParaRPr lang="en-US"/>
          </a:p>
        </p:txBody>
      </p:sp>
      <p:sp>
        <p:nvSpPr>
          <p:cNvPr id="7" name="Slide Number Placeholder 6">
            <a:extLst>
              <a:ext uri="{FF2B5EF4-FFF2-40B4-BE49-F238E27FC236}">
                <a16:creationId xmlns:a16="http://schemas.microsoft.com/office/drawing/2014/main" id="{9B405F8B-D123-4742-A26C-94FE377523D8}"/>
              </a:ext>
            </a:extLst>
          </p:cNvPr>
          <p:cNvSpPr>
            <a:spLocks noGrp="1"/>
          </p:cNvSpPr>
          <p:nvPr>
            <p:ph type="sldNum" sz="quarter" idx="12"/>
          </p:nvPr>
        </p:nvSpPr>
        <p:spPr/>
        <p:txBody>
          <a:bodyPr/>
          <a:lstStyle>
            <a:lvl1pPr>
              <a:defRPr>
                <a:solidFill>
                  <a:schemeClr val="bg1"/>
                </a:solidFill>
                <a:latin typeface="Lato" panose="020F0502020204030203" pitchFamily="34" charset="77"/>
              </a:defRPr>
            </a:lvl1pPr>
          </a:lstStyle>
          <a:p>
            <a:fld id="{DAC5F7ED-5276-204B-8182-DA15696D6953}" type="slidenum">
              <a:rPr lang="en-US" smtClean="0"/>
              <a:pPr/>
              <a:t>‹nr.›</a:t>
            </a:fld>
            <a:endParaRPr lang="en-US"/>
          </a:p>
        </p:txBody>
      </p:sp>
      <p:cxnSp>
        <p:nvCxnSpPr>
          <p:cNvPr id="8" name="Straight Connector 7">
            <a:extLst>
              <a:ext uri="{FF2B5EF4-FFF2-40B4-BE49-F238E27FC236}">
                <a16:creationId xmlns:a16="http://schemas.microsoft.com/office/drawing/2014/main" id="{C3F0B328-3FBE-DD4C-8DEF-243CF955C6DD}"/>
              </a:ext>
            </a:extLst>
          </p:cNvPr>
          <p:cNvCxnSpPr/>
          <p:nvPr userDrawn="1"/>
        </p:nvCxnSpPr>
        <p:spPr>
          <a:xfrm>
            <a:off x="838200" y="6299264"/>
            <a:ext cx="10515600" cy="0"/>
          </a:xfrm>
          <a:prstGeom prst="line">
            <a:avLst/>
          </a:prstGeom>
          <a:ln w="41275">
            <a:solidFill>
              <a:srgbClr val="F5A71B"/>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B413165-5671-20C7-AEF9-185EB679CDA2}"/>
              </a:ext>
            </a:extLst>
          </p:cNvPr>
          <p:cNvPicPr>
            <a:picLocks noChangeAspect="1"/>
          </p:cNvPicPr>
          <p:nvPr userDrawn="1"/>
        </p:nvPicPr>
        <p:blipFill>
          <a:blip r:embed="rId2"/>
          <a:srcRect/>
          <a:stretch/>
        </p:blipFill>
        <p:spPr>
          <a:xfrm>
            <a:off x="387610" y="386929"/>
            <a:ext cx="3757007" cy="1204168"/>
          </a:xfrm>
          <a:prstGeom prst="rect">
            <a:avLst/>
          </a:prstGeom>
        </p:spPr>
      </p:pic>
      <p:sp>
        <p:nvSpPr>
          <p:cNvPr id="10" name="Text Placeholder 3">
            <a:extLst>
              <a:ext uri="{FF2B5EF4-FFF2-40B4-BE49-F238E27FC236}">
                <a16:creationId xmlns:a16="http://schemas.microsoft.com/office/drawing/2014/main" id="{F1DA588F-6D76-0B32-443E-8B89C14CFBCE}"/>
              </a:ext>
            </a:extLst>
          </p:cNvPr>
          <p:cNvSpPr>
            <a:spLocks noGrp="1"/>
          </p:cNvSpPr>
          <p:nvPr>
            <p:ph type="body" sz="half" idx="13" hasCustomPrompt="1"/>
          </p:nvPr>
        </p:nvSpPr>
        <p:spPr>
          <a:xfrm>
            <a:off x="7008768" y="2524261"/>
            <a:ext cx="4343444" cy="3344726"/>
          </a:xfrm>
        </p:spPr>
        <p:txBody>
          <a:bodyPr>
            <a:noAutofit/>
          </a:bodyPr>
          <a:lstStyle>
            <a:lvl1pPr marL="0" indent="0" algn="r">
              <a:buNone/>
              <a:defRPr sz="199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a:t>
            </a:r>
          </a:p>
        </p:txBody>
      </p:sp>
    </p:spTree>
    <p:extLst>
      <p:ext uri="{BB962C8B-B14F-4D97-AF65-F5344CB8AC3E}">
        <p14:creationId xmlns:p14="http://schemas.microsoft.com/office/powerpoint/2010/main" val="15583263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rgbClr val="F5A71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75F45B-71DC-5440-BC5D-D5137F715E2F}"/>
              </a:ext>
            </a:extLst>
          </p:cNvPr>
          <p:cNvSpPr>
            <a:spLocks noGrp="1"/>
          </p:cNvSpPr>
          <p:nvPr>
            <p:ph type="body" sz="half" idx="2"/>
          </p:nvPr>
        </p:nvSpPr>
        <p:spPr>
          <a:xfrm>
            <a:off x="839788" y="2524261"/>
            <a:ext cx="5998894" cy="3344726"/>
          </a:xfrm>
        </p:spPr>
        <p:txBody>
          <a:bodyPr>
            <a:normAutofit/>
          </a:bodyPr>
          <a:lstStyle>
            <a:lvl1pPr marL="0" indent="0">
              <a:buNone/>
              <a:defRPr sz="54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E77433A4-4977-E24B-8F64-DADBA0911C06}"/>
              </a:ext>
            </a:extLst>
          </p:cNvPr>
          <p:cNvSpPr>
            <a:spLocks noGrp="1"/>
          </p:cNvSpPr>
          <p:nvPr>
            <p:ph type="dt" sz="half" idx="10"/>
          </p:nvPr>
        </p:nvSpPr>
        <p:spPr/>
        <p:txBody>
          <a:bodyPr/>
          <a:lstStyle>
            <a:lvl1pPr>
              <a:defRPr>
                <a:solidFill>
                  <a:schemeClr val="bg1"/>
                </a:solidFill>
                <a:latin typeface="Lato" panose="020F0502020204030203" pitchFamily="34" charset="77"/>
              </a:defRPr>
            </a:lvl1pPr>
          </a:lstStyle>
          <a:p>
            <a:fld id="{0B94A075-7C9A-DC46-B5FF-58CF26598E99}" type="datetimeFigureOut">
              <a:rPr lang="en-US" smtClean="0"/>
              <a:pPr/>
              <a:t>10/7/2025</a:t>
            </a:fld>
            <a:endParaRPr lang="en-US"/>
          </a:p>
        </p:txBody>
      </p:sp>
      <p:sp>
        <p:nvSpPr>
          <p:cNvPr id="6" name="Footer Placeholder 5">
            <a:extLst>
              <a:ext uri="{FF2B5EF4-FFF2-40B4-BE49-F238E27FC236}">
                <a16:creationId xmlns:a16="http://schemas.microsoft.com/office/drawing/2014/main" id="{8BB2B137-5406-3C40-974D-7DD90B80A399}"/>
              </a:ext>
            </a:extLst>
          </p:cNvPr>
          <p:cNvSpPr>
            <a:spLocks noGrp="1"/>
          </p:cNvSpPr>
          <p:nvPr>
            <p:ph type="ftr" sz="quarter" idx="11"/>
          </p:nvPr>
        </p:nvSpPr>
        <p:spPr/>
        <p:txBody>
          <a:bodyPr/>
          <a:lstStyle>
            <a:lvl1pPr>
              <a:defRPr>
                <a:solidFill>
                  <a:schemeClr val="bg1"/>
                </a:solidFill>
                <a:latin typeface="Lato" panose="020F0502020204030203" pitchFamily="34" charset="77"/>
              </a:defRPr>
            </a:lvl1pPr>
          </a:lstStyle>
          <a:p>
            <a:endParaRPr lang="en-US"/>
          </a:p>
        </p:txBody>
      </p:sp>
      <p:sp>
        <p:nvSpPr>
          <p:cNvPr id="7" name="Slide Number Placeholder 6">
            <a:extLst>
              <a:ext uri="{FF2B5EF4-FFF2-40B4-BE49-F238E27FC236}">
                <a16:creationId xmlns:a16="http://schemas.microsoft.com/office/drawing/2014/main" id="{9B405F8B-D123-4742-A26C-94FE377523D8}"/>
              </a:ext>
            </a:extLst>
          </p:cNvPr>
          <p:cNvSpPr>
            <a:spLocks noGrp="1"/>
          </p:cNvSpPr>
          <p:nvPr>
            <p:ph type="sldNum" sz="quarter" idx="12"/>
          </p:nvPr>
        </p:nvSpPr>
        <p:spPr/>
        <p:txBody>
          <a:bodyPr/>
          <a:lstStyle>
            <a:lvl1pPr>
              <a:defRPr>
                <a:solidFill>
                  <a:schemeClr val="bg1"/>
                </a:solidFill>
                <a:latin typeface="Lato" panose="020F0502020204030203" pitchFamily="34" charset="77"/>
              </a:defRPr>
            </a:lvl1pPr>
          </a:lstStyle>
          <a:p>
            <a:fld id="{DAC5F7ED-5276-204B-8182-DA15696D6953}" type="slidenum">
              <a:rPr lang="en-US" smtClean="0"/>
              <a:pPr/>
              <a:t>‹nr.›</a:t>
            </a:fld>
            <a:endParaRPr lang="en-US"/>
          </a:p>
        </p:txBody>
      </p:sp>
      <p:cxnSp>
        <p:nvCxnSpPr>
          <p:cNvPr id="8" name="Straight Connector 7">
            <a:extLst>
              <a:ext uri="{FF2B5EF4-FFF2-40B4-BE49-F238E27FC236}">
                <a16:creationId xmlns:a16="http://schemas.microsoft.com/office/drawing/2014/main" id="{C3F0B328-3FBE-DD4C-8DEF-243CF955C6DD}"/>
              </a:ext>
            </a:extLst>
          </p:cNvPr>
          <p:cNvCxnSpPr/>
          <p:nvPr userDrawn="1"/>
        </p:nvCxnSpPr>
        <p:spPr>
          <a:xfrm>
            <a:off x="838200" y="6299264"/>
            <a:ext cx="10515600" cy="0"/>
          </a:xfrm>
          <a:prstGeom prst="line">
            <a:avLst/>
          </a:prstGeom>
          <a:ln w="41275">
            <a:solidFill>
              <a:srgbClr val="6F4E9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1B413165-5671-20C7-AEF9-185EB679CDA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7610" y="347490"/>
            <a:ext cx="3277491" cy="1325726"/>
          </a:xfrm>
          <a:prstGeom prst="rect">
            <a:avLst/>
          </a:prstGeom>
        </p:spPr>
      </p:pic>
      <p:sp>
        <p:nvSpPr>
          <p:cNvPr id="10" name="Text Placeholder 3">
            <a:extLst>
              <a:ext uri="{FF2B5EF4-FFF2-40B4-BE49-F238E27FC236}">
                <a16:creationId xmlns:a16="http://schemas.microsoft.com/office/drawing/2014/main" id="{F1DA588F-6D76-0B32-443E-8B89C14CFBCE}"/>
              </a:ext>
            </a:extLst>
          </p:cNvPr>
          <p:cNvSpPr>
            <a:spLocks noGrp="1"/>
          </p:cNvSpPr>
          <p:nvPr>
            <p:ph type="body" sz="half" idx="13" hasCustomPrompt="1"/>
          </p:nvPr>
        </p:nvSpPr>
        <p:spPr>
          <a:xfrm>
            <a:off x="7008768" y="2524261"/>
            <a:ext cx="4343444" cy="3344726"/>
          </a:xfrm>
        </p:spPr>
        <p:txBody>
          <a:bodyPr>
            <a:noAutofit/>
          </a:bodyPr>
          <a:lstStyle>
            <a:lvl1pPr marL="0" indent="0" algn="r">
              <a:buNone/>
              <a:defRPr sz="199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a:t>
            </a:r>
          </a:p>
        </p:txBody>
      </p:sp>
    </p:spTree>
    <p:extLst>
      <p:ext uri="{BB962C8B-B14F-4D97-AF65-F5344CB8AC3E}">
        <p14:creationId xmlns:p14="http://schemas.microsoft.com/office/powerpoint/2010/main" val="595455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rgbClr val="F5A71B"/>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75F45B-71DC-5440-BC5D-D5137F715E2F}"/>
              </a:ext>
            </a:extLst>
          </p:cNvPr>
          <p:cNvSpPr>
            <a:spLocks noGrp="1"/>
          </p:cNvSpPr>
          <p:nvPr>
            <p:ph type="body" sz="half" idx="2"/>
          </p:nvPr>
        </p:nvSpPr>
        <p:spPr>
          <a:xfrm>
            <a:off x="839788" y="2524261"/>
            <a:ext cx="5998894" cy="3344726"/>
          </a:xfrm>
        </p:spPr>
        <p:txBody>
          <a:bodyPr>
            <a:normAutofit/>
          </a:bodyPr>
          <a:lstStyle>
            <a:lvl1pPr marL="0" indent="0">
              <a:buNone/>
              <a:defRPr sz="54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E77433A4-4977-E24B-8F64-DADBA0911C06}"/>
              </a:ext>
            </a:extLst>
          </p:cNvPr>
          <p:cNvSpPr>
            <a:spLocks noGrp="1"/>
          </p:cNvSpPr>
          <p:nvPr>
            <p:ph type="dt" sz="half" idx="10"/>
          </p:nvPr>
        </p:nvSpPr>
        <p:spPr/>
        <p:txBody>
          <a:bodyPr/>
          <a:lstStyle>
            <a:lvl1pPr>
              <a:defRPr>
                <a:solidFill>
                  <a:schemeClr val="bg1"/>
                </a:solidFill>
                <a:latin typeface="Lato" panose="020F0502020204030203" pitchFamily="34" charset="77"/>
              </a:defRPr>
            </a:lvl1pPr>
          </a:lstStyle>
          <a:p>
            <a:fld id="{0B94A075-7C9A-DC46-B5FF-58CF26598E99}" type="datetimeFigureOut">
              <a:rPr lang="en-US" smtClean="0"/>
              <a:pPr/>
              <a:t>10/7/2025</a:t>
            </a:fld>
            <a:endParaRPr lang="en-US"/>
          </a:p>
        </p:txBody>
      </p:sp>
      <p:sp>
        <p:nvSpPr>
          <p:cNvPr id="6" name="Footer Placeholder 5">
            <a:extLst>
              <a:ext uri="{FF2B5EF4-FFF2-40B4-BE49-F238E27FC236}">
                <a16:creationId xmlns:a16="http://schemas.microsoft.com/office/drawing/2014/main" id="{8BB2B137-5406-3C40-974D-7DD90B80A399}"/>
              </a:ext>
            </a:extLst>
          </p:cNvPr>
          <p:cNvSpPr>
            <a:spLocks noGrp="1"/>
          </p:cNvSpPr>
          <p:nvPr>
            <p:ph type="ftr" sz="quarter" idx="11"/>
          </p:nvPr>
        </p:nvSpPr>
        <p:spPr/>
        <p:txBody>
          <a:bodyPr/>
          <a:lstStyle>
            <a:lvl1pPr>
              <a:defRPr>
                <a:solidFill>
                  <a:schemeClr val="bg1"/>
                </a:solidFill>
                <a:latin typeface="Lato" panose="020F0502020204030203" pitchFamily="34" charset="77"/>
              </a:defRPr>
            </a:lvl1pPr>
          </a:lstStyle>
          <a:p>
            <a:endParaRPr lang="en-US"/>
          </a:p>
        </p:txBody>
      </p:sp>
      <p:sp>
        <p:nvSpPr>
          <p:cNvPr id="7" name="Slide Number Placeholder 6">
            <a:extLst>
              <a:ext uri="{FF2B5EF4-FFF2-40B4-BE49-F238E27FC236}">
                <a16:creationId xmlns:a16="http://schemas.microsoft.com/office/drawing/2014/main" id="{9B405F8B-D123-4742-A26C-94FE377523D8}"/>
              </a:ext>
            </a:extLst>
          </p:cNvPr>
          <p:cNvSpPr>
            <a:spLocks noGrp="1"/>
          </p:cNvSpPr>
          <p:nvPr>
            <p:ph type="sldNum" sz="quarter" idx="12"/>
          </p:nvPr>
        </p:nvSpPr>
        <p:spPr/>
        <p:txBody>
          <a:bodyPr/>
          <a:lstStyle>
            <a:lvl1pPr>
              <a:defRPr>
                <a:solidFill>
                  <a:schemeClr val="bg1"/>
                </a:solidFill>
                <a:latin typeface="Lato" panose="020F0502020204030203" pitchFamily="34" charset="77"/>
              </a:defRPr>
            </a:lvl1pPr>
          </a:lstStyle>
          <a:p>
            <a:fld id="{DAC5F7ED-5276-204B-8182-DA15696D6953}" type="slidenum">
              <a:rPr lang="en-US" smtClean="0"/>
              <a:pPr/>
              <a:t>‹nr.›</a:t>
            </a:fld>
            <a:endParaRPr lang="en-US"/>
          </a:p>
        </p:txBody>
      </p:sp>
      <p:cxnSp>
        <p:nvCxnSpPr>
          <p:cNvPr id="8" name="Straight Connector 7">
            <a:extLst>
              <a:ext uri="{FF2B5EF4-FFF2-40B4-BE49-F238E27FC236}">
                <a16:creationId xmlns:a16="http://schemas.microsoft.com/office/drawing/2014/main" id="{C3F0B328-3FBE-DD4C-8DEF-243CF955C6DD}"/>
              </a:ext>
            </a:extLst>
          </p:cNvPr>
          <p:cNvCxnSpPr/>
          <p:nvPr userDrawn="1"/>
        </p:nvCxnSpPr>
        <p:spPr>
          <a:xfrm>
            <a:off x="838200" y="6299264"/>
            <a:ext cx="10515600" cy="0"/>
          </a:xfrm>
          <a:prstGeom prst="line">
            <a:avLst/>
          </a:prstGeom>
          <a:ln w="41275">
            <a:solidFill>
              <a:srgbClr val="6F4E97"/>
            </a:solidFill>
          </a:ln>
        </p:spPr>
        <p:style>
          <a:lnRef idx="1">
            <a:schemeClr val="accent1"/>
          </a:lnRef>
          <a:fillRef idx="0">
            <a:schemeClr val="accent1"/>
          </a:fillRef>
          <a:effectRef idx="0">
            <a:schemeClr val="accent1"/>
          </a:effectRef>
          <a:fontRef idx="minor">
            <a:schemeClr val="tx1"/>
          </a:fontRef>
        </p:style>
      </p:cxnSp>
      <p:sp>
        <p:nvSpPr>
          <p:cNvPr id="10" name="Text Placeholder 3">
            <a:extLst>
              <a:ext uri="{FF2B5EF4-FFF2-40B4-BE49-F238E27FC236}">
                <a16:creationId xmlns:a16="http://schemas.microsoft.com/office/drawing/2014/main" id="{F1DA588F-6D76-0B32-443E-8B89C14CFBCE}"/>
              </a:ext>
            </a:extLst>
          </p:cNvPr>
          <p:cNvSpPr>
            <a:spLocks noGrp="1"/>
          </p:cNvSpPr>
          <p:nvPr>
            <p:ph type="body" sz="half" idx="13" hasCustomPrompt="1"/>
          </p:nvPr>
        </p:nvSpPr>
        <p:spPr>
          <a:xfrm>
            <a:off x="7008768" y="2524261"/>
            <a:ext cx="4343444" cy="3344726"/>
          </a:xfrm>
        </p:spPr>
        <p:txBody>
          <a:bodyPr>
            <a:noAutofit/>
          </a:bodyPr>
          <a:lstStyle>
            <a:lvl1pPr marL="0" indent="0" algn="r">
              <a:buNone/>
              <a:defRPr sz="19900">
                <a:solidFill>
                  <a:schemeClr val="bg1"/>
                </a:solidFill>
                <a:latin typeface="Lato" panose="020F050202020403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a:t>
            </a:r>
          </a:p>
        </p:txBody>
      </p:sp>
      <p:pic>
        <p:nvPicPr>
          <p:cNvPr id="2" name="Graphic 8">
            <a:extLst>
              <a:ext uri="{FF2B5EF4-FFF2-40B4-BE49-F238E27FC236}">
                <a16:creationId xmlns:a16="http://schemas.microsoft.com/office/drawing/2014/main" id="{8747FB93-E6F7-94F4-415D-74B261D9E220}"/>
              </a:ext>
            </a:extLst>
          </p:cNvPr>
          <p:cNvPicPr>
            <a:picLocks noChangeAspect="1"/>
          </p:cNvPicPr>
          <p:nvPr userDrawn="1"/>
        </p:nvPicPr>
        <p:blipFill>
          <a:blip r:embed="rId2"/>
          <a:srcRect/>
          <a:stretch/>
        </p:blipFill>
        <p:spPr>
          <a:xfrm>
            <a:off x="387610" y="386929"/>
            <a:ext cx="3757007" cy="1204168"/>
          </a:xfrm>
          <a:prstGeom prst="rect">
            <a:avLst/>
          </a:prstGeom>
        </p:spPr>
      </p:pic>
    </p:spTree>
    <p:extLst>
      <p:ext uri="{BB962C8B-B14F-4D97-AF65-F5344CB8AC3E}">
        <p14:creationId xmlns:p14="http://schemas.microsoft.com/office/powerpoint/2010/main" val="27501047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FE4F-A657-DE49-8307-190288628ADC}"/>
              </a:ext>
            </a:extLst>
          </p:cNvPr>
          <p:cNvSpPr>
            <a:spLocks noGrp="1"/>
          </p:cNvSpPr>
          <p:nvPr>
            <p:ph type="title"/>
          </p:nvPr>
        </p:nvSpPr>
        <p:spPr>
          <a:xfrm>
            <a:off x="838200" y="321277"/>
            <a:ext cx="10515600" cy="813357"/>
          </a:xfrm>
        </p:spPr>
        <p:txBody>
          <a:bodyPr/>
          <a:lstStyle>
            <a:lvl1pPr>
              <a:defRPr>
                <a:solidFill>
                  <a:srgbClr val="6F4E97"/>
                </a:solidFill>
                <a:latin typeface="Lato" panose="020F0502020204030203" pitchFamily="34"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7BBB067-5FA5-994B-8A36-92B0A7D3267B}"/>
              </a:ext>
            </a:extLst>
          </p:cNvPr>
          <p:cNvSpPr>
            <a:spLocks noGrp="1"/>
          </p:cNvSpPr>
          <p:nvPr>
            <p:ph idx="1"/>
          </p:nvPr>
        </p:nvSpPr>
        <p:spPr>
          <a:xfrm>
            <a:off x="838200" y="1269570"/>
            <a:ext cx="10515600" cy="4972605"/>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060D0C29-DE79-924B-BC5C-A0ECA5530CD0}"/>
              </a:ext>
            </a:extLst>
          </p:cNvPr>
          <p:cNvSpPr>
            <a:spLocks noGrp="1"/>
          </p:cNvSpPr>
          <p:nvPr>
            <p:ph type="dt" sz="half" idx="10"/>
          </p:nvPr>
        </p:nvSpPr>
        <p:spPr/>
        <p:txBody>
          <a:bodyPr/>
          <a:lstStyle>
            <a:lvl1pPr>
              <a:defRPr>
                <a:latin typeface="Lato" panose="020F0502020204030203" pitchFamily="34" charset="77"/>
              </a:defRPr>
            </a:lvl1pPr>
          </a:lstStyle>
          <a:p>
            <a:fld id="{0B94A075-7C9A-DC46-B5FF-58CF26598E99}" type="datetimeFigureOut">
              <a:rPr lang="en-US" smtClean="0"/>
              <a:pPr/>
              <a:t>10/7/2025</a:t>
            </a:fld>
            <a:endParaRPr lang="en-US"/>
          </a:p>
        </p:txBody>
      </p:sp>
      <p:sp>
        <p:nvSpPr>
          <p:cNvPr id="5" name="Footer Placeholder 4">
            <a:extLst>
              <a:ext uri="{FF2B5EF4-FFF2-40B4-BE49-F238E27FC236}">
                <a16:creationId xmlns:a16="http://schemas.microsoft.com/office/drawing/2014/main" id="{36E8E642-B62E-6B40-A226-311061BB6A36}"/>
              </a:ext>
            </a:extLst>
          </p:cNvPr>
          <p:cNvSpPr>
            <a:spLocks noGrp="1"/>
          </p:cNvSpPr>
          <p:nvPr>
            <p:ph type="ftr" sz="quarter" idx="11"/>
          </p:nvPr>
        </p:nvSpPr>
        <p:spPr/>
        <p:txBody>
          <a:bodyPr/>
          <a:lstStyle>
            <a:lvl1pPr>
              <a:defRPr>
                <a:latin typeface="Lato" panose="020F0502020204030203" pitchFamily="34" charset="77"/>
              </a:defRPr>
            </a:lvl1pPr>
          </a:lstStyle>
          <a:p>
            <a:endParaRPr lang="en-US"/>
          </a:p>
        </p:txBody>
      </p:sp>
      <p:sp>
        <p:nvSpPr>
          <p:cNvPr id="6" name="Slide Number Placeholder 5">
            <a:extLst>
              <a:ext uri="{FF2B5EF4-FFF2-40B4-BE49-F238E27FC236}">
                <a16:creationId xmlns:a16="http://schemas.microsoft.com/office/drawing/2014/main" id="{D6CF6230-8EF1-804E-A18E-C4474B37F44E}"/>
              </a:ext>
            </a:extLst>
          </p:cNvPr>
          <p:cNvSpPr>
            <a:spLocks noGrp="1"/>
          </p:cNvSpPr>
          <p:nvPr>
            <p:ph type="sldNum" sz="quarter" idx="12"/>
          </p:nvPr>
        </p:nvSpPr>
        <p:spPr/>
        <p:txBody>
          <a:bodyPr/>
          <a:lstStyle>
            <a:lvl1pPr>
              <a:defRPr>
                <a:latin typeface="Lato" panose="020F0502020204030203" pitchFamily="34" charset="77"/>
              </a:defRPr>
            </a:lvl1pPr>
          </a:lstStyle>
          <a:p>
            <a:fld id="{DAC5F7ED-5276-204B-8182-DA15696D6953}" type="slidenum">
              <a:rPr lang="en-US" smtClean="0"/>
              <a:pPr/>
              <a:t>‹nr.›</a:t>
            </a:fld>
            <a:endParaRPr lang="en-US"/>
          </a:p>
        </p:txBody>
      </p:sp>
      <p:cxnSp>
        <p:nvCxnSpPr>
          <p:cNvPr id="7" name="Straight Connector 6">
            <a:extLst>
              <a:ext uri="{FF2B5EF4-FFF2-40B4-BE49-F238E27FC236}">
                <a16:creationId xmlns:a16="http://schemas.microsoft.com/office/drawing/2014/main" id="{B0BA91AC-13F4-3B4D-A31E-E9840444EF6F}"/>
              </a:ext>
            </a:extLst>
          </p:cNvPr>
          <p:cNvCxnSpPr/>
          <p:nvPr userDrawn="1"/>
        </p:nvCxnSpPr>
        <p:spPr>
          <a:xfrm>
            <a:off x="838200" y="1134634"/>
            <a:ext cx="10515600" cy="0"/>
          </a:xfrm>
          <a:prstGeom prst="line">
            <a:avLst/>
          </a:prstGeom>
          <a:ln w="41275">
            <a:solidFill>
              <a:srgbClr val="F5A71B"/>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DBBA65-722F-0747-9477-22F0DE33DB1D}"/>
              </a:ext>
            </a:extLst>
          </p:cNvPr>
          <p:cNvCxnSpPr/>
          <p:nvPr userDrawn="1"/>
        </p:nvCxnSpPr>
        <p:spPr>
          <a:xfrm>
            <a:off x="838200" y="6299264"/>
            <a:ext cx="10515600" cy="0"/>
          </a:xfrm>
          <a:prstGeom prst="line">
            <a:avLst/>
          </a:prstGeom>
          <a:ln w="41275">
            <a:solidFill>
              <a:srgbClr val="6F4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938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9EB59D-C61A-E64E-A034-3FC20E2FA0D7}"/>
              </a:ext>
            </a:extLst>
          </p:cNvPr>
          <p:cNvSpPr>
            <a:spLocks noGrp="1"/>
          </p:cNvSpPr>
          <p:nvPr>
            <p:ph sz="half" idx="1"/>
          </p:nvPr>
        </p:nvSpPr>
        <p:spPr>
          <a:xfrm>
            <a:off x="838200" y="1285103"/>
            <a:ext cx="5181600" cy="4891860"/>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41DD2932-4C07-7249-896B-44C6482F3B77}"/>
              </a:ext>
            </a:extLst>
          </p:cNvPr>
          <p:cNvSpPr>
            <a:spLocks noGrp="1"/>
          </p:cNvSpPr>
          <p:nvPr>
            <p:ph sz="half" idx="2"/>
          </p:nvPr>
        </p:nvSpPr>
        <p:spPr>
          <a:xfrm>
            <a:off x="6172200" y="1285103"/>
            <a:ext cx="5181600" cy="4891860"/>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35BD68-3F7D-134E-997E-6099F85898BA}"/>
              </a:ext>
            </a:extLst>
          </p:cNvPr>
          <p:cNvSpPr>
            <a:spLocks noGrp="1"/>
          </p:cNvSpPr>
          <p:nvPr>
            <p:ph type="dt" sz="half" idx="10"/>
          </p:nvPr>
        </p:nvSpPr>
        <p:spPr/>
        <p:txBody>
          <a:bodyPr/>
          <a:lstStyle>
            <a:lvl1pPr>
              <a:defRPr>
                <a:latin typeface="Lato" panose="020F0502020204030203" pitchFamily="34" charset="77"/>
              </a:defRPr>
            </a:lvl1pPr>
          </a:lstStyle>
          <a:p>
            <a:fld id="{0B94A075-7C9A-DC46-B5FF-58CF26598E99}" type="datetimeFigureOut">
              <a:rPr lang="en-US" smtClean="0"/>
              <a:pPr/>
              <a:t>10/7/2025</a:t>
            </a:fld>
            <a:endParaRPr lang="en-US"/>
          </a:p>
        </p:txBody>
      </p:sp>
      <p:sp>
        <p:nvSpPr>
          <p:cNvPr id="6" name="Footer Placeholder 5">
            <a:extLst>
              <a:ext uri="{FF2B5EF4-FFF2-40B4-BE49-F238E27FC236}">
                <a16:creationId xmlns:a16="http://schemas.microsoft.com/office/drawing/2014/main" id="{046F2746-50CF-884E-BDCC-DB5EB0B3FAE4}"/>
              </a:ext>
            </a:extLst>
          </p:cNvPr>
          <p:cNvSpPr>
            <a:spLocks noGrp="1"/>
          </p:cNvSpPr>
          <p:nvPr>
            <p:ph type="ftr" sz="quarter" idx="11"/>
          </p:nvPr>
        </p:nvSpPr>
        <p:spPr/>
        <p:txBody>
          <a:bodyPr/>
          <a:lstStyle>
            <a:lvl1pPr>
              <a:defRPr>
                <a:latin typeface="Lato" panose="020F0502020204030203" pitchFamily="34" charset="77"/>
              </a:defRPr>
            </a:lvl1pPr>
          </a:lstStyle>
          <a:p>
            <a:endParaRPr lang="en-US"/>
          </a:p>
        </p:txBody>
      </p:sp>
      <p:sp>
        <p:nvSpPr>
          <p:cNvPr id="7" name="Slide Number Placeholder 6">
            <a:extLst>
              <a:ext uri="{FF2B5EF4-FFF2-40B4-BE49-F238E27FC236}">
                <a16:creationId xmlns:a16="http://schemas.microsoft.com/office/drawing/2014/main" id="{1DCD314D-2182-6F48-80D4-7010CBB8E884}"/>
              </a:ext>
            </a:extLst>
          </p:cNvPr>
          <p:cNvSpPr>
            <a:spLocks noGrp="1"/>
          </p:cNvSpPr>
          <p:nvPr>
            <p:ph type="sldNum" sz="quarter" idx="12"/>
          </p:nvPr>
        </p:nvSpPr>
        <p:spPr/>
        <p:txBody>
          <a:bodyPr/>
          <a:lstStyle>
            <a:lvl1pPr>
              <a:defRPr>
                <a:latin typeface="Lato" panose="020F0502020204030203" pitchFamily="34" charset="77"/>
              </a:defRPr>
            </a:lvl1pPr>
          </a:lstStyle>
          <a:p>
            <a:fld id="{DAC5F7ED-5276-204B-8182-DA15696D6953}" type="slidenum">
              <a:rPr lang="en-US" smtClean="0"/>
              <a:pPr/>
              <a:t>‹nr.›</a:t>
            </a:fld>
            <a:endParaRPr lang="en-US"/>
          </a:p>
        </p:txBody>
      </p:sp>
      <p:cxnSp>
        <p:nvCxnSpPr>
          <p:cNvPr id="9" name="Straight Connector 8">
            <a:extLst>
              <a:ext uri="{FF2B5EF4-FFF2-40B4-BE49-F238E27FC236}">
                <a16:creationId xmlns:a16="http://schemas.microsoft.com/office/drawing/2014/main" id="{7E34109A-BEA3-3541-909F-753F2D7FB5D1}"/>
              </a:ext>
            </a:extLst>
          </p:cNvPr>
          <p:cNvCxnSpPr/>
          <p:nvPr userDrawn="1"/>
        </p:nvCxnSpPr>
        <p:spPr>
          <a:xfrm>
            <a:off x="838200" y="6299264"/>
            <a:ext cx="10515600" cy="0"/>
          </a:xfrm>
          <a:prstGeom prst="line">
            <a:avLst/>
          </a:prstGeom>
          <a:ln w="41275">
            <a:solidFill>
              <a:srgbClr val="6F4E9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5F7A046E-552C-3EBC-3F77-AA487AEB39A9}"/>
              </a:ext>
            </a:extLst>
          </p:cNvPr>
          <p:cNvSpPr>
            <a:spLocks noGrp="1"/>
          </p:cNvSpPr>
          <p:nvPr>
            <p:ph type="title"/>
          </p:nvPr>
        </p:nvSpPr>
        <p:spPr>
          <a:xfrm>
            <a:off x="838200" y="321277"/>
            <a:ext cx="10515600" cy="813357"/>
          </a:xfrm>
        </p:spPr>
        <p:txBody>
          <a:bodyPr/>
          <a:lstStyle>
            <a:lvl1pPr>
              <a:defRPr>
                <a:solidFill>
                  <a:srgbClr val="6F4E97"/>
                </a:solidFill>
                <a:latin typeface="Lato" panose="020F0502020204030203" pitchFamily="34" charset="77"/>
              </a:defRPr>
            </a:lvl1pPr>
          </a:lstStyle>
          <a:p>
            <a:r>
              <a:rPr lang="en-GB" dirty="0"/>
              <a:t>Click to edit Master title style</a:t>
            </a:r>
            <a:endParaRPr lang="en-US" dirty="0"/>
          </a:p>
        </p:txBody>
      </p:sp>
      <p:cxnSp>
        <p:nvCxnSpPr>
          <p:cNvPr id="11" name="Straight Connector 10">
            <a:extLst>
              <a:ext uri="{FF2B5EF4-FFF2-40B4-BE49-F238E27FC236}">
                <a16:creationId xmlns:a16="http://schemas.microsoft.com/office/drawing/2014/main" id="{DE613DD3-8075-A722-38EF-C981D77A7990}"/>
              </a:ext>
            </a:extLst>
          </p:cNvPr>
          <p:cNvCxnSpPr/>
          <p:nvPr userDrawn="1"/>
        </p:nvCxnSpPr>
        <p:spPr>
          <a:xfrm>
            <a:off x="838200" y="1134634"/>
            <a:ext cx="10515600" cy="0"/>
          </a:xfrm>
          <a:prstGeom prst="line">
            <a:avLst/>
          </a:prstGeom>
          <a:ln w="41275">
            <a:solidFill>
              <a:srgbClr val="F5A7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393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61ADFCA-E101-FF4B-AC53-FDAE00AA6C9E}"/>
              </a:ext>
            </a:extLst>
          </p:cNvPr>
          <p:cNvSpPr>
            <a:spLocks noGrp="1"/>
          </p:cNvSpPr>
          <p:nvPr>
            <p:ph type="dt" sz="half" idx="10"/>
          </p:nvPr>
        </p:nvSpPr>
        <p:spPr/>
        <p:txBody>
          <a:bodyPr/>
          <a:lstStyle>
            <a:lvl1pPr>
              <a:defRPr>
                <a:latin typeface="Lato" panose="020F0502020204030203" pitchFamily="34" charset="77"/>
              </a:defRPr>
            </a:lvl1pPr>
          </a:lstStyle>
          <a:p>
            <a:fld id="{0B94A075-7C9A-DC46-B5FF-58CF26598E99}" type="datetimeFigureOut">
              <a:rPr lang="en-US" smtClean="0"/>
              <a:pPr/>
              <a:t>10/7/2025</a:t>
            </a:fld>
            <a:endParaRPr lang="en-US"/>
          </a:p>
        </p:txBody>
      </p:sp>
      <p:sp>
        <p:nvSpPr>
          <p:cNvPr id="4" name="Footer Placeholder 3">
            <a:extLst>
              <a:ext uri="{FF2B5EF4-FFF2-40B4-BE49-F238E27FC236}">
                <a16:creationId xmlns:a16="http://schemas.microsoft.com/office/drawing/2014/main" id="{BE365B97-8658-A44F-9A83-677BC509CE12}"/>
              </a:ext>
            </a:extLst>
          </p:cNvPr>
          <p:cNvSpPr>
            <a:spLocks noGrp="1"/>
          </p:cNvSpPr>
          <p:nvPr>
            <p:ph type="ftr" sz="quarter" idx="11"/>
          </p:nvPr>
        </p:nvSpPr>
        <p:spPr/>
        <p:txBody>
          <a:bodyPr/>
          <a:lstStyle>
            <a:lvl1pPr>
              <a:defRPr>
                <a:latin typeface="Lato" panose="020F0502020204030203" pitchFamily="34" charset="77"/>
              </a:defRPr>
            </a:lvl1pPr>
          </a:lstStyle>
          <a:p>
            <a:endParaRPr lang="en-US"/>
          </a:p>
        </p:txBody>
      </p:sp>
      <p:sp>
        <p:nvSpPr>
          <p:cNvPr id="5" name="Slide Number Placeholder 4">
            <a:extLst>
              <a:ext uri="{FF2B5EF4-FFF2-40B4-BE49-F238E27FC236}">
                <a16:creationId xmlns:a16="http://schemas.microsoft.com/office/drawing/2014/main" id="{B978BC0C-A4E2-3E47-B9B8-33BF9AE0D737}"/>
              </a:ext>
            </a:extLst>
          </p:cNvPr>
          <p:cNvSpPr>
            <a:spLocks noGrp="1"/>
          </p:cNvSpPr>
          <p:nvPr>
            <p:ph type="sldNum" sz="quarter" idx="12"/>
          </p:nvPr>
        </p:nvSpPr>
        <p:spPr/>
        <p:txBody>
          <a:bodyPr/>
          <a:lstStyle>
            <a:lvl1pPr>
              <a:defRPr>
                <a:latin typeface="Lato" panose="020F0502020204030203" pitchFamily="34" charset="77"/>
              </a:defRPr>
            </a:lvl1pPr>
          </a:lstStyle>
          <a:p>
            <a:fld id="{DAC5F7ED-5276-204B-8182-DA15696D6953}" type="slidenum">
              <a:rPr lang="en-US" smtClean="0"/>
              <a:pPr/>
              <a:t>‹nr.›</a:t>
            </a:fld>
            <a:endParaRPr lang="en-US"/>
          </a:p>
        </p:txBody>
      </p:sp>
      <p:cxnSp>
        <p:nvCxnSpPr>
          <p:cNvPr id="7" name="Straight Connector 6">
            <a:extLst>
              <a:ext uri="{FF2B5EF4-FFF2-40B4-BE49-F238E27FC236}">
                <a16:creationId xmlns:a16="http://schemas.microsoft.com/office/drawing/2014/main" id="{89E5A08B-3859-3D4E-98EE-E91787CFB59C}"/>
              </a:ext>
            </a:extLst>
          </p:cNvPr>
          <p:cNvCxnSpPr/>
          <p:nvPr userDrawn="1"/>
        </p:nvCxnSpPr>
        <p:spPr>
          <a:xfrm>
            <a:off x="838200" y="6299264"/>
            <a:ext cx="10515600" cy="0"/>
          </a:xfrm>
          <a:prstGeom prst="line">
            <a:avLst/>
          </a:prstGeom>
          <a:ln w="41275">
            <a:solidFill>
              <a:srgbClr val="6F4E97"/>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8E55726-6928-636B-2E9B-ED5499225AF5}"/>
              </a:ext>
            </a:extLst>
          </p:cNvPr>
          <p:cNvSpPr>
            <a:spLocks noGrp="1"/>
          </p:cNvSpPr>
          <p:nvPr>
            <p:ph type="title"/>
          </p:nvPr>
        </p:nvSpPr>
        <p:spPr>
          <a:xfrm>
            <a:off x="838200" y="321277"/>
            <a:ext cx="10515600" cy="813357"/>
          </a:xfrm>
        </p:spPr>
        <p:txBody>
          <a:bodyPr/>
          <a:lstStyle>
            <a:lvl1pPr>
              <a:defRPr>
                <a:solidFill>
                  <a:srgbClr val="6F4E97"/>
                </a:solidFill>
                <a:latin typeface="Lato" panose="020F0502020204030203" pitchFamily="34" charset="77"/>
              </a:defRPr>
            </a:lvl1pPr>
          </a:lstStyle>
          <a:p>
            <a:r>
              <a:rPr lang="en-GB" dirty="0"/>
              <a:t>Click to edit Master title style</a:t>
            </a:r>
            <a:endParaRPr lang="en-US" dirty="0"/>
          </a:p>
        </p:txBody>
      </p:sp>
      <p:cxnSp>
        <p:nvCxnSpPr>
          <p:cNvPr id="9" name="Straight Connector 8">
            <a:extLst>
              <a:ext uri="{FF2B5EF4-FFF2-40B4-BE49-F238E27FC236}">
                <a16:creationId xmlns:a16="http://schemas.microsoft.com/office/drawing/2014/main" id="{02F0B5CA-5859-0923-F233-CF931D2980FA}"/>
              </a:ext>
            </a:extLst>
          </p:cNvPr>
          <p:cNvCxnSpPr/>
          <p:nvPr userDrawn="1"/>
        </p:nvCxnSpPr>
        <p:spPr>
          <a:xfrm>
            <a:off x="838200" y="1134634"/>
            <a:ext cx="10515600" cy="0"/>
          </a:xfrm>
          <a:prstGeom prst="line">
            <a:avLst/>
          </a:prstGeom>
          <a:ln w="41275">
            <a:solidFill>
              <a:srgbClr val="F5A7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084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424AE-932A-FE4E-945B-315D2C378658}"/>
              </a:ext>
            </a:extLst>
          </p:cNvPr>
          <p:cNvSpPr>
            <a:spLocks noGrp="1"/>
          </p:cNvSpPr>
          <p:nvPr>
            <p:ph type="dt" sz="half" idx="10"/>
          </p:nvPr>
        </p:nvSpPr>
        <p:spPr/>
        <p:txBody>
          <a:bodyPr/>
          <a:lstStyle>
            <a:lvl1pPr>
              <a:defRPr>
                <a:latin typeface="Lato" panose="020F0502020204030203" pitchFamily="34" charset="77"/>
              </a:defRPr>
            </a:lvl1pPr>
          </a:lstStyle>
          <a:p>
            <a:fld id="{0B94A075-7C9A-DC46-B5FF-58CF26598E99}" type="datetimeFigureOut">
              <a:rPr lang="en-US" smtClean="0"/>
              <a:pPr/>
              <a:t>10/7/2025</a:t>
            </a:fld>
            <a:endParaRPr lang="en-US"/>
          </a:p>
        </p:txBody>
      </p:sp>
      <p:sp>
        <p:nvSpPr>
          <p:cNvPr id="3" name="Footer Placeholder 2">
            <a:extLst>
              <a:ext uri="{FF2B5EF4-FFF2-40B4-BE49-F238E27FC236}">
                <a16:creationId xmlns:a16="http://schemas.microsoft.com/office/drawing/2014/main" id="{757B1E98-E3E4-D246-843D-11D8E1A75DDC}"/>
              </a:ext>
            </a:extLst>
          </p:cNvPr>
          <p:cNvSpPr>
            <a:spLocks noGrp="1"/>
          </p:cNvSpPr>
          <p:nvPr>
            <p:ph type="ftr" sz="quarter" idx="11"/>
          </p:nvPr>
        </p:nvSpPr>
        <p:spPr/>
        <p:txBody>
          <a:bodyPr/>
          <a:lstStyle>
            <a:lvl1pPr>
              <a:defRPr>
                <a:latin typeface="Lato" panose="020F0502020204030203" pitchFamily="34" charset="77"/>
              </a:defRPr>
            </a:lvl1pPr>
          </a:lstStyle>
          <a:p>
            <a:endParaRPr lang="en-US"/>
          </a:p>
        </p:txBody>
      </p:sp>
      <p:sp>
        <p:nvSpPr>
          <p:cNvPr id="4" name="Slide Number Placeholder 3">
            <a:extLst>
              <a:ext uri="{FF2B5EF4-FFF2-40B4-BE49-F238E27FC236}">
                <a16:creationId xmlns:a16="http://schemas.microsoft.com/office/drawing/2014/main" id="{D2052030-765B-EA40-817B-3588A2C76C7B}"/>
              </a:ext>
            </a:extLst>
          </p:cNvPr>
          <p:cNvSpPr>
            <a:spLocks noGrp="1"/>
          </p:cNvSpPr>
          <p:nvPr>
            <p:ph type="sldNum" sz="quarter" idx="12"/>
          </p:nvPr>
        </p:nvSpPr>
        <p:spPr/>
        <p:txBody>
          <a:bodyPr/>
          <a:lstStyle>
            <a:lvl1pPr>
              <a:defRPr>
                <a:latin typeface="Lato" panose="020F0502020204030203" pitchFamily="34" charset="77"/>
              </a:defRPr>
            </a:lvl1pPr>
          </a:lstStyle>
          <a:p>
            <a:fld id="{DAC5F7ED-5276-204B-8182-DA15696D6953}" type="slidenum">
              <a:rPr lang="en-US" smtClean="0"/>
              <a:pPr/>
              <a:t>‹nr.›</a:t>
            </a:fld>
            <a:endParaRPr lang="en-US"/>
          </a:p>
        </p:txBody>
      </p:sp>
      <p:cxnSp>
        <p:nvCxnSpPr>
          <p:cNvPr id="5" name="Straight Connector 4">
            <a:extLst>
              <a:ext uri="{FF2B5EF4-FFF2-40B4-BE49-F238E27FC236}">
                <a16:creationId xmlns:a16="http://schemas.microsoft.com/office/drawing/2014/main" id="{93C3CEE8-CF24-FA44-A624-754663363C53}"/>
              </a:ext>
            </a:extLst>
          </p:cNvPr>
          <p:cNvCxnSpPr/>
          <p:nvPr userDrawn="1"/>
        </p:nvCxnSpPr>
        <p:spPr>
          <a:xfrm>
            <a:off x="838200" y="6299264"/>
            <a:ext cx="10515600" cy="0"/>
          </a:xfrm>
          <a:prstGeom prst="line">
            <a:avLst/>
          </a:prstGeom>
          <a:ln w="41275">
            <a:solidFill>
              <a:srgbClr val="6F4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31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7" y="758302"/>
            <a:ext cx="8756828" cy="900000"/>
          </a:xfrm>
        </p:spPr>
        <p:txBody>
          <a:bodyPr/>
          <a:lstStyle/>
          <a:p>
            <a:r>
              <a:rPr lang="en-GB"/>
              <a:t>Click to add title</a:t>
            </a:r>
          </a:p>
        </p:txBody>
      </p:sp>
      <p:sp>
        <p:nvSpPr>
          <p:cNvPr id="6" name="Pladsholder til tekst 5">
            <a:extLst>
              <a:ext uri="{FF2B5EF4-FFF2-40B4-BE49-F238E27FC236}">
                <a16:creationId xmlns:a16="http://schemas.microsoft.com/office/drawing/2014/main" id="{0BEBBF49-BA8E-97DA-5A32-B17D1B024920}"/>
              </a:ext>
            </a:extLst>
          </p:cNvPr>
          <p:cNvSpPr>
            <a:spLocks noGrp="1"/>
          </p:cNvSpPr>
          <p:nvPr>
            <p:ph type="body" sz="quarter" idx="13" hasCustomPrompt="1"/>
          </p:nvPr>
        </p:nvSpPr>
        <p:spPr>
          <a:xfrm>
            <a:off x="441147" y="1763713"/>
            <a:ext cx="8756828" cy="4208463"/>
          </a:xfrm>
        </p:spPr>
        <p:txBody>
          <a:bodyPr numCol="2" spcCol="442800"/>
          <a:lstStyle>
            <a:lvl1pPr>
              <a:defRPr/>
            </a:lvl1pPr>
            <a:lvl2pPr>
              <a:defRPr/>
            </a:lvl2pPr>
            <a:lvl3pPr>
              <a:defRPr/>
            </a:lvl3pPr>
            <a:lvl4pPr>
              <a:defRPr/>
            </a:lvl4pPr>
            <a:lvl5pPr>
              <a:defRPr/>
            </a:lvl5pPr>
          </a:lstStyle>
          <a:p>
            <a:pPr lvl="0"/>
            <a:r>
              <a:rPr lang="en-GB"/>
              <a:t>Click to add text                                                                                                                Press ENTER then TAB to view next text style                                                                  Press SHIFT+TAB to view previous text style</a:t>
            </a:r>
          </a:p>
          <a:p>
            <a:pPr lvl="1"/>
            <a:r>
              <a:rPr lang="en-GB"/>
              <a:t>Second level</a:t>
            </a:r>
          </a:p>
          <a:p>
            <a:pPr lvl="2"/>
            <a:r>
              <a:rPr lang="en-GB"/>
              <a:t>Third level</a:t>
            </a:r>
          </a:p>
          <a:p>
            <a:pPr lvl="3"/>
            <a:r>
              <a:rPr lang="en-GB"/>
              <a:t>Fourth level</a:t>
            </a:r>
          </a:p>
          <a:p>
            <a:pPr lvl="4"/>
            <a:r>
              <a:rPr lang="en-GB"/>
              <a:t>Fifth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2501683597"/>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guide id="4" pos="6072" userDrawn="1">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Blank (with Harp) - White">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118100"/>
            <a:ext cx="6502400" cy="1739900"/>
          </a:xfrm>
          <a:prstGeom prst="rect">
            <a:avLst/>
          </a:prstGeom>
        </p:spPr>
      </p:pic>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6" name="Rialtas na hÉireann | Government of Ireland"/>
          <p:cNvSpPr txBox="1"/>
          <p:nvPr userDrawn="1"/>
        </p:nvSpPr>
        <p:spPr>
          <a:xfrm>
            <a:off x="720724" y="6305902"/>
            <a:ext cx="5878212"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IE" sz="900" b="1" dirty="0"/>
              <a:t>An </a:t>
            </a:r>
            <a:r>
              <a:rPr lang="en-IE" sz="900" b="1" dirty="0" err="1"/>
              <a:t>Roinn</a:t>
            </a:r>
            <a:r>
              <a:rPr lang="en-IE" sz="900" b="1" dirty="0"/>
              <a:t> </a:t>
            </a:r>
            <a:r>
              <a:rPr lang="en-IE" sz="900" b="1" dirty="0" err="1"/>
              <a:t>Caiteachais</a:t>
            </a:r>
            <a:r>
              <a:rPr lang="en-IE" sz="900" b="1" dirty="0"/>
              <a:t> </a:t>
            </a:r>
            <a:r>
              <a:rPr lang="en-IE" sz="900" b="1" dirty="0" err="1"/>
              <a:t>Phoiblí</a:t>
            </a:r>
            <a:r>
              <a:rPr lang="en-IE" sz="900" b="1" dirty="0"/>
              <a:t> </a:t>
            </a:r>
            <a:r>
              <a:rPr lang="en-IE" sz="900" b="1" dirty="0" err="1"/>
              <a:t>agus</a:t>
            </a:r>
            <a:r>
              <a:rPr lang="en-IE" sz="900" b="1" dirty="0"/>
              <a:t> </a:t>
            </a:r>
            <a:r>
              <a:rPr lang="en-IE" sz="900" b="1" dirty="0" err="1"/>
              <a:t>Athchóirithe</a:t>
            </a:r>
            <a:r>
              <a:rPr lang="en-IE" sz="900" b="1" dirty="0"/>
              <a:t> </a:t>
            </a:r>
            <a:r>
              <a:rPr lang="en-IE" sz="900" dirty="0"/>
              <a:t>| Department of Public Expenditure, NDP Delivery and Reform</a:t>
            </a:r>
          </a:p>
        </p:txBody>
      </p:sp>
    </p:spTree>
    <p:extLst>
      <p:ext uri="{BB962C8B-B14F-4D97-AF65-F5344CB8AC3E}">
        <p14:creationId xmlns:p14="http://schemas.microsoft.com/office/powerpoint/2010/main" val="426797851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2" name="Google Shape;52;p13"/>
          <p:cNvSpPr txBox="1">
            <a:spLocks noGrp="1"/>
          </p:cNvSpPr>
          <p:nvPr>
            <p:ph type="subTitle" idx="1"/>
          </p:nvPr>
        </p:nvSpPr>
        <p:spPr>
          <a:xfrm>
            <a:off x="415600" y="3778834"/>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4"/>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
        <p:nvSpPr>
          <p:cNvPr id="53" name="Google Shape;53;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sz="1867"/>
            </a:lvl1pPr>
            <a:lvl2pPr lvl="1" rtl="0">
              <a:buNone/>
              <a:defRPr sz="1867"/>
            </a:lvl2pPr>
            <a:lvl3pPr lvl="2" rtl="0">
              <a:buNone/>
              <a:defRPr sz="1867"/>
            </a:lvl3pPr>
            <a:lvl4pPr lvl="3" rtl="0">
              <a:buNone/>
              <a:defRPr sz="1867"/>
            </a:lvl4pPr>
            <a:lvl5pPr lvl="4" rtl="0">
              <a:buNone/>
              <a:defRPr sz="1867"/>
            </a:lvl5pPr>
            <a:lvl6pPr lvl="5" rtl="0">
              <a:buNone/>
              <a:defRPr sz="1867"/>
            </a:lvl6pPr>
            <a:lvl7pPr lvl="6" rtl="0">
              <a:buNone/>
              <a:defRPr sz="1867"/>
            </a:lvl7pPr>
            <a:lvl8pPr lvl="7" rtl="0">
              <a:buNone/>
              <a:defRPr sz="1867"/>
            </a:lvl8pPr>
            <a:lvl9pPr lvl="8" rtl="0">
              <a:buNone/>
              <a:defRPr sz="1867"/>
            </a:lvl9pPr>
          </a:lstStyle>
          <a:p>
            <a:fld id="{00000000-1234-1234-1234-123412341234}" type="slidenum">
              <a:rPr lang="en-GB" smtClean="0"/>
              <a:pPr/>
              <a:t>‹nr.›</a:t>
            </a:fld>
            <a:endParaRPr lang="en-GB"/>
          </a:p>
        </p:txBody>
      </p:sp>
    </p:spTree>
    <p:extLst>
      <p:ext uri="{BB962C8B-B14F-4D97-AF65-F5344CB8AC3E}">
        <p14:creationId xmlns:p14="http://schemas.microsoft.com/office/powerpoint/2010/main" val="3261023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‹nr.›</a:t>
            </a:fld>
            <a:endParaRPr lang="en-GB"/>
          </a:p>
        </p:txBody>
      </p:sp>
    </p:spTree>
    <p:extLst>
      <p:ext uri="{BB962C8B-B14F-4D97-AF65-F5344CB8AC3E}">
        <p14:creationId xmlns:p14="http://schemas.microsoft.com/office/powerpoint/2010/main" val="3037501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258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17435691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8562637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3543675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17340033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17985782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2339102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CF41-4700-4C0D-801F-1B8DD72EDF93}"/>
              </a:ext>
            </a:extLst>
          </p:cNvPr>
          <p:cNvSpPr>
            <a:spLocks noGrp="1"/>
          </p:cNvSpPr>
          <p:nvPr>
            <p:ph type="title" hasCustomPrompt="1"/>
          </p:nvPr>
        </p:nvSpPr>
        <p:spPr>
          <a:xfrm>
            <a:off x="441146" y="758302"/>
            <a:ext cx="8756853" cy="900000"/>
          </a:xfrm>
        </p:spPr>
        <p:txBody>
          <a:bodyPr/>
          <a:lstStyle/>
          <a:p>
            <a:r>
              <a:rPr lang="en-GB"/>
              <a:t>Click to add title</a:t>
            </a:r>
          </a:p>
        </p:txBody>
      </p:sp>
      <p:sp>
        <p:nvSpPr>
          <p:cNvPr id="3" name="Content Placeholder 2"/>
          <p:cNvSpPr>
            <a:spLocks noGrp="1"/>
          </p:cNvSpPr>
          <p:nvPr>
            <p:ph idx="1" hasCustomPrompt="1"/>
          </p:nvPr>
        </p:nvSpPr>
        <p:spPr>
          <a:xfrm>
            <a:off x="441147" y="1763788"/>
            <a:ext cx="4158000" cy="4208387"/>
          </a:xfrm>
        </p:spPr>
        <p:txBody>
          <a:bodyPr/>
          <a:lstStyle>
            <a:lvl1pPr>
              <a:defRPr/>
            </a:lvl1pPr>
            <a:lvl5pPr>
              <a:buNone/>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040000" y="1763788"/>
            <a:ext cx="4158000" cy="4208387"/>
          </a:xfrm>
        </p:spPr>
        <p:txBody>
          <a:bodyPr/>
          <a:lstStyle>
            <a:lvl1pPr>
              <a:defRPr/>
            </a:lvl1pPr>
            <a:lvl5pPr>
              <a:defRPr/>
            </a:lvl5pPr>
          </a:lstStyle>
          <a:p>
            <a:pPr lvl="0"/>
            <a:r>
              <a:rPr lang="en-GB" noProof="0"/>
              <a:t>Click to add text                                       Press ENTER then TAB to view next text style                                            Press SHIFT+TAB to view previous text style</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a:p>
            <a:pPr lvl="7"/>
            <a:r>
              <a:rPr lang="en-GB" noProof="0"/>
              <a:t>Eighth level</a:t>
            </a:r>
          </a:p>
          <a:p>
            <a:pPr lvl="8"/>
            <a:r>
              <a:rPr lang="en-GB" noProof="0"/>
              <a:t>Ninth level</a:t>
            </a:r>
          </a:p>
        </p:txBody>
      </p:sp>
      <p:sp>
        <p:nvSpPr>
          <p:cNvPr id="8" name="Date Placeholder 7">
            <a:extLst>
              <a:ext uri="{FF2B5EF4-FFF2-40B4-BE49-F238E27FC236}">
                <a16:creationId xmlns:a16="http://schemas.microsoft.com/office/drawing/2014/main" id="{6B49660F-B2FB-4041-2653-C61DAA5A1720}"/>
              </a:ext>
            </a:extLst>
          </p:cNvPr>
          <p:cNvSpPr>
            <a:spLocks noGrp="1"/>
          </p:cNvSpPr>
          <p:nvPr>
            <p:ph type="dt" sz="half" idx="10"/>
          </p:nvPr>
        </p:nvSpPr>
        <p:spPr/>
        <p:txBody>
          <a:bodyPr/>
          <a:lstStyle/>
          <a:p>
            <a:fld id="{2A8978F0-1E1D-4376-B25D-98976EE87D75}" type="datetime4">
              <a:rPr lang="en-GB" smtClean="0"/>
              <a:t>07 October 2025</a:t>
            </a:fld>
            <a:endParaRPr lang="en-GB"/>
          </a:p>
        </p:txBody>
      </p:sp>
      <p:sp>
        <p:nvSpPr>
          <p:cNvPr id="9" name="Footer Placeholder 8">
            <a:extLst>
              <a:ext uri="{FF2B5EF4-FFF2-40B4-BE49-F238E27FC236}">
                <a16:creationId xmlns:a16="http://schemas.microsoft.com/office/drawing/2014/main" id="{BD8EA3FD-C1FD-6A92-B851-3CA9A5AC7C33}"/>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438DC114-746C-3747-B023-3D61439FC1B6}"/>
              </a:ext>
            </a:extLst>
          </p:cNvPr>
          <p:cNvSpPr>
            <a:spLocks noGrp="1"/>
          </p:cNvSpPr>
          <p:nvPr>
            <p:ph type="sldNum" sz="quarter" idx="12"/>
          </p:nvPr>
        </p:nvSpPr>
        <p:spPr/>
        <p:txBody>
          <a:bodyPr/>
          <a:lstStyle/>
          <a:p>
            <a:fld id="{23AA811B-2EBD-4900-905E-5BE206449611}" type="slidenum">
              <a:rPr lang="en-GB" smtClean="0"/>
              <a:pPr/>
              <a:t>‹nr.›</a:t>
            </a:fld>
            <a:endParaRPr lang="en-GB"/>
          </a:p>
        </p:txBody>
      </p:sp>
    </p:spTree>
    <p:extLst>
      <p:ext uri="{BB962C8B-B14F-4D97-AF65-F5344CB8AC3E}">
        <p14:creationId xmlns:p14="http://schemas.microsoft.com/office/powerpoint/2010/main" val="1370926861"/>
      </p:ext>
    </p:extLst>
  </p:cSld>
  <p:clrMapOvr>
    <a:masterClrMapping/>
  </p:clrMapOvr>
  <p:extLst>
    <p:ext uri="{DCECCB84-F9BA-43D5-87BE-67443E8EF086}">
      <p15:sldGuideLst xmlns:p15="http://schemas.microsoft.com/office/powerpoint/2012/main">
        <p15:guide id="1" pos="3174" userDrawn="1">
          <p15:clr>
            <a:srgbClr val="A4A3A4"/>
          </p15:clr>
        </p15:guide>
        <p15:guide id="2" pos="2898" userDrawn="1">
          <p15:clr>
            <a:srgbClr val="A4A3A4"/>
          </p15:clr>
        </p15:guide>
        <p15:guide id="3" pos="5794" userDrawn="1">
          <p15:clr>
            <a:srgbClr val="A4A3A4"/>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3837397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1946170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40616916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6F5EE"/>
          </a:solidFill>
          <a:ln/>
        </p:spPr>
        <p:txBody>
          <a:bodyPr/>
          <a:lstStyle/>
          <a:p>
            <a:endParaRPr lang="en-GB" sz="1500"/>
          </a:p>
        </p:txBody>
      </p:sp>
      <p:sp>
        <p:nvSpPr>
          <p:cNvPr id="3" name="Shape 1"/>
          <p:cNvSpPr/>
          <p:nvPr/>
        </p:nvSpPr>
        <p:spPr>
          <a:xfrm>
            <a:off x="0" y="0"/>
            <a:ext cx="12192000" cy="6858000"/>
          </a:xfrm>
          <a:prstGeom prst="rect">
            <a:avLst/>
          </a:prstGeom>
          <a:solidFill>
            <a:srgbClr val="FFFFFF"/>
          </a:solidFill>
          <a:ln/>
        </p:spPr>
        <p:txBody>
          <a:bodyPr/>
          <a:lstStyle/>
          <a:p>
            <a:endParaRPr lang="en-GB" sz="1500"/>
          </a:p>
        </p:txBody>
      </p:sp>
    </p:spTree>
    <p:extLst>
      <p:ext uri="{BB962C8B-B14F-4D97-AF65-F5344CB8AC3E}">
        <p14:creationId xmlns:p14="http://schemas.microsoft.com/office/powerpoint/2010/main" val="1658331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bright - EIPA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4D388668-C3D1-FD43-8432-DCB038BBABE7}"/>
              </a:ext>
            </a:extLst>
          </p:cNvPr>
          <p:cNvSpPr>
            <a:spLocks noGrp="1"/>
          </p:cNvSpPr>
          <p:nvPr>
            <p:ph type="subTitle" idx="1" hasCustomPrompt="1"/>
          </p:nvPr>
        </p:nvSpPr>
        <p:spPr>
          <a:xfrm>
            <a:off x="9171537" y="5233032"/>
            <a:ext cx="2301327" cy="790472"/>
          </a:xfrm>
          <a:prstGeom prst="rect">
            <a:avLst/>
          </a:prstGeom>
        </p:spPr>
        <p:txBody>
          <a:bodyPr lIns="0" tIns="0" rIns="0" bIns="0" anchor="b" anchorCtr="0">
            <a:normAutofit/>
          </a:bodyPr>
          <a:lstStyle>
            <a:lvl1pPr marL="0" indent="0" algn="r">
              <a:buNone/>
              <a:defRPr sz="1600">
                <a:solidFill>
                  <a:schemeClr val="tx1"/>
                </a:solidFill>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nl-NL"/>
              <a:t>Click </a:t>
            </a:r>
            <a:r>
              <a:rPr lang="nl-NL" err="1"/>
              <a:t>to</a:t>
            </a:r>
            <a:r>
              <a:rPr lang="nl-NL"/>
              <a:t> </a:t>
            </a:r>
            <a:r>
              <a:rPr lang="nl-NL" err="1"/>
              <a:t>add</a:t>
            </a:r>
            <a:r>
              <a:rPr lang="nl-NL"/>
              <a:t> date</a:t>
            </a:r>
          </a:p>
        </p:txBody>
      </p:sp>
      <p:sp>
        <p:nvSpPr>
          <p:cNvPr id="9" name="Tijdelijke aanduiding voor tekst 8">
            <a:extLst>
              <a:ext uri="{FF2B5EF4-FFF2-40B4-BE49-F238E27FC236}">
                <a16:creationId xmlns:a16="http://schemas.microsoft.com/office/drawing/2014/main" id="{868C32A7-EC3A-C64E-B3C3-8AF8AE78091A}"/>
              </a:ext>
            </a:extLst>
          </p:cNvPr>
          <p:cNvSpPr>
            <a:spLocks noGrp="1"/>
          </p:cNvSpPr>
          <p:nvPr>
            <p:ph type="body" sz="quarter" idx="12" hasCustomPrompt="1"/>
          </p:nvPr>
        </p:nvSpPr>
        <p:spPr>
          <a:xfrm>
            <a:off x="1" y="541432"/>
            <a:ext cx="7185811" cy="2315910"/>
          </a:xfrm>
          <a:prstGeom prst="rect">
            <a:avLst/>
          </a:prstGeom>
        </p:spPr>
        <p:txBody>
          <a:bodyPr lIns="540000" tIns="0" rIns="540000" bIns="0" anchor="ctr" anchorCtr="0"/>
          <a:lstStyle>
            <a:lvl1pPr marL="0" marR="0" indent="0" algn="l" defTabSz="914363" rtl="0" eaLnBrk="1" fontAlgn="auto" latinLnBrk="0" hangingPunct="1">
              <a:lnSpc>
                <a:spcPct val="90000"/>
              </a:lnSpc>
              <a:spcBef>
                <a:spcPts val="1000"/>
              </a:spcBef>
              <a:spcAft>
                <a:spcPts val="0"/>
              </a:spcAft>
              <a:buClrTx/>
              <a:buSzTx/>
              <a:buFontTx/>
              <a:buNone/>
              <a:tabLst/>
              <a:defRPr sz="2800" b="1">
                <a:solidFill>
                  <a:schemeClr val="tx1"/>
                </a:solidFill>
              </a:defRPr>
            </a:lvl1pPr>
            <a:lvl2pPr>
              <a:buFontTx/>
              <a:buNone/>
              <a:defRPr/>
            </a:lvl2pPr>
            <a:lvl3pPr>
              <a:buFontTx/>
              <a:buNone/>
              <a:defRPr/>
            </a:lvl3pPr>
            <a:lvl4pPr>
              <a:buFontTx/>
              <a:buNone/>
              <a:defRPr/>
            </a:lvl4pPr>
            <a:lvl5pPr>
              <a:buFontTx/>
              <a:buNone/>
              <a:defRPr/>
            </a:lvl5pPr>
          </a:lstStyle>
          <a:p>
            <a:pPr lvl="0"/>
            <a:r>
              <a:rPr lang="nl-NL"/>
              <a:t>Click </a:t>
            </a:r>
            <a:r>
              <a:rPr lang="nl-NL" err="1"/>
              <a:t>to</a:t>
            </a:r>
            <a:r>
              <a:rPr lang="nl-NL"/>
              <a:t> </a:t>
            </a:r>
            <a:r>
              <a:rPr lang="nl-NL" err="1"/>
              <a:t>add</a:t>
            </a:r>
            <a:r>
              <a:rPr lang="nl-NL"/>
              <a:t> </a:t>
            </a:r>
            <a:r>
              <a:rPr lang="nl-NL" err="1"/>
              <a:t>title</a:t>
            </a:r>
            <a:r>
              <a:rPr lang="nl-NL"/>
              <a:t> </a:t>
            </a:r>
            <a:r>
              <a:rPr lang="nl-NL" err="1"/>
              <a:t>presentation</a:t>
            </a:r>
            <a:endParaRPr lang="nl-NL"/>
          </a:p>
        </p:txBody>
      </p:sp>
      <p:sp>
        <p:nvSpPr>
          <p:cNvPr id="10" name="Tijdelijke aanduiding voor tekst 8">
            <a:extLst>
              <a:ext uri="{FF2B5EF4-FFF2-40B4-BE49-F238E27FC236}">
                <a16:creationId xmlns:a16="http://schemas.microsoft.com/office/drawing/2014/main" id="{961E4E7C-5ACB-0244-ADE7-DC8A38D83B5E}"/>
              </a:ext>
            </a:extLst>
          </p:cNvPr>
          <p:cNvSpPr>
            <a:spLocks noGrp="1"/>
          </p:cNvSpPr>
          <p:nvPr>
            <p:ph type="body" sz="quarter" idx="13" hasCustomPrompt="1"/>
          </p:nvPr>
        </p:nvSpPr>
        <p:spPr>
          <a:xfrm>
            <a:off x="-1201" y="3429000"/>
            <a:ext cx="7187012" cy="1196788"/>
          </a:xfrm>
          <a:prstGeom prst="rect">
            <a:avLst/>
          </a:prstGeom>
        </p:spPr>
        <p:txBody>
          <a:bodyPr lIns="540000" tIns="0" rIns="540000" bIns="0" anchor="t" anchorCtr="0">
            <a:normAutofit/>
          </a:bodyPr>
          <a:lstStyle>
            <a:lvl1pPr marL="0" marR="0" indent="0" algn="l" defTabSz="914363" rtl="0" eaLnBrk="1" fontAlgn="auto" latinLnBrk="0" hangingPunct="1">
              <a:lnSpc>
                <a:spcPct val="90000"/>
              </a:lnSpc>
              <a:spcBef>
                <a:spcPts val="1000"/>
              </a:spcBef>
              <a:spcAft>
                <a:spcPts val="0"/>
              </a:spcAft>
              <a:buClrTx/>
              <a:buSzTx/>
              <a:buFontTx/>
              <a:buNone/>
              <a:tabLst/>
              <a:defRPr sz="2000" baseline="0">
                <a:solidFill>
                  <a:schemeClr val="accent1"/>
                </a:solidFill>
              </a:defRPr>
            </a:lvl1pPr>
            <a:lvl2pPr>
              <a:buFontTx/>
              <a:buNone/>
              <a:defRPr/>
            </a:lvl2pPr>
            <a:lvl3pPr>
              <a:buFontTx/>
              <a:buNone/>
              <a:defRPr/>
            </a:lvl3pPr>
            <a:lvl4pPr>
              <a:buFontTx/>
              <a:buNone/>
              <a:defRPr/>
            </a:lvl4pPr>
            <a:lvl5pPr>
              <a:buFontTx/>
              <a:buNone/>
              <a:defRPr/>
            </a:lvl5pPr>
          </a:lstStyle>
          <a:p>
            <a:pPr lvl="0"/>
            <a:r>
              <a:rPr lang="nl-NL"/>
              <a:t>Click </a:t>
            </a:r>
            <a:r>
              <a:rPr lang="nl-NL" err="1"/>
              <a:t>to</a:t>
            </a:r>
            <a:r>
              <a:rPr lang="nl-NL"/>
              <a:t> </a:t>
            </a:r>
            <a:r>
              <a:rPr lang="nl-NL" err="1"/>
              <a:t>add</a:t>
            </a:r>
            <a:r>
              <a:rPr lang="nl-NL"/>
              <a:t> </a:t>
            </a:r>
            <a:r>
              <a:rPr lang="nl-NL" err="1"/>
              <a:t>subtitle</a:t>
            </a:r>
            <a:endParaRPr lang="nl-NL"/>
          </a:p>
        </p:txBody>
      </p:sp>
    </p:spTree>
    <p:extLst>
      <p:ext uri="{BB962C8B-B14F-4D97-AF65-F5344CB8AC3E}">
        <p14:creationId xmlns:p14="http://schemas.microsoft.com/office/powerpoint/2010/main" val="2366634192"/>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ext bright - EIPA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C188E8F-BEDF-AB44-8CB4-4C7E8D3BB7DC}"/>
              </a:ext>
            </a:extLst>
          </p:cNvPr>
          <p:cNvSpPr>
            <a:spLocks noGrp="1"/>
          </p:cNvSpPr>
          <p:nvPr>
            <p:ph idx="1" hasCustomPrompt="1"/>
          </p:nvPr>
        </p:nvSpPr>
        <p:spPr>
          <a:xfrm>
            <a:off x="515939" y="2173044"/>
            <a:ext cx="11160124" cy="4172193"/>
          </a:xfrm>
          <a:prstGeom prst="rect">
            <a:avLst/>
          </a:prstGeom>
        </p:spPr>
        <p:txBody>
          <a:bodyPr lIns="540000" tIns="360000" rIns="0" bIns="0">
            <a:normAutofit/>
          </a:bodyPr>
          <a:lstStyle>
            <a:lvl1pPr marL="0" indent="0">
              <a:buFontTx/>
              <a:buNone/>
              <a:defRPr sz="2500" baseline="0">
                <a:solidFill>
                  <a:schemeClr val="tx1"/>
                </a:solidFill>
              </a:defRPr>
            </a:lvl1pPr>
          </a:lstStyle>
          <a:p>
            <a:pPr lvl="0"/>
            <a:r>
              <a:rPr lang="nl-NL"/>
              <a:t>Click </a:t>
            </a:r>
            <a:r>
              <a:rPr lang="nl-NL" err="1"/>
              <a:t>to</a:t>
            </a:r>
            <a:r>
              <a:rPr lang="nl-NL"/>
              <a:t> </a:t>
            </a:r>
            <a:r>
              <a:rPr lang="nl-NL" err="1"/>
              <a:t>add</a:t>
            </a:r>
            <a:r>
              <a:rPr lang="nl-NL"/>
              <a:t> </a:t>
            </a:r>
            <a:r>
              <a:rPr lang="nl-NL" err="1"/>
              <a:t>text</a:t>
            </a:r>
            <a:endParaRPr lang="nl-NL"/>
          </a:p>
        </p:txBody>
      </p:sp>
      <p:sp>
        <p:nvSpPr>
          <p:cNvPr id="4" name="Titel 1">
            <a:extLst>
              <a:ext uri="{FF2B5EF4-FFF2-40B4-BE49-F238E27FC236}">
                <a16:creationId xmlns:a16="http://schemas.microsoft.com/office/drawing/2014/main" id="{8DE72A0E-FF4E-904D-B5D0-4E2C0D9591CA}"/>
              </a:ext>
            </a:extLst>
          </p:cNvPr>
          <p:cNvSpPr>
            <a:spLocks noGrp="1"/>
          </p:cNvSpPr>
          <p:nvPr>
            <p:ph type="title" hasCustomPrompt="1"/>
          </p:nvPr>
        </p:nvSpPr>
        <p:spPr>
          <a:xfrm>
            <a:off x="515938" y="512763"/>
            <a:ext cx="11160123" cy="1660281"/>
          </a:xfrm>
          <a:prstGeom prst="rect">
            <a:avLst/>
          </a:prstGeom>
        </p:spPr>
        <p:txBody>
          <a:bodyPr lIns="540000" tIns="0" rIns="540000" bIns="0">
            <a:normAutofit/>
          </a:bodyPr>
          <a:lstStyle>
            <a:lvl1pPr>
              <a:defRPr sz="3500" b="1" baseline="0">
                <a:solidFill>
                  <a:schemeClr val="tx1"/>
                </a:solidFill>
              </a:defRPr>
            </a:lvl1pPr>
          </a:lstStyle>
          <a:p>
            <a:r>
              <a:rPr lang="nl-NL"/>
              <a:t>Click </a:t>
            </a:r>
            <a:r>
              <a:rPr lang="nl-NL" err="1"/>
              <a:t>to</a:t>
            </a:r>
            <a:r>
              <a:rPr lang="nl-NL"/>
              <a:t> </a:t>
            </a:r>
            <a:r>
              <a:rPr lang="nl-NL" err="1"/>
              <a:t>add</a:t>
            </a:r>
            <a:r>
              <a:rPr lang="nl-NL"/>
              <a:t> </a:t>
            </a:r>
            <a:r>
              <a:rPr lang="nl-NL" err="1"/>
              <a:t>title</a:t>
            </a:r>
            <a:endParaRPr lang="nl-NL"/>
          </a:p>
        </p:txBody>
      </p:sp>
      <p:sp>
        <p:nvSpPr>
          <p:cNvPr id="7" name="Slide Number Placeholder 2">
            <a:extLst>
              <a:ext uri="{FF2B5EF4-FFF2-40B4-BE49-F238E27FC236}">
                <a16:creationId xmlns:a16="http://schemas.microsoft.com/office/drawing/2014/main" id="{1414403C-1B3B-FB4F-9312-AF1CEC301EE3}"/>
              </a:ext>
            </a:extLst>
          </p:cNvPr>
          <p:cNvSpPr>
            <a:spLocks noGrp="1"/>
          </p:cNvSpPr>
          <p:nvPr>
            <p:ph type="sldNum" sz="quarter" idx="4"/>
          </p:nvPr>
        </p:nvSpPr>
        <p:spPr>
          <a:xfrm>
            <a:off x="11272060" y="6345152"/>
            <a:ext cx="407322" cy="365125"/>
          </a:xfrm>
          <a:prstGeom prst="rect">
            <a:avLst/>
          </a:prstGeom>
        </p:spPr>
        <p:txBody>
          <a:bodyPr vert="horz" lIns="91440" tIns="45720" rIns="91440" bIns="45720" rtlCol="0" anchor="ctr"/>
          <a:lstStyle>
            <a:lvl1pPr algn="r">
              <a:defRPr sz="1300" b="1">
                <a:solidFill>
                  <a:schemeClr val="accent1">
                    <a:lumMod val="75000"/>
                  </a:schemeClr>
                </a:solidFill>
              </a:defRPr>
            </a:lvl1pPr>
          </a:lstStyle>
          <a:p>
            <a:fld id="{604A675D-43F7-49F1-B52E-1B8B739C29B1}" type="slidenum">
              <a:rPr lang="en-NL" smtClean="0"/>
              <a:t>‹nr.›</a:t>
            </a:fld>
            <a:endParaRPr lang="en-NL"/>
          </a:p>
        </p:txBody>
      </p:sp>
      <p:pic>
        <p:nvPicPr>
          <p:cNvPr id="8" name="Picture 8" descr="Logo&#10;&#10;Description automatically generated">
            <a:extLst>
              <a:ext uri="{FF2B5EF4-FFF2-40B4-BE49-F238E27FC236}">
                <a16:creationId xmlns:a16="http://schemas.microsoft.com/office/drawing/2014/main" id="{48BB335D-3273-074E-8829-6580D9A4FF9A}"/>
              </a:ext>
            </a:extLst>
          </p:cNvPr>
          <p:cNvPicPr>
            <a:picLocks noChangeAspect="1"/>
          </p:cNvPicPr>
          <p:nvPr/>
        </p:nvPicPr>
        <p:blipFill>
          <a:blip r:embed="rId3"/>
          <a:stretch>
            <a:fillRect/>
          </a:stretch>
        </p:blipFill>
        <p:spPr>
          <a:xfrm>
            <a:off x="178655" y="6226748"/>
            <a:ext cx="1756800" cy="494507"/>
          </a:xfrm>
          <a:prstGeom prst="rect">
            <a:avLst/>
          </a:prstGeom>
        </p:spPr>
      </p:pic>
      <p:sp>
        <p:nvSpPr>
          <p:cNvPr id="9" name="Footer Placeholder 1">
            <a:extLst>
              <a:ext uri="{FF2B5EF4-FFF2-40B4-BE49-F238E27FC236}">
                <a16:creationId xmlns:a16="http://schemas.microsoft.com/office/drawing/2014/main" id="{943AECF2-CB3D-474E-87EC-D9AE4746FA4F}"/>
              </a:ext>
            </a:extLst>
          </p:cNvPr>
          <p:cNvSpPr>
            <a:spLocks noGrp="1"/>
          </p:cNvSpPr>
          <p:nvPr>
            <p:ph type="ftr" sz="quarter" idx="3"/>
          </p:nvPr>
        </p:nvSpPr>
        <p:spPr>
          <a:xfrm>
            <a:off x="9276080" y="6356351"/>
            <a:ext cx="2087418" cy="365125"/>
          </a:xfrm>
          <a:prstGeom prst="rect">
            <a:avLst/>
          </a:prstGeom>
        </p:spPr>
        <p:txBody>
          <a:bodyPr vert="horz" lIns="91440" tIns="45720" rIns="91440" bIns="45720" rtlCol="0" anchor="ctr"/>
          <a:lstStyle>
            <a:lvl1pPr algn="r">
              <a:defRPr sz="1000" b="1">
                <a:solidFill>
                  <a:schemeClr val="accent1">
                    <a:lumMod val="75000"/>
                  </a:schemeClr>
                </a:solidFill>
              </a:defRPr>
            </a:lvl1pPr>
          </a:lstStyle>
          <a:p>
            <a:endParaRPr lang="en-NL"/>
          </a:p>
        </p:txBody>
      </p:sp>
    </p:spTree>
    <p:extLst>
      <p:ext uri="{BB962C8B-B14F-4D97-AF65-F5344CB8AC3E}">
        <p14:creationId xmlns:p14="http://schemas.microsoft.com/office/powerpoint/2010/main" val="1293933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elslide">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23880" y="1122480"/>
            <a:ext cx="9143640" cy="2387160"/>
          </a:xfrm>
          <a:prstGeom prst="rect">
            <a:avLst/>
          </a:prstGeom>
          <a:noFill/>
          <a:ln w="0">
            <a:noFill/>
          </a:ln>
        </p:spPr>
        <p:txBody>
          <a:bodyPr lIns="91440" tIns="45720" rIns="91440" bIns="45720" anchor="b">
            <a:noAutofit/>
          </a:bodyPr>
          <a:lstStyle/>
          <a:p>
            <a:pPr indent="0" algn="ctr" defTabSz="914400">
              <a:lnSpc>
                <a:spcPct val="90000"/>
              </a:lnSpc>
              <a:buNone/>
            </a:pPr>
            <a:r>
              <a:rPr lang="da-DK" sz="6000" b="0" u="none" strike="noStrike">
                <a:solidFill>
                  <a:schemeClr val="dk1"/>
                </a:solidFill>
                <a:effectLst/>
                <a:uFillTx/>
                <a:latin typeface="Calibri Light"/>
              </a:rPr>
              <a:t>Klik for at redigere titeltypografien i masteren</a:t>
            </a:r>
            <a:endParaRPr lang="da-DK" sz="6000" b="0" u="none" strike="noStrike">
              <a:solidFill>
                <a:schemeClr val="dk1"/>
              </a:solidFill>
              <a:effectLst/>
              <a:uFillTx/>
              <a:latin typeface="Calibri"/>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4" name="PlaceHolder 3"/>
          <p:cNvSpPr>
            <a:spLocks noGrp="1"/>
          </p:cNvSpPr>
          <p:nvPr>
            <p:ph type="ftr" idx="2"/>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5" name="PlaceHolder 4"/>
          <p:cNvSpPr>
            <a:spLocks noGrp="1"/>
          </p:cNvSpPr>
          <p:nvPr>
            <p:ph type="sldNum" idx="3"/>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69A747F2-4668-4154-B89C-BA36661A84CB}"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615778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el og lodret tekst">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defTabSz="914400">
              <a:lnSpc>
                <a:spcPct val="90000"/>
              </a:lnSpc>
              <a:buNone/>
            </a:pPr>
            <a:r>
              <a:rPr lang="da-DK" sz="4400" b="0" u="none" strike="noStrike">
                <a:solidFill>
                  <a:schemeClr val="dk1"/>
                </a:solidFill>
                <a:effectLst/>
                <a:uFillTx/>
                <a:latin typeface="Calibri Light"/>
              </a:rPr>
              <a:t>Klik for at redigere titeltypografien i masteren</a:t>
            </a:r>
            <a:endParaRPr lang="da-DK" sz="4400" b="0" u="none" strike="noStrike">
              <a:solidFill>
                <a:schemeClr val="dk1"/>
              </a:solidFill>
              <a:effectLst/>
              <a:uFillTx/>
              <a:latin typeface="Calibri"/>
            </a:endParaRPr>
          </a:p>
        </p:txBody>
      </p:sp>
      <p:sp>
        <p:nvSpPr>
          <p:cNvPr id="7" name="PlaceHolder 2"/>
          <p:cNvSpPr>
            <a:spLocks noGrp="1"/>
          </p:cNvSpPr>
          <p:nvPr>
            <p:ph type="body"/>
          </p:nvPr>
        </p:nvSpPr>
        <p:spPr>
          <a:xfrm>
            <a:off x="838080" y="1825560"/>
            <a:ext cx="10515240" cy="435096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28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Femte niveau</a:t>
            </a:r>
          </a:p>
        </p:txBody>
      </p:sp>
      <p:sp>
        <p:nvSpPr>
          <p:cNvPr id="8" name="PlaceHolder 3"/>
          <p:cNvSpPr>
            <a:spLocks noGrp="1"/>
          </p:cNvSpPr>
          <p:nvPr>
            <p:ph type="dt" idx="4"/>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9" name="PlaceHolder 4"/>
          <p:cNvSpPr>
            <a:spLocks noGrp="1"/>
          </p:cNvSpPr>
          <p:nvPr>
            <p:ph type="ftr" idx="5"/>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0" name="PlaceHolder 5"/>
          <p:cNvSpPr>
            <a:spLocks noGrp="1"/>
          </p:cNvSpPr>
          <p:nvPr>
            <p:ph type="sldNum" idx="6"/>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48A883D8-7681-4F0B-8FAD-08C3C0FD344B}"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14380569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Lodret titel og tekst">
    <p:bg>
      <p:bgPr>
        <a:solidFill>
          <a:srgbClr val="FFFFFF"/>
        </a:solidFill>
        <a:effectLst/>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8724960" y="365040"/>
            <a:ext cx="2628720" cy="5811480"/>
          </a:xfrm>
          <a:prstGeom prst="rect">
            <a:avLst/>
          </a:prstGeom>
          <a:noFill/>
          <a:ln w="0">
            <a:noFill/>
          </a:ln>
        </p:spPr>
        <p:txBody>
          <a:bodyPr vert="eaVert" lIns="91440" tIns="45720" rIns="91440" bIns="45720" anchor="ctr">
            <a:noAutofit/>
          </a:bodyPr>
          <a:lstStyle/>
          <a:p>
            <a:pPr indent="0" defTabSz="914400">
              <a:lnSpc>
                <a:spcPct val="90000"/>
              </a:lnSpc>
              <a:buNone/>
            </a:pPr>
            <a:r>
              <a:rPr lang="da-DK" sz="4400" b="0" u="none" strike="noStrike">
                <a:solidFill>
                  <a:schemeClr val="dk1"/>
                </a:solidFill>
                <a:effectLst/>
                <a:uFillTx/>
                <a:latin typeface="Calibri Light"/>
              </a:rPr>
              <a:t>Klik for at redigere titeltypografien i masteren</a:t>
            </a:r>
            <a:endParaRPr lang="da-DK" sz="4400" b="0" u="none" strike="noStrike">
              <a:solidFill>
                <a:schemeClr val="dk1"/>
              </a:solidFill>
              <a:effectLst/>
              <a:uFillTx/>
              <a:latin typeface="Calibri"/>
            </a:endParaRPr>
          </a:p>
        </p:txBody>
      </p:sp>
      <p:sp>
        <p:nvSpPr>
          <p:cNvPr id="12" name="PlaceHolder 2"/>
          <p:cNvSpPr>
            <a:spLocks noGrp="1"/>
          </p:cNvSpPr>
          <p:nvPr>
            <p:ph type="body"/>
          </p:nvPr>
        </p:nvSpPr>
        <p:spPr>
          <a:xfrm>
            <a:off x="838080" y="365040"/>
            <a:ext cx="7733880" cy="5811480"/>
          </a:xfrm>
          <a:prstGeom prst="rect">
            <a:avLst/>
          </a:prstGeom>
          <a:noFill/>
          <a:ln w="0">
            <a:noFill/>
          </a:ln>
        </p:spPr>
        <p:txBody>
          <a:bodyPr vert="eaVert" lIns="91440" tIns="45720" rIns="91440" bIns="45720" anchor="t">
            <a:noAutofit/>
          </a:bodyPr>
          <a:lstStyle/>
          <a:p>
            <a:pPr marL="228600" indent="-228600" defTabSz="914400">
              <a:lnSpc>
                <a:spcPct val="90000"/>
              </a:lnSpc>
              <a:spcBef>
                <a:spcPts val="1001"/>
              </a:spcBef>
              <a:buClr>
                <a:srgbClr val="000000"/>
              </a:buClr>
              <a:buFont typeface="Arial"/>
              <a:buChar char="•"/>
            </a:pPr>
            <a:r>
              <a:rPr lang="da-DK" sz="2800" b="0" u="none" strike="noStrike">
                <a:solidFill>
                  <a:schemeClr val="dk1"/>
                </a:solidFill>
                <a:effectLst/>
                <a:uFillTx/>
                <a:latin typeface="Calibri"/>
              </a:rPr>
              <a:t>Rediger teksttypografien i masteren</a:t>
            </a:r>
          </a:p>
          <a:p>
            <a:pPr marL="685800" lvl="1" indent="-228600" defTabSz="914400">
              <a:lnSpc>
                <a:spcPct val="90000"/>
              </a:lnSpc>
              <a:spcBef>
                <a:spcPts val="499"/>
              </a:spcBef>
              <a:buClr>
                <a:srgbClr val="000000"/>
              </a:buClr>
              <a:buFont typeface="Arial"/>
              <a:buChar char="•"/>
            </a:pPr>
            <a:r>
              <a:rPr lang="da-DK" sz="2400" b="0" u="none" strike="noStrike">
                <a:solidFill>
                  <a:schemeClr val="dk1"/>
                </a:solidFill>
                <a:effectLst/>
                <a:uFillTx/>
                <a:latin typeface="Calibri"/>
              </a:rPr>
              <a:t>Andet niveau</a:t>
            </a:r>
          </a:p>
          <a:p>
            <a:pPr marL="1143000" lvl="2" indent="-228600" defTabSz="914400">
              <a:lnSpc>
                <a:spcPct val="90000"/>
              </a:lnSpc>
              <a:spcBef>
                <a:spcPts val="499"/>
              </a:spcBef>
              <a:buClr>
                <a:srgbClr val="000000"/>
              </a:buClr>
              <a:buFont typeface="Arial"/>
              <a:buChar char="•"/>
            </a:pPr>
            <a:r>
              <a:rPr lang="da-DK" sz="2000" b="0" u="none" strike="noStrike">
                <a:solidFill>
                  <a:schemeClr val="dk1"/>
                </a:solidFill>
                <a:effectLst/>
                <a:uFillTx/>
                <a:latin typeface="Calibri"/>
              </a:rPr>
              <a:t>Tredje niveau</a:t>
            </a:r>
          </a:p>
          <a:p>
            <a:pPr marL="1600200" lvl="3"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Fjerde niveau</a:t>
            </a:r>
          </a:p>
          <a:p>
            <a:pPr marL="2057400" lvl="4" indent="-228600" defTabSz="914400">
              <a:lnSpc>
                <a:spcPct val="90000"/>
              </a:lnSpc>
              <a:spcBef>
                <a:spcPts val="499"/>
              </a:spcBef>
              <a:buClr>
                <a:srgbClr val="000000"/>
              </a:buClr>
              <a:buFont typeface="Arial"/>
              <a:buChar char="•"/>
            </a:pPr>
            <a:r>
              <a:rPr lang="da-DK" sz="1800" b="0" u="none" strike="noStrike">
                <a:solidFill>
                  <a:schemeClr val="dk1"/>
                </a:solidFill>
                <a:effectLst/>
                <a:uFillTx/>
                <a:latin typeface="Calibri"/>
              </a:rPr>
              <a:t>Femte niveau</a:t>
            </a:r>
          </a:p>
        </p:txBody>
      </p:sp>
      <p:sp>
        <p:nvSpPr>
          <p:cNvPr id="13" name="PlaceHolder 3"/>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chemeClr val="dk1">
                    <a:tint val="75000"/>
                  </a:schemeClr>
                </a:solidFill>
                <a:effectLst/>
                <a:uFillTx/>
                <a:latin typeface="Calibri"/>
              </a:defRPr>
            </a:lvl1pPr>
          </a:lstStyle>
          <a:p>
            <a:pPr indent="0" defTabSz="914400">
              <a:lnSpc>
                <a:spcPct val="100000"/>
              </a:lnSpc>
              <a:buNone/>
            </a:pPr>
            <a:r>
              <a:rPr lang="da-DK" sz="1200" b="0" u="none" strike="noStrike">
                <a:solidFill>
                  <a:schemeClr val="dk1">
                    <a:tint val="75000"/>
                  </a:schemeClr>
                </a:solidFill>
                <a:effectLst/>
                <a:uFillTx/>
                <a:latin typeface="Calibri"/>
              </a:rPr>
              <a:t>&lt;dato/klokkeslæt&gt;</a:t>
            </a:r>
            <a:endParaRPr lang="da-DK" sz="1200" b="0" u="none" strike="noStrike">
              <a:solidFill>
                <a:srgbClr val="000000"/>
              </a:solidFill>
              <a:effectLst/>
              <a:uFillTx/>
              <a:latin typeface="Calibri"/>
            </a:endParaRPr>
          </a:p>
        </p:txBody>
      </p:sp>
      <p:sp>
        <p:nvSpPr>
          <p:cNvPr id="14" name="PlaceHolder 4"/>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15" name="PlaceHolder 5"/>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chemeClr val="dk1">
                    <a:tint val="75000"/>
                  </a:schemeClr>
                </a:solidFill>
                <a:effectLst/>
                <a:uFillTx/>
                <a:latin typeface="Calibri"/>
              </a:defRPr>
            </a:lvl1pPr>
          </a:lstStyle>
          <a:p>
            <a:pPr indent="0" algn="r" defTabSz="914400">
              <a:lnSpc>
                <a:spcPct val="100000"/>
              </a:lnSpc>
              <a:buNone/>
            </a:pPr>
            <a:fld id="{95531DF0-945E-4AD9-966D-0DDECBC43402}" type="slidenum">
              <a:rPr lang="da-DK" sz="1200" b="0" u="none" strike="noStrike">
                <a:solidFill>
                  <a:schemeClr val="dk1">
                    <a:tint val="75000"/>
                  </a:schemeClr>
                </a:solidFill>
                <a:effectLst/>
                <a:uFillTx/>
                <a:latin typeface="Calibri"/>
              </a:rPr>
              <a:t>‹nr.›</a:t>
            </a:fld>
            <a:endParaRPr lang="da-DK" sz="1200" b="0" u="none" strike="noStrike">
              <a:solidFill>
                <a:srgbClr val="000000"/>
              </a:solidFill>
              <a:effectLst/>
              <a:uFillTx/>
              <a:latin typeface="Calibri"/>
            </a:endParaRPr>
          </a:p>
        </p:txBody>
      </p:sp>
    </p:spTree>
    <p:extLst>
      <p:ext uri="{BB962C8B-B14F-4D97-AF65-F5344CB8AC3E}">
        <p14:creationId xmlns:p14="http://schemas.microsoft.com/office/powerpoint/2010/main" val="9392218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Hvid tom">
    <p:bg>
      <p:bgPr>
        <a:solidFill>
          <a:srgbClr val="FFFFFF"/>
        </a:solidFill>
        <a:effectLst/>
      </p:bgPr>
    </p:bg>
    <p:spTree>
      <p:nvGrpSpPr>
        <p:cNvPr id="1" name=""/>
        <p:cNvGrpSpPr/>
        <p:nvPr/>
      </p:nvGrpSpPr>
      <p:grpSpPr>
        <a:xfrm>
          <a:off x="0" y="0"/>
          <a:ext cx="0" cy="0"/>
          <a:chOff x="0" y="0"/>
          <a:chExt cx="0" cy="0"/>
        </a:xfrm>
      </p:grpSpPr>
      <p:graphicFrame>
        <p:nvGraphicFramePr>
          <p:cNvPr id="16" name="think-cell data - do not delete"/>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16"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18" name="Baggrund"/>
          <p:cNvSpPr/>
          <p:nvPr/>
        </p:nvSpPr>
        <p:spPr>
          <a:xfrm>
            <a:off x="1800" y="0"/>
            <a:ext cx="12189960" cy="6857640"/>
          </a:xfrm>
          <a:prstGeom prst="rect">
            <a:avLst/>
          </a:prstGeom>
          <a:solidFill>
            <a:schemeClr val="bg1"/>
          </a:solidFill>
          <a:ln w="6350">
            <a:noFill/>
          </a:ln>
        </p:spPr>
        <p:style>
          <a:lnRef idx="0">
            <a:scrgbClr r="0" g="0" b="0"/>
          </a:lnRef>
          <a:fillRef idx="0">
            <a:scrgbClr r="0" g="0" b="0"/>
          </a:fillRef>
          <a:effectRef idx="0">
            <a:scrgbClr r="0" g="0" b="0"/>
          </a:effectRef>
          <a:fontRef idx="minor"/>
        </p:style>
        <p:txBody>
          <a:bodyPr lIns="0" tIns="0" rIns="0" bIns="0" numCol="1" spcCol="0" anchor="t">
            <a:noAutofit/>
          </a:bodyPr>
          <a:lstStyle/>
          <a:p>
            <a:pPr defTabSz="914400">
              <a:lnSpc>
                <a:spcPct val="108000"/>
              </a:lnSpc>
              <a:spcBef>
                <a:spcPts val="918"/>
              </a:spcBef>
              <a:tabLst>
                <a:tab pos="0" algn="l"/>
              </a:tabLst>
            </a:pPr>
            <a:endParaRPr lang="da-DK" sz="1700" b="0" u="none" strike="noStrike">
              <a:solidFill>
                <a:schemeClr val="dk1"/>
              </a:solidFill>
              <a:effectLst/>
              <a:uFillTx/>
              <a:latin typeface="Arial"/>
            </a:endParaRPr>
          </a:p>
        </p:txBody>
      </p:sp>
      <p:sp>
        <p:nvSpPr>
          <p:cNvPr id="19" name="PlaceHolder 1"/>
          <p:cNvSpPr>
            <a:spLocks noGrp="1"/>
          </p:cNvSpPr>
          <p:nvPr>
            <p:ph type="title"/>
          </p:nvPr>
        </p:nvSpPr>
        <p:spPr>
          <a:xfrm>
            <a:off x="701640" y="361800"/>
            <a:ext cx="10785240" cy="935640"/>
          </a:xfrm>
          <a:prstGeom prst="rect">
            <a:avLst/>
          </a:prstGeom>
          <a:noFill/>
          <a:ln w="0">
            <a:noFill/>
          </a:ln>
        </p:spPr>
        <p:txBody>
          <a:bodyPr lIns="91440" tIns="45720" rIns="91440" bIns="45720" anchor="ctr">
            <a:noAutofit/>
          </a:bodyPr>
          <a:lstStyle/>
          <a:p>
            <a:pPr indent="0" defTabSz="914400">
              <a:lnSpc>
                <a:spcPct val="90000"/>
              </a:lnSpc>
              <a:buNone/>
            </a:pPr>
            <a:r>
              <a:rPr lang="da-DK" sz="4400" b="0" u="none" strike="noStrike">
                <a:solidFill>
                  <a:srgbClr val="406871"/>
                </a:solidFill>
                <a:effectLst/>
                <a:uFillTx/>
                <a:latin typeface="Yu Gothic UI"/>
                <a:ea typeface="Yu Gothic UI"/>
              </a:rPr>
              <a:t>Klik her for at tilføje titel</a:t>
            </a:r>
            <a:endParaRPr lang="da-DK" sz="4400" b="0" u="none" strike="noStrike">
              <a:solidFill>
                <a:schemeClr val="dk1"/>
              </a:solidFill>
              <a:effectLst/>
              <a:uFillTx/>
              <a:latin typeface="Calibri"/>
            </a:endParaRPr>
          </a:p>
        </p:txBody>
      </p:sp>
      <p:sp>
        <p:nvSpPr>
          <p:cNvPr id="20" name="PlaceHolder 2"/>
          <p:cNvSpPr>
            <a:spLocks noGrp="1"/>
          </p:cNvSpPr>
          <p:nvPr>
            <p:ph type="dt" idx="10"/>
          </p:nvPr>
        </p:nvSpPr>
        <p:spPr>
          <a:xfrm>
            <a:off x="838080" y="6912000"/>
            <a:ext cx="2742840" cy="364680"/>
          </a:xfrm>
          <a:prstGeom prst="rect">
            <a:avLst/>
          </a:prstGeom>
          <a:noFill/>
          <a:ln w="0">
            <a:noFill/>
          </a:ln>
        </p:spPr>
        <p:txBody>
          <a:bodyPr lIns="91440" tIns="45720" rIns="91440" bIns="45720" anchor="ctr">
            <a:noAutofit/>
          </a:bodyPr>
          <a:lstStyle>
            <a:lvl1pPr indent="0" defTabSz="914400">
              <a:lnSpc>
                <a:spcPct val="100000"/>
              </a:lnSpc>
              <a:buNone/>
              <a:defRPr lang="da-DK" sz="1200" b="0" u="none" strike="noStrike">
                <a:solidFill>
                  <a:srgbClr val="FFFFFF">
                    <a:alpha val="1000"/>
                  </a:srgbClr>
                </a:solidFill>
                <a:effectLst/>
                <a:uFillTx/>
                <a:latin typeface="Calibri"/>
              </a:defRPr>
            </a:lvl1pPr>
          </a:lstStyle>
          <a:p>
            <a:pPr indent="0" defTabSz="914400">
              <a:lnSpc>
                <a:spcPct val="100000"/>
              </a:lnSpc>
              <a:buNone/>
            </a:pPr>
            <a:r>
              <a:rPr lang="da-DK" sz="1200" b="0" u="none" strike="noStrike">
                <a:solidFill>
                  <a:srgbClr val="FFFFFF">
                    <a:alpha val="1000"/>
                  </a:srgbClr>
                </a:solidFill>
                <a:effectLst/>
                <a:uFillTx/>
                <a:latin typeface="Calibri"/>
              </a:rPr>
              <a:t>&lt;dato/klokkeslæt&gt;</a:t>
            </a:r>
            <a:endParaRPr lang="da-DK" sz="1200" b="0" u="none" strike="noStrike">
              <a:solidFill>
                <a:srgbClr val="000000"/>
              </a:solidFill>
              <a:effectLst/>
              <a:uFillTx/>
              <a:latin typeface="Calibri"/>
            </a:endParaRPr>
          </a:p>
        </p:txBody>
      </p:sp>
      <p:sp>
        <p:nvSpPr>
          <p:cNvPr id="21" name="PlaceHolder 3"/>
          <p:cNvSpPr>
            <a:spLocks noGrp="1"/>
          </p:cNvSpPr>
          <p:nvPr>
            <p:ph type="ftr" idx="11"/>
          </p:nvPr>
        </p:nvSpPr>
        <p:spPr>
          <a:xfrm>
            <a:off x="4038480" y="6912000"/>
            <a:ext cx="4114440" cy="364680"/>
          </a:xfrm>
          <a:prstGeom prst="rect">
            <a:avLst/>
          </a:prstGeom>
          <a:noFill/>
          <a:ln w="0">
            <a:noFill/>
          </a:ln>
        </p:spPr>
        <p:txBody>
          <a:bodyPr lIns="91440" tIns="45720" rIns="91440" bIns="45720" anchor="ctr">
            <a:noAutofit/>
          </a:bodyPr>
          <a:lstStyle>
            <a:lvl1pPr indent="0" algn="ctr">
              <a:buNone/>
              <a:defRPr lang="da-DK" sz="1400" b="0" u="none" strike="noStrike">
                <a:solidFill>
                  <a:srgbClr val="000000"/>
                </a:solidFill>
                <a:effectLst/>
                <a:uFillTx/>
                <a:latin typeface="Calibri"/>
              </a:defRPr>
            </a:lvl1pPr>
          </a:lstStyle>
          <a:p>
            <a:pPr indent="0" algn="ctr">
              <a:buNone/>
            </a:pPr>
            <a:r>
              <a:rPr lang="da-DK" sz="1400" b="0" u="none" strike="noStrike">
                <a:solidFill>
                  <a:srgbClr val="000000"/>
                </a:solidFill>
                <a:effectLst/>
                <a:uFillTx/>
                <a:latin typeface="Calibri"/>
              </a:rPr>
              <a:t>&lt;sidefod&gt;</a:t>
            </a:r>
          </a:p>
        </p:txBody>
      </p:sp>
      <p:sp>
        <p:nvSpPr>
          <p:cNvPr id="22" name="PlaceHolder 4"/>
          <p:cNvSpPr>
            <a:spLocks noGrp="1"/>
          </p:cNvSpPr>
          <p:nvPr>
            <p:ph type="sldNum" idx="12"/>
          </p:nvPr>
        </p:nvSpPr>
        <p:spPr>
          <a:xfrm>
            <a:off x="8610480" y="6912000"/>
            <a:ext cx="2742840" cy="364680"/>
          </a:xfrm>
          <a:prstGeom prst="rect">
            <a:avLst/>
          </a:prstGeom>
          <a:noFill/>
          <a:ln w="0">
            <a:noFill/>
          </a:ln>
        </p:spPr>
        <p:txBody>
          <a:bodyPr lIns="91440" tIns="45720" rIns="91440" bIns="45720" anchor="ctr">
            <a:noAutofit/>
          </a:bodyPr>
          <a:lstStyle>
            <a:lvl1pPr indent="0" algn="r" defTabSz="914400">
              <a:lnSpc>
                <a:spcPct val="100000"/>
              </a:lnSpc>
              <a:buNone/>
              <a:defRPr lang="da-DK" sz="1200" b="0" u="none" strike="noStrike">
                <a:solidFill>
                  <a:srgbClr val="FFFFFF">
                    <a:alpha val="1000"/>
                  </a:srgbClr>
                </a:solidFill>
                <a:effectLst/>
                <a:uFillTx/>
                <a:latin typeface="Calibri"/>
              </a:defRPr>
            </a:lvl1pPr>
          </a:lstStyle>
          <a:p>
            <a:pPr indent="0" algn="r" defTabSz="914400">
              <a:lnSpc>
                <a:spcPct val="100000"/>
              </a:lnSpc>
              <a:buNone/>
            </a:pPr>
            <a:fld id="{D40A4142-A7B6-4571-A1FF-D0E070A2C046}" type="slidenum">
              <a:rPr lang="da-DK" sz="1200" b="0" u="none" strike="noStrike">
                <a:solidFill>
                  <a:srgbClr val="FFFFFF">
                    <a:alpha val="1000"/>
                  </a:srgbClr>
                </a:solidFill>
                <a:effectLst/>
                <a:uFillTx/>
                <a:latin typeface="Calibri"/>
              </a:rPr>
              <a:t>‹nr.›</a:t>
            </a:fld>
            <a:endParaRPr lang="da-DK" sz="1200" b="0" u="none" strike="noStrike">
              <a:solidFill>
                <a:srgbClr val="000000"/>
              </a:solidFill>
              <a:effectLst/>
              <a:uFillTx/>
              <a:latin typeface="Calibri"/>
            </a:endParaRPr>
          </a:p>
        </p:txBody>
      </p:sp>
      <p:sp>
        <p:nvSpPr>
          <p:cNvPr id="23" name="Slide Number Placeholder 7"/>
          <p:cNvSpPr/>
          <p:nvPr/>
        </p:nvSpPr>
        <p:spPr>
          <a:xfrm>
            <a:off x="702000" y="6400800"/>
            <a:ext cx="280440" cy="25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108000"/>
              </a:lnSpc>
              <a:spcBef>
                <a:spcPts val="485"/>
              </a:spcBef>
            </a:pPr>
            <a:fld id="{A3374AB2-8BD2-473C-983B-57320157DB6B}" type="slidenum">
              <a:rPr lang="da-DK" sz="900" b="0" u="none" strike="noStrike">
                <a:solidFill>
                  <a:schemeClr val="dk1"/>
                </a:solidFill>
                <a:effectLst/>
                <a:uFillTx/>
                <a:latin typeface="Arial"/>
              </a:rPr>
              <a:t>‹nr.›</a:t>
            </a:fld>
            <a:endParaRPr lang="da-DK" sz="900" b="0" u="none" strike="noStrike">
              <a:solidFill>
                <a:srgbClr val="000000"/>
              </a:solidFill>
              <a:effectLst/>
              <a:uFillTx/>
              <a:latin typeface="Calibri"/>
            </a:endParaRPr>
          </a:p>
        </p:txBody>
      </p:sp>
      <p:pic>
        <p:nvPicPr>
          <p:cNvPr id="24" name="Billede 8"/>
          <p:cNvPicPr/>
          <p:nvPr/>
        </p:nvPicPr>
        <p:blipFill>
          <a:blip r:embed="rId4"/>
          <a:srcRect t="2411" b="2562"/>
          <a:stretch/>
        </p:blipFill>
        <p:spPr>
          <a:xfrm>
            <a:off x="9649080" y="6067800"/>
            <a:ext cx="1851120" cy="453600"/>
          </a:xfrm>
          <a:prstGeom prst="rect">
            <a:avLst/>
          </a:prstGeom>
          <a:noFill/>
          <a:ln w="0">
            <a:noFill/>
          </a:ln>
        </p:spPr>
      </p:pic>
      <p:sp>
        <p:nvSpPr>
          <p:cNvPr id="2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a-DK" sz="2800" b="0" u="none" strike="noStrike">
                <a:solidFill>
                  <a:schemeClr val="dk1"/>
                </a:solidFill>
                <a:effectLst/>
                <a:uFillTx/>
                <a:latin typeface="Calibri"/>
              </a:rPr>
              <a:t>Klik for at redigere dispositionstekstens format</a:t>
            </a:r>
          </a:p>
          <a:p>
            <a:pPr marL="864000" lvl="1" indent="-324000">
              <a:lnSpc>
                <a:spcPct val="90000"/>
              </a:lnSpc>
              <a:spcBef>
                <a:spcPts val="1134"/>
              </a:spcBef>
              <a:buClr>
                <a:srgbClr val="000000"/>
              </a:buClr>
              <a:buSzPct val="75000"/>
              <a:buFont typeface="Symbol" charset="2"/>
              <a:buChar char=""/>
            </a:pPr>
            <a:r>
              <a:rPr lang="da-DK" sz="2000" b="0" u="none" strike="noStrike">
                <a:solidFill>
                  <a:schemeClr val="dk1"/>
                </a:solidFill>
                <a:effectLst/>
                <a:uFillTx/>
                <a:latin typeface="Calibri"/>
              </a:rPr>
              <a:t>Andet dispositionsniveau</a:t>
            </a:r>
          </a:p>
          <a:p>
            <a:pPr marL="1296000" lvl="2" indent="-288000">
              <a:lnSpc>
                <a:spcPct val="90000"/>
              </a:lnSpc>
              <a:spcBef>
                <a:spcPts val="850"/>
              </a:spcBef>
              <a:buClr>
                <a:srgbClr val="000000"/>
              </a:buClr>
              <a:buSzPct val="45000"/>
              <a:buFont typeface="Wingdings" charset="2"/>
              <a:buChar char=""/>
            </a:pPr>
            <a:r>
              <a:rPr lang="da-DK" sz="1800" b="0" u="none" strike="noStrike">
                <a:solidFill>
                  <a:schemeClr val="dk1"/>
                </a:solidFill>
                <a:effectLst/>
                <a:uFillTx/>
                <a:latin typeface="Calibri"/>
              </a:rPr>
              <a:t>Tredje dispositionsniveau</a:t>
            </a:r>
          </a:p>
          <a:p>
            <a:pPr marL="1728000" lvl="3" indent="-216000">
              <a:lnSpc>
                <a:spcPct val="90000"/>
              </a:lnSpc>
              <a:spcBef>
                <a:spcPts val="567"/>
              </a:spcBef>
              <a:buClr>
                <a:srgbClr val="000000"/>
              </a:buClr>
              <a:buSzPct val="75000"/>
              <a:buFont typeface="Symbol" charset="2"/>
              <a:buChar char=""/>
            </a:pPr>
            <a:r>
              <a:rPr lang="da-DK" sz="1800" b="0" u="none" strike="noStrike">
                <a:solidFill>
                  <a:schemeClr val="dk1"/>
                </a:solidFill>
                <a:effectLst/>
                <a:uFillTx/>
                <a:latin typeface="Calibri"/>
              </a:rPr>
              <a:t>Fjerde dispositionsniveau</a:t>
            </a:r>
          </a:p>
          <a:p>
            <a:pPr marL="2160000" lvl="4" indent="-216000">
              <a:lnSpc>
                <a:spcPct val="90000"/>
              </a:lnSpc>
              <a:spcBef>
                <a:spcPts val="283"/>
              </a:spcBef>
              <a:buClr>
                <a:srgbClr val="000000"/>
              </a:buClr>
              <a:buSzPct val="45000"/>
              <a:buFont typeface="Wingdings" charset="2"/>
              <a:buChar char=""/>
            </a:pPr>
            <a:r>
              <a:rPr lang="da-DK" sz="2000" b="0" u="none" strike="noStrike">
                <a:solidFill>
                  <a:schemeClr val="dk1"/>
                </a:solidFill>
                <a:effectLst/>
                <a:uFillTx/>
                <a:latin typeface="Calibri"/>
              </a:rPr>
              <a:t>Femte dispositionsniveau</a:t>
            </a:r>
          </a:p>
          <a:p>
            <a:pPr marL="2592000" lvl="5" indent="-216000">
              <a:lnSpc>
                <a:spcPct val="90000"/>
              </a:lnSpc>
              <a:spcBef>
                <a:spcPts val="283"/>
              </a:spcBef>
              <a:buClr>
                <a:srgbClr val="000000"/>
              </a:buClr>
              <a:buSzPct val="45000"/>
              <a:buFont typeface="Wingdings" charset="2"/>
              <a:buChar char=""/>
            </a:pPr>
            <a:r>
              <a:rPr lang="da-DK" sz="2000" b="0" u="none" strike="noStrike">
                <a:solidFill>
                  <a:schemeClr val="dk1"/>
                </a:solidFill>
                <a:effectLst/>
                <a:uFillTx/>
                <a:latin typeface="Calibri"/>
              </a:rPr>
              <a:t>Sjette dispositionsniveau</a:t>
            </a:r>
          </a:p>
          <a:p>
            <a:pPr marL="3024000" lvl="6" indent="-216000">
              <a:lnSpc>
                <a:spcPct val="90000"/>
              </a:lnSpc>
              <a:spcBef>
                <a:spcPts val="283"/>
              </a:spcBef>
              <a:buClr>
                <a:srgbClr val="000000"/>
              </a:buClr>
              <a:buSzPct val="45000"/>
              <a:buFont typeface="Wingdings" charset="2"/>
              <a:buChar char=""/>
            </a:pPr>
            <a:r>
              <a:rPr lang="da-DK" sz="2000" b="0" u="none" strike="noStrike">
                <a:solidFill>
                  <a:schemeClr val="dk1"/>
                </a:solidFill>
                <a:effectLst/>
                <a:uFillTx/>
                <a:latin typeface="Calibri"/>
              </a:rPr>
              <a:t>Syvende dispositionsniveau</a:t>
            </a:r>
          </a:p>
        </p:txBody>
      </p:sp>
    </p:spTree>
    <p:extLst>
      <p:ext uri="{BB962C8B-B14F-4D97-AF65-F5344CB8AC3E}">
        <p14:creationId xmlns:p14="http://schemas.microsoft.com/office/powerpoint/2010/main" val="71574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10.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image" Target="../media/image33.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32.sv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3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3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1622D8B-6E38-A1D8-93C6-714A0F7DAE82}"/>
              </a:ext>
            </a:extLst>
          </p:cNvPr>
          <p:cNvGraphicFramePr>
            <a:graphicFrameLocks noChangeAspect="1"/>
          </p:cNvGraphicFramePr>
          <p:nvPr userDrawn="1">
            <p:custDataLst>
              <p:tags r:id="rId21"/>
            </p:custDataLst>
            <p:extLst>
              <p:ext uri="{D42A27DB-BD31-4B8C-83A1-F6EECF244321}">
                <p14:modId xmlns:p14="http://schemas.microsoft.com/office/powerpoint/2010/main" val="2481620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42" imgH="337" progId="TCLayout.ActiveDocument.1">
                  <p:embed/>
                </p:oleObj>
              </mc:Choice>
              <mc:Fallback>
                <p:oleObj name="think-cell Slide" r:id="rId22" imgW="342" imgH="337" progId="TCLayout.ActiveDocument.1">
                  <p:embed/>
                  <p:pic>
                    <p:nvPicPr>
                      <p:cNvPr id="5" name="think-cell data - do not delete" hidden="1">
                        <a:extLst>
                          <a:ext uri="{FF2B5EF4-FFF2-40B4-BE49-F238E27FC236}">
                            <a16:creationId xmlns:a16="http://schemas.microsoft.com/office/drawing/2014/main" id="{81622D8B-6E38-A1D8-93C6-714A0F7DAE82}"/>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441146" y="758302"/>
            <a:ext cx="11307941" cy="900000"/>
          </a:xfrm>
          <a:prstGeom prst="rect">
            <a:avLst/>
          </a:prstGeom>
        </p:spPr>
        <p:txBody>
          <a:bodyPr vert="horz" lIns="0" tIns="0" rIns="0" bIns="0" rtlCol="0" anchor="t" anchorCtr="0">
            <a:noAutofit/>
          </a:bodyPr>
          <a:lstStyle/>
          <a:p>
            <a:r>
              <a:rPr lang="en-GB"/>
              <a:t>Click to add title</a:t>
            </a:r>
          </a:p>
        </p:txBody>
      </p:sp>
      <p:sp>
        <p:nvSpPr>
          <p:cNvPr id="3" name="Text Placeholder 2"/>
          <p:cNvSpPr>
            <a:spLocks noGrp="1"/>
          </p:cNvSpPr>
          <p:nvPr>
            <p:ph type="body" idx="1"/>
          </p:nvPr>
        </p:nvSpPr>
        <p:spPr>
          <a:xfrm>
            <a:off x="441147" y="1763788"/>
            <a:ext cx="11307940" cy="4208387"/>
          </a:xfrm>
          <a:prstGeom prst="rect">
            <a:avLst/>
          </a:prstGeom>
        </p:spPr>
        <p:txBody>
          <a:bodyPr vert="horz" lIns="0" tIns="0" rIns="0" bIns="0" rtlCol="0">
            <a:noAutofit/>
          </a:bodyPr>
          <a:lstStyle/>
          <a:p>
            <a:pPr lvl="0"/>
            <a:r>
              <a:rPr lang="en-GB" noProof="0"/>
              <a:t>Level 1                                                                                                                                                                             Press ENTER then TAB to view next text style                                                                                                               Press SHIFT+TAB to view previous text style</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 Small Header</a:t>
            </a:r>
          </a:p>
          <a:p>
            <a:pPr lvl="7"/>
            <a:r>
              <a:rPr lang="en-GB" noProof="0"/>
              <a:t>Level 8, Small Body</a:t>
            </a:r>
          </a:p>
          <a:p>
            <a:pPr lvl="8"/>
            <a:r>
              <a:rPr lang="en-GB" noProof="0"/>
              <a:t>Level 9, Infographic</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441148" y="6331605"/>
            <a:ext cx="1319414" cy="180000"/>
          </a:xfrm>
          <a:prstGeom prst="rect">
            <a:avLst/>
          </a:prstGeom>
        </p:spPr>
        <p:txBody>
          <a:bodyPr vert="horz" lIns="0" tIns="0" rIns="0" bIns="0" rtlCol="0" anchor="t" anchorCtr="0"/>
          <a:lstStyle>
            <a:lvl1pPr algn="l">
              <a:defRPr sz="700">
                <a:solidFill>
                  <a:schemeClr val="tx1"/>
                </a:solidFill>
                <a:latin typeface="+mn-lt"/>
                <a:ea typeface="Calibri" panose="020F0502020204030204" pitchFamily="34" charset="0"/>
                <a:cs typeface="Calibri" panose="020F0502020204030204" pitchFamily="34" charset="0"/>
              </a:defRPr>
            </a:lvl1pPr>
          </a:lstStyle>
          <a:p>
            <a:fld id="{F19B71DC-3964-472F-AE8F-9893071068F9}" type="datetime4">
              <a:rPr lang="en-GB" smtClean="0"/>
              <a:pPr/>
              <a:t>07 October 2025</a:t>
            </a:fld>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2739642" y="6331605"/>
            <a:ext cx="2301281" cy="180000"/>
          </a:xfrm>
          <a:prstGeom prst="rect">
            <a:avLst/>
          </a:prstGeom>
        </p:spPr>
        <p:txBody>
          <a:bodyPr vert="horz" lIns="0" tIns="0" rIns="0" bIns="0" rtlCol="0" anchor="t" anchorCtr="0"/>
          <a:lstStyle>
            <a:lvl1pPr algn="l">
              <a:defRPr sz="700">
                <a:solidFill>
                  <a:schemeClr val="tx1"/>
                </a:solidFill>
                <a:latin typeface="+mn-lt"/>
                <a:ea typeface="Calibri" panose="020F0502020204030204" pitchFamily="34" charset="0"/>
                <a:cs typeface="Calibri" panose="020F0502020204030204" pitchFamily="34" charset="0"/>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0" y="6858000"/>
            <a:ext cx="0" cy="0"/>
          </a:xfrm>
          <a:prstGeom prst="rect">
            <a:avLst/>
          </a:prstGeom>
        </p:spPr>
        <p:txBody>
          <a:bodyPr vert="horz" lIns="0" tIns="0" rIns="0" bIns="0" rtlCol="0" anchor="t" anchorCtr="0"/>
          <a:lstStyle>
            <a:lvl1pPr algn="r">
              <a:defRPr sz="100">
                <a:noFill/>
              </a:defRPr>
            </a:lvl1pPr>
          </a:lstStyle>
          <a:p>
            <a:fld id="{23AA811B-2EBD-4900-905E-5BE206449611}" type="slidenum">
              <a:rPr lang="en-GB" smtClean="0"/>
              <a:pPr/>
              <a:t>‹nr.›</a:t>
            </a:fld>
            <a:endParaRPr lang="en-GB"/>
          </a:p>
        </p:txBody>
      </p:sp>
      <p:pic>
        <p:nvPicPr>
          <p:cNvPr id="10" name="Graphic 9">
            <a:extLst>
              <a:ext uri="{FF2B5EF4-FFF2-40B4-BE49-F238E27FC236}">
                <a16:creationId xmlns:a16="http://schemas.microsoft.com/office/drawing/2014/main" id="{681A7F7E-EB49-94CB-86E5-2327856AB0A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1413729" y="6076290"/>
            <a:ext cx="675477" cy="68235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831" r:id="rId2"/>
    <p:sldLayoutId id="2147483737" r:id="rId3"/>
    <p:sldLayoutId id="2147483832" r:id="rId4"/>
    <p:sldLayoutId id="2147483805" r:id="rId5"/>
    <p:sldLayoutId id="2147483757" r:id="rId6"/>
    <p:sldLayoutId id="2147483830" r:id="rId7"/>
    <p:sldLayoutId id="2147483833" r:id="rId8"/>
    <p:sldLayoutId id="2147483755" r:id="rId9"/>
    <p:sldLayoutId id="2147483828" r:id="rId10"/>
    <p:sldLayoutId id="2147483829" r:id="rId11"/>
    <p:sldLayoutId id="2147483834" r:id="rId12"/>
    <p:sldLayoutId id="2147483765" r:id="rId13"/>
    <p:sldLayoutId id="2147483835" r:id="rId14"/>
    <p:sldLayoutId id="2147483798" r:id="rId15"/>
    <p:sldLayoutId id="2147483743" r:id="rId16"/>
    <p:sldLayoutId id="2147483744" r:id="rId17"/>
    <p:sldLayoutId id="2147483816" r:id="rId18"/>
    <p:sldLayoutId id="2147483803" r:id="rId19"/>
  </p:sldLayoutIdLst>
  <p:hf hdr="0"/>
  <p:txStyles>
    <p:title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p:titleStyle>
    <p:bodyStyle>
      <a:lvl1pPr marL="18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1pPr>
      <a:lvl2pPr marL="36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2pPr>
      <a:lvl3pPr marL="540000" indent="-180000" algn="l" defTabSz="914400" rtl="0" eaLnBrk="1" latinLnBrk="0" hangingPunct="1">
        <a:lnSpc>
          <a:spcPct val="100000"/>
        </a:lnSpc>
        <a:spcBef>
          <a:spcPts val="0"/>
        </a:spcBef>
        <a:spcAft>
          <a:spcPts val="0"/>
        </a:spcAft>
        <a:buFont typeface="Calibri" panose="020F0502020204030204" pitchFamily="34" charset="0"/>
        <a:buChar char="▪"/>
        <a:defRPr sz="2000" kern="1200" baseline="0">
          <a:solidFill>
            <a:schemeClr val="tx1"/>
          </a:solidFill>
          <a:latin typeface="+mn-lt"/>
          <a:ea typeface="Calibri" panose="020F0502020204030204" pitchFamily="34" charset="0"/>
          <a:cs typeface="Calibri" panose="020F0502020204030204" pitchFamily="34" charset="0"/>
        </a:defRPr>
      </a:lvl3pPr>
      <a:lvl4pPr marL="0" indent="0" algn="l" defTabSz="914400" rtl="0" eaLnBrk="1" latinLnBrk="0" hangingPunct="1">
        <a:lnSpc>
          <a:spcPct val="100000"/>
        </a:lnSpc>
        <a:spcBef>
          <a:spcPts val="0"/>
        </a:spcBef>
        <a:spcAft>
          <a:spcPts val="0"/>
        </a:spcAft>
        <a:buFont typeface="Arial" panose="020B0604020202020204" pitchFamily="34" charset="0"/>
        <a:buChar char="​"/>
        <a:defRPr sz="2000" b="1" kern="1200" baseline="0">
          <a:solidFill>
            <a:schemeClr val="tx1"/>
          </a:solidFill>
          <a:latin typeface="+mn-lt"/>
          <a:ea typeface="Calibri" panose="020F0502020204030204" pitchFamily="34" charset="0"/>
          <a:cs typeface="Calibri" panose="020F0502020204030204" pitchFamily="34" charset="0"/>
        </a:defRPr>
      </a:lvl4pPr>
      <a:lvl5pPr marL="0" indent="0" algn="l" defTabSz="914400" rtl="0" eaLnBrk="1" latinLnBrk="0" hangingPunct="1">
        <a:lnSpc>
          <a:spcPct val="100000"/>
        </a:lnSpc>
        <a:spcBef>
          <a:spcPts val="0"/>
        </a:spcBef>
        <a:spcAft>
          <a:spcPts val="0"/>
        </a:spcAft>
        <a:buFont typeface="Arial" panose="020B0604020202020204" pitchFamily="34" charset="0"/>
        <a:buChar char="​"/>
        <a:tabLst/>
        <a:defRPr sz="2000" kern="1200" baseline="0">
          <a:solidFill>
            <a:schemeClr val="tx1"/>
          </a:solidFill>
          <a:latin typeface="+mn-lt"/>
          <a:ea typeface="Calibri" panose="020F0502020204030204" pitchFamily="34" charset="0"/>
          <a:cs typeface="Calibri" panose="020F0502020204030204" pitchFamily="34" charset="0"/>
        </a:defRPr>
      </a:lvl5pPr>
      <a:lvl6pPr marL="180000" indent="-180000" algn="l" defTabSz="914400" rtl="0" eaLnBrk="1" latinLnBrk="0" hangingPunct="1">
        <a:lnSpc>
          <a:spcPct val="100000"/>
        </a:lnSpc>
        <a:spcBef>
          <a:spcPts val="0"/>
        </a:spcBef>
        <a:spcAft>
          <a:spcPts val="0"/>
        </a:spcAft>
        <a:buFont typeface="Calibri" panose="020F050202020403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6pPr>
      <a:lvl7pPr marL="0" indent="0" algn="l" defTabSz="914400" rtl="0" eaLnBrk="1" latinLnBrk="0" hangingPunct="1">
        <a:lnSpc>
          <a:spcPct val="100000"/>
        </a:lnSpc>
        <a:spcBef>
          <a:spcPts val="0"/>
        </a:spcBef>
        <a:spcAft>
          <a:spcPts val="0"/>
        </a:spcAft>
        <a:buFont typeface="Arial" panose="020B0604020202020204" pitchFamily="34" charset="0"/>
        <a:buChar char="​"/>
        <a:defRPr sz="1200" b="1" kern="1200" baseline="0">
          <a:solidFill>
            <a:schemeClr val="tx1"/>
          </a:solidFill>
          <a:latin typeface="+mn-lt"/>
          <a:ea typeface="Calibri" panose="020F0502020204030204" pitchFamily="34" charset="0"/>
          <a:cs typeface="Calibri" panose="020F0502020204030204" pitchFamily="34" charset="0"/>
        </a:defRPr>
      </a:lvl7pPr>
      <a:lvl8pPr marL="0" indent="0" algn="l" defTabSz="914400" rtl="0" eaLnBrk="1" latinLnBrk="0" hangingPunct="1">
        <a:lnSpc>
          <a:spcPct val="100000"/>
        </a:lnSpc>
        <a:spcBef>
          <a:spcPts val="0"/>
        </a:spcBef>
        <a:spcAft>
          <a:spcPts val="0"/>
        </a:spcAft>
        <a:buFont typeface="Arial" panose="020B0604020202020204" pitchFamily="34" charset="0"/>
        <a:buChar char="​"/>
        <a:defRPr sz="1200" kern="1200" baseline="0">
          <a:solidFill>
            <a:schemeClr val="tx1"/>
          </a:solidFill>
          <a:latin typeface="+mn-lt"/>
          <a:ea typeface="Calibri" panose="020F0502020204030204" pitchFamily="34" charset="0"/>
          <a:cs typeface="Calibri" panose="020F050202020403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000" b="1" kern="1200" baseline="0">
          <a:solidFill>
            <a:schemeClr val="tx1"/>
          </a:solidFill>
          <a:latin typeface="+mn-lt"/>
          <a:ea typeface="Calibri" panose="020F0502020204030204" pitchFamily="34" charset="0"/>
          <a:cs typeface="Calibri" panose="020F050202020403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476" userDrawn="1">
          <p15:clr>
            <a:srgbClr val="A4A3A4"/>
          </p15:clr>
        </p15:guide>
        <p15:guide id="8" pos="278" userDrawn="1">
          <p15:clr>
            <a:srgbClr val="A4A3A4"/>
          </p15:clr>
        </p15:guide>
        <p15:guide id="9" pos="7401" userDrawn="1">
          <p15:clr>
            <a:srgbClr val="A4A3A4"/>
          </p15:clr>
        </p15:guide>
        <p15:guide id="10" orient="horz" pos="4041" userDrawn="1">
          <p15:clr>
            <a:srgbClr val="A4A3A4"/>
          </p15:clr>
        </p15:guide>
        <p15:guide id="11" orient="horz" pos="3762" userDrawn="1">
          <p15:clr>
            <a:srgbClr val="A4A3A4"/>
          </p15:clr>
        </p15:guide>
        <p15:guide id="12" orient="horz" pos="1111" userDrawn="1">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81555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2B571F-CA49-B641-BD18-B3D2CFB016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0A200-A521-694D-88CC-0FA7B6438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8ED43-B6B8-B64A-BDC7-17FD917947DC}" type="datetimeFigureOut">
              <a:rPr lang="en-US" smtClean="0"/>
              <a:t>10/7/2025</a:t>
            </a:fld>
            <a:endParaRPr lang="en-US"/>
          </a:p>
        </p:txBody>
      </p:sp>
      <p:sp>
        <p:nvSpPr>
          <p:cNvPr id="5" name="Footer Placeholder 4">
            <a:extLst>
              <a:ext uri="{FF2B5EF4-FFF2-40B4-BE49-F238E27FC236}">
                <a16:creationId xmlns:a16="http://schemas.microsoft.com/office/drawing/2014/main" id="{B8ED81CE-BF37-0149-BACB-90CF12F91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5F7AC2-5B69-1949-94ED-2208AEF958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2E31F-A099-2B4A-A58C-A5554206A9BA}" type="slidenum">
              <a:rPr lang="en-US" smtClean="0"/>
              <a:t>‹nr.›</a:t>
            </a:fld>
            <a:endParaRPr lang="en-US"/>
          </a:p>
        </p:txBody>
      </p:sp>
      <p:sp>
        <p:nvSpPr>
          <p:cNvPr id="13" name="Title Placeholder 12">
            <a:extLst>
              <a:ext uri="{FF2B5EF4-FFF2-40B4-BE49-F238E27FC236}">
                <a16:creationId xmlns:a16="http://schemas.microsoft.com/office/drawing/2014/main" id="{3B00A6CC-BB52-7F4F-8C23-E40B66020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037118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70A548C-21F8-4B6E-BA52-CAF6E6F2A0DA}" type="datetimeFigureOut">
              <a:rPr lang="en-US" smtClean="0"/>
              <a:t>10/7/2025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DB1E204-7767-4436-8EF9-E2DE8376C58F}" type="slidenum">
              <a:rPr lang="en-US" smtClean="0"/>
              <a:t>‹nr.›</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1118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68"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3F5A3E-457B-54D2-C0D0-39356F185E15}"/>
              </a:ext>
            </a:extLst>
          </p:cNvPr>
          <p:cNvSpPr>
            <a:spLocks noGrp="1"/>
          </p:cNvSpPr>
          <p:nvPr>
            <p:ph type="title"/>
          </p:nvPr>
        </p:nvSpPr>
        <p:spPr>
          <a:xfrm>
            <a:off x="676800" y="172800"/>
            <a:ext cx="10515600" cy="417600"/>
          </a:xfrm>
          <a:prstGeom prst="rect">
            <a:avLst/>
          </a:prstGeom>
        </p:spPr>
        <p:txBody>
          <a:bodyPr vert="horz" lIns="91440" tIns="45720" rIns="91440" bIns="45720" rtlCol="0" anchor="ctr">
            <a:normAutofit/>
          </a:bodyPr>
          <a:lstStyle/>
          <a:p>
            <a:r>
              <a:rPr lang="en-US" dirty="0"/>
              <a:t>[Add slide title here]</a:t>
            </a:r>
          </a:p>
        </p:txBody>
      </p:sp>
      <p:sp>
        <p:nvSpPr>
          <p:cNvPr id="3" name="Text Placeholder 2">
            <a:extLst>
              <a:ext uri="{FF2B5EF4-FFF2-40B4-BE49-F238E27FC236}">
                <a16:creationId xmlns:a16="http://schemas.microsoft.com/office/drawing/2014/main" id="{4E3EADA1-DC03-6BC4-6F3A-7A26C8893FD8}"/>
              </a:ext>
            </a:extLst>
          </p:cNvPr>
          <p:cNvSpPr>
            <a:spLocks noGrp="1"/>
          </p:cNvSpPr>
          <p:nvPr>
            <p:ph type="body" idx="1"/>
          </p:nvPr>
        </p:nvSpPr>
        <p:spPr>
          <a:xfrm>
            <a:off x="838200" y="1825625"/>
            <a:ext cx="10515600" cy="1844608"/>
          </a:xfrm>
          <a:prstGeom prst="rect">
            <a:avLst/>
          </a:prstGeom>
          <a:noFill/>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2BDD6081-7CA7-CEBD-EF3A-467283A89265}"/>
              </a:ext>
            </a:extLst>
          </p:cNvPr>
          <p:cNvSpPr>
            <a:spLocks noGrp="1"/>
          </p:cNvSpPr>
          <p:nvPr>
            <p:ph type="sldNum" sz="quarter" idx="4"/>
          </p:nvPr>
        </p:nvSpPr>
        <p:spPr>
          <a:xfrm>
            <a:off x="9295781" y="6373701"/>
            <a:ext cx="2743200" cy="365125"/>
          </a:xfrm>
          <a:prstGeom prst="rect">
            <a:avLst/>
          </a:prstGeom>
        </p:spPr>
        <p:txBody>
          <a:bodyPr vert="horz" lIns="91440" tIns="45720" rIns="91440" bIns="45720" rtlCol="0" anchor="ctr"/>
          <a:lstStyle>
            <a:lvl1pPr algn="r">
              <a:defRPr sz="1100">
                <a:solidFill>
                  <a:schemeClr val="tx1">
                    <a:tint val="75000"/>
                  </a:schemeClr>
                </a:solidFill>
                <a:latin typeface="Segoe UI" panose="020B0502040204020203" pitchFamily="34" charset="0"/>
                <a:cs typeface="Segoe UI" panose="020B0502040204020203" pitchFamily="34" charset="0"/>
              </a:defRPr>
            </a:lvl1pPr>
          </a:lstStyle>
          <a:p>
            <a:fld id="{47202997-99CB-4ACD-BAFA-62A94DCF5BAC}" type="slidenum">
              <a:rPr lang="en-GB" smtClean="0"/>
              <a:pPr/>
              <a:t>‹nr.›</a:t>
            </a:fld>
            <a:endParaRPr lang="en-GB" dirty="0"/>
          </a:p>
        </p:txBody>
      </p:sp>
      <p:sp>
        <p:nvSpPr>
          <p:cNvPr id="7" name="Rectangle 6">
            <a:extLst>
              <a:ext uri="{FF2B5EF4-FFF2-40B4-BE49-F238E27FC236}">
                <a16:creationId xmlns:a16="http://schemas.microsoft.com/office/drawing/2014/main" id="{A2C0FDEC-65C4-F608-B434-606C9883C1D5}"/>
              </a:ext>
            </a:extLst>
          </p:cNvPr>
          <p:cNvSpPr/>
          <p:nvPr userDrawn="1"/>
        </p:nvSpPr>
        <p:spPr>
          <a:xfrm>
            <a:off x="0" y="0"/>
            <a:ext cx="681234" cy="6857998"/>
          </a:xfrm>
          <a:prstGeom prst="rect">
            <a:avLst/>
          </a:prstGeom>
          <a:gradFill>
            <a:gsLst>
              <a:gs pos="15000">
                <a:srgbClr val="069B99">
                  <a:alpha val="0"/>
                </a:srgbClr>
              </a:gs>
              <a:gs pos="100000">
                <a:srgbClr val="069B9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Graphic 3">
            <a:extLst>
              <a:ext uri="{FF2B5EF4-FFF2-40B4-BE49-F238E27FC236}">
                <a16:creationId xmlns:a16="http://schemas.microsoft.com/office/drawing/2014/main" id="{7469D601-CC33-D58A-FB1D-C5D16B82C638}"/>
              </a:ext>
            </a:extLst>
          </p:cNvPr>
          <p:cNvSpPr/>
          <p:nvPr userDrawn="1"/>
        </p:nvSpPr>
        <p:spPr>
          <a:xfrm>
            <a:off x="190869" y="208700"/>
            <a:ext cx="338554" cy="338554"/>
          </a:xfrm>
          <a:custGeom>
            <a:avLst/>
            <a:gdLst>
              <a:gd name="connsiteX0" fmla="*/ 314676 w 377611"/>
              <a:gd name="connsiteY0" fmla="*/ 0 h 377611"/>
              <a:gd name="connsiteX1" fmla="*/ 62935 w 377611"/>
              <a:gd name="connsiteY1" fmla="*/ 0 h 377611"/>
              <a:gd name="connsiteX2" fmla="*/ 0 w 377611"/>
              <a:gd name="connsiteY2" fmla="*/ 62935 h 377611"/>
              <a:gd name="connsiteX3" fmla="*/ 0 w 377611"/>
              <a:gd name="connsiteY3" fmla="*/ 314676 h 377611"/>
              <a:gd name="connsiteX4" fmla="*/ 62935 w 377611"/>
              <a:gd name="connsiteY4" fmla="*/ 377611 h 377611"/>
              <a:gd name="connsiteX5" fmla="*/ 314676 w 377611"/>
              <a:gd name="connsiteY5" fmla="*/ 377611 h 377611"/>
              <a:gd name="connsiteX6" fmla="*/ 377611 w 377611"/>
              <a:gd name="connsiteY6" fmla="*/ 314676 h 377611"/>
              <a:gd name="connsiteX7" fmla="*/ 377611 w 377611"/>
              <a:gd name="connsiteY7" fmla="*/ 62935 h 377611"/>
              <a:gd name="connsiteX8" fmla="*/ 314676 w 377611"/>
              <a:gd name="connsiteY8" fmla="*/ 0 h 377611"/>
              <a:gd name="connsiteX9" fmla="*/ 273825 w 377611"/>
              <a:gd name="connsiteY9" fmla="*/ 279890 h 377611"/>
              <a:gd name="connsiteX10" fmla="*/ 254716 w 377611"/>
              <a:gd name="connsiteY10" fmla="*/ 292591 h 377611"/>
              <a:gd name="connsiteX11" fmla="*/ 107562 w 377611"/>
              <a:gd name="connsiteY11" fmla="*/ 292591 h 377611"/>
              <a:gd name="connsiteX12" fmla="*/ 88567 w 377611"/>
              <a:gd name="connsiteY12" fmla="*/ 278402 h 377611"/>
              <a:gd name="connsiteX13" fmla="*/ 97378 w 377611"/>
              <a:gd name="connsiteY13" fmla="*/ 263412 h 377611"/>
              <a:gd name="connsiteX14" fmla="*/ 181139 w 377611"/>
              <a:gd name="connsiteY14" fmla="*/ 178164 h 377611"/>
              <a:gd name="connsiteX15" fmla="*/ 179308 w 377611"/>
              <a:gd name="connsiteY15" fmla="*/ 176562 h 377611"/>
              <a:gd name="connsiteX16" fmla="*/ 174159 w 377611"/>
              <a:gd name="connsiteY16" fmla="*/ 172328 h 377611"/>
              <a:gd name="connsiteX17" fmla="*/ 166835 w 377611"/>
              <a:gd name="connsiteY17" fmla="*/ 166263 h 377611"/>
              <a:gd name="connsiteX18" fmla="*/ 157452 w 377611"/>
              <a:gd name="connsiteY18" fmla="*/ 158711 h 377611"/>
              <a:gd name="connsiteX19" fmla="*/ 146925 w 377611"/>
              <a:gd name="connsiteY19" fmla="*/ 150243 h 377611"/>
              <a:gd name="connsiteX20" fmla="*/ 135940 w 377611"/>
              <a:gd name="connsiteY20" fmla="*/ 141432 h 377611"/>
              <a:gd name="connsiteX21" fmla="*/ 124726 w 377611"/>
              <a:gd name="connsiteY21" fmla="*/ 132393 h 377611"/>
              <a:gd name="connsiteX22" fmla="*/ 114656 w 377611"/>
              <a:gd name="connsiteY22" fmla="*/ 124268 h 377611"/>
              <a:gd name="connsiteX23" fmla="*/ 105731 w 377611"/>
              <a:gd name="connsiteY23" fmla="*/ 117059 h 377611"/>
              <a:gd name="connsiteX24" fmla="*/ 97035 w 377611"/>
              <a:gd name="connsiteY24" fmla="*/ 109965 h 377611"/>
              <a:gd name="connsiteX25" fmla="*/ 88567 w 377611"/>
              <a:gd name="connsiteY25" fmla="*/ 96806 h 377611"/>
              <a:gd name="connsiteX26" fmla="*/ 96119 w 377611"/>
              <a:gd name="connsiteY26" fmla="*/ 83418 h 377611"/>
              <a:gd name="connsiteX27" fmla="*/ 107791 w 377611"/>
              <a:gd name="connsiteY27" fmla="*/ 81587 h 377611"/>
              <a:gd name="connsiteX28" fmla="*/ 257348 w 377611"/>
              <a:gd name="connsiteY28" fmla="*/ 81587 h 377611"/>
              <a:gd name="connsiteX29" fmla="*/ 273711 w 377611"/>
              <a:gd name="connsiteY29" fmla="*/ 95089 h 377611"/>
              <a:gd name="connsiteX30" fmla="*/ 277144 w 377611"/>
              <a:gd name="connsiteY30" fmla="*/ 131706 h 377611"/>
              <a:gd name="connsiteX31" fmla="*/ 261581 w 377611"/>
              <a:gd name="connsiteY31" fmla="*/ 134681 h 377611"/>
              <a:gd name="connsiteX32" fmla="*/ 253114 w 377611"/>
              <a:gd name="connsiteY32" fmla="*/ 117059 h 377611"/>
              <a:gd name="connsiteX33" fmla="*/ 225994 w 377611"/>
              <a:gd name="connsiteY33" fmla="*/ 110537 h 377611"/>
              <a:gd name="connsiteX34" fmla="*/ 205054 w 377611"/>
              <a:gd name="connsiteY34" fmla="*/ 110537 h 377611"/>
              <a:gd name="connsiteX35" fmla="*/ 154592 w 377611"/>
              <a:gd name="connsiteY35" fmla="*/ 110537 h 377611"/>
              <a:gd name="connsiteX36" fmla="*/ 145895 w 377611"/>
              <a:gd name="connsiteY36" fmla="*/ 110537 h 377611"/>
              <a:gd name="connsiteX37" fmla="*/ 142806 w 377611"/>
              <a:gd name="connsiteY37" fmla="*/ 110537 h 377611"/>
              <a:gd name="connsiteX38" fmla="*/ 207343 w 377611"/>
              <a:gd name="connsiteY38" fmla="*/ 162487 h 377611"/>
              <a:gd name="connsiteX39" fmla="*/ 211119 w 377611"/>
              <a:gd name="connsiteY39" fmla="*/ 187890 h 377611"/>
              <a:gd name="connsiteX40" fmla="*/ 191094 w 377611"/>
              <a:gd name="connsiteY40" fmla="*/ 208487 h 377611"/>
              <a:gd name="connsiteX41" fmla="*/ 136855 w 377611"/>
              <a:gd name="connsiteY41" fmla="*/ 263641 h 377611"/>
              <a:gd name="connsiteX42" fmla="*/ 233890 w 377611"/>
              <a:gd name="connsiteY42" fmla="*/ 263641 h 377611"/>
              <a:gd name="connsiteX43" fmla="*/ 245905 w 377611"/>
              <a:gd name="connsiteY43" fmla="*/ 258835 h 377611"/>
              <a:gd name="connsiteX44" fmla="*/ 252885 w 377611"/>
              <a:gd name="connsiteY44" fmla="*/ 243731 h 377611"/>
              <a:gd name="connsiteX45" fmla="*/ 268676 w 377611"/>
              <a:gd name="connsiteY45" fmla="*/ 222104 h 377611"/>
              <a:gd name="connsiteX46" fmla="*/ 277945 w 377611"/>
              <a:gd name="connsiteY46" fmla="*/ 226681 h 377611"/>
              <a:gd name="connsiteX47" fmla="*/ 273139 w 377611"/>
              <a:gd name="connsiteY47" fmla="*/ 280004 h 3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7611" h="377611">
                <a:moveTo>
                  <a:pt x="314676" y="0"/>
                </a:moveTo>
                <a:lnTo>
                  <a:pt x="62935" y="0"/>
                </a:lnTo>
                <a:cubicBezTo>
                  <a:pt x="28149" y="0"/>
                  <a:pt x="0" y="28149"/>
                  <a:pt x="0" y="62935"/>
                </a:cubicBezTo>
                <a:lnTo>
                  <a:pt x="0" y="314676"/>
                </a:lnTo>
                <a:cubicBezTo>
                  <a:pt x="0" y="349462"/>
                  <a:pt x="28149" y="377611"/>
                  <a:pt x="62935" y="377611"/>
                </a:cubicBezTo>
                <a:lnTo>
                  <a:pt x="314676" y="377611"/>
                </a:lnTo>
                <a:cubicBezTo>
                  <a:pt x="349462" y="377611"/>
                  <a:pt x="377611" y="349462"/>
                  <a:pt x="377611" y="314676"/>
                </a:cubicBezTo>
                <a:lnTo>
                  <a:pt x="377611" y="62935"/>
                </a:lnTo>
                <a:cubicBezTo>
                  <a:pt x="377611" y="28149"/>
                  <a:pt x="349462" y="0"/>
                  <a:pt x="314676" y="0"/>
                </a:cubicBezTo>
                <a:moveTo>
                  <a:pt x="273825" y="279890"/>
                </a:moveTo>
                <a:cubicBezTo>
                  <a:pt x="270278" y="288701"/>
                  <a:pt x="267074" y="292362"/>
                  <a:pt x="254716" y="292591"/>
                </a:cubicBezTo>
                <a:cubicBezTo>
                  <a:pt x="243273" y="292820"/>
                  <a:pt x="131020" y="292591"/>
                  <a:pt x="107562" y="292591"/>
                </a:cubicBezTo>
                <a:cubicBezTo>
                  <a:pt x="98064" y="292935"/>
                  <a:pt x="89940" y="290188"/>
                  <a:pt x="88567" y="278402"/>
                </a:cubicBezTo>
                <a:cubicBezTo>
                  <a:pt x="88796" y="275656"/>
                  <a:pt x="88567" y="270965"/>
                  <a:pt x="97378" y="263412"/>
                </a:cubicBezTo>
                <a:cubicBezTo>
                  <a:pt x="105846" y="254258"/>
                  <a:pt x="181253" y="178621"/>
                  <a:pt x="181139" y="178164"/>
                </a:cubicBezTo>
                <a:cubicBezTo>
                  <a:pt x="181024" y="177592"/>
                  <a:pt x="179766" y="176905"/>
                  <a:pt x="179308" y="176562"/>
                </a:cubicBezTo>
                <a:cubicBezTo>
                  <a:pt x="177592" y="175189"/>
                  <a:pt x="175875" y="173701"/>
                  <a:pt x="174159" y="172328"/>
                </a:cubicBezTo>
                <a:cubicBezTo>
                  <a:pt x="171756" y="170268"/>
                  <a:pt x="169238" y="168323"/>
                  <a:pt x="166835" y="166263"/>
                </a:cubicBezTo>
                <a:cubicBezTo>
                  <a:pt x="163746" y="163746"/>
                  <a:pt x="160656" y="161228"/>
                  <a:pt x="157452" y="158711"/>
                </a:cubicBezTo>
                <a:cubicBezTo>
                  <a:pt x="153905" y="155850"/>
                  <a:pt x="150472" y="152990"/>
                  <a:pt x="146925" y="150243"/>
                </a:cubicBezTo>
                <a:cubicBezTo>
                  <a:pt x="143263" y="147268"/>
                  <a:pt x="139602" y="144408"/>
                  <a:pt x="135940" y="141432"/>
                </a:cubicBezTo>
                <a:cubicBezTo>
                  <a:pt x="132164" y="138457"/>
                  <a:pt x="128502" y="135368"/>
                  <a:pt x="124726" y="132393"/>
                </a:cubicBezTo>
                <a:cubicBezTo>
                  <a:pt x="121408" y="129646"/>
                  <a:pt x="117975" y="127015"/>
                  <a:pt x="114656" y="124268"/>
                </a:cubicBezTo>
                <a:cubicBezTo>
                  <a:pt x="111681" y="121865"/>
                  <a:pt x="108706" y="119462"/>
                  <a:pt x="105731" y="117059"/>
                </a:cubicBezTo>
                <a:cubicBezTo>
                  <a:pt x="102870" y="114771"/>
                  <a:pt x="99895" y="112368"/>
                  <a:pt x="97035" y="109965"/>
                </a:cubicBezTo>
                <a:cubicBezTo>
                  <a:pt x="92915" y="106647"/>
                  <a:pt x="89025" y="102298"/>
                  <a:pt x="88567" y="96806"/>
                </a:cubicBezTo>
                <a:cubicBezTo>
                  <a:pt x="88109" y="91313"/>
                  <a:pt x="90970" y="85821"/>
                  <a:pt x="96119" y="83418"/>
                </a:cubicBezTo>
                <a:cubicBezTo>
                  <a:pt x="100010" y="81587"/>
                  <a:pt x="103671" y="81587"/>
                  <a:pt x="107791" y="81587"/>
                </a:cubicBezTo>
                <a:lnTo>
                  <a:pt x="257348" y="81587"/>
                </a:lnTo>
                <a:cubicBezTo>
                  <a:pt x="261925" y="81587"/>
                  <a:pt x="269019" y="81587"/>
                  <a:pt x="273711" y="95089"/>
                </a:cubicBezTo>
                <a:cubicBezTo>
                  <a:pt x="279089" y="110537"/>
                  <a:pt x="278288" y="122666"/>
                  <a:pt x="277144" y="131706"/>
                </a:cubicBezTo>
                <a:cubicBezTo>
                  <a:pt x="275999" y="140860"/>
                  <a:pt x="268905" y="148870"/>
                  <a:pt x="261581" y="134681"/>
                </a:cubicBezTo>
                <a:cubicBezTo>
                  <a:pt x="258492" y="128731"/>
                  <a:pt x="257233" y="122209"/>
                  <a:pt x="253114" y="117059"/>
                </a:cubicBezTo>
                <a:cubicBezTo>
                  <a:pt x="246591" y="108592"/>
                  <a:pt x="235263" y="110651"/>
                  <a:pt x="225994" y="110537"/>
                </a:cubicBezTo>
                <a:cubicBezTo>
                  <a:pt x="219014" y="110423"/>
                  <a:pt x="212034" y="110537"/>
                  <a:pt x="205054" y="110537"/>
                </a:cubicBezTo>
                <a:cubicBezTo>
                  <a:pt x="188233" y="110194"/>
                  <a:pt x="171413" y="110537"/>
                  <a:pt x="154592" y="110537"/>
                </a:cubicBezTo>
                <a:cubicBezTo>
                  <a:pt x="151731" y="110537"/>
                  <a:pt x="148756" y="110537"/>
                  <a:pt x="145895" y="110537"/>
                </a:cubicBezTo>
                <a:cubicBezTo>
                  <a:pt x="145437" y="110537"/>
                  <a:pt x="143263" y="110880"/>
                  <a:pt x="142806" y="110537"/>
                </a:cubicBezTo>
                <a:cubicBezTo>
                  <a:pt x="142806" y="110537"/>
                  <a:pt x="207343" y="162487"/>
                  <a:pt x="207343" y="162487"/>
                </a:cubicBezTo>
                <a:cubicBezTo>
                  <a:pt x="207343" y="162487"/>
                  <a:pt x="223592" y="172328"/>
                  <a:pt x="211119" y="187890"/>
                </a:cubicBezTo>
                <a:cubicBezTo>
                  <a:pt x="207800" y="192009"/>
                  <a:pt x="198074" y="201278"/>
                  <a:pt x="191094" y="208487"/>
                </a:cubicBezTo>
                <a:cubicBezTo>
                  <a:pt x="166835" y="233318"/>
                  <a:pt x="136855" y="263641"/>
                  <a:pt x="136855" y="263641"/>
                </a:cubicBezTo>
                <a:cubicBezTo>
                  <a:pt x="136855" y="263641"/>
                  <a:pt x="209402" y="263641"/>
                  <a:pt x="233890" y="263641"/>
                </a:cubicBezTo>
                <a:cubicBezTo>
                  <a:pt x="238810" y="263641"/>
                  <a:pt x="242815" y="263069"/>
                  <a:pt x="245905" y="258835"/>
                </a:cubicBezTo>
                <a:cubicBezTo>
                  <a:pt x="249109" y="254373"/>
                  <a:pt x="251169" y="248766"/>
                  <a:pt x="252885" y="243731"/>
                </a:cubicBezTo>
                <a:cubicBezTo>
                  <a:pt x="254258" y="240069"/>
                  <a:pt x="259751" y="223363"/>
                  <a:pt x="268676" y="222104"/>
                </a:cubicBezTo>
                <a:cubicBezTo>
                  <a:pt x="272910" y="221417"/>
                  <a:pt x="275999" y="222333"/>
                  <a:pt x="277945" y="226681"/>
                </a:cubicBezTo>
                <a:cubicBezTo>
                  <a:pt x="282865" y="237781"/>
                  <a:pt x="276457" y="269706"/>
                  <a:pt x="273139" y="280004"/>
                </a:cubicBezTo>
              </a:path>
            </a:pathLst>
          </a:custGeom>
          <a:solidFill>
            <a:srgbClr val="009B99"/>
          </a:solidFill>
          <a:ln w="11257" cap="flat">
            <a:noFill/>
            <a:prstDash val="solid"/>
            <a:miter/>
          </a:ln>
        </p:spPr>
        <p:txBody>
          <a:bodyPr rtlCol="0" anchor="ctr"/>
          <a:lstStyle/>
          <a:p>
            <a:endParaRPr lang="en-GB" noProof="0"/>
          </a:p>
        </p:txBody>
      </p:sp>
      <p:pic>
        <p:nvPicPr>
          <p:cNvPr id="9" name="Graphic 8">
            <a:extLst>
              <a:ext uri="{FF2B5EF4-FFF2-40B4-BE49-F238E27FC236}">
                <a16:creationId xmlns:a16="http://schemas.microsoft.com/office/drawing/2014/main" id="{1492264B-6A55-141C-A1E4-59BC05923A7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53019" y="5973963"/>
            <a:ext cx="376404" cy="250936"/>
          </a:xfrm>
          <a:prstGeom prst="rect">
            <a:avLst/>
          </a:prstGeom>
        </p:spPr>
      </p:pic>
      <p:pic>
        <p:nvPicPr>
          <p:cNvPr id="10" name="Graphic 9">
            <a:extLst>
              <a:ext uri="{FF2B5EF4-FFF2-40B4-BE49-F238E27FC236}">
                <a16:creationId xmlns:a16="http://schemas.microsoft.com/office/drawing/2014/main" id="{22DFC587-6606-50CB-5AFE-C53D10CED311}"/>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53019" y="6373701"/>
            <a:ext cx="365129" cy="241723"/>
          </a:xfrm>
          <a:prstGeom prst="rect">
            <a:avLst/>
          </a:prstGeom>
        </p:spPr>
      </p:pic>
      <p:sp>
        <p:nvSpPr>
          <p:cNvPr id="11" name="TextBox 10">
            <a:extLst>
              <a:ext uri="{FF2B5EF4-FFF2-40B4-BE49-F238E27FC236}">
                <a16:creationId xmlns:a16="http://schemas.microsoft.com/office/drawing/2014/main" id="{E8A5766E-C291-6FF3-68FE-5EA53D17224E}"/>
              </a:ext>
            </a:extLst>
          </p:cNvPr>
          <p:cNvSpPr txBox="1"/>
          <p:nvPr userDrawn="1"/>
        </p:nvSpPr>
        <p:spPr>
          <a:xfrm rot="16200000">
            <a:off x="-865334" y="4531947"/>
            <a:ext cx="2396161" cy="338554"/>
          </a:xfrm>
          <a:prstGeom prst="rect">
            <a:avLst/>
          </a:prstGeom>
          <a:noFill/>
        </p:spPr>
        <p:txBody>
          <a:bodyPr wrap="square" rtlCol="0">
            <a:spAutoFit/>
          </a:bodyPr>
          <a:lstStyle/>
          <a:p>
            <a:pPr algn="l"/>
            <a:r>
              <a:rPr lang="en-GB" sz="800" noProof="0" dirty="0">
                <a:solidFill>
                  <a:schemeClr val="bg1"/>
                </a:solidFill>
                <a:latin typeface="Arial" panose="020B0604020202020204" pitchFamily="34" charset="0"/>
                <a:cs typeface="Arial" panose="020B0604020202020204" pitchFamily="34" charset="0"/>
              </a:rPr>
              <a:t>A joint initiative of the OECD and the EU, principally financed by the EU.</a:t>
            </a:r>
          </a:p>
        </p:txBody>
      </p:sp>
      <p:sp>
        <p:nvSpPr>
          <p:cNvPr id="5" name="TextBox 4">
            <a:extLst>
              <a:ext uri="{FF2B5EF4-FFF2-40B4-BE49-F238E27FC236}">
                <a16:creationId xmlns:a16="http://schemas.microsoft.com/office/drawing/2014/main" id="{D9F0FDD8-9D5B-A835-87DE-5BEFE6AAD3BB}"/>
              </a:ext>
            </a:extLst>
          </p:cNvPr>
          <p:cNvSpPr txBox="1"/>
          <p:nvPr userDrawn="1">
            <p:extLst>
              <p:ext uri="{1162E1C5-73C7-4A58-AE30-91384D911F3F}">
                <p184:classification xmlns:p184="http://schemas.microsoft.com/office/powerpoint/2018/4/main" val="ftr"/>
              </p:ext>
            </p:extLst>
          </p:nvPr>
        </p:nvSpPr>
        <p:spPr>
          <a:xfrm>
            <a:off x="5237163" y="6642100"/>
            <a:ext cx="1746250" cy="152400"/>
          </a:xfrm>
          <a:prstGeom prst="rect">
            <a:avLst/>
          </a:prstGeom>
        </p:spPr>
        <p:txBody>
          <a:bodyPr horzOverflow="overflow" lIns="0" tIns="0" rIns="0" bIns="0">
            <a:spAutoFit/>
          </a:bodyPr>
          <a:lstStyle/>
          <a:p>
            <a:pPr algn="l"/>
            <a:r>
              <a:rPr lang="en-GB" sz="1000" dirty="0">
                <a:solidFill>
                  <a:schemeClr val="accent3"/>
                </a:solidFill>
                <a:latin typeface="Arial Narrow" panose="020B0606020202030204" pitchFamily="34" charset="0"/>
                <a:ea typeface="Calibri" panose="020F0502020204030204" pitchFamily="34" charset="0"/>
                <a:cs typeface="Calibri" panose="020F0502020204030204" pitchFamily="34" charset="0"/>
              </a:rPr>
              <a:t>Restricted Use - À usage </a:t>
            </a:r>
            <a:r>
              <a:rPr lang="en-GB" sz="1000" dirty="0" err="1">
                <a:solidFill>
                  <a:schemeClr val="accent3"/>
                </a:solidFill>
                <a:latin typeface="Arial Narrow" panose="020B0606020202030204" pitchFamily="34" charset="0"/>
                <a:ea typeface="Calibri" panose="020F0502020204030204" pitchFamily="34" charset="0"/>
                <a:cs typeface="Calibri" panose="020F0502020204030204" pitchFamily="34" charset="0"/>
              </a:rPr>
              <a:t>restreint</a:t>
            </a:r>
            <a:endParaRPr lang="en-GB" sz="1000" dirty="0">
              <a:solidFill>
                <a:schemeClr val="accent3"/>
              </a:solidFill>
              <a:latin typeface="Arial Narrow" panose="020B0606020202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71846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9" r:id="rId17"/>
  </p:sldLayoutIdLst>
  <p:txStyles>
    <p:titleStyle>
      <a:lvl1pPr algn="l" defTabSz="914400" rtl="0" eaLnBrk="1" latinLnBrk="0" hangingPunct="1">
        <a:lnSpc>
          <a:spcPct val="90000"/>
        </a:lnSpc>
        <a:spcBef>
          <a:spcPct val="0"/>
        </a:spcBef>
        <a:buNone/>
        <a:defRPr sz="2400" b="1" kern="1200">
          <a:solidFill>
            <a:srgbClr val="2A2E33"/>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Clr>
          <a:srgbClr val="009B99"/>
        </a:buClr>
        <a:buFont typeface="Bahnschrift SemiBold SemiConden" panose="020B0502040204020203" pitchFamily="34" charset="0"/>
        <a:buChar char="&gt;"/>
        <a:defRPr sz="2400" kern="1200">
          <a:solidFill>
            <a:srgbClr val="2A2E33"/>
          </a:solidFill>
          <a:latin typeface="+mn-lt"/>
          <a:ea typeface="+mn-ea"/>
          <a:cs typeface="+mn-cs"/>
        </a:defRPr>
      </a:lvl1pPr>
      <a:lvl2pPr marL="685800" indent="-228600" algn="l" defTabSz="914400" rtl="0" eaLnBrk="1" latinLnBrk="0" hangingPunct="1">
        <a:lnSpc>
          <a:spcPct val="90000"/>
        </a:lnSpc>
        <a:spcBef>
          <a:spcPts val="500"/>
        </a:spcBef>
        <a:buClr>
          <a:srgbClr val="009B99"/>
        </a:buClr>
        <a:buFont typeface="Arial" panose="020B0604020202020204" pitchFamily="34" charset="0"/>
        <a:buChar char="›"/>
        <a:defRPr sz="2000" kern="1200">
          <a:solidFill>
            <a:srgbClr val="2A2E33"/>
          </a:solidFill>
          <a:latin typeface="+mn-lt"/>
          <a:ea typeface="+mn-ea"/>
          <a:cs typeface="+mn-cs"/>
        </a:defRPr>
      </a:lvl2pPr>
      <a:lvl3pPr marL="1143000" indent="-228600" algn="l" defTabSz="914400" rtl="0" eaLnBrk="1" latinLnBrk="0" hangingPunct="1">
        <a:lnSpc>
          <a:spcPct val="90000"/>
        </a:lnSpc>
        <a:spcBef>
          <a:spcPts val="500"/>
        </a:spcBef>
        <a:buClr>
          <a:srgbClr val="009B99"/>
        </a:buClr>
        <a:buFont typeface="Arial" panose="020B0604020202020204" pitchFamily="34" charset="0"/>
        <a:buChar char="▪"/>
        <a:defRPr sz="1800" kern="1200">
          <a:solidFill>
            <a:srgbClr val="2A2E33"/>
          </a:solidFill>
          <a:latin typeface="+mn-lt"/>
          <a:ea typeface="+mn-ea"/>
          <a:cs typeface="+mn-cs"/>
        </a:defRPr>
      </a:lvl3pPr>
      <a:lvl4pPr marL="1600200" indent="-228600" algn="l" defTabSz="914400" rtl="0" eaLnBrk="1" latinLnBrk="0" hangingPunct="1">
        <a:lnSpc>
          <a:spcPct val="90000"/>
        </a:lnSpc>
        <a:spcBef>
          <a:spcPts val="500"/>
        </a:spcBef>
        <a:buClr>
          <a:srgbClr val="009B99"/>
        </a:buClr>
        <a:buFont typeface="Arial" panose="020B0604020202020204" pitchFamily="34" charset="0"/>
        <a:buChar char="▫"/>
        <a:defRPr sz="1600" kern="1200">
          <a:solidFill>
            <a:srgbClr val="2A2E33"/>
          </a:solidFill>
          <a:latin typeface="+mn-lt"/>
          <a:ea typeface="+mn-ea"/>
          <a:cs typeface="+mn-cs"/>
        </a:defRPr>
      </a:lvl4pPr>
      <a:lvl5pPr marL="2057400" indent="-228600" algn="l" defTabSz="914400" rtl="0" eaLnBrk="1" latinLnBrk="0" hangingPunct="1">
        <a:lnSpc>
          <a:spcPct val="90000"/>
        </a:lnSpc>
        <a:spcBef>
          <a:spcPts val="500"/>
        </a:spcBef>
        <a:buClr>
          <a:srgbClr val="009B99"/>
        </a:buClr>
        <a:buFont typeface="Arial" panose="020B0604020202020204" pitchFamily="34" charset="0"/>
        <a:buChar char="∙"/>
        <a:defRPr sz="1600" kern="1200">
          <a:solidFill>
            <a:srgbClr val="2A2E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06782A21-2BED-4F6F-B641-C7E003C487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CEF8352-1CF5-461F-90A2-07E795FEF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B90CE66-36FF-4C7A-966F-84A0ACCE4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34F2A-A592-462E-94D5-6739A1558109}" type="datetimeFigureOut">
              <a:rPr lang="da-DK" smtClean="0"/>
              <a:t>07-10-2025</a:t>
            </a:fld>
            <a:endParaRPr lang="da-DK"/>
          </a:p>
        </p:txBody>
      </p:sp>
      <p:sp>
        <p:nvSpPr>
          <p:cNvPr id="5" name="Pladsholder til sidefod 4">
            <a:extLst>
              <a:ext uri="{FF2B5EF4-FFF2-40B4-BE49-F238E27FC236}">
                <a16:creationId xmlns:a16="http://schemas.microsoft.com/office/drawing/2014/main" id="{CFAEDAF7-C4A3-455C-AAF7-A43AE0642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95AA343-5967-46D1-A925-482F65000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CAFAC-EBEC-46AE-AD8D-5710BFF808BD}" type="slidenum">
              <a:rPr lang="da-DK" smtClean="0"/>
              <a:t>‹nr.›</a:t>
            </a:fld>
            <a:endParaRPr lang="da-DK"/>
          </a:p>
        </p:txBody>
      </p:sp>
    </p:spTree>
    <p:extLst>
      <p:ext uri="{BB962C8B-B14F-4D97-AF65-F5344CB8AC3E}">
        <p14:creationId xmlns:p14="http://schemas.microsoft.com/office/powerpoint/2010/main" val="293406639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3" r:id="rId12"/>
    <p:sldLayoutId id="21474838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0B62D-1481-6A26-C874-2CA8E8C0C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EF3EBD6-87C9-B382-5E18-40F542625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D6E8CA-0005-81D3-5CBD-BD0683725C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6B54A1"/>
                </a:solidFill>
                <a:latin typeface="Lato" panose="020F0502020204030203" pitchFamily="34" charset="0"/>
                <a:ea typeface="Lato" panose="020F0502020204030203" pitchFamily="34" charset="0"/>
                <a:cs typeface="Lato" panose="020F0502020204030203" pitchFamily="34" charset="0"/>
              </a:defRPr>
            </a:lvl1pPr>
          </a:lstStyle>
          <a:p>
            <a:fld id="{C8DFE646-130C-3A4D-80EB-036DF78008AE}" type="datetimeFigureOut">
              <a:rPr lang="en-US" smtClean="0"/>
              <a:pPr/>
              <a:t>10/7/2025</a:t>
            </a:fld>
            <a:endParaRPr lang="en-US"/>
          </a:p>
        </p:txBody>
      </p:sp>
      <p:sp>
        <p:nvSpPr>
          <p:cNvPr id="5" name="Footer Placeholder 4">
            <a:extLst>
              <a:ext uri="{FF2B5EF4-FFF2-40B4-BE49-F238E27FC236}">
                <a16:creationId xmlns:a16="http://schemas.microsoft.com/office/drawing/2014/main" id="{2804A393-0118-78B0-D094-AFE7C2421F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6B54A1"/>
                </a:solidFill>
                <a:latin typeface="Lato" panose="020F0502020204030203" pitchFamily="34" charset="0"/>
                <a:ea typeface="Lato" panose="020F0502020204030203" pitchFamily="34" charset="0"/>
                <a:cs typeface="Lato" panose="020F0502020204030203" pitchFamily="34" charset="0"/>
              </a:defRPr>
            </a:lvl1pPr>
          </a:lstStyle>
          <a:p>
            <a:endParaRPr lang="en-US"/>
          </a:p>
        </p:txBody>
      </p:sp>
      <p:sp>
        <p:nvSpPr>
          <p:cNvPr id="6" name="Slide Number Placeholder 5">
            <a:extLst>
              <a:ext uri="{FF2B5EF4-FFF2-40B4-BE49-F238E27FC236}">
                <a16:creationId xmlns:a16="http://schemas.microsoft.com/office/drawing/2014/main" id="{E3065ADB-A4D4-1792-4567-76E692AE2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6B54A1"/>
                </a:solidFill>
                <a:latin typeface="Lato" panose="020F0502020204030203" pitchFamily="34" charset="0"/>
                <a:ea typeface="Lato" panose="020F0502020204030203" pitchFamily="34" charset="0"/>
                <a:cs typeface="Lato" panose="020F0502020204030203" pitchFamily="34" charset="0"/>
              </a:defRPr>
            </a:lvl1pPr>
          </a:lstStyle>
          <a:p>
            <a:fld id="{B2F669F5-473B-344B-8A94-6A58C629339B}" type="slidenum">
              <a:rPr lang="en-US" smtClean="0"/>
              <a:pPr/>
              <a:t>‹nr.›</a:t>
            </a:fld>
            <a:endParaRPr lang="en-US"/>
          </a:p>
        </p:txBody>
      </p:sp>
    </p:spTree>
    <p:extLst>
      <p:ext uri="{BB962C8B-B14F-4D97-AF65-F5344CB8AC3E}">
        <p14:creationId xmlns:p14="http://schemas.microsoft.com/office/powerpoint/2010/main" val="83483368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19" r:id="rId8"/>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BAF4B8-A8BC-DA49-91DD-E7B57B36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17C472D-94A0-B342-80BF-84AD99CB22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AF2A11-E696-1142-8C2C-03773E24D4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4A075-7C9A-DC46-B5FF-58CF26598E99}" type="datetimeFigureOut">
              <a:rPr lang="en-US" smtClean="0"/>
              <a:t>10/7/2025</a:t>
            </a:fld>
            <a:endParaRPr lang="en-US"/>
          </a:p>
        </p:txBody>
      </p:sp>
      <p:sp>
        <p:nvSpPr>
          <p:cNvPr id="5" name="Footer Placeholder 4">
            <a:extLst>
              <a:ext uri="{FF2B5EF4-FFF2-40B4-BE49-F238E27FC236}">
                <a16:creationId xmlns:a16="http://schemas.microsoft.com/office/drawing/2014/main" id="{CDF701B2-7CFE-D747-8403-C43DE481F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84BD0B-56A5-BB4C-8246-A4428A8175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5F7ED-5276-204B-8182-DA15696D6953}" type="slidenum">
              <a:rPr lang="en-US" smtClean="0"/>
              <a:t>‹nr.›</a:t>
            </a:fld>
            <a:endParaRPr lang="en-US"/>
          </a:p>
        </p:txBody>
      </p:sp>
    </p:spTree>
    <p:extLst>
      <p:ext uri="{BB962C8B-B14F-4D97-AF65-F5344CB8AC3E}">
        <p14:creationId xmlns:p14="http://schemas.microsoft.com/office/powerpoint/2010/main" val="2190452891"/>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84837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41505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41702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52.wmf"/><Relationship Id="rId7" Type="http://schemas.openxmlformats.org/officeDocument/2006/relationships/image" Target="../media/image67.png"/><Relationship Id="rId2" Type="http://schemas.openxmlformats.org/officeDocument/2006/relationships/oleObject" Target="../embeddings/oleObject2.bin"/><Relationship Id="rId1" Type="http://schemas.openxmlformats.org/officeDocument/2006/relationships/slideLayout" Target="../slideLayouts/slideLayout120.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bin"/><Relationship Id="rId1" Type="http://schemas.openxmlformats.org/officeDocument/2006/relationships/slideLayout" Target="../slideLayouts/slideLayout120.xml"/><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2.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123.xml"/><Relationship Id="rId5" Type="http://schemas.openxmlformats.org/officeDocument/2006/relationships/image" Target="../media/image54.png"/><Relationship Id="rId4" Type="http://schemas.openxmlformats.org/officeDocument/2006/relationships/image" Target="../media/image56.wmf"/></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3.xml"/><Relationship Id="rId1" Type="http://schemas.openxmlformats.org/officeDocument/2006/relationships/tags" Target="../tags/tag6.xml"/><Relationship Id="rId5" Type="http://schemas.openxmlformats.org/officeDocument/2006/relationships/image" Target="../media/image78.png"/><Relationship Id="rId4" Type="http://schemas.openxmlformats.org/officeDocument/2006/relationships/image" Target="../media/image77.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81.png"/><Relationship Id="rId2" Type="http://schemas.openxmlformats.org/officeDocument/2006/relationships/slideLayout" Target="../slideLayouts/slideLayout133.xml"/><Relationship Id="rId1" Type="http://schemas.openxmlformats.org/officeDocument/2006/relationships/tags" Target="../tags/tag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7.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84.png"/><Relationship Id="rId2" Type="http://schemas.openxmlformats.org/officeDocument/2006/relationships/slideLayout" Target="../slideLayouts/slideLayout133.xml"/><Relationship Id="rId1" Type="http://schemas.openxmlformats.org/officeDocument/2006/relationships/tags" Target="../tags/tag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123.xml"/><Relationship Id="rId5" Type="http://schemas.openxmlformats.org/officeDocument/2006/relationships/image" Target="../media/image54.png"/><Relationship Id="rId4" Type="http://schemas.openxmlformats.org/officeDocument/2006/relationships/image" Target="../media/image56.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123.xml"/><Relationship Id="rId5" Type="http://schemas.openxmlformats.org/officeDocument/2006/relationships/image" Target="../media/image54.png"/><Relationship Id="rId4" Type="http://schemas.openxmlformats.org/officeDocument/2006/relationships/image" Target="../media/image56.w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1.xml"/><Relationship Id="rId1" Type="http://schemas.openxmlformats.org/officeDocument/2006/relationships/tags" Target="../tags/tag10.xml"/><Relationship Id="rId6" Type="http://schemas.openxmlformats.org/officeDocument/2006/relationships/image" Target="../media/image85.png"/><Relationship Id="rId5" Type="http://schemas.openxmlformats.org/officeDocument/2006/relationships/image" Target="../media/image52.w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1.xml"/><Relationship Id="rId1" Type="http://schemas.openxmlformats.org/officeDocument/2006/relationships/tags" Target="../tags/tag11.xml"/><Relationship Id="rId6" Type="http://schemas.openxmlformats.org/officeDocument/2006/relationships/image" Target="../media/image86.png"/><Relationship Id="rId5" Type="http://schemas.openxmlformats.org/officeDocument/2006/relationships/image" Target="../media/image52.wmf"/><Relationship Id="rId4"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4.xml"/><Relationship Id="rId5" Type="http://schemas.openxmlformats.org/officeDocument/2006/relationships/image" Target="../media/image90.png"/><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image" Target="../media/image91.png"/><Relationship Id="rId1" Type="http://schemas.openxmlformats.org/officeDocument/2006/relationships/slideLayout" Target="../slideLayouts/slideLayout13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1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2.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1.png"/><Relationship Id="rId1" Type="http://schemas.openxmlformats.org/officeDocument/2006/relationships/slideLayout" Target="../slideLayouts/slideLayout135.xml"/><Relationship Id="rId6" Type="http://schemas.openxmlformats.org/officeDocument/2006/relationships/image" Target="../media/image95.png"/><Relationship Id="rId11" Type="http://schemas.openxmlformats.org/officeDocument/2006/relationships/image" Target="../media/image102.png"/><Relationship Id="rId5" Type="http://schemas.openxmlformats.org/officeDocument/2006/relationships/image" Target="../media/image94.png"/><Relationship Id="rId10" Type="http://schemas.openxmlformats.org/officeDocument/2006/relationships/image" Target="../media/image101.png"/><Relationship Id="rId4" Type="http://schemas.openxmlformats.org/officeDocument/2006/relationships/image" Target="../media/image93.png"/><Relationship Id="rId9"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1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hyperlink" Target="http://www.kmp.respaweb.eu/" TargetMode="External"/><Relationship Id="rId2" Type="http://schemas.openxmlformats.org/officeDocument/2006/relationships/image" Target="../media/image94.png"/><Relationship Id="rId1" Type="http://schemas.openxmlformats.org/officeDocument/2006/relationships/slideLayout" Target="../slideLayouts/slideLayout1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1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1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1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13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99.xml"/><Relationship Id="rId6" Type="http://schemas.openxmlformats.org/officeDocument/2006/relationships/image" Target="../media/image54.png"/><Relationship Id="rId5" Type="http://schemas.openxmlformats.org/officeDocument/2006/relationships/image" Target="../media/image57.png"/><Relationship Id="rId4" Type="http://schemas.openxmlformats.org/officeDocument/2006/relationships/image" Target="../media/image56.wmf"/></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5.png"/><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5.png"/><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24.xml"/><Relationship Id="rId16" Type="http://schemas.openxmlformats.org/officeDocument/2006/relationships/image" Target="../media/image121.svg"/><Relationship Id="rId1" Type="http://schemas.openxmlformats.org/officeDocument/2006/relationships/slideLayout" Target="../slideLayouts/slideLayout67.xml"/><Relationship Id="rId6" Type="http://schemas.openxmlformats.org/officeDocument/2006/relationships/image" Target="../media/image111.svg"/><Relationship Id="rId11" Type="http://schemas.openxmlformats.org/officeDocument/2006/relationships/image" Target="../media/image116.sv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svg"/><Relationship Id="rId9" Type="http://schemas.openxmlformats.org/officeDocument/2006/relationships/image" Target="../media/image114.svg"/><Relationship Id="rId1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66.xml"/><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9.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16.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5.xml"/><Relationship Id="rId7" Type="http://schemas.openxmlformats.org/officeDocument/2006/relationships/image" Target="../media/image58.png"/><Relationship Id="rId2" Type="http://schemas.openxmlformats.org/officeDocument/2006/relationships/slideLayout" Target="../slideLayouts/slideLayout108.xml"/><Relationship Id="rId1" Type="http://schemas.openxmlformats.org/officeDocument/2006/relationships/tags" Target="../tags/tag5.xml"/><Relationship Id="rId6" Type="http://schemas.openxmlformats.org/officeDocument/2006/relationships/image" Target="../media/image53.png"/><Relationship Id="rId5" Type="http://schemas.openxmlformats.org/officeDocument/2006/relationships/image" Target="../media/image52.wmf"/><Relationship Id="rId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33.xm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customXml" Target="../../customXml/item2.xml"/><Relationship Id="rId1" Type="http://schemas.openxmlformats.org/officeDocument/2006/relationships/customXml" Target="../../customXml/item5.xml"/><Relationship Id="rId6" Type="http://schemas.openxmlformats.org/officeDocument/2006/relationships/image" Target="../media/image53.png"/><Relationship Id="rId5" Type="http://schemas.openxmlformats.org/officeDocument/2006/relationships/image" Target="../media/image60.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46.xml"/><Relationship Id="rId5" Type="http://schemas.openxmlformats.org/officeDocument/2006/relationships/image" Target="../media/image151.png"/><Relationship Id="rId4" Type="http://schemas.openxmlformats.org/officeDocument/2006/relationships/image" Target="../media/image150.png"/></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hyperlink" Target="https://www.sigmaweb.org/en/publications/documents/2024/top-public-management-toolkit.html" TargetMode="External"/><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5.png"/><Relationship Id="rId3" Type="http://schemas.openxmlformats.org/officeDocument/2006/relationships/hyperlink" Target="https://par-portal.sigmaweb.org/" TargetMode="External"/><Relationship Id="rId7" Type="http://schemas.openxmlformats.org/officeDocument/2006/relationships/image" Target="../media/image161.png"/><Relationship Id="rId12" Type="http://schemas.openxmlformats.org/officeDocument/2006/relationships/hyperlink" Target="mailto:sigmaweb@oecd.org" TargetMode="External"/><Relationship Id="rId2" Type="http://schemas.openxmlformats.org/officeDocument/2006/relationships/notesSlide" Target="../notesSlides/notesSlide46.xml"/><Relationship Id="rId16" Type="http://schemas.openxmlformats.org/officeDocument/2006/relationships/image" Target="../media/image168.svg"/><Relationship Id="rId1" Type="http://schemas.openxmlformats.org/officeDocument/2006/relationships/slideLayout" Target="../slideLayouts/slideLayout46.xml"/><Relationship Id="rId6" Type="http://schemas.openxmlformats.org/officeDocument/2006/relationships/image" Target="../media/image160.svg"/><Relationship Id="rId11" Type="http://schemas.openxmlformats.org/officeDocument/2006/relationships/image" Target="../media/image164.svg"/><Relationship Id="rId5" Type="http://schemas.openxmlformats.org/officeDocument/2006/relationships/image" Target="../media/image159.png"/><Relationship Id="rId15" Type="http://schemas.openxmlformats.org/officeDocument/2006/relationships/image" Target="../media/image167.png"/><Relationship Id="rId10" Type="http://schemas.openxmlformats.org/officeDocument/2006/relationships/image" Target="../media/image163.png"/><Relationship Id="rId4" Type="http://schemas.openxmlformats.org/officeDocument/2006/relationships/hyperlink" Target="http://www.sigmaweb.org/" TargetMode="External"/><Relationship Id="rId9" Type="http://schemas.openxmlformats.org/officeDocument/2006/relationships/hyperlink" Target="http://www.linkedin.com/company/sigma-programme" TargetMode="External"/><Relationship Id="rId14" Type="http://schemas.openxmlformats.org/officeDocument/2006/relationships/image" Target="../media/image166.sv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8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8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9.xml"/><Relationship Id="rId1" Type="http://schemas.openxmlformats.org/officeDocument/2006/relationships/slideLayout" Target="../slideLayouts/slideLayout84.xml"/><Relationship Id="rId4" Type="http://schemas.openxmlformats.org/officeDocument/2006/relationships/image" Target="../media/image171.png"/></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0.xml"/><Relationship Id="rId1" Type="http://schemas.openxmlformats.org/officeDocument/2006/relationships/slideLayout" Target="../slideLayouts/slideLayout85.xml"/><Relationship Id="rId4" Type="http://schemas.openxmlformats.org/officeDocument/2006/relationships/image" Target="../media/image171.png"/></Relationships>
</file>

<file path=ppt/slides/_rels/slide8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1.xml"/><Relationship Id="rId1" Type="http://schemas.openxmlformats.org/officeDocument/2006/relationships/slideLayout" Target="../slideLayouts/slideLayout86.xml"/><Relationship Id="rId4" Type="http://schemas.openxmlformats.org/officeDocument/2006/relationships/image" Target="../media/image171.png"/></Relationships>
</file>

<file path=ppt/slides/_rels/slide84.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1.png"/><Relationship Id="rId2" Type="http://schemas.openxmlformats.org/officeDocument/2006/relationships/notesSlide" Target="../notesSlides/notesSlide52.xml"/><Relationship Id="rId1" Type="http://schemas.openxmlformats.org/officeDocument/2006/relationships/slideLayout" Target="../slideLayouts/slideLayout8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5.xml.rels><?xml version="1.0" encoding="UTF-8" standalone="yes"?>
<Relationships xmlns="http://schemas.openxmlformats.org/package/2006/relationships"><Relationship Id="rId3" Type="http://schemas.openxmlformats.org/officeDocument/2006/relationships/hyperlink" Target="https://www.eipa.eu/courses/" TargetMode="External"/><Relationship Id="rId2" Type="http://schemas.openxmlformats.org/officeDocument/2006/relationships/notesSlide" Target="../notesSlides/notesSlide53.xml"/><Relationship Id="rId1" Type="http://schemas.openxmlformats.org/officeDocument/2006/relationships/slideLayout" Target="../slideLayouts/slideLayout91.xml"/><Relationship Id="rId4" Type="http://schemas.openxmlformats.org/officeDocument/2006/relationships/image" Target="../media/image178.png"/></Relationships>
</file>

<file path=ppt/slides/_rels/slide8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4.xml"/><Relationship Id="rId1" Type="http://schemas.openxmlformats.org/officeDocument/2006/relationships/slideLayout" Target="../slideLayouts/slideLayout90.xml"/><Relationship Id="rId4" Type="http://schemas.openxmlformats.org/officeDocument/2006/relationships/image" Target="../media/image171.png"/></Relationships>
</file>

<file path=ppt/slides/_rels/slide8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95.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88.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71.png"/><Relationship Id="rId2" Type="http://schemas.openxmlformats.org/officeDocument/2006/relationships/notesSlide" Target="../notesSlides/notesSlide56.xml"/><Relationship Id="rId1" Type="http://schemas.openxmlformats.org/officeDocument/2006/relationships/slideLayout" Target="../slideLayouts/slideLayout89.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7.xml"/><Relationship Id="rId1" Type="http://schemas.openxmlformats.org/officeDocument/2006/relationships/slideLayout" Target="../slideLayouts/slideLayout93.xml"/><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24.xml"/><Relationship Id="rId4" Type="http://schemas.openxmlformats.org/officeDocument/2006/relationships/image" Target="../media/image63.png"/></Relationships>
</file>

<file path=ppt/slides/_rels/slide9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8.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6E367C8-2980-D4D9-CF63-D0E5B278E9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3" name="think-cell data - do not delete" hidden="1">
                        <a:extLst>
                          <a:ext uri="{FF2B5EF4-FFF2-40B4-BE49-F238E27FC236}">
                            <a16:creationId xmlns:a16="http://schemas.microsoft.com/office/drawing/2014/main" id="{46E367C8-2980-D4D9-CF63-D0E5B278E9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7F71C5F1-F93D-46ED-91B0-FDAF249FA17D}"/>
              </a:ext>
            </a:extLst>
          </p:cNvPr>
          <p:cNvSpPr>
            <a:spLocks noGrp="1"/>
          </p:cNvSpPr>
          <p:nvPr>
            <p:ph type="ctrTitle"/>
          </p:nvPr>
        </p:nvSpPr>
        <p:spPr/>
        <p:txBody>
          <a:bodyPr vert="horz"/>
          <a:lstStyle/>
          <a:p>
            <a:r>
              <a:rPr lang="en-US" dirty="0"/>
              <a:t>Welcome to the Danish Presidency of EUPAN</a:t>
            </a:r>
            <a:endParaRPr lang="en-GB" dirty="0"/>
          </a:p>
        </p:txBody>
      </p:sp>
      <p:sp>
        <p:nvSpPr>
          <p:cNvPr id="16" name="Subtitle 15">
            <a:extLst>
              <a:ext uri="{FF2B5EF4-FFF2-40B4-BE49-F238E27FC236}">
                <a16:creationId xmlns:a16="http://schemas.microsoft.com/office/drawing/2014/main" id="{9A562A6C-5664-4656-990D-CF6DE27A01E5}"/>
              </a:ext>
            </a:extLst>
          </p:cNvPr>
          <p:cNvSpPr>
            <a:spLocks noGrp="1"/>
          </p:cNvSpPr>
          <p:nvPr>
            <p:ph type="subTitle" idx="1"/>
          </p:nvPr>
        </p:nvSpPr>
        <p:spPr/>
        <p:txBody>
          <a:bodyPr/>
          <a:lstStyle/>
          <a:p>
            <a:r>
              <a:rPr lang="da-DK" dirty="0"/>
              <a:t>September 2025</a:t>
            </a:r>
          </a:p>
          <a:p>
            <a:endParaRPr lang="en-GB" dirty="0"/>
          </a:p>
        </p:txBody>
      </p:sp>
    </p:spTree>
    <p:extLst>
      <p:ext uri="{BB962C8B-B14F-4D97-AF65-F5344CB8AC3E}">
        <p14:creationId xmlns:p14="http://schemas.microsoft.com/office/powerpoint/2010/main" val="4167669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0" name="think-cell data - do not delete" hidden="1"/>
          <p:cNvGraphicFramePr/>
          <p:nvPr>
            <p:extLst>
              <p:ext uri="{D42A27DB-BD31-4B8C-83A1-F6EECF244321}">
                <p14:modId xmlns:p14="http://schemas.microsoft.com/office/powerpoint/2010/main" val="331050479"/>
              </p:ext>
            </p:extLst>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560" name="think-cell data - do not delete"/>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562" name="PlaceHolder 1"/>
          <p:cNvSpPr>
            <a:spLocks noGrp="1"/>
          </p:cNvSpPr>
          <p:nvPr>
            <p:ph type="title"/>
          </p:nvPr>
        </p:nvSpPr>
        <p:spPr>
          <a:xfrm>
            <a:off x="727560" y="428760"/>
            <a:ext cx="11874600" cy="935640"/>
          </a:xfrm>
          <a:prstGeom prst="rect">
            <a:avLst/>
          </a:prstGeom>
          <a:noFill/>
          <a:ln w="9360">
            <a:noFill/>
          </a:ln>
        </p:spPr>
        <p:txBody>
          <a:bodyPr lIns="0" tIns="0" rIns="1036800" bIns="0" numCol="1" spcCol="0" anchor="t">
            <a:noAutofit/>
          </a:bodyPr>
          <a:lstStyle/>
          <a:p>
            <a:pPr indent="0">
              <a:lnSpc>
                <a:spcPct val="90000"/>
              </a:lnSpc>
              <a:buNone/>
            </a:pPr>
            <a:r>
              <a:rPr lang="da-DK" sz="2800" b="1" u="none" strike="noStrike" dirty="0">
                <a:solidFill>
                  <a:srgbClr val="406871"/>
                </a:solidFill>
                <a:effectLst/>
                <a:uFillTx/>
                <a:latin typeface="Yu Gothic UI" panose="020B0500000000000000" pitchFamily="34" charset="-128"/>
                <a:ea typeface="Yu Gothic UI" panose="020B0500000000000000" pitchFamily="34" charset="-128"/>
              </a:rPr>
              <a:t>Project </a:t>
            </a:r>
            <a:r>
              <a:rPr lang="da-DK" sz="2800" b="1" u="none" strike="noStrike" dirty="0" err="1">
                <a:solidFill>
                  <a:srgbClr val="406871"/>
                </a:solidFill>
                <a:effectLst/>
                <a:uFillTx/>
                <a:latin typeface="Yu Gothic UI" panose="020B0500000000000000" pitchFamily="34" charset="-128"/>
                <a:ea typeface="Yu Gothic UI" panose="020B0500000000000000" pitchFamily="34" charset="-128"/>
              </a:rPr>
              <a:t>areas</a:t>
            </a:r>
            <a:r>
              <a:rPr lang="da-DK" sz="2800" b="1" u="none" strike="noStrike" dirty="0">
                <a:solidFill>
                  <a:srgbClr val="406871"/>
                </a:solidFill>
                <a:effectLst/>
                <a:uFillTx/>
                <a:latin typeface="Yu Gothic UI" panose="020B0500000000000000" pitchFamily="34" charset="-128"/>
                <a:ea typeface="Yu Gothic UI" panose="020B0500000000000000" pitchFamily="34" charset="-128"/>
              </a:rPr>
              <a:t> | </a:t>
            </a:r>
            <a:r>
              <a:rPr lang="da-DK" sz="2800" b="0" u="none" strike="noStrike" dirty="0" err="1">
                <a:solidFill>
                  <a:srgbClr val="406871"/>
                </a:solidFill>
                <a:effectLst/>
                <a:uFillTx/>
                <a:latin typeface="Yu Gothic UI" panose="020B0500000000000000" pitchFamily="34" charset="-128"/>
                <a:ea typeface="Yu Gothic UI" panose="020B0500000000000000" pitchFamily="34" charset="-128"/>
              </a:rPr>
              <a:t>Current</a:t>
            </a:r>
            <a:r>
              <a:rPr lang="da-DK" sz="2800" b="0" u="none" strike="noStrike" dirty="0">
                <a:solidFill>
                  <a:srgbClr val="406871"/>
                </a:solidFill>
                <a:effectLst/>
                <a:uFillTx/>
                <a:latin typeface="Yu Gothic UI" panose="020B0500000000000000" pitchFamily="34" charset="-128"/>
                <a:ea typeface="Yu Gothic UI" panose="020B0500000000000000" pitchFamily="34" charset="-128"/>
              </a:rPr>
              <a:t> </a:t>
            </a:r>
            <a:r>
              <a:rPr lang="da-DK" sz="2800" b="0" u="none" strike="noStrike" dirty="0" err="1">
                <a:solidFill>
                  <a:srgbClr val="406871"/>
                </a:solidFill>
                <a:effectLst/>
                <a:uFillTx/>
                <a:latin typeface="Yu Gothic UI" panose="020B0500000000000000" pitchFamily="34" charset="-128"/>
                <a:ea typeface="Yu Gothic UI" panose="020B0500000000000000" pitchFamily="34" charset="-128"/>
              </a:rPr>
              <a:t>projects</a:t>
            </a:r>
            <a:r>
              <a:rPr lang="da-DK" sz="2800" b="0" u="none" strike="noStrike" dirty="0">
                <a:solidFill>
                  <a:srgbClr val="406871"/>
                </a:solidFill>
                <a:effectLst/>
                <a:uFillTx/>
                <a:latin typeface="Yu Gothic UI" panose="020B0500000000000000" pitchFamily="34" charset="-128"/>
                <a:ea typeface="Yu Gothic UI" panose="020B0500000000000000" pitchFamily="34" charset="-128"/>
              </a:rPr>
              <a:t> in </a:t>
            </a:r>
            <a:r>
              <a:rPr lang="da-DK" sz="2800" dirty="0">
                <a:solidFill>
                  <a:srgbClr val="406871"/>
                </a:solidFill>
                <a:latin typeface="Yu Gothic UI" panose="020B0500000000000000" pitchFamily="34" charset="-128"/>
                <a:ea typeface="Yu Gothic UI" panose="020B0500000000000000" pitchFamily="34" charset="-128"/>
              </a:rPr>
              <a:t>the</a:t>
            </a:r>
            <a:r>
              <a:rPr lang="da-DK" sz="2800" b="0" u="none" strike="noStrike" dirty="0">
                <a:solidFill>
                  <a:srgbClr val="406871"/>
                </a:solidFill>
                <a:effectLst/>
                <a:uFillTx/>
                <a:latin typeface="Yu Gothic UI" panose="020B0500000000000000" pitchFamily="34" charset="-128"/>
                <a:ea typeface="Yu Gothic UI" panose="020B0500000000000000" pitchFamily="34" charset="-128"/>
              </a:rPr>
              <a:t> Task Force</a:t>
            </a:r>
            <a:endParaRPr lang="da-DK" sz="2800" b="0" u="none" strike="noStrike" dirty="0">
              <a:solidFill>
                <a:schemeClr val="dk1"/>
              </a:solidFill>
              <a:effectLst/>
              <a:uFillTx/>
              <a:latin typeface="Yu Gothic UI" panose="020B0500000000000000" pitchFamily="34" charset="-128"/>
              <a:ea typeface="Yu Gothic UI" panose="020B0500000000000000" pitchFamily="34" charset="-128"/>
            </a:endParaRPr>
          </a:p>
        </p:txBody>
      </p:sp>
      <p:sp>
        <p:nvSpPr>
          <p:cNvPr id="563" name="Rektangel 35"/>
          <p:cNvSpPr/>
          <p:nvPr/>
        </p:nvSpPr>
        <p:spPr>
          <a:xfrm>
            <a:off x="2779200" y="4538160"/>
            <a:ext cx="8712000" cy="1219680"/>
          </a:xfrm>
          <a:prstGeom prst="rect">
            <a:avLst/>
          </a:prstGeom>
          <a:solidFill>
            <a:srgbClr val="F6F6F6"/>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1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64" name="Rektangel 27"/>
          <p:cNvSpPr/>
          <p:nvPr/>
        </p:nvSpPr>
        <p:spPr>
          <a:xfrm>
            <a:off x="696960" y="4538160"/>
            <a:ext cx="2147760" cy="1219680"/>
          </a:xfrm>
          <a:prstGeom prst="rect">
            <a:avLst/>
          </a:prstGeom>
          <a:solidFill>
            <a:srgbClr val="7B9CB0"/>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2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65" name="Tekstfelt 34"/>
          <p:cNvSpPr/>
          <p:nvPr/>
        </p:nvSpPr>
        <p:spPr>
          <a:xfrm>
            <a:off x="1056600" y="4602240"/>
            <a:ext cx="1691640" cy="91608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defRPr/>
            </a:pPr>
            <a:r>
              <a:rPr kumimoji="0" lang="da-DK" sz="12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Solutions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Digital assistant targeted at employees, citizens, and businesses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grpSp>
        <p:nvGrpSpPr>
          <p:cNvPr id="566" name="Gruppe 6"/>
          <p:cNvGrpSpPr/>
          <p:nvPr/>
        </p:nvGrpSpPr>
        <p:grpSpPr>
          <a:xfrm>
            <a:off x="359280" y="4863960"/>
            <a:ext cx="601920" cy="568800"/>
            <a:chOff x="359280" y="4863960"/>
            <a:chExt cx="601920" cy="568800"/>
          </a:xfrm>
        </p:grpSpPr>
        <p:sp>
          <p:nvSpPr>
            <p:cNvPr id="567" name="Ellipse 28"/>
            <p:cNvSpPr/>
            <p:nvPr/>
          </p:nvSpPr>
          <p:spPr>
            <a:xfrm>
              <a:off x="359280" y="4863960"/>
              <a:ext cx="601920" cy="568800"/>
            </a:xfrm>
            <a:prstGeom prst="ellipse">
              <a:avLst/>
            </a:prstGeom>
            <a:solidFill>
              <a:srgbClr val="7B9CB0"/>
            </a:solid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 </a:t>
              </a:r>
            </a:p>
          </p:txBody>
        </p:sp>
        <p:pic>
          <p:nvPicPr>
            <p:cNvPr id="568" name="Grafik 35" descr="Robot"/>
            <p:cNvPicPr/>
            <p:nvPr/>
          </p:nvPicPr>
          <p:blipFill>
            <a:blip r:embed="rId4">
              <a:extLst>
                <a:ext uri="{96DAC541-7B7A-43D3-8B79-37D633B846F1}">
                  <asvg:svgBlip xmlns:asvg="http://schemas.microsoft.com/office/drawing/2016/SVG/main" r:embed="rId5"/>
                </a:ext>
              </a:extLst>
            </a:blip>
            <a:stretch/>
          </p:blipFill>
          <p:spPr>
            <a:xfrm>
              <a:off x="408960" y="4890600"/>
              <a:ext cx="515160" cy="515160"/>
            </a:xfrm>
            <a:prstGeom prst="rect">
              <a:avLst/>
            </a:prstGeom>
            <a:noFill/>
            <a:ln w="0">
              <a:noFill/>
            </a:ln>
          </p:spPr>
        </p:pic>
      </p:grpSp>
      <p:sp>
        <p:nvSpPr>
          <p:cNvPr id="569" name="Tekstfelt 36"/>
          <p:cNvSpPr/>
          <p:nvPr/>
        </p:nvSpPr>
        <p:spPr>
          <a:xfrm>
            <a:off x="2946960" y="4702320"/>
            <a:ext cx="8358120" cy="86688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t">
            <a:spAutoFit/>
          </a:bodyPr>
          <a:lstStyle/>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da-DK"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Focus: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Opportunities and potential for digital assistants targeted at public sector employees, citizens, and businesses.</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601"/>
              </a:spcBef>
              <a:spcAft>
                <a:spcPts val="0"/>
              </a:spcAft>
              <a:buClrTx/>
              <a:buSzTx/>
              <a:buFontTx/>
              <a:buNone/>
              <a:tabLst/>
              <a:defRPr/>
            </a:pP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da-DK" sz="1100" b="1"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Next</a:t>
            </a:r>
            <a:r>
              <a:rPr kumimoji="0" lang="da-DK"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step: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Formulation of proposals for how and at what level of ambition assistants can be developed and implemented in the public sector. The Task Force's work is supplemented by input from the symposium.</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570" name="Rektangel 35"/>
          <p:cNvSpPr/>
          <p:nvPr/>
        </p:nvSpPr>
        <p:spPr>
          <a:xfrm>
            <a:off x="2808720" y="3021120"/>
            <a:ext cx="8678160" cy="1246680"/>
          </a:xfrm>
          <a:prstGeom prst="rect">
            <a:avLst/>
          </a:prstGeom>
          <a:solidFill>
            <a:srgbClr val="F6F6F6"/>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1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71" name="Rektangel 31"/>
          <p:cNvSpPr/>
          <p:nvPr/>
        </p:nvSpPr>
        <p:spPr>
          <a:xfrm>
            <a:off x="685800" y="3021120"/>
            <a:ext cx="2147760" cy="1246680"/>
          </a:xfrm>
          <a:prstGeom prst="rect">
            <a:avLst/>
          </a:prstGeom>
          <a:solidFill>
            <a:srgbClr val="7B9CB0"/>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2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72" name="Tekstfelt 21"/>
          <p:cNvSpPr/>
          <p:nvPr/>
        </p:nvSpPr>
        <p:spPr>
          <a:xfrm>
            <a:off x="2964240" y="3126240"/>
            <a:ext cx="8358120" cy="103644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t">
            <a:spAutoFit/>
          </a:bodyPr>
          <a:lstStyle/>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da-DK"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Focus: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Widespread rollout of speech-to-text documentation in the public sector, including in municipal elderly care and health services.</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601"/>
              </a:spcBef>
              <a:spcAft>
                <a:spcPts val="0"/>
              </a:spcAft>
              <a:buClrTx/>
              <a:buSzTx/>
              <a:buFontTx/>
              <a:buNone/>
              <a:tabLst/>
              <a:defRPr/>
            </a:pP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da-DK" sz="1100" b="1"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Next</a:t>
            </a:r>
            <a:r>
              <a:rPr kumimoji="0" lang="da-DK"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step: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Continued focus on establishing a legal basis and proposals for widespread rollout. The Task Force's work is supplemented by input from the symposium.</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573" name="Tekstfelt 20"/>
          <p:cNvSpPr/>
          <p:nvPr/>
        </p:nvSpPr>
        <p:spPr>
          <a:xfrm>
            <a:off x="1045800" y="3085200"/>
            <a:ext cx="1691640" cy="1100746"/>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defRPr/>
            </a:pPr>
            <a:r>
              <a:rPr kumimoji="0" lang="da-DK" sz="12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Solutions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Speech-to-text documentation in healthcare and elderly care</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grpSp>
        <p:nvGrpSpPr>
          <p:cNvPr id="574" name="Gruppe 2"/>
          <p:cNvGrpSpPr/>
          <p:nvPr/>
        </p:nvGrpSpPr>
        <p:grpSpPr>
          <a:xfrm>
            <a:off x="335160" y="3360240"/>
            <a:ext cx="601920" cy="568800"/>
            <a:chOff x="335160" y="3360240"/>
            <a:chExt cx="601920" cy="568800"/>
          </a:xfrm>
        </p:grpSpPr>
        <p:sp>
          <p:nvSpPr>
            <p:cNvPr id="575" name="Ellipse 19"/>
            <p:cNvSpPr/>
            <p:nvPr/>
          </p:nvSpPr>
          <p:spPr>
            <a:xfrm>
              <a:off x="335160" y="3360240"/>
              <a:ext cx="601920" cy="568800"/>
            </a:xfrm>
            <a:prstGeom prst="ellipse">
              <a:avLst/>
            </a:prstGeom>
            <a:solidFill>
              <a:srgbClr val="7B9CB0"/>
            </a:solid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pic>
          <p:nvPicPr>
            <p:cNvPr id="576" name="Billede 15"/>
            <p:cNvPicPr/>
            <p:nvPr/>
          </p:nvPicPr>
          <p:blipFill>
            <a:blip r:embed="rId6"/>
            <a:stretch/>
          </p:blipFill>
          <p:spPr>
            <a:xfrm>
              <a:off x="451080" y="3483720"/>
              <a:ext cx="321480" cy="321480"/>
            </a:xfrm>
            <a:prstGeom prst="rect">
              <a:avLst/>
            </a:prstGeom>
            <a:noFill/>
            <a:ln w="0">
              <a:noFill/>
            </a:ln>
          </p:spPr>
        </p:pic>
      </p:grpSp>
      <p:sp>
        <p:nvSpPr>
          <p:cNvPr id="577" name="Tekstboks 65"/>
          <p:cNvSpPr/>
          <p:nvPr/>
        </p:nvSpPr>
        <p:spPr>
          <a:xfrm>
            <a:off x="2889360" y="1254600"/>
            <a:ext cx="7551000" cy="18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tab pos="0" algn="l"/>
              </a:tabLst>
              <a:defRPr/>
            </a:pPr>
            <a:r>
              <a:rPr kumimoji="0" lang="da-DK" sz="1200" b="1"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rPr>
              <a:t>Status</a:t>
            </a:r>
            <a:endParaRPr kumimoji="0" lang="da-DK"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578" name="Tekstboks 65"/>
          <p:cNvSpPr/>
          <p:nvPr/>
        </p:nvSpPr>
        <p:spPr>
          <a:xfrm>
            <a:off x="701640" y="1254600"/>
            <a:ext cx="2768040" cy="18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tab pos="0" algn="l"/>
              </a:tabLst>
              <a:defRPr/>
            </a:pPr>
            <a:r>
              <a:rPr kumimoji="0" lang="da-DK" sz="1200" b="1"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Area</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579" name="Rektangel 35"/>
          <p:cNvSpPr/>
          <p:nvPr/>
        </p:nvSpPr>
        <p:spPr>
          <a:xfrm>
            <a:off x="2808720" y="1739160"/>
            <a:ext cx="8678160" cy="1043280"/>
          </a:xfrm>
          <a:prstGeom prst="rect">
            <a:avLst/>
          </a:prstGeom>
          <a:solidFill>
            <a:srgbClr val="F6F6F6"/>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1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80" name="Rektangel 14"/>
          <p:cNvSpPr/>
          <p:nvPr/>
        </p:nvSpPr>
        <p:spPr>
          <a:xfrm>
            <a:off x="685800" y="1739160"/>
            <a:ext cx="2147760" cy="1037160"/>
          </a:xfrm>
          <a:prstGeom prst="rect">
            <a:avLst/>
          </a:prstGeom>
          <a:solidFill>
            <a:srgbClr val="7B9CB0"/>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2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81" name="Tekstfelt 30"/>
          <p:cNvSpPr/>
          <p:nvPr/>
        </p:nvSpPr>
        <p:spPr>
          <a:xfrm>
            <a:off x="2968560" y="1874520"/>
            <a:ext cx="8358120" cy="698071"/>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t">
            <a:spAutoFit/>
          </a:bodyPr>
          <a:lstStyle/>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en-US"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Focus: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Identification of three large-scale AI projects that can be rolled out widely in the public sector.</a:t>
            </a: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endPar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en-US"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Next step</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The symposium has just been held. Now it is time for prioritization in the Task Force's board and political committees.</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582" name="Tekstfelt 33"/>
          <p:cNvSpPr/>
          <p:nvPr/>
        </p:nvSpPr>
        <p:spPr>
          <a:xfrm>
            <a:off x="1052640" y="1739160"/>
            <a:ext cx="1691640" cy="91608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Cross-cutting</a:t>
            </a:r>
            <a:endParaRPr kumimoji="0" lang="en-US"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Symposium and identification of large-scale AI projects</a:t>
            </a:r>
            <a:endParaRPr kumimoji="0" lang="en-US"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grpSp>
        <p:nvGrpSpPr>
          <p:cNvPr id="583" name="Gruppe 5"/>
          <p:cNvGrpSpPr/>
          <p:nvPr/>
        </p:nvGrpSpPr>
        <p:grpSpPr>
          <a:xfrm>
            <a:off x="388440" y="1973520"/>
            <a:ext cx="568440" cy="568800"/>
            <a:chOff x="388440" y="1973520"/>
            <a:chExt cx="568440" cy="568800"/>
          </a:xfrm>
        </p:grpSpPr>
        <p:sp>
          <p:nvSpPr>
            <p:cNvPr id="584" name="Ellipse 32"/>
            <p:cNvSpPr/>
            <p:nvPr/>
          </p:nvSpPr>
          <p:spPr>
            <a:xfrm>
              <a:off x="388440" y="1973520"/>
              <a:ext cx="568440" cy="568800"/>
            </a:xfrm>
            <a:prstGeom prst="ellipse">
              <a:avLst/>
            </a:prstGeom>
            <a:solidFill>
              <a:srgbClr val="7B9CB0"/>
            </a:solid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pic>
          <p:nvPicPr>
            <p:cNvPr id="585" name="Grafik 3" descr="Møde"/>
            <p:cNvPicPr/>
            <p:nvPr/>
          </p:nvPicPr>
          <p:blipFill>
            <a:blip r:embed="rId7">
              <a:extLst>
                <a:ext uri="{96DAC541-7B7A-43D3-8B79-37D633B846F1}">
                  <asvg:svgBlip xmlns:asvg="http://schemas.microsoft.com/office/drawing/2016/SVG/main" r:embed="rId8"/>
                </a:ext>
              </a:extLst>
            </a:blip>
            <a:stretch/>
          </p:blipFill>
          <p:spPr>
            <a:xfrm>
              <a:off x="464760" y="2049480"/>
              <a:ext cx="416160" cy="416160"/>
            </a:xfrm>
            <a:prstGeom prst="rect">
              <a:avLst/>
            </a:prstGeom>
            <a:noFill/>
            <a:ln w="0">
              <a:noFill/>
            </a:ln>
          </p:spPr>
        </p:pic>
      </p:grpSp>
      <p:cxnSp>
        <p:nvCxnSpPr>
          <p:cNvPr id="586" name="Lige forbindelse 24"/>
          <p:cNvCxnSpPr/>
          <p:nvPr/>
        </p:nvCxnSpPr>
        <p:spPr>
          <a:xfrm flipV="1">
            <a:off x="690120" y="1448280"/>
            <a:ext cx="10801440" cy="9000"/>
          </a:xfrm>
          <a:prstGeom prst="straightConnector1">
            <a:avLst/>
          </a:prstGeom>
          <a:ln w="19050">
            <a:solidFill>
              <a:srgbClr val="3B5463"/>
            </a:solidFill>
            <a:roun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7" name="think-cell data - do not delete" hidden="1"/>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2" imgW="0" imgH="0" progId="TCLayout.ActiveDocument.1">
                  <p:embed/>
                </p:oleObj>
              </mc:Choice>
              <mc:Fallback>
                <p:oleObj name="think-cell Slide" r:id="rId2" imgW="0" imgH="0" progId="TCLayout.ActiveDocument.1">
                  <p:embed/>
                  <p:pic>
                    <p:nvPicPr>
                      <p:cNvPr id="587" name="think-cell data - do not delete" hidden="1"/>
                      <p:cNvPicPr/>
                      <p:nvPr/>
                    </p:nvPicPr>
                    <p:blipFill>
                      <a:blip r:embed="rId3"/>
                      <a:stretch/>
                    </p:blipFill>
                    <p:spPr>
                      <a:xfrm>
                        <a:off x="1440" y="1440"/>
                        <a:ext cx="1080" cy="1080"/>
                      </a:xfrm>
                      <a:prstGeom prst="rect">
                        <a:avLst/>
                      </a:prstGeom>
                      <a:noFill/>
                      <a:ln w="0">
                        <a:noFill/>
                      </a:ln>
                    </p:spPr>
                  </p:pic>
                </p:oleObj>
              </mc:Fallback>
            </mc:AlternateContent>
          </a:graphicData>
        </a:graphic>
      </p:graphicFrame>
      <p:sp>
        <p:nvSpPr>
          <p:cNvPr id="589" name="PlaceHolder 1"/>
          <p:cNvSpPr>
            <a:spLocks noGrp="1"/>
          </p:cNvSpPr>
          <p:nvPr>
            <p:ph type="title"/>
          </p:nvPr>
        </p:nvSpPr>
        <p:spPr>
          <a:xfrm>
            <a:off x="701640" y="426600"/>
            <a:ext cx="12234600" cy="935640"/>
          </a:xfrm>
          <a:prstGeom prst="rect">
            <a:avLst/>
          </a:prstGeom>
          <a:noFill/>
          <a:ln w="9360">
            <a:noFill/>
          </a:ln>
        </p:spPr>
        <p:txBody>
          <a:bodyPr lIns="0" tIns="0" rIns="1036800" bIns="0" numCol="1" spcCol="0" anchor="t">
            <a:noAutofit/>
          </a:bodyPr>
          <a:lstStyle/>
          <a:p>
            <a:pPr indent="0">
              <a:lnSpc>
                <a:spcPct val="90000"/>
              </a:lnSpc>
              <a:buNone/>
            </a:pPr>
            <a:r>
              <a:rPr lang="en-US" sz="2800" b="1" u="none" strike="noStrike" dirty="0">
                <a:solidFill>
                  <a:srgbClr val="406871"/>
                </a:solidFill>
                <a:effectLst/>
                <a:uFillTx/>
                <a:latin typeface="Yu Gothic UI" panose="020B0500000000000000" pitchFamily="34" charset="-128"/>
                <a:ea typeface="Yu Gothic UI" panose="020B0500000000000000" pitchFamily="34" charset="-128"/>
              </a:rPr>
              <a:t>Project areas | </a:t>
            </a:r>
            <a:r>
              <a:rPr lang="en-US" sz="2800" b="0" u="none" strike="noStrike" dirty="0">
                <a:solidFill>
                  <a:srgbClr val="406871"/>
                </a:solidFill>
                <a:effectLst/>
                <a:uFillTx/>
                <a:latin typeface="Yu Gothic UI" panose="020B0500000000000000" pitchFamily="34" charset="-128"/>
                <a:ea typeface="Yu Gothic UI" panose="020B0500000000000000" pitchFamily="34" charset="-128"/>
              </a:rPr>
              <a:t>Current projects in the Task Force</a:t>
            </a:r>
            <a:endParaRPr lang="en-US" sz="2800" b="0" u="none" strike="noStrike" dirty="0">
              <a:solidFill>
                <a:schemeClr val="dk1"/>
              </a:solidFill>
              <a:effectLst/>
              <a:uFillTx/>
              <a:latin typeface="Yu Gothic UI" panose="020B0500000000000000" pitchFamily="34" charset="-128"/>
              <a:ea typeface="Yu Gothic UI" panose="020B0500000000000000" pitchFamily="34" charset="-128"/>
            </a:endParaRPr>
          </a:p>
        </p:txBody>
      </p:sp>
      <p:sp>
        <p:nvSpPr>
          <p:cNvPr id="590" name="Rektangel 35"/>
          <p:cNvSpPr/>
          <p:nvPr/>
        </p:nvSpPr>
        <p:spPr>
          <a:xfrm>
            <a:off x="2818800" y="1764720"/>
            <a:ext cx="8645400" cy="1357560"/>
          </a:xfrm>
          <a:prstGeom prst="rect">
            <a:avLst/>
          </a:prstGeom>
          <a:solidFill>
            <a:srgbClr val="F6F6F6"/>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1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91" name="Tekstfelt 28"/>
          <p:cNvSpPr/>
          <p:nvPr/>
        </p:nvSpPr>
        <p:spPr>
          <a:xfrm>
            <a:off x="2936880" y="1918800"/>
            <a:ext cx="8529840" cy="116955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en-US"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Focus: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Providing a legal basis for the use of artificial intelligence in the public sector. This will take the form of legislation being included in the legislative program for 2026/2027 at the latest. In parallel, the Task Force is working on supporting initiatives for ministries with regard to providing a legal basis, including in the area of employment.</a:t>
            </a: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endPar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en-US"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Next step: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A proposal to the Task Force's board committee on legislative models (either through a main law in a general approach or through model law provisions in a sector-specific approach) for establishing a legal basis is expected in October.</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592" name="Rektangel 30"/>
          <p:cNvSpPr/>
          <p:nvPr/>
        </p:nvSpPr>
        <p:spPr>
          <a:xfrm>
            <a:off x="691200" y="1764720"/>
            <a:ext cx="2147760" cy="1357560"/>
          </a:xfrm>
          <a:prstGeom prst="rect">
            <a:avLst/>
          </a:prstGeom>
          <a:solidFill>
            <a:srgbClr val="7B9CB0"/>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2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93" name="Tekstfelt 32"/>
          <p:cNvSpPr/>
          <p:nvPr/>
        </p:nvSpPr>
        <p:spPr>
          <a:xfrm>
            <a:off x="1083600" y="2232734"/>
            <a:ext cx="1352712" cy="36933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defRPr/>
            </a:pPr>
            <a:r>
              <a:rPr kumimoji="0" lang="da-DK" sz="1200" b="1"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cs typeface="+mn-cs"/>
              </a:rPr>
              <a:t>Providing</a:t>
            </a:r>
            <a:r>
              <a:rPr kumimoji="0" lang="da-DK" sz="12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 the legal basis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grpSp>
        <p:nvGrpSpPr>
          <p:cNvPr id="594" name="Gruppe 5"/>
          <p:cNvGrpSpPr/>
          <p:nvPr/>
        </p:nvGrpSpPr>
        <p:grpSpPr>
          <a:xfrm>
            <a:off x="383760" y="2158920"/>
            <a:ext cx="601920" cy="568800"/>
            <a:chOff x="383760" y="2158920"/>
            <a:chExt cx="601920" cy="568800"/>
          </a:xfrm>
        </p:grpSpPr>
        <p:sp>
          <p:nvSpPr>
            <p:cNvPr id="595" name="Ellipse 31"/>
            <p:cNvSpPr/>
            <p:nvPr/>
          </p:nvSpPr>
          <p:spPr>
            <a:xfrm>
              <a:off x="383760" y="2158920"/>
              <a:ext cx="601920" cy="568800"/>
            </a:xfrm>
            <a:prstGeom prst="ellipse">
              <a:avLst/>
            </a:prstGeom>
            <a:solidFill>
              <a:srgbClr val="7B9CB0"/>
            </a:solid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 </a:t>
              </a:r>
            </a:p>
          </p:txBody>
        </p:sp>
        <p:pic>
          <p:nvPicPr>
            <p:cNvPr id="596" name="Billede 18"/>
            <p:cNvPicPr/>
            <p:nvPr/>
          </p:nvPicPr>
          <p:blipFill>
            <a:blip r:embed="rId4"/>
            <a:stretch/>
          </p:blipFill>
          <p:spPr>
            <a:xfrm>
              <a:off x="560880" y="2258280"/>
              <a:ext cx="321480" cy="321480"/>
            </a:xfrm>
            <a:prstGeom prst="rect">
              <a:avLst/>
            </a:prstGeom>
            <a:noFill/>
            <a:ln w="0">
              <a:noFill/>
            </a:ln>
          </p:spPr>
        </p:pic>
      </p:grpSp>
      <p:sp>
        <p:nvSpPr>
          <p:cNvPr id="597" name="Rektangel 35"/>
          <p:cNvSpPr/>
          <p:nvPr/>
        </p:nvSpPr>
        <p:spPr>
          <a:xfrm>
            <a:off x="2818800" y="3414240"/>
            <a:ext cx="8645400" cy="1357560"/>
          </a:xfrm>
          <a:prstGeom prst="rect">
            <a:avLst/>
          </a:prstGeom>
          <a:solidFill>
            <a:srgbClr val="F6F6F6"/>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1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598" name="Tekstfelt 42"/>
          <p:cNvSpPr/>
          <p:nvPr/>
        </p:nvSpPr>
        <p:spPr>
          <a:xfrm>
            <a:off x="2936880" y="3568680"/>
            <a:ext cx="8529840" cy="100027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en-US"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Focus: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Establishing clearer frameworks for the use of cloud computing for AI in the public sector, including in relation to the processing of personal data, the market for cloud services, and issues of digital sovereignty.</a:t>
            </a: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endPar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180000" marR="0" lvl="0" indent="-180000" algn="l" defTabSz="914400" rtl="0" eaLnBrk="1" fontAlgn="auto" latinLnBrk="0" hangingPunct="1">
              <a:lnSpc>
                <a:spcPct val="100000"/>
              </a:lnSpc>
              <a:spcBef>
                <a:spcPts val="601"/>
              </a:spcBef>
              <a:spcAft>
                <a:spcPts val="0"/>
              </a:spcAft>
              <a:buClr>
                <a:srgbClr val="000000"/>
              </a:buClr>
              <a:buSzTx/>
              <a:buFont typeface="Arial"/>
              <a:buChar char="•"/>
              <a:tabLst/>
              <a:defRPr/>
            </a:pPr>
            <a:r>
              <a:rPr kumimoji="0" lang="en-US" sz="11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Next steps: </a:t>
            </a:r>
            <a:r>
              <a:rPr kumimoji="0" lang="en-US"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Ten possible solutions have been identified, which will be explored and further qualified. Based on this exploration, a recommendation will be prepared for the Task Force's board of directors on the launch of initiatives in early 2026. </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599" name="Rektangel 43"/>
          <p:cNvSpPr/>
          <p:nvPr/>
        </p:nvSpPr>
        <p:spPr>
          <a:xfrm>
            <a:off x="691200" y="3414240"/>
            <a:ext cx="2147760" cy="1357560"/>
          </a:xfrm>
          <a:prstGeom prst="rect">
            <a:avLst/>
          </a:prstGeom>
          <a:solidFill>
            <a:srgbClr val="7B9CB0"/>
          </a:solidFill>
          <a:ln w="1270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endParaRPr kumimoji="0" lang="da-DK" sz="1200" b="1"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600" name="Tekstfelt 45"/>
          <p:cNvSpPr/>
          <p:nvPr/>
        </p:nvSpPr>
        <p:spPr>
          <a:xfrm>
            <a:off x="1055700" y="3884151"/>
            <a:ext cx="1693080" cy="36933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Clear framework for using the cloud for AI</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grpSp>
        <p:nvGrpSpPr>
          <p:cNvPr id="601" name="Gruppe 3"/>
          <p:cNvGrpSpPr/>
          <p:nvPr/>
        </p:nvGrpSpPr>
        <p:grpSpPr>
          <a:xfrm>
            <a:off x="383760" y="3808800"/>
            <a:ext cx="601920" cy="568800"/>
            <a:chOff x="383760" y="3808800"/>
            <a:chExt cx="601920" cy="568800"/>
          </a:xfrm>
        </p:grpSpPr>
        <p:sp>
          <p:nvSpPr>
            <p:cNvPr id="602" name="Ellipse 44"/>
            <p:cNvSpPr/>
            <p:nvPr/>
          </p:nvSpPr>
          <p:spPr>
            <a:xfrm>
              <a:off x="383760" y="3808800"/>
              <a:ext cx="601920" cy="568800"/>
            </a:xfrm>
            <a:prstGeom prst="ellipse">
              <a:avLst/>
            </a:prstGeom>
            <a:solidFill>
              <a:srgbClr val="7B9CB0"/>
            </a:solid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800" b="0" i="0" u="none" strike="noStrike" kern="1200" cap="none" spc="0" normalizeH="0" baseline="0" noProof="0">
                  <a:ln>
                    <a:noFill/>
                  </a:ln>
                  <a:solidFill>
                    <a:srgbClr val="FFFFFF"/>
                  </a:solidFill>
                  <a:effectLst/>
                  <a:uLnTx/>
                  <a:uFillTx/>
                  <a:latin typeface="Yu Gothic UI" panose="020B0500000000000000" pitchFamily="34" charset="-128"/>
                  <a:ea typeface="Yu Gothic UI" panose="020B0500000000000000" pitchFamily="34" charset="-128"/>
                  <a:cs typeface="+mn-cs"/>
                </a:rPr>
                <a:t> </a:t>
              </a:r>
            </a:p>
          </p:txBody>
        </p:sp>
        <p:pic>
          <p:nvPicPr>
            <p:cNvPr id="603" name="Billede 47"/>
            <p:cNvPicPr/>
            <p:nvPr/>
          </p:nvPicPr>
          <p:blipFill>
            <a:blip r:embed="rId5"/>
            <a:stretch/>
          </p:blipFill>
          <p:spPr>
            <a:xfrm>
              <a:off x="540720" y="3932280"/>
              <a:ext cx="321480" cy="321480"/>
            </a:xfrm>
            <a:prstGeom prst="rect">
              <a:avLst/>
            </a:prstGeom>
            <a:solidFill>
              <a:srgbClr val="7B9CB0"/>
            </a:solidFill>
            <a:ln w="0">
              <a:noFill/>
            </a:ln>
          </p:spPr>
        </p:pic>
      </p:grpSp>
      <p:sp>
        <p:nvSpPr>
          <p:cNvPr id="604" name="Tekstboks 65"/>
          <p:cNvSpPr/>
          <p:nvPr/>
        </p:nvSpPr>
        <p:spPr>
          <a:xfrm>
            <a:off x="2889360" y="1254600"/>
            <a:ext cx="7551000" cy="18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tab pos="0" algn="l"/>
              </a:tabLst>
              <a:defRPr/>
            </a:pPr>
            <a:r>
              <a:rPr kumimoji="0" lang="da-DK" sz="1200" b="1"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rPr>
              <a:t>Status</a:t>
            </a:r>
            <a:endParaRPr kumimoji="0" lang="da-DK"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605" name="Tekstboks 65"/>
          <p:cNvSpPr/>
          <p:nvPr/>
        </p:nvSpPr>
        <p:spPr>
          <a:xfrm>
            <a:off x="701640" y="1254600"/>
            <a:ext cx="2768040" cy="18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tab pos="0" algn="l"/>
              </a:tabLst>
              <a:defRPr/>
            </a:pPr>
            <a:r>
              <a:rPr kumimoji="0" lang="da-DK" sz="1200" b="1"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Area</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cxnSp>
        <p:nvCxnSpPr>
          <p:cNvPr id="606" name="Lige forbindelse 50"/>
          <p:cNvCxnSpPr/>
          <p:nvPr/>
        </p:nvCxnSpPr>
        <p:spPr>
          <a:xfrm flipV="1">
            <a:off x="690120" y="1448280"/>
            <a:ext cx="10801440" cy="9000"/>
          </a:xfrm>
          <a:prstGeom prst="straightConnector1">
            <a:avLst/>
          </a:prstGeom>
          <a:ln w="19050">
            <a:solidFill>
              <a:srgbClr val="3B5463"/>
            </a:solidFill>
            <a:roun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Billede 2"/>
          <p:cNvPicPr/>
          <p:nvPr/>
        </p:nvPicPr>
        <p:blipFill>
          <a:blip r:embed="rId2"/>
          <a:stretch/>
        </p:blipFill>
        <p:spPr>
          <a:xfrm>
            <a:off x="860612" y="718405"/>
            <a:ext cx="10292760" cy="5310360"/>
          </a:xfrm>
          <a:prstGeom prst="rect">
            <a:avLst/>
          </a:prstGeom>
          <a:noFill/>
          <a:ln w="0">
            <a:noFill/>
          </a:ln>
        </p:spPr>
      </p:pic>
      <p:sp>
        <p:nvSpPr>
          <p:cNvPr id="2" name="PlaceHolder 1"/>
          <p:cNvSpPr>
            <a:spLocks noGrp="1"/>
          </p:cNvSpPr>
          <p:nvPr>
            <p:ph type="sldNum" idx="3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3" name="Tekstfelt 2">
            <a:extLst>
              <a:ext uri="{FF2B5EF4-FFF2-40B4-BE49-F238E27FC236}">
                <a16:creationId xmlns:a16="http://schemas.microsoft.com/office/drawing/2014/main" id="{7D983960-7C25-44CB-A5DA-787F4B974AF1}"/>
              </a:ext>
            </a:extLst>
          </p:cNvPr>
          <p:cNvSpPr txBox="1"/>
          <p:nvPr/>
        </p:nvSpPr>
        <p:spPr>
          <a:xfrm>
            <a:off x="959003" y="710300"/>
            <a:ext cx="10095978"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Themes</a:t>
            </a:r>
            <a:r>
              <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 </a:t>
            </a: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Based on knowledge of existing AI solutions in development and operation, as well as input from the state, regions, and municipalities, 12 examples of scenarios for large-scale AI projects within six themes are described.</a:t>
            </a:r>
            <a:endPar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 name="Tekstfelt 3">
            <a:extLst>
              <a:ext uri="{FF2B5EF4-FFF2-40B4-BE49-F238E27FC236}">
                <a16:creationId xmlns:a16="http://schemas.microsoft.com/office/drawing/2014/main" id="{D2F2F9B7-557A-4E71-9986-B163D18C6AD4}"/>
              </a:ext>
            </a:extLst>
          </p:cNvPr>
          <p:cNvSpPr txBox="1"/>
          <p:nvPr/>
        </p:nvSpPr>
        <p:spPr>
          <a:xfrm>
            <a:off x="1365337" y="2174877"/>
            <a:ext cx="1340285" cy="461665"/>
          </a:xfrm>
          <a:prstGeom prst="rect">
            <a:avLst/>
          </a:prstGeom>
          <a:solidFill>
            <a:srgbClr val="E1E6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rPr>
              <a:t>Speech-to-text documentation</a:t>
            </a:r>
          </a:p>
        </p:txBody>
      </p:sp>
      <p:sp>
        <p:nvSpPr>
          <p:cNvPr id="6" name="Tekstfelt 5">
            <a:extLst>
              <a:ext uri="{FF2B5EF4-FFF2-40B4-BE49-F238E27FC236}">
                <a16:creationId xmlns:a16="http://schemas.microsoft.com/office/drawing/2014/main" id="{0F3FF75F-94DE-467F-8099-86933FA13DE4}"/>
              </a:ext>
            </a:extLst>
          </p:cNvPr>
          <p:cNvSpPr txBox="1"/>
          <p:nvPr/>
        </p:nvSpPr>
        <p:spPr>
          <a:xfrm>
            <a:off x="3010422" y="2174877"/>
            <a:ext cx="1340285" cy="461665"/>
          </a:xfrm>
          <a:prstGeom prst="rect">
            <a:avLst/>
          </a:prstGeom>
          <a:solidFill>
            <a:srgbClr val="E1E6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rPr>
              <a:t>Citizen oriented AI-assistant </a:t>
            </a:r>
          </a:p>
        </p:txBody>
      </p:sp>
      <p:sp>
        <p:nvSpPr>
          <p:cNvPr id="7" name="Tekstfelt 6">
            <a:extLst>
              <a:ext uri="{FF2B5EF4-FFF2-40B4-BE49-F238E27FC236}">
                <a16:creationId xmlns:a16="http://schemas.microsoft.com/office/drawing/2014/main" id="{D1400C41-D811-4A1C-8195-929474194B82}"/>
              </a:ext>
            </a:extLst>
          </p:cNvPr>
          <p:cNvSpPr txBox="1"/>
          <p:nvPr/>
        </p:nvSpPr>
        <p:spPr>
          <a:xfrm>
            <a:off x="4655507" y="2174877"/>
            <a:ext cx="1340285" cy="646331"/>
          </a:xfrm>
          <a:prstGeom prst="rect">
            <a:avLst/>
          </a:prstGeom>
          <a:solidFill>
            <a:srgbClr val="E1E6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rPr>
              <a:t>Document handling and decision support</a:t>
            </a:r>
          </a:p>
        </p:txBody>
      </p:sp>
      <p:sp>
        <p:nvSpPr>
          <p:cNvPr id="8" name="Tekstfelt 7">
            <a:extLst>
              <a:ext uri="{FF2B5EF4-FFF2-40B4-BE49-F238E27FC236}">
                <a16:creationId xmlns:a16="http://schemas.microsoft.com/office/drawing/2014/main" id="{D8CEEB5A-4469-4973-8BED-C3BFB27DDC0D}"/>
              </a:ext>
            </a:extLst>
          </p:cNvPr>
          <p:cNvSpPr txBox="1"/>
          <p:nvPr/>
        </p:nvSpPr>
        <p:spPr>
          <a:xfrm>
            <a:off x="6344433" y="2174876"/>
            <a:ext cx="1340285" cy="461665"/>
          </a:xfrm>
          <a:prstGeom prst="rect">
            <a:avLst/>
          </a:prstGeom>
          <a:solidFill>
            <a:srgbClr val="E1E6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rPr>
              <a:t>Operational optimization</a:t>
            </a:r>
          </a:p>
        </p:txBody>
      </p:sp>
      <p:sp>
        <p:nvSpPr>
          <p:cNvPr id="9" name="Tekstfelt 8">
            <a:extLst>
              <a:ext uri="{FF2B5EF4-FFF2-40B4-BE49-F238E27FC236}">
                <a16:creationId xmlns:a16="http://schemas.microsoft.com/office/drawing/2014/main" id="{6E5A742F-9DA9-4D42-8876-0E58489DE0D9}"/>
              </a:ext>
            </a:extLst>
          </p:cNvPr>
          <p:cNvSpPr txBox="1"/>
          <p:nvPr/>
        </p:nvSpPr>
        <p:spPr>
          <a:xfrm>
            <a:off x="7945677" y="2174876"/>
            <a:ext cx="1436318" cy="446276"/>
          </a:xfrm>
          <a:prstGeom prst="rect">
            <a:avLst/>
          </a:prstGeom>
          <a:solidFill>
            <a:srgbClr val="E1E6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Employee oriented AI-assistant</a:t>
            </a:r>
          </a:p>
        </p:txBody>
      </p:sp>
      <p:sp>
        <p:nvSpPr>
          <p:cNvPr id="10" name="Tekstfelt 9">
            <a:extLst>
              <a:ext uri="{FF2B5EF4-FFF2-40B4-BE49-F238E27FC236}">
                <a16:creationId xmlns:a16="http://schemas.microsoft.com/office/drawing/2014/main" id="{13BFFB7B-B2EB-4A9C-99F6-1B677EF865F4}"/>
              </a:ext>
            </a:extLst>
          </p:cNvPr>
          <p:cNvSpPr txBox="1"/>
          <p:nvPr/>
        </p:nvSpPr>
        <p:spPr>
          <a:xfrm>
            <a:off x="9634603" y="2174876"/>
            <a:ext cx="1436318" cy="623248"/>
          </a:xfrm>
          <a:prstGeom prst="rect">
            <a:avLst/>
          </a:prstGeom>
          <a:solidFill>
            <a:srgbClr val="E1E6E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Health-related prediction and monitoring</a:t>
            </a:r>
          </a:p>
        </p:txBody>
      </p:sp>
      <p:sp>
        <p:nvSpPr>
          <p:cNvPr id="5" name="Tekstfelt 4">
            <a:extLst>
              <a:ext uri="{FF2B5EF4-FFF2-40B4-BE49-F238E27FC236}">
                <a16:creationId xmlns:a16="http://schemas.microsoft.com/office/drawing/2014/main" id="{D72F7638-9041-45DC-AA5E-EA1A02C2CBE1}"/>
              </a:ext>
            </a:extLst>
          </p:cNvPr>
          <p:cNvSpPr txBox="1"/>
          <p:nvPr/>
        </p:nvSpPr>
        <p:spPr>
          <a:xfrm rot="16200000">
            <a:off x="448475" y="3840623"/>
            <a:ext cx="134028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Quickly</a:t>
            </a:r>
            <a:r>
              <a:rPr kumimoji="0" lang="da-DK" sz="10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a:t>
            </a:r>
            <a:r>
              <a:rPr kumimoji="0" lang="en-US" sz="10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feasible</a:t>
            </a:r>
            <a:r>
              <a:rPr kumimoji="0" lang="da-DK" sz="10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scenario (A)</a:t>
            </a:r>
          </a:p>
        </p:txBody>
      </p:sp>
      <p:sp>
        <p:nvSpPr>
          <p:cNvPr id="12" name="Tekstfelt 11">
            <a:extLst>
              <a:ext uri="{FF2B5EF4-FFF2-40B4-BE49-F238E27FC236}">
                <a16:creationId xmlns:a16="http://schemas.microsoft.com/office/drawing/2014/main" id="{776617EA-DF9D-4067-A6B9-D8A4F79C0096}"/>
              </a:ext>
            </a:extLst>
          </p:cNvPr>
          <p:cNvSpPr txBox="1"/>
          <p:nvPr/>
        </p:nvSpPr>
        <p:spPr>
          <a:xfrm rot="16200000">
            <a:off x="448475" y="5180909"/>
            <a:ext cx="134028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Visionary</a:t>
            </a:r>
            <a:r>
              <a:rPr kumimoji="0" lang="da-DK" sz="10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scenario (B)</a:t>
            </a:r>
          </a:p>
        </p:txBody>
      </p:sp>
      <p:sp>
        <p:nvSpPr>
          <p:cNvPr id="11" name="Tekstfelt 10">
            <a:extLst>
              <a:ext uri="{FF2B5EF4-FFF2-40B4-BE49-F238E27FC236}">
                <a16:creationId xmlns:a16="http://schemas.microsoft.com/office/drawing/2014/main" id="{6D391023-739D-455B-9821-723463D4F9C3}"/>
              </a:ext>
            </a:extLst>
          </p:cNvPr>
          <p:cNvSpPr txBox="1"/>
          <p:nvPr/>
        </p:nvSpPr>
        <p:spPr>
          <a:xfrm>
            <a:off x="1296443" y="3752496"/>
            <a:ext cx="1478071" cy="646331"/>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Rollout of speech-to-text solution in the mature sector</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14" name="Tekstfelt 13">
            <a:extLst>
              <a:ext uri="{FF2B5EF4-FFF2-40B4-BE49-F238E27FC236}">
                <a16:creationId xmlns:a16="http://schemas.microsoft.com/office/drawing/2014/main" id="{AD744CAB-BA65-4D19-9249-69BD3B5DEAAF}"/>
              </a:ext>
            </a:extLst>
          </p:cNvPr>
          <p:cNvSpPr txBox="1"/>
          <p:nvPr/>
        </p:nvSpPr>
        <p:spPr>
          <a:xfrm>
            <a:off x="2997895" y="3753530"/>
            <a:ext cx="1478071" cy="646331"/>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Widespread rollout of local chatbot solutions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16" name="Tekstfelt 15">
            <a:extLst>
              <a:ext uri="{FF2B5EF4-FFF2-40B4-BE49-F238E27FC236}">
                <a16:creationId xmlns:a16="http://schemas.microsoft.com/office/drawing/2014/main" id="{ACC8547E-7FFD-452A-90CB-08810B553432}"/>
              </a:ext>
            </a:extLst>
          </p:cNvPr>
          <p:cNvSpPr txBox="1"/>
          <p:nvPr/>
        </p:nvSpPr>
        <p:spPr>
          <a:xfrm>
            <a:off x="4573559" y="3752495"/>
            <a:ext cx="1565753" cy="83099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Rollout of document screening solution in high-volume application area</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17" name="Tekstfelt 16">
            <a:extLst>
              <a:ext uri="{FF2B5EF4-FFF2-40B4-BE49-F238E27FC236}">
                <a16:creationId xmlns:a16="http://schemas.microsoft.com/office/drawing/2014/main" id="{54BE9E59-0D2F-45E5-81A3-A86B8DF64030}"/>
              </a:ext>
            </a:extLst>
          </p:cNvPr>
          <p:cNvSpPr txBox="1"/>
          <p:nvPr/>
        </p:nvSpPr>
        <p:spPr>
          <a:xfrm>
            <a:off x="6275539" y="3660161"/>
            <a:ext cx="1478071" cy="1015663"/>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Rollout of new sector standard for AI support within one mature area of operation</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18" name="Tekstfelt 17">
            <a:extLst>
              <a:ext uri="{FF2B5EF4-FFF2-40B4-BE49-F238E27FC236}">
                <a16:creationId xmlns:a16="http://schemas.microsoft.com/office/drawing/2014/main" id="{B3E242F8-3A29-4D9D-89A6-F59C4106298C}"/>
              </a:ext>
            </a:extLst>
          </p:cNvPr>
          <p:cNvSpPr txBox="1"/>
          <p:nvPr/>
        </p:nvSpPr>
        <p:spPr>
          <a:xfrm>
            <a:off x="7876783" y="3752496"/>
            <a:ext cx="1478071" cy="646331"/>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Approval of platform solutions for AI assistants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19" name="Tekstfelt 18">
            <a:extLst>
              <a:ext uri="{FF2B5EF4-FFF2-40B4-BE49-F238E27FC236}">
                <a16:creationId xmlns:a16="http://schemas.microsoft.com/office/drawing/2014/main" id="{22537352-3467-4B0D-B006-7FEE9FD34BCC}"/>
              </a:ext>
            </a:extLst>
          </p:cNvPr>
          <p:cNvSpPr txBox="1"/>
          <p:nvPr/>
        </p:nvSpPr>
        <p:spPr>
          <a:xfrm>
            <a:off x="9513518" y="3660162"/>
            <a:ext cx="1478071" cy="83099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Rollout of mature market solutions for specialized prevention</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20" name="Tekstfelt 19">
            <a:extLst>
              <a:ext uri="{FF2B5EF4-FFF2-40B4-BE49-F238E27FC236}">
                <a16:creationId xmlns:a16="http://schemas.microsoft.com/office/drawing/2014/main" id="{F98796B1-1953-40FC-B641-A30D4A131A6A}"/>
              </a:ext>
            </a:extLst>
          </p:cNvPr>
          <p:cNvSpPr txBox="1"/>
          <p:nvPr/>
        </p:nvSpPr>
        <p:spPr>
          <a:xfrm>
            <a:off x="1298253" y="4844462"/>
            <a:ext cx="1543526" cy="1015663"/>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Joint public infrastructure component to support speech-to-text</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24" name="Tekstfelt 23">
            <a:extLst>
              <a:ext uri="{FF2B5EF4-FFF2-40B4-BE49-F238E27FC236}">
                <a16:creationId xmlns:a16="http://schemas.microsoft.com/office/drawing/2014/main" id="{2F4E7A18-5944-477D-98BA-267A2CDCF54C}"/>
              </a:ext>
            </a:extLst>
          </p:cNvPr>
          <p:cNvSpPr txBox="1"/>
          <p:nvPr/>
        </p:nvSpPr>
        <p:spPr>
          <a:xfrm>
            <a:off x="2949880" y="4873172"/>
            <a:ext cx="1565752" cy="83099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Development of a single AI-supported citizen portal to the public sector</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25" name="Tekstfelt 24">
            <a:extLst>
              <a:ext uri="{FF2B5EF4-FFF2-40B4-BE49-F238E27FC236}">
                <a16:creationId xmlns:a16="http://schemas.microsoft.com/office/drawing/2014/main" id="{1B571C20-5DD4-4F20-8958-1ED32906A902}"/>
              </a:ext>
            </a:extLst>
          </p:cNvPr>
          <p:cNvSpPr txBox="1"/>
          <p:nvPr/>
        </p:nvSpPr>
        <p:spPr>
          <a:xfrm>
            <a:off x="4548003" y="4844463"/>
            <a:ext cx="1565753" cy="1015663"/>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Provision of infrastructure for cross-cutting citizen and employee case overviews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26" name="Tekstfelt 25">
            <a:extLst>
              <a:ext uri="{FF2B5EF4-FFF2-40B4-BE49-F238E27FC236}">
                <a16:creationId xmlns:a16="http://schemas.microsoft.com/office/drawing/2014/main" id="{783DC020-C1CA-47BF-BE66-7F4C2123A591}"/>
              </a:ext>
            </a:extLst>
          </p:cNvPr>
          <p:cNvSpPr txBox="1"/>
          <p:nvPr/>
        </p:nvSpPr>
        <p:spPr>
          <a:xfrm>
            <a:off x="6258540" y="4844462"/>
            <a:ext cx="1478071" cy="1015663"/>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Development of a platform for sector-owned optimization algorithms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27" name="Tekstfelt 26">
            <a:extLst>
              <a:ext uri="{FF2B5EF4-FFF2-40B4-BE49-F238E27FC236}">
                <a16:creationId xmlns:a16="http://schemas.microsoft.com/office/drawing/2014/main" id="{3B4C0E84-157F-475B-91EE-8B0EB9B54B07}"/>
              </a:ext>
            </a:extLst>
          </p:cNvPr>
          <p:cNvSpPr txBox="1"/>
          <p:nvPr/>
        </p:nvSpPr>
        <p:spPr>
          <a:xfrm>
            <a:off x="7821772" y="4873132"/>
            <a:ext cx="1588092" cy="1015663"/>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Development and rollout of cross-public infrastructure for specialized assistants</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28" name="Tekstfelt 27">
            <a:extLst>
              <a:ext uri="{FF2B5EF4-FFF2-40B4-BE49-F238E27FC236}">
                <a16:creationId xmlns:a16="http://schemas.microsoft.com/office/drawing/2014/main" id="{BFFBBB53-80AA-40A1-AC40-E34794EDAA07}"/>
              </a:ext>
            </a:extLst>
          </p:cNvPr>
          <p:cNvSpPr txBox="1"/>
          <p:nvPr/>
        </p:nvSpPr>
        <p:spPr>
          <a:xfrm>
            <a:off x="9513518" y="4873679"/>
            <a:ext cx="1478071" cy="830997"/>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Use of health data for broad health monitoring and early detection</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1" name="think-cell data - do not delete" hidden="1"/>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451" name="think-cell data - do not delete" hidden="1"/>
                      <p:cNvPicPr/>
                      <p:nvPr/>
                    </p:nvPicPr>
                    <p:blipFill>
                      <a:blip r:embed="rId4"/>
                      <a:stretch/>
                    </p:blipFill>
                    <p:spPr>
                      <a:xfrm>
                        <a:off x="1440" y="1440"/>
                        <a:ext cx="1080" cy="1080"/>
                      </a:xfrm>
                      <a:prstGeom prst="rect">
                        <a:avLst/>
                      </a:prstGeom>
                      <a:noFill/>
                      <a:ln w="0">
                        <a:noFill/>
                      </a:ln>
                    </p:spPr>
                  </p:pic>
                </p:oleObj>
              </mc:Fallback>
            </mc:AlternateContent>
          </a:graphicData>
        </a:graphic>
      </p:graphicFrame>
      <p:sp>
        <p:nvSpPr>
          <p:cNvPr id="453" name="PlaceHolder 1"/>
          <p:cNvSpPr>
            <a:spLocks noGrp="1"/>
          </p:cNvSpPr>
          <p:nvPr>
            <p:ph type="title"/>
          </p:nvPr>
        </p:nvSpPr>
        <p:spPr>
          <a:xfrm>
            <a:off x="701640" y="438840"/>
            <a:ext cx="11615146" cy="935640"/>
          </a:xfrm>
          <a:prstGeom prst="rect">
            <a:avLst/>
          </a:prstGeom>
          <a:noFill/>
          <a:ln w="9360">
            <a:noFill/>
          </a:ln>
        </p:spPr>
        <p:txBody>
          <a:bodyPr lIns="0" tIns="0" rIns="1036800" bIns="0" numCol="1" spcCol="0" anchor="t">
            <a:noAutofit/>
          </a:bodyPr>
          <a:lstStyle/>
          <a:p>
            <a:pPr indent="0">
              <a:lnSpc>
                <a:spcPct val="90000"/>
              </a:lnSpc>
              <a:buNone/>
            </a:pPr>
            <a:r>
              <a:rPr lang="da-DK" sz="2400" b="1" u="none" strike="noStrike" dirty="0" err="1">
                <a:solidFill>
                  <a:srgbClr val="406871"/>
                </a:solidFill>
                <a:effectLst/>
                <a:uFillTx/>
                <a:latin typeface="Yu Gothic UI"/>
                <a:ea typeface="Yu Gothic UI"/>
              </a:rPr>
              <a:t>Programme</a:t>
            </a:r>
            <a:r>
              <a:rPr lang="da-DK" sz="2400" b="1" u="none" strike="noStrike" dirty="0">
                <a:solidFill>
                  <a:srgbClr val="406871"/>
                </a:solidFill>
                <a:effectLst/>
                <a:uFillTx/>
                <a:latin typeface="Yu Gothic UI"/>
                <a:ea typeface="Yu Gothic UI"/>
              </a:rPr>
              <a:t> | </a:t>
            </a:r>
            <a:r>
              <a:rPr lang="en-US" sz="2400" b="0" u="none" strike="noStrike" dirty="0">
                <a:solidFill>
                  <a:srgbClr val="406871"/>
                </a:solidFill>
                <a:effectLst/>
                <a:uFillTx/>
                <a:latin typeface="Yu Gothic UI"/>
                <a:ea typeface="Yu Gothic UI"/>
              </a:rPr>
              <a:t>The task force has an ambitious </a:t>
            </a:r>
            <a:r>
              <a:rPr lang="en-US" sz="2400" b="0" u="none" strike="noStrike" dirty="0" err="1">
                <a:solidFill>
                  <a:srgbClr val="406871"/>
                </a:solidFill>
                <a:effectLst/>
                <a:uFillTx/>
                <a:latin typeface="Yu Gothic UI"/>
                <a:ea typeface="Yu Gothic UI"/>
              </a:rPr>
              <a:t>programme</a:t>
            </a:r>
            <a:r>
              <a:rPr lang="en-US" sz="2400" b="0" u="none" strike="noStrike" dirty="0">
                <a:solidFill>
                  <a:srgbClr val="406871"/>
                </a:solidFill>
                <a:effectLst/>
                <a:uFillTx/>
                <a:latin typeface="Yu Gothic UI"/>
                <a:ea typeface="Yu Gothic UI"/>
              </a:rPr>
              <a:t>, which will be expanded with at least three large-scale AI projects based on the symposium</a:t>
            </a:r>
            <a:endParaRPr lang="da-DK" sz="2400" b="0" u="none" strike="noStrike" dirty="0">
              <a:solidFill>
                <a:schemeClr val="dk1"/>
              </a:solidFill>
              <a:effectLst/>
              <a:uFillTx/>
              <a:latin typeface="Arial"/>
            </a:endParaRPr>
          </a:p>
        </p:txBody>
      </p:sp>
      <p:sp>
        <p:nvSpPr>
          <p:cNvPr id="454" name="Rektangel 5"/>
          <p:cNvSpPr/>
          <p:nvPr/>
        </p:nvSpPr>
        <p:spPr>
          <a:xfrm>
            <a:off x="2143800" y="2116440"/>
            <a:ext cx="9343800" cy="3726360"/>
          </a:xfrm>
          <a:prstGeom prst="rect">
            <a:avLst/>
          </a:prstGeom>
          <a:solidFill>
            <a:schemeClr val="bg1">
              <a:lumMod val="95000"/>
            </a:schemeClr>
          </a:solid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55" name="Rektangel 13"/>
          <p:cNvSpPr/>
          <p:nvPr/>
        </p:nvSpPr>
        <p:spPr>
          <a:xfrm>
            <a:off x="10485360" y="1830600"/>
            <a:ext cx="7884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56" name="Rektangel 14"/>
          <p:cNvSpPr/>
          <p:nvPr/>
        </p:nvSpPr>
        <p:spPr>
          <a:xfrm>
            <a:off x="10134720" y="1830600"/>
            <a:ext cx="6948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57" name="Rektangel 15"/>
          <p:cNvSpPr/>
          <p:nvPr/>
        </p:nvSpPr>
        <p:spPr>
          <a:xfrm>
            <a:off x="9572760" y="1830600"/>
            <a:ext cx="13932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58" name="Rektangel 16"/>
          <p:cNvSpPr/>
          <p:nvPr/>
        </p:nvSpPr>
        <p:spPr>
          <a:xfrm>
            <a:off x="8871120" y="1830600"/>
            <a:ext cx="6948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59" name="Rektangel 17"/>
          <p:cNvSpPr/>
          <p:nvPr/>
        </p:nvSpPr>
        <p:spPr>
          <a:xfrm>
            <a:off x="7886880" y="1830600"/>
            <a:ext cx="21060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0" name="Rektangel 18"/>
          <p:cNvSpPr/>
          <p:nvPr/>
        </p:nvSpPr>
        <p:spPr>
          <a:xfrm>
            <a:off x="7343640" y="1830600"/>
            <a:ext cx="3600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1" name="Rektangel 19"/>
          <p:cNvSpPr/>
          <p:nvPr/>
        </p:nvSpPr>
        <p:spPr>
          <a:xfrm>
            <a:off x="7453440" y="1830600"/>
            <a:ext cx="3600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2" name="Rektangel 20"/>
          <p:cNvSpPr/>
          <p:nvPr/>
        </p:nvSpPr>
        <p:spPr>
          <a:xfrm>
            <a:off x="2365200" y="1830600"/>
            <a:ext cx="5508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3" name="Rektangel 21"/>
          <p:cNvSpPr/>
          <p:nvPr/>
        </p:nvSpPr>
        <p:spPr>
          <a:xfrm>
            <a:off x="2762280" y="1830600"/>
            <a:ext cx="6948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4" name="Rektangel 22"/>
          <p:cNvSpPr/>
          <p:nvPr/>
        </p:nvSpPr>
        <p:spPr>
          <a:xfrm>
            <a:off x="3394080" y="1830600"/>
            <a:ext cx="7884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5" name="Rektangel 23"/>
          <p:cNvSpPr/>
          <p:nvPr/>
        </p:nvSpPr>
        <p:spPr>
          <a:xfrm>
            <a:off x="3832200" y="1830600"/>
            <a:ext cx="3600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6" name="Rektangel 24"/>
          <p:cNvSpPr/>
          <p:nvPr/>
        </p:nvSpPr>
        <p:spPr>
          <a:xfrm>
            <a:off x="3943440" y="1830600"/>
            <a:ext cx="3600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7" name="Rektangel 25"/>
          <p:cNvSpPr/>
          <p:nvPr/>
        </p:nvSpPr>
        <p:spPr>
          <a:xfrm>
            <a:off x="4237200" y="1830600"/>
            <a:ext cx="20916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8" name="Rektangel 26"/>
          <p:cNvSpPr/>
          <p:nvPr/>
        </p:nvSpPr>
        <p:spPr>
          <a:xfrm>
            <a:off x="5219640" y="1830600"/>
            <a:ext cx="6948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69" name="Rektangel 27"/>
          <p:cNvSpPr/>
          <p:nvPr/>
        </p:nvSpPr>
        <p:spPr>
          <a:xfrm>
            <a:off x="5921280" y="1830600"/>
            <a:ext cx="13932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70" name="Rektangel 28"/>
          <p:cNvSpPr/>
          <p:nvPr/>
        </p:nvSpPr>
        <p:spPr>
          <a:xfrm>
            <a:off x="6413400" y="1830600"/>
            <a:ext cx="6948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71" name="Rektangel 29"/>
          <p:cNvSpPr/>
          <p:nvPr/>
        </p:nvSpPr>
        <p:spPr>
          <a:xfrm>
            <a:off x="6904080" y="1830600"/>
            <a:ext cx="8064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72" name="Rektangel 30"/>
          <p:cNvSpPr/>
          <p:nvPr/>
        </p:nvSpPr>
        <p:spPr>
          <a:xfrm>
            <a:off x="11034720" y="1830600"/>
            <a:ext cx="3600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73" name="Rektangel 31"/>
          <p:cNvSpPr/>
          <p:nvPr/>
        </p:nvSpPr>
        <p:spPr>
          <a:xfrm>
            <a:off x="10923480" y="1830600"/>
            <a:ext cx="36000" cy="275760"/>
          </a:xfrm>
          <a:prstGeom prst="rect">
            <a:avLst/>
          </a:prstGeom>
          <a:pattFill prst="ltUpDiag">
            <a:fgClr>
              <a:srgbClr val="000000"/>
            </a:fgClr>
            <a:bgClr>
              <a:srgbClr val="FFFFFF"/>
            </a:bgClr>
          </a:patt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474" name="Rectangle 3"/>
          <p:cNvSpPr/>
          <p:nvPr/>
        </p:nvSpPr>
        <p:spPr>
          <a:xfrm>
            <a:off x="2360520" y="1455840"/>
            <a:ext cx="366048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2025</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75" name="Rectangle 3"/>
          <p:cNvSpPr/>
          <p:nvPr/>
        </p:nvSpPr>
        <p:spPr>
          <a:xfrm>
            <a:off x="6021360" y="1455840"/>
            <a:ext cx="366048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2026</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76" name="Rectangle 3"/>
          <p:cNvSpPr/>
          <p:nvPr/>
        </p:nvSpPr>
        <p:spPr>
          <a:xfrm>
            <a:off x="9682200" y="1455840"/>
            <a:ext cx="181584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2027</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77" name="Rectangle 3"/>
          <p:cNvSpPr/>
          <p:nvPr/>
        </p:nvSpPr>
        <p:spPr>
          <a:xfrm>
            <a:off x="2360520" y="1643400"/>
            <a:ext cx="90288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Q1</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78" name="Rectangle 3"/>
          <p:cNvSpPr/>
          <p:nvPr/>
        </p:nvSpPr>
        <p:spPr>
          <a:xfrm>
            <a:off x="3263760" y="1643400"/>
            <a:ext cx="91260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Q2</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79" name="Rectangle 3"/>
          <p:cNvSpPr/>
          <p:nvPr/>
        </p:nvSpPr>
        <p:spPr>
          <a:xfrm>
            <a:off x="4176720" y="1643400"/>
            <a:ext cx="92196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Q3</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80" name="Rectangle 3"/>
          <p:cNvSpPr/>
          <p:nvPr/>
        </p:nvSpPr>
        <p:spPr>
          <a:xfrm>
            <a:off x="5099040" y="1643400"/>
            <a:ext cx="92196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Q4</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81" name="Rectangle 3"/>
          <p:cNvSpPr/>
          <p:nvPr/>
        </p:nvSpPr>
        <p:spPr>
          <a:xfrm>
            <a:off x="6021360" y="1643400"/>
            <a:ext cx="90288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Q1</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82" name="Rectangle 3"/>
          <p:cNvSpPr/>
          <p:nvPr/>
        </p:nvSpPr>
        <p:spPr>
          <a:xfrm>
            <a:off x="6924600" y="1643400"/>
            <a:ext cx="91260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Q2</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83" name="Rectangle 3"/>
          <p:cNvSpPr/>
          <p:nvPr/>
        </p:nvSpPr>
        <p:spPr>
          <a:xfrm>
            <a:off x="7837560" y="1643400"/>
            <a:ext cx="92196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Q3</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84" name="Rectangle 3"/>
          <p:cNvSpPr/>
          <p:nvPr/>
        </p:nvSpPr>
        <p:spPr>
          <a:xfrm>
            <a:off x="8759880" y="1643400"/>
            <a:ext cx="92196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Q4</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85" name="Rectangle 3"/>
          <p:cNvSpPr/>
          <p:nvPr/>
        </p:nvSpPr>
        <p:spPr>
          <a:xfrm>
            <a:off x="9682200" y="1643400"/>
            <a:ext cx="90288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Q1</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486" name="Rectangle 3"/>
          <p:cNvSpPr/>
          <p:nvPr/>
        </p:nvSpPr>
        <p:spPr>
          <a:xfrm>
            <a:off x="10585440" y="1643400"/>
            <a:ext cx="912600" cy="186840"/>
          </a:xfrm>
          <a:prstGeom prst="rect">
            <a:avLst/>
          </a:prstGeom>
          <a:noFill/>
          <a:ln w="9525">
            <a:solidFill>
              <a:srgbClr val="000000"/>
            </a:solidFill>
            <a:miter/>
          </a:ln>
        </p:spPr>
        <p:style>
          <a:lnRef idx="0">
            <a:scrgbClr r="0" g="0" b="0"/>
          </a:lnRef>
          <a:fillRef idx="0">
            <a:scrgbClr r="0" g="0" b="0"/>
          </a:fillRef>
          <a:effectRef idx="0">
            <a:scrgbClr r="0" g="0" b="0"/>
          </a:effectRef>
          <a:fontRef idx="minor"/>
        </p:style>
        <p:txBody>
          <a:bodyPr wrap="none" lIns="0" tIns="17640" rIns="0" bIns="1764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a:ln>
                  <a:noFill/>
                </a:ln>
                <a:solidFill>
                  <a:srgbClr val="000000"/>
                </a:solidFill>
                <a:effectLst/>
                <a:uLnTx/>
                <a:uFillTx/>
                <a:latin typeface="Arial"/>
                <a:ea typeface="+mn-ea"/>
                <a:cs typeface="+mn-cs"/>
              </a:rPr>
              <a:t>Q2</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cxnSp>
        <p:nvCxnSpPr>
          <p:cNvPr id="487" name="Lige forbindelse 45"/>
          <p:cNvCxnSpPr/>
          <p:nvPr/>
        </p:nvCxnSpPr>
        <p:spPr>
          <a:xfrm>
            <a:off x="9681840" y="1830600"/>
            <a:ext cx="360" cy="276480"/>
          </a:xfrm>
          <a:prstGeom prst="straightConnector1">
            <a:avLst/>
          </a:prstGeom>
          <a:ln w="3175">
            <a:solidFill>
              <a:srgbClr val="000000"/>
            </a:solidFill>
            <a:round/>
          </a:ln>
        </p:spPr>
      </p:cxnSp>
      <p:cxnSp>
        <p:nvCxnSpPr>
          <p:cNvPr id="488" name="Lige forbindelse 46"/>
          <p:cNvCxnSpPr/>
          <p:nvPr/>
        </p:nvCxnSpPr>
        <p:spPr>
          <a:xfrm>
            <a:off x="10585440" y="1830600"/>
            <a:ext cx="360" cy="276480"/>
          </a:xfrm>
          <a:prstGeom prst="straightConnector1">
            <a:avLst/>
          </a:prstGeom>
          <a:ln w="3175">
            <a:solidFill>
              <a:srgbClr val="000000"/>
            </a:solidFill>
            <a:round/>
          </a:ln>
        </p:spPr>
      </p:cxnSp>
      <p:cxnSp>
        <p:nvCxnSpPr>
          <p:cNvPr id="489" name="Lige forbindelse 47"/>
          <p:cNvCxnSpPr/>
          <p:nvPr/>
        </p:nvCxnSpPr>
        <p:spPr>
          <a:xfrm>
            <a:off x="2360520" y="1830600"/>
            <a:ext cx="360" cy="276480"/>
          </a:xfrm>
          <a:prstGeom prst="straightConnector1">
            <a:avLst/>
          </a:prstGeom>
          <a:ln>
            <a:solidFill>
              <a:srgbClr val="000000"/>
            </a:solidFill>
            <a:round/>
          </a:ln>
        </p:spPr>
      </p:cxnSp>
      <p:cxnSp>
        <p:nvCxnSpPr>
          <p:cNvPr id="490" name="Lige forbindelse 48"/>
          <p:cNvCxnSpPr/>
          <p:nvPr/>
        </p:nvCxnSpPr>
        <p:spPr>
          <a:xfrm>
            <a:off x="11498040" y="1830600"/>
            <a:ext cx="360" cy="276480"/>
          </a:xfrm>
          <a:prstGeom prst="straightConnector1">
            <a:avLst/>
          </a:prstGeom>
          <a:ln>
            <a:solidFill>
              <a:srgbClr val="000000"/>
            </a:solidFill>
            <a:round/>
          </a:ln>
        </p:spPr>
      </p:cxnSp>
      <p:cxnSp>
        <p:nvCxnSpPr>
          <p:cNvPr id="491" name="Lige forbindelse 49"/>
          <p:cNvCxnSpPr/>
          <p:nvPr/>
        </p:nvCxnSpPr>
        <p:spPr>
          <a:xfrm>
            <a:off x="1703160" y="1830600"/>
            <a:ext cx="360" cy="276480"/>
          </a:xfrm>
          <a:prstGeom prst="straightConnector1">
            <a:avLst/>
          </a:prstGeom>
          <a:ln>
            <a:solidFill>
              <a:srgbClr val="000000"/>
            </a:solidFill>
            <a:round/>
          </a:ln>
        </p:spPr>
      </p:cxnSp>
      <p:cxnSp>
        <p:nvCxnSpPr>
          <p:cNvPr id="492" name="Lige forbindelse 50"/>
          <p:cNvCxnSpPr/>
          <p:nvPr/>
        </p:nvCxnSpPr>
        <p:spPr>
          <a:xfrm>
            <a:off x="6021360" y="1830600"/>
            <a:ext cx="360" cy="276480"/>
          </a:xfrm>
          <a:prstGeom prst="straightConnector1">
            <a:avLst/>
          </a:prstGeom>
          <a:ln w="3175">
            <a:solidFill>
              <a:srgbClr val="000000"/>
            </a:solidFill>
            <a:round/>
          </a:ln>
        </p:spPr>
      </p:cxnSp>
      <p:cxnSp>
        <p:nvCxnSpPr>
          <p:cNvPr id="493" name="Lige forbindelse 51"/>
          <p:cNvCxnSpPr/>
          <p:nvPr/>
        </p:nvCxnSpPr>
        <p:spPr>
          <a:xfrm>
            <a:off x="3263760" y="1830600"/>
            <a:ext cx="360" cy="276480"/>
          </a:xfrm>
          <a:prstGeom prst="straightConnector1">
            <a:avLst/>
          </a:prstGeom>
          <a:ln w="3175">
            <a:solidFill>
              <a:srgbClr val="000000"/>
            </a:solidFill>
            <a:round/>
          </a:ln>
        </p:spPr>
      </p:cxnSp>
      <p:cxnSp>
        <p:nvCxnSpPr>
          <p:cNvPr id="494" name="Lige forbindelse 52"/>
          <p:cNvCxnSpPr/>
          <p:nvPr/>
        </p:nvCxnSpPr>
        <p:spPr>
          <a:xfrm>
            <a:off x="4176360" y="1830600"/>
            <a:ext cx="360" cy="276480"/>
          </a:xfrm>
          <a:prstGeom prst="straightConnector1">
            <a:avLst/>
          </a:prstGeom>
          <a:ln w="3175">
            <a:solidFill>
              <a:srgbClr val="000000"/>
            </a:solidFill>
            <a:round/>
          </a:ln>
        </p:spPr>
      </p:cxnSp>
      <p:cxnSp>
        <p:nvCxnSpPr>
          <p:cNvPr id="495" name="Lige forbindelse 53"/>
          <p:cNvCxnSpPr/>
          <p:nvPr/>
        </p:nvCxnSpPr>
        <p:spPr>
          <a:xfrm>
            <a:off x="5099040" y="1830600"/>
            <a:ext cx="360" cy="276480"/>
          </a:xfrm>
          <a:prstGeom prst="straightConnector1">
            <a:avLst/>
          </a:prstGeom>
          <a:ln w="3175">
            <a:solidFill>
              <a:srgbClr val="000000"/>
            </a:solidFill>
            <a:round/>
          </a:ln>
        </p:spPr>
      </p:cxnSp>
      <p:cxnSp>
        <p:nvCxnSpPr>
          <p:cNvPr id="496" name="Lige forbindelse 54"/>
          <p:cNvCxnSpPr/>
          <p:nvPr/>
        </p:nvCxnSpPr>
        <p:spPr>
          <a:xfrm>
            <a:off x="6924600" y="1830600"/>
            <a:ext cx="360" cy="276480"/>
          </a:xfrm>
          <a:prstGeom prst="straightConnector1">
            <a:avLst/>
          </a:prstGeom>
          <a:ln w="3175">
            <a:solidFill>
              <a:srgbClr val="000000"/>
            </a:solidFill>
            <a:round/>
          </a:ln>
        </p:spPr>
      </p:cxnSp>
      <p:cxnSp>
        <p:nvCxnSpPr>
          <p:cNvPr id="497" name="Lige forbindelse 55"/>
          <p:cNvCxnSpPr/>
          <p:nvPr/>
        </p:nvCxnSpPr>
        <p:spPr>
          <a:xfrm>
            <a:off x="7837200" y="1830600"/>
            <a:ext cx="360" cy="276480"/>
          </a:xfrm>
          <a:prstGeom prst="straightConnector1">
            <a:avLst/>
          </a:prstGeom>
          <a:ln w="3175">
            <a:solidFill>
              <a:srgbClr val="000000"/>
            </a:solidFill>
            <a:round/>
          </a:ln>
        </p:spPr>
      </p:cxnSp>
      <p:cxnSp>
        <p:nvCxnSpPr>
          <p:cNvPr id="498" name="Lige forbindelse 56"/>
          <p:cNvCxnSpPr/>
          <p:nvPr/>
        </p:nvCxnSpPr>
        <p:spPr>
          <a:xfrm>
            <a:off x="8759520" y="1830600"/>
            <a:ext cx="360" cy="276480"/>
          </a:xfrm>
          <a:prstGeom prst="straightConnector1">
            <a:avLst/>
          </a:prstGeom>
          <a:ln w="3175">
            <a:solidFill>
              <a:srgbClr val="000000"/>
            </a:solidFill>
            <a:round/>
          </a:ln>
        </p:spPr>
      </p:cxnSp>
      <p:cxnSp>
        <p:nvCxnSpPr>
          <p:cNvPr id="499" name="Lige forbindelse 57"/>
          <p:cNvCxnSpPr/>
          <p:nvPr/>
        </p:nvCxnSpPr>
        <p:spPr>
          <a:xfrm>
            <a:off x="5410080" y="1830600"/>
            <a:ext cx="360" cy="276480"/>
          </a:xfrm>
          <a:prstGeom prst="straightConnector1">
            <a:avLst/>
          </a:prstGeom>
          <a:ln w="3175">
            <a:solidFill>
              <a:srgbClr val="000000"/>
            </a:solidFill>
            <a:prstDash val="dash"/>
            <a:round/>
          </a:ln>
        </p:spPr>
      </p:cxnSp>
      <p:cxnSp>
        <p:nvCxnSpPr>
          <p:cNvPr id="500" name="Lige forbindelse 58"/>
          <p:cNvCxnSpPr/>
          <p:nvPr/>
        </p:nvCxnSpPr>
        <p:spPr>
          <a:xfrm>
            <a:off x="4485960" y="1830600"/>
            <a:ext cx="360" cy="276480"/>
          </a:xfrm>
          <a:prstGeom prst="straightConnector1">
            <a:avLst/>
          </a:prstGeom>
          <a:ln w="3175">
            <a:solidFill>
              <a:srgbClr val="000000"/>
            </a:solidFill>
            <a:prstDash val="dash"/>
            <a:round/>
          </a:ln>
        </p:spPr>
      </p:cxnSp>
      <p:cxnSp>
        <p:nvCxnSpPr>
          <p:cNvPr id="501" name="Lige forbindelse 59"/>
          <p:cNvCxnSpPr/>
          <p:nvPr/>
        </p:nvCxnSpPr>
        <p:spPr>
          <a:xfrm>
            <a:off x="4797360" y="1830600"/>
            <a:ext cx="360" cy="276480"/>
          </a:xfrm>
          <a:prstGeom prst="straightConnector1">
            <a:avLst/>
          </a:prstGeom>
          <a:ln w="3175">
            <a:solidFill>
              <a:srgbClr val="000000"/>
            </a:solidFill>
            <a:prstDash val="dash"/>
            <a:round/>
          </a:ln>
        </p:spPr>
      </p:cxnSp>
      <p:cxnSp>
        <p:nvCxnSpPr>
          <p:cNvPr id="502" name="Lige forbindelse 60"/>
          <p:cNvCxnSpPr/>
          <p:nvPr/>
        </p:nvCxnSpPr>
        <p:spPr>
          <a:xfrm>
            <a:off x="2671560" y="1830600"/>
            <a:ext cx="360" cy="276480"/>
          </a:xfrm>
          <a:prstGeom prst="straightConnector1">
            <a:avLst/>
          </a:prstGeom>
          <a:ln w="3175">
            <a:solidFill>
              <a:srgbClr val="000000"/>
            </a:solidFill>
            <a:prstDash val="dash"/>
            <a:round/>
          </a:ln>
        </p:spPr>
      </p:cxnSp>
      <p:cxnSp>
        <p:nvCxnSpPr>
          <p:cNvPr id="503" name="Lige forbindelse 61"/>
          <p:cNvCxnSpPr/>
          <p:nvPr/>
        </p:nvCxnSpPr>
        <p:spPr>
          <a:xfrm>
            <a:off x="11196360" y="1830600"/>
            <a:ext cx="360" cy="276480"/>
          </a:xfrm>
          <a:prstGeom prst="straightConnector1">
            <a:avLst/>
          </a:prstGeom>
          <a:ln w="3175">
            <a:solidFill>
              <a:srgbClr val="000000"/>
            </a:solidFill>
            <a:prstDash val="dash"/>
            <a:round/>
          </a:ln>
        </p:spPr>
      </p:cxnSp>
      <p:cxnSp>
        <p:nvCxnSpPr>
          <p:cNvPr id="504" name="Lige forbindelse 62"/>
          <p:cNvCxnSpPr/>
          <p:nvPr/>
        </p:nvCxnSpPr>
        <p:spPr>
          <a:xfrm>
            <a:off x="2952720" y="1830600"/>
            <a:ext cx="360" cy="276480"/>
          </a:xfrm>
          <a:prstGeom prst="straightConnector1">
            <a:avLst/>
          </a:prstGeom>
          <a:ln w="3175">
            <a:solidFill>
              <a:srgbClr val="000000"/>
            </a:solidFill>
            <a:prstDash val="dash"/>
            <a:round/>
          </a:ln>
        </p:spPr>
      </p:cxnSp>
      <p:cxnSp>
        <p:nvCxnSpPr>
          <p:cNvPr id="505" name="Lige forbindelse 63"/>
          <p:cNvCxnSpPr/>
          <p:nvPr/>
        </p:nvCxnSpPr>
        <p:spPr>
          <a:xfrm>
            <a:off x="7224480" y="1830600"/>
            <a:ext cx="360" cy="276480"/>
          </a:xfrm>
          <a:prstGeom prst="straightConnector1">
            <a:avLst/>
          </a:prstGeom>
          <a:ln w="3175">
            <a:solidFill>
              <a:srgbClr val="000000"/>
            </a:solidFill>
            <a:prstDash val="dash"/>
            <a:round/>
          </a:ln>
        </p:spPr>
      </p:cxnSp>
      <p:cxnSp>
        <p:nvCxnSpPr>
          <p:cNvPr id="506" name="Lige forbindelse 64"/>
          <p:cNvCxnSpPr/>
          <p:nvPr/>
        </p:nvCxnSpPr>
        <p:spPr>
          <a:xfrm>
            <a:off x="10886760" y="1830600"/>
            <a:ext cx="360" cy="276480"/>
          </a:xfrm>
          <a:prstGeom prst="straightConnector1">
            <a:avLst/>
          </a:prstGeom>
          <a:ln w="3175">
            <a:solidFill>
              <a:srgbClr val="000000"/>
            </a:solidFill>
            <a:prstDash val="dash"/>
            <a:round/>
          </a:ln>
        </p:spPr>
      </p:cxnSp>
      <p:cxnSp>
        <p:nvCxnSpPr>
          <p:cNvPr id="507" name="Lige forbindelse 65"/>
          <p:cNvCxnSpPr/>
          <p:nvPr/>
        </p:nvCxnSpPr>
        <p:spPr>
          <a:xfrm>
            <a:off x="10274040" y="1830600"/>
            <a:ext cx="360" cy="276480"/>
          </a:xfrm>
          <a:prstGeom prst="straightConnector1">
            <a:avLst/>
          </a:prstGeom>
          <a:ln w="3175">
            <a:solidFill>
              <a:srgbClr val="000000"/>
            </a:solidFill>
            <a:prstDash val="dash"/>
            <a:round/>
          </a:ln>
        </p:spPr>
      </p:cxnSp>
      <p:cxnSp>
        <p:nvCxnSpPr>
          <p:cNvPr id="508" name="Lige forbindelse 66"/>
          <p:cNvCxnSpPr/>
          <p:nvPr/>
        </p:nvCxnSpPr>
        <p:spPr>
          <a:xfrm>
            <a:off x="3563640" y="1830600"/>
            <a:ext cx="360" cy="276480"/>
          </a:xfrm>
          <a:prstGeom prst="straightConnector1">
            <a:avLst/>
          </a:prstGeom>
          <a:ln w="3175">
            <a:solidFill>
              <a:srgbClr val="000000"/>
            </a:solidFill>
            <a:prstDash val="dash"/>
            <a:round/>
          </a:ln>
        </p:spPr>
      </p:cxnSp>
      <p:cxnSp>
        <p:nvCxnSpPr>
          <p:cNvPr id="509" name="Lige forbindelse 67"/>
          <p:cNvCxnSpPr/>
          <p:nvPr/>
        </p:nvCxnSpPr>
        <p:spPr>
          <a:xfrm>
            <a:off x="9993240" y="1830600"/>
            <a:ext cx="360" cy="276480"/>
          </a:xfrm>
          <a:prstGeom prst="straightConnector1">
            <a:avLst/>
          </a:prstGeom>
          <a:ln w="3175">
            <a:solidFill>
              <a:srgbClr val="000000"/>
            </a:solidFill>
            <a:prstDash val="dash"/>
            <a:round/>
          </a:ln>
        </p:spPr>
      </p:cxnSp>
      <p:cxnSp>
        <p:nvCxnSpPr>
          <p:cNvPr id="510" name="Lige forbindelse 68"/>
          <p:cNvCxnSpPr/>
          <p:nvPr/>
        </p:nvCxnSpPr>
        <p:spPr>
          <a:xfrm>
            <a:off x="9372600" y="1830600"/>
            <a:ext cx="360" cy="276480"/>
          </a:xfrm>
          <a:prstGeom prst="straightConnector1">
            <a:avLst/>
          </a:prstGeom>
          <a:ln w="3175">
            <a:solidFill>
              <a:srgbClr val="000000"/>
            </a:solidFill>
            <a:prstDash val="dash"/>
            <a:round/>
          </a:ln>
        </p:spPr>
      </p:cxnSp>
      <p:cxnSp>
        <p:nvCxnSpPr>
          <p:cNvPr id="511" name="Lige forbindelse 69"/>
          <p:cNvCxnSpPr/>
          <p:nvPr/>
        </p:nvCxnSpPr>
        <p:spPr>
          <a:xfrm>
            <a:off x="9070920" y="1830600"/>
            <a:ext cx="360" cy="276480"/>
          </a:xfrm>
          <a:prstGeom prst="straightConnector1">
            <a:avLst/>
          </a:prstGeom>
          <a:ln w="3175">
            <a:solidFill>
              <a:srgbClr val="000000"/>
            </a:solidFill>
            <a:prstDash val="dash"/>
            <a:round/>
          </a:ln>
        </p:spPr>
      </p:cxnSp>
      <p:cxnSp>
        <p:nvCxnSpPr>
          <p:cNvPr id="512" name="Lige forbindelse 70"/>
          <p:cNvCxnSpPr/>
          <p:nvPr/>
        </p:nvCxnSpPr>
        <p:spPr>
          <a:xfrm>
            <a:off x="8459640" y="1830600"/>
            <a:ext cx="360" cy="276480"/>
          </a:xfrm>
          <a:prstGeom prst="straightConnector1">
            <a:avLst/>
          </a:prstGeom>
          <a:ln w="3175">
            <a:solidFill>
              <a:srgbClr val="000000"/>
            </a:solidFill>
            <a:prstDash val="dash"/>
            <a:round/>
          </a:ln>
        </p:spPr>
      </p:cxnSp>
      <p:cxnSp>
        <p:nvCxnSpPr>
          <p:cNvPr id="513" name="Lige forbindelse 71"/>
          <p:cNvCxnSpPr/>
          <p:nvPr/>
        </p:nvCxnSpPr>
        <p:spPr>
          <a:xfrm>
            <a:off x="3875040" y="1830600"/>
            <a:ext cx="360" cy="276480"/>
          </a:xfrm>
          <a:prstGeom prst="straightConnector1">
            <a:avLst/>
          </a:prstGeom>
          <a:ln w="3175">
            <a:solidFill>
              <a:srgbClr val="000000"/>
            </a:solidFill>
            <a:prstDash val="dash"/>
            <a:round/>
          </a:ln>
        </p:spPr>
      </p:cxnSp>
      <p:cxnSp>
        <p:nvCxnSpPr>
          <p:cNvPr id="514" name="Lige forbindelse 72"/>
          <p:cNvCxnSpPr/>
          <p:nvPr/>
        </p:nvCxnSpPr>
        <p:spPr>
          <a:xfrm>
            <a:off x="8148600" y="1830600"/>
            <a:ext cx="360" cy="276480"/>
          </a:xfrm>
          <a:prstGeom prst="straightConnector1">
            <a:avLst/>
          </a:prstGeom>
          <a:ln w="3175">
            <a:solidFill>
              <a:srgbClr val="000000"/>
            </a:solidFill>
            <a:prstDash val="dash"/>
            <a:round/>
          </a:ln>
        </p:spPr>
      </p:cxnSp>
      <p:cxnSp>
        <p:nvCxnSpPr>
          <p:cNvPr id="515" name="Lige forbindelse 73"/>
          <p:cNvCxnSpPr/>
          <p:nvPr/>
        </p:nvCxnSpPr>
        <p:spPr>
          <a:xfrm>
            <a:off x="7535520" y="1830600"/>
            <a:ext cx="360" cy="276480"/>
          </a:xfrm>
          <a:prstGeom prst="straightConnector1">
            <a:avLst/>
          </a:prstGeom>
          <a:ln w="3175">
            <a:solidFill>
              <a:srgbClr val="000000"/>
            </a:solidFill>
            <a:prstDash val="dash"/>
            <a:round/>
          </a:ln>
        </p:spPr>
      </p:cxnSp>
      <p:cxnSp>
        <p:nvCxnSpPr>
          <p:cNvPr id="516" name="Lige forbindelse 74"/>
          <p:cNvCxnSpPr/>
          <p:nvPr/>
        </p:nvCxnSpPr>
        <p:spPr>
          <a:xfrm>
            <a:off x="6613200" y="1830600"/>
            <a:ext cx="360" cy="276480"/>
          </a:xfrm>
          <a:prstGeom prst="straightConnector1">
            <a:avLst/>
          </a:prstGeom>
          <a:ln w="3175">
            <a:solidFill>
              <a:srgbClr val="000000"/>
            </a:solidFill>
            <a:prstDash val="dash"/>
            <a:round/>
          </a:ln>
        </p:spPr>
      </p:cxnSp>
      <p:cxnSp>
        <p:nvCxnSpPr>
          <p:cNvPr id="517" name="Lige forbindelse 75"/>
          <p:cNvCxnSpPr/>
          <p:nvPr/>
        </p:nvCxnSpPr>
        <p:spPr>
          <a:xfrm>
            <a:off x="6332400" y="1830600"/>
            <a:ext cx="360" cy="276480"/>
          </a:xfrm>
          <a:prstGeom prst="straightConnector1">
            <a:avLst/>
          </a:prstGeom>
          <a:ln w="3175">
            <a:solidFill>
              <a:srgbClr val="000000"/>
            </a:solidFill>
            <a:prstDash val="dash"/>
            <a:round/>
          </a:ln>
        </p:spPr>
      </p:cxnSp>
      <p:cxnSp>
        <p:nvCxnSpPr>
          <p:cNvPr id="518" name="Lige forbindelse 76"/>
          <p:cNvCxnSpPr/>
          <p:nvPr/>
        </p:nvCxnSpPr>
        <p:spPr>
          <a:xfrm>
            <a:off x="5709960" y="1830600"/>
            <a:ext cx="360" cy="276480"/>
          </a:xfrm>
          <a:prstGeom prst="straightConnector1">
            <a:avLst/>
          </a:prstGeom>
          <a:ln w="3175">
            <a:solidFill>
              <a:srgbClr val="000000"/>
            </a:solidFill>
            <a:prstDash val="dash"/>
            <a:round/>
          </a:ln>
        </p:spPr>
      </p:cxnSp>
      <p:cxnSp>
        <p:nvCxnSpPr>
          <p:cNvPr id="519" name="Lige forbindelse 86"/>
          <p:cNvCxnSpPr/>
          <p:nvPr/>
        </p:nvCxnSpPr>
        <p:spPr>
          <a:xfrm>
            <a:off x="1703160" y="2106720"/>
            <a:ext cx="9795240" cy="360"/>
          </a:xfrm>
          <a:prstGeom prst="straightConnector1">
            <a:avLst/>
          </a:prstGeom>
          <a:ln>
            <a:solidFill>
              <a:srgbClr val="000000"/>
            </a:solidFill>
            <a:round/>
          </a:ln>
        </p:spPr>
      </p:cxnSp>
      <p:cxnSp>
        <p:nvCxnSpPr>
          <p:cNvPr id="520" name="Lige forbindelse 87"/>
          <p:cNvCxnSpPr/>
          <p:nvPr/>
        </p:nvCxnSpPr>
        <p:spPr>
          <a:xfrm>
            <a:off x="1703160" y="1830600"/>
            <a:ext cx="9795240" cy="360"/>
          </a:xfrm>
          <a:prstGeom prst="straightConnector1">
            <a:avLst/>
          </a:prstGeom>
          <a:ln>
            <a:solidFill>
              <a:srgbClr val="000000"/>
            </a:solidFill>
            <a:round/>
          </a:ln>
        </p:spPr>
      </p:cxnSp>
      <p:sp>
        <p:nvSpPr>
          <p:cNvPr id="521" name="Rectangle 3"/>
          <p:cNvSpPr/>
          <p:nvPr/>
        </p:nvSpPr>
        <p:spPr>
          <a:xfrm>
            <a:off x="1774800" y="1892520"/>
            <a:ext cx="514080" cy="151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numCol="1" spc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1000" b="0" i="0" u="none" strike="noStrike" kern="1200" cap="none" spc="0" normalizeH="0" baseline="0" noProof="0">
                <a:ln>
                  <a:noFill/>
                </a:ln>
                <a:solidFill>
                  <a:srgbClr val="000000"/>
                </a:solidFill>
                <a:effectLst/>
                <a:uLnTx/>
                <a:uFillTx/>
                <a:latin typeface="Arial"/>
                <a:ea typeface="+mn-ea"/>
                <a:cs typeface="+mn-cs"/>
              </a:rPr>
              <a:t>Milepæle</a:t>
            </a:r>
            <a:endParaRPr kumimoji="0" lang="da-DK" sz="1000" b="0" i="0" u="none" strike="noStrike" kern="1200" cap="none" spc="0" normalizeH="0" baseline="0" noProof="0">
              <a:ln>
                <a:noFill/>
              </a:ln>
              <a:solidFill>
                <a:srgbClr val="000000"/>
              </a:solidFill>
              <a:effectLst/>
              <a:uLnTx/>
              <a:uFillTx/>
              <a:latin typeface="Calibri"/>
              <a:ea typeface="+mn-ea"/>
              <a:cs typeface="+mn-cs"/>
            </a:endParaRPr>
          </a:p>
        </p:txBody>
      </p:sp>
      <p:sp>
        <p:nvSpPr>
          <p:cNvPr id="522" name="Rectangle 3"/>
          <p:cNvSpPr/>
          <p:nvPr/>
        </p:nvSpPr>
        <p:spPr>
          <a:xfrm>
            <a:off x="1774800" y="1660680"/>
            <a:ext cx="463320" cy="151920"/>
          </a:xfrm>
          <a:prstGeom prst="rect">
            <a:avLst/>
          </a:prstGeom>
          <a:noFill/>
          <a:ln w="0">
            <a:noFill/>
          </a:ln>
        </p:spPr>
        <p:style>
          <a:lnRef idx="0">
            <a:scrgbClr r="0" g="0" b="0"/>
          </a:lnRef>
          <a:fillRef idx="0">
            <a:scrgbClr r="0" g="0" b="0"/>
          </a:fillRef>
          <a:effectRef idx="0">
            <a:scrgbClr r="0" g="0" b="0"/>
          </a:effectRef>
          <a:fontRef idx="minor"/>
        </p:style>
        <p:txBody>
          <a:bodyPr wrap="none" lIns="0" tIns="0" rIns="0" bIns="0" numCol="1" spc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1000" b="1" i="0" u="none" strike="noStrike" kern="1200" cap="none" spc="0" normalizeH="0" baseline="0" noProof="0" dirty="0" err="1">
                <a:ln>
                  <a:noFill/>
                </a:ln>
                <a:solidFill>
                  <a:srgbClr val="000000"/>
                </a:solidFill>
                <a:effectLst/>
                <a:uLnTx/>
                <a:uFillTx/>
                <a:latin typeface="Arial"/>
                <a:ea typeface="+mn-ea"/>
                <a:cs typeface="+mn-cs"/>
              </a:rPr>
              <a:t>Period</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23" name="Rektangel 116"/>
          <p:cNvSpPr/>
          <p:nvPr/>
        </p:nvSpPr>
        <p:spPr>
          <a:xfrm>
            <a:off x="707400" y="1830600"/>
            <a:ext cx="1657440" cy="275760"/>
          </a:xfrm>
          <a:prstGeom prst="rect">
            <a:avLst/>
          </a:prstGeom>
          <a:solidFill>
            <a:schemeClr val="bg1"/>
          </a:solidFill>
          <a:ln w="9525">
            <a:solidFill>
              <a:srgbClr val="000000"/>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524" name="Tekstfelt 117"/>
          <p:cNvSpPr/>
          <p:nvPr/>
        </p:nvSpPr>
        <p:spPr>
          <a:xfrm>
            <a:off x="781920" y="1890360"/>
            <a:ext cx="982440" cy="15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r>
              <a:rPr kumimoji="0" lang="da-DK" sz="1000" b="1" i="0" u="none" strike="noStrike" kern="1200" cap="none" spc="0" normalizeH="0" baseline="0" noProof="0" dirty="0">
                <a:ln>
                  <a:noFill/>
                </a:ln>
                <a:solidFill>
                  <a:srgbClr val="000000"/>
                </a:solidFill>
                <a:effectLst/>
                <a:uLnTx/>
                <a:uFillTx/>
                <a:latin typeface="Arial"/>
                <a:ea typeface="+mn-ea"/>
                <a:cs typeface="+mn-cs"/>
              </a:rPr>
              <a:t>Project track</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25" name="Pil: vinkel 123"/>
          <p:cNvSpPr/>
          <p:nvPr/>
        </p:nvSpPr>
        <p:spPr>
          <a:xfrm>
            <a:off x="2376000" y="2178360"/>
            <a:ext cx="9106560" cy="520920"/>
          </a:xfrm>
          <a:prstGeom prst="chevron">
            <a:avLst>
              <a:gd name="adj" fmla="val 14750"/>
            </a:avLst>
          </a:prstGeom>
          <a:solidFill>
            <a:schemeClr val="bg1"/>
          </a:solidFill>
          <a:ln w="6350">
            <a:solidFill>
              <a:srgbClr val="3B5463"/>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526" name="Rektangel: afrundede hjørner 163"/>
          <p:cNvSpPr/>
          <p:nvPr/>
        </p:nvSpPr>
        <p:spPr>
          <a:xfrm>
            <a:off x="707040" y="2171936"/>
            <a:ext cx="1652760" cy="520920"/>
          </a:xfrm>
          <a:prstGeom prst="roundRect">
            <a:avLst>
              <a:gd name="adj" fmla="val 16667"/>
            </a:avLst>
          </a:prstGeom>
          <a:solidFill>
            <a:srgbClr val="7B9CB0"/>
          </a:solid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527" name="Tekstfelt 164"/>
          <p:cNvSpPr/>
          <p:nvPr/>
        </p:nvSpPr>
        <p:spPr>
          <a:xfrm>
            <a:off x="1222560" y="2299690"/>
            <a:ext cx="945720" cy="307777"/>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r>
              <a:rPr kumimoji="0" lang="da-DK" sz="1000" b="1" i="0" u="none" strike="noStrike" kern="1200" cap="none" spc="0" normalizeH="0" baseline="0" noProof="0" dirty="0">
                <a:ln>
                  <a:noFill/>
                </a:ln>
                <a:solidFill>
                  <a:srgbClr val="FFFFFF"/>
                </a:solidFill>
                <a:effectLst/>
                <a:uLnTx/>
                <a:uFillTx/>
                <a:latin typeface="Arial"/>
                <a:ea typeface="+mn-ea"/>
                <a:cs typeface="+mn-cs"/>
              </a:rPr>
              <a:t>Cross-</a:t>
            </a:r>
            <a:r>
              <a:rPr kumimoji="0" lang="da-DK" sz="1000" b="1" i="0" u="none" strike="noStrike" kern="1200" cap="none" spc="0" normalizeH="0" baseline="0" noProof="0" dirty="0" err="1">
                <a:ln>
                  <a:noFill/>
                </a:ln>
                <a:solidFill>
                  <a:srgbClr val="FFFFFF"/>
                </a:solidFill>
                <a:effectLst/>
                <a:uLnTx/>
                <a:uFillTx/>
                <a:latin typeface="Arial"/>
                <a:ea typeface="+mn-ea"/>
                <a:cs typeface="+mn-cs"/>
              </a:rPr>
              <a:t>functional</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28" name="Gruppe 167"/>
          <p:cNvGrpSpPr/>
          <p:nvPr/>
        </p:nvGrpSpPr>
        <p:grpSpPr>
          <a:xfrm>
            <a:off x="770040" y="2270520"/>
            <a:ext cx="347400" cy="336600"/>
            <a:chOff x="770040" y="2270520"/>
            <a:chExt cx="347400" cy="336600"/>
          </a:xfrm>
        </p:grpSpPr>
        <p:sp>
          <p:nvSpPr>
            <p:cNvPr id="529" name="Ellipse 168"/>
            <p:cNvSpPr/>
            <p:nvPr/>
          </p:nvSpPr>
          <p:spPr>
            <a:xfrm>
              <a:off x="770040" y="2270520"/>
              <a:ext cx="347400" cy="336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pic>
          <p:nvPicPr>
            <p:cNvPr id="530" name="Billede 169"/>
            <p:cNvPicPr/>
            <p:nvPr/>
          </p:nvPicPr>
          <p:blipFill>
            <a:blip r:embed="rId5"/>
            <a:stretch/>
          </p:blipFill>
          <p:spPr>
            <a:xfrm>
              <a:off x="832320" y="2311200"/>
              <a:ext cx="220680" cy="220680"/>
            </a:xfrm>
            <a:prstGeom prst="rect">
              <a:avLst/>
            </a:prstGeom>
            <a:noFill/>
            <a:ln w="0">
              <a:noFill/>
            </a:ln>
          </p:spPr>
        </p:pic>
      </p:grpSp>
      <p:sp>
        <p:nvSpPr>
          <p:cNvPr id="531" name="Rektangel: afrundede hjørner 173"/>
          <p:cNvSpPr/>
          <p:nvPr/>
        </p:nvSpPr>
        <p:spPr>
          <a:xfrm>
            <a:off x="701640" y="4129920"/>
            <a:ext cx="1644120" cy="1720440"/>
          </a:xfrm>
          <a:prstGeom prst="roundRect">
            <a:avLst>
              <a:gd name="adj" fmla="val 16667"/>
            </a:avLst>
          </a:prstGeom>
          <a:solidFill>
            <a:srgbClr val="7B9CB0"/>
          </a:solid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532" name="Tekstfelt 174"/>
          <p:cNvSpPr/>
          <p:nvPr/>
        </p:nvSpPr>
        <p:spPr>
          <a:xfrm>
            <a:off x="1299240" y="4930200"/>
            <a:ext cx="729000" cy="15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r>
              <a:rPr kumimoji="0" lang="da-DK" sz="1000" b="1" i="0" u="none" strike="noStrike" kern="1200" cap="none" spc="0" normalizeH="0" baseline="0" noProof="0" dirty="0">
                <a:ln>
                  <a:noFill/>
                </a:ln>
                <a:solidFill>
                  <a:srgbClr val="FFFFFF"/>
                </a:solidFill>
                <a:effectLst/>
                <a:uLnTx/>
                <a:uFillTx/>
                <a:latin typeface="Arial"/>
                <a:ea typeface="+mn-ea"/>
                <a:cs typeface="+mn-cs"/>
              </a:rPr>
              <a:t>Solutions</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33" name="Gruppe 175"/>
          <p:cNvGrpSpPr/>
          <p:nvPr/>
        </p:nvGrpSpPr>
        <p:grpSpPr>
          <a:xfrm>
            <a:off x="759960" y="4838760"/>
            <a:ext cx="347400" cy="336600"/>
            <a:chOff x="759960" y="4838760"/>
            <a:chExt cx="347400" cy="336600"/>
          </a:xfrm>
        </p:grpSpPr>
        <p:sp>
          <p:nvSpPr>
            <p:cNvPr id="534" name="Ellipse 176"/>
            <p:cNvSpPr/>
            <p:nvPr/>
          </p:nvSpPr>
          <p:spPr>
            <a:xfrm>
              <a:off x="759960" y="4838760"/>
              <a:ext cx="347400" cy="336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pic>
          <p:nvPicPr>
            <p:cNvPr id="535" name="Billede 177"/>
            <p:cNvPicPr/>
            <p:nvPr/>
          </p:nvPicPr>
          <p:blipFill>
            <a:blip r:embed="rId6"/>
            <a:stretch/>
          </p:blipFill>
          <p:spPr>
            <a:xfrm>
              <a:off x="810000" y="4878000"/>
              <a:ext cx="254160" cy="254160"/>
            </a:xfrm>
            <a:prstGeom prst="rect">
              <a:avLst/>
            </a:prstGeom>
            <a:noFill/>
            <a:ln w="0">
              <a:noFill/>
            </a:ln>
          </p:spPr>
        </p:pic>
      </p:grpSp>
      <p:sp>
        <p:nvSpPr>
          <p:cNvPr id="536" name="Pil: vinkel 179"/>
          <p:cNvSpPr/>
          <p:nvPr/>
        </p:nvSpPr>
        <p:spPr>
          <a:xfrm>
            <a:off x="2359800" y="4744080"/>
            <a:ext cx="3736200" cy="520920"/>
          </a:xfrm>
          <a:prstGeom prst="chevron">
            <a:avLst>
              <a:gd name="adj" fmla="val 14750"/>
            </a:avLst>
          </a:prstGeom>
          <a:solidFill>
            <a:schemeClr val="bg1"/>
          </a:solidFill>
          <a:ln w="6350">
            <a:solidFill>
              <a:srgbClr val="3B5463"/>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2000" b="0" i="0" u="none" strike="noStrike" kern="1200" cap="none" spc="0" normalizeH="0" baseline="0" noProof="0">
                <a:ln>
                  <a:noFill/>
                </a:ln>
                <a:solidFill>
                  <a:srgbClr val="FFFFFF"/>
                </a:solidFill>
                <a:effectLst/>
                <a:uLnTx/>
                <a:uFillTx/>
                <a:latin typeface="Arial"/>
                <a:ea typeface="+mn-ea"/>
                <a:cs typeface="+mn-cs"/>
              </a:rPr>
              <a:t> </a:t>
            </a:r>
            <a:endParaRPr kumimoji="0" lang="da-DK" sz="2000" b="0" i="0" u="none" strike="noStrike" kern="1200" cap="none" spc="0" normalizeH="0" baseline="0" noProof="0">
              <a:ln>
                <a:noFill/>
              </a:ln>
              <a:solidFill>
                <a:srgbClr val="000000"/>
              </a:solidFill>
              <a:effectLst/>
              <a:uLnTx/>
              <a:uFillTx/>
              <a:latin typeface="Calibri"/>
              <a:ea typeface="+mn-ea"/>
              <a:cs typeface="+mn-cs"/>
            </a:endParaRPr>
          </a:p>
        </p:txBody>
      </p:sp>
      <p:sp>
        <p:nvSpPr>
          <p:cNvPr id="537" name="Tekstfelt 180"/>
          <p:cNvSpPr/>
          <p:nvPr/>
        </p:nvSpPr>
        <p:spPr>
          <a:xfrm>
            <a:off x="2566920" y="4890240"/>
            <a:ext cx="7289280" cy="15388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Arial"/>
                <a:ea typeface="+mn-ea"/>
                <a:cs typeface="+mn-cs"/>
              </a:rPr>
              <a:t>Digital assistents for </a:t>
            </a:r>
            <a:r>
              <a:rPr kumimoji="0" lang="da-DK" sz="1000" b="0" i="0" u="none" strike="noStrike" kern="1200" cap="none" spc="0" normalizeH="0" baseline="0" noProof="0" dirty="0" err="1">
                <a:ln>
                  <a:noFill/>
                </a:ln>
                <a:solidFill>
                  <a:prstClr val="black"/>
                </a:solidFill>
                <a:effectLst/>
                <a:uLnTx/>
                <a:uFillTx/>
                <a:latin typeface="Arial"/>
                <a:ea typeface="+mn-ea"/>
                <a:cs typeface="+mn-cs"/>
              </a:rPr>
              <a:t>employees</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9" name="Pil: vinkel 182"/>
          <p:cNvSpPr/>
          <p:nvPr/>
        </p:nvSpPr>
        <p:spPr>
          <a:xfrm>
            <a:off x="2359800" y="4129920"/>
            <a:ext cx="3736200" cy="520920"/>
          </a:xfrm>
          <a:prstGeom prst="chevron">
            <a:avLst>
              <a:gd name="adj" fmla="val 14750"/>
            </a:avLst>
          </a:prstGeom>
          <a:solidFill>
            <a:schemeClr val="bg1"/>
          </a:solidFill>
          <a:ln w="6350">
            <a:solidFill>
              <a:srgbClr val="3B5463"/>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2000" b="0" i="0" u="none" strike="noStrike" kern="1200" cap="none" spc="0" normalizeH="0" baseline="0" noProof="0">
                <a:ln>
                  <a:noFill/>
                </a:ln>
                <a:solidFill>
                  <a:srgbClr val="FFFFFF"/>
                </a:solidFill>
                <a:effectLst/>
                <a:uLnTx/>
                <a:uFillTx/>
                <a:latin typeface="Arial"/>
                <a:ea typeface="+mn-ea"/>
                <a:cs typeface="+mn-cs"/>
              </a:rPr>
              <a:t> </a:t>
            </a:r>
            <a:endParaRPr kumimoji="0" lang="da-DK" sz="2000" b="0" i="0" u="none" strike="noStrike" kern="1200" cap="none" spc="0" normalizeH="0" baseline="0" noProof="0">
              <a:ln>
                <a:noFill/>
              </a:ln>
              <a:solidFill>
                <a:srgbClr val="000000"/>
              </a:solidFill>
              <a:effectLst/>
              <a:uLnTx/>
              <a:uFillTx/>
              <a:latin typeface="Calibri"/>
              <a:ea typeface="+mn-ea"/>
              <a:cs typeface="+mn-cs"/>
            </a:endParaRPr>
          </a:p>
        </p:txBody>
      </p:sp>
      <p:sp>
        <p:nvSpPr>
          <p:cNvPr id="540" name="Tekstfelt 183"/>
          <p:cNvSpPr/>
          <p:nvPr/>
        </p:nvSpPr>
        <p:spPr>
          <a:xfrm>
            <a:off x="2564640" y="4313880"/>
            <a:ext cx="9092520" cy="15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Arial"/>
                <a:ea typeface="+mn-ea"/>
                <a:cs typeface="+mn-cs"/>
              </a:rPr>
              <a:t>Speech-to-</a:t>
            </a:r>
            <a:r>
              <a:rPr kumimoji="0" lang="da-DK" sz="1000" b="0" i="0" u="none" strike="noStrike" kern="1200" cap="none" spc="0" normalizeH="0" baseline="0" noProof="0" dirty="0" err="1">
                <a:ln>
                  <a:noFill/>
                </a:ln>
                <a:solidFill>
                  <a:prstClr val="black"/>
                </a:solidFill>
                <a:effectLst/>
                <a:uLnTx/>
                <a:uFillTx/>
                <a:latin typeface="Arial"/>
                <a:ea typeface="+mn-ea"/>
                <a:cs typeface="+mn-cs"/>
              </a:rPr>
              <a:t>text</a:t>
            </a:r>
            <a:endParaRPr kumimoji="0" lang="da-DK"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541" name="Pil: vinkel 185"/>
          <p:cNvSpPr/>
          <p:nvPr/>
        </p:nvSpPr>
        <p:spPr>
          <a:xfrm>
            <a:off x="2366580" y="5321880"/>
            <a:ext cx="3729420" cy="520920"/>
          </a:xfrm>
          <a:prstGeom prst="chevron">
            <a:avLst>
              <a:gd name="adj" fmla="val 14750"/>
            </a:avLst>
          </a:prstGeom>
          <a:solidFill>
            <a:schemeClr val="bg1"/>
          </a:solidFill>
          <a:ln w="6350">
            <a:solidFill>
              <a:srgbClr val="3B5463"/>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2000" b="0" i="0" u="none" strike="noStrike" kern="1200" cap="none" spc="0" normalizeH="0" baseline="0" noProof="0">
                <a:ln>
                  <a:noFill/>
                </a:ln>
                <a:solidFill>
                  <a:srgbClr val="FFFFFF"/>
                </a:solidFill>
                <a:effectLst/>
                <a:uLnTx/>
                <a:uFillTx/>
                <a:latin typeface="Arial"/>
                <a:ea typeface="+mn-ea"/>
                <a:cs typeface="+mn-cs"/>
              </a:rPr>
              <a:t> </a:t>
            </a:r>
            <a:endParaRPr kumimoji="0" lang="da-DK" sz="2000" b="0" i="0" u="none" strike="noStrike" kern="1200" cap="none" spc="0" normalizeH="0" baseline="0" noProof="0">
              <a:ln>
                <a:noFill/>
              </a:ln>
              <a:solidFill>
                <a:srgbClr val="000000"/>
              </a:solidFill>
              <a:effectLst/>
              <a:uLnTx/>
              <a:uFillTx/>
              <a:latin typeface="Calibri"/>
              <a:ea typeface="+mn-ea"/>
              <a:cs typeface="+mn-cs"/>
            </a:endParaRPr>
          </a:p>
        </p:txBody>
      </p:sp>
      <p:sp>
        <p:nvSpPr>
          <p:cNvPr id="542" name="Tekstfelt 186"/>
          <p:cNvSpPr/>
          <p:nvPr/>
        </p:nvSpPr>
        <p:spPr>
          <a:xfrm>
            <a:off x="2564640" y="5505396"/>
            <a:ext cx="6391080" cy="15388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Digital assistant for citizens and companies </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45" name="Tekstfelt 124"/>
          <p:cNvSpPr/>
          <p:nvPr/>
        </p:nvSpPr>
        <p:spPr>
          <a:xfrm>
            <a:off x="2564640" y="2237040"/>
            <a:ext cx="3452040" cy="307777"/>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Program management and governance for realizing the target vision</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46" name="Pil: vinkel 110"/>
          <p:cNvSpPr/>
          <p:nvPr/>
        </p:nvSpPr>
        <p:spPr>
          <a:xfrm>
            <a:off x="2369880" y="2811600"/>
            <a:ext cx="9112680" cy="520920"/>
          </a:xfrm>
          <a:prstGeom prst="chevron">
            <a:avLst>
              <a:gd name="adj" fmla="val 14750"/>
            </a:avLst>
          </a:prstGeom>
          <a:solidFill>
            <a:schemeClr val="bg1"/>
          </a:solidFill>
          <a:ln w="6350">
            <a:solidFill>
              <a:srgbClr val="3B5463"/>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547" name="Tekstfelt 111"/>
          <p:cNvSpPr/>
          <p:nvPr/>
        </p:nvSpPr>
        <p:spPr>
          <a:xfrm>
            <a:off x="2564640" y="2995200"/>
            <a:ext cx="8876160" cy="15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Legal and infrastructure: Providing a legal basis and a clearer framework for use in the cloud</a:t>
            </a:r>
          </a:p>
        </p:txBody>
      </p:sp>
      <p:sp>
        <p:nvSpPr>
          <p:cNvPr id="548" name="Pil: vinkel 112"/>
          <p:cNvSpPr/>
          <p:nvPr/>
        </p:nvSpPr>
        <p:spPr>
          <a:xfrm>
            <a:off x="2359800" y="3397320"/>
            <a:ext cx="9122760" cy="520920"/>
          </a:xfrm>
          <a:prstGeom prst="chevron">
            <a:avLst>
              <a:gd name="adj" fmla="val 14750"/>
            </a:avLst>
          </a:prstGeom>
          <a:solidFill>
            <a:schemeClr val="bg1"/>
          </a:solidFill>
          <a:ln w="6350">
            <a:solidFill>
              <a:srgbClr val="3B5463"/>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2000" b="0" i="0" u="none" strike="noStrike" kern="1200" cap="none" spc="0" normalizeH="0" baseline="0" noProof="0">
                <a:ln>
                  <a:noFill/>
                </a:ln>
                <a:solidFill>
                  <a:srgbClr val="FFFFFF"/>
                </a:solidFill>
                <a:effectLst/>
                <a:uLnTx/>
                <a:uFillTx/>
                <a:latin typeface="Arial"/>
                <a:ea typeface="+mn-ea"/>
                <a:cs typeface="+mn-cs"/>
              </a:rPr>
              <a:t> </a:t>
            </a:r>
            <a:endParaRPr kumimoji="0" lang="da-DK" sz="2000" b="0" i="0" u="none" strike="noStrike" kern="1200" cap="none" spc="0" normalizeH="0" baseline="0" noProof="0">
              <a:ln>
                <a:noFill/>
              </a:ln>
              <a:solidFill>
                <a:srgbClr val="000000"/>
              </a:solidFill>
              <a:effectLst/>
              <a:uLnTx/>
              <a:uFillTx/>
              <a:latin typeface="Calibri"/>
              <a:ea typeface="+mn-ea"/>
              <a:cs typeface="+mn-cs"/>
            </a:endParaRPr>
          </a:p>
        </p:txBody>
      </p:sp>
      <p:sp>
        <p:nvSpPr>
          <p:cNvPr id="549" name="Tekstfelt 113"/>
          <p:cNvSpPr/>
          <p:nvPr/>
        </p:nvSpPr>
        <p:spPr>
          <a:xfrm>
            <a:off x="2564640" y="3553095"/>
            <a:ext cx="6391080" cy="15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Legal : The provision of a legal basis</a:t>
            </a:r>
          </a:p>
        </p:txBody>
      </p:sp>
      <p:cxnSp>
        <p:nvCxnSpPr>
          <p:cNvPr id="550" name="Lige forbindelse 114"/>
          <p:cNvCxnSpPr/>
          <p:nvPr/>
        </p:nvCxnSpPr>
        <p:spPr>
          <a:xfrm>
            <a:off x="701640" y="2755440"/>
            <a:ext cx="10739880" cy="360"/>
          </a:xfrm>
          <a:prstGeom prst="straightConnector1">
            <a:avLst/>
          </a:prstGeom>
          <a:ln w="12700">
            <a:solidFill>
              <a:srgbClr val="FFFFFF">
                <a:lumMod val="65000"/>
              </a:srgbClr>
            </a:solidFill>
            <a:prstDash val="dash"/>
            <a:round/>
          </a:ln>
        </p:spPr>
      </p:cxnSp>
      <p:sp>
        <p:nvSpPr>
          <p:cNvPr id="551" name="Rektangel: afrundede hjørner 115"/>
          <p:cNvSpPr/>
          <p:nvPr/>
        </p:nvSpPr>
        <p:spPr>
          <a:xfrm>
            <a:off x="694440" y="2811240"/>
            <a:ext cx="1638000" cy="1206720"/>
          </a:xfrm>
          <a:prstGeom prst="roundRect">
            <a:avLst>
              <a:gd name="adj" fmla="val 16667"/>
            </a:avLst>
          </a:prstGeom>
          <a:solidFill>
            <a:srgbClr val="7B9CB0"/>
          </a:solid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sp>
        <p:nvSpPr>
          <p:cNvPr id="552" name="Tekstfelt 120"/>
          <p:cNvSpPr/>
          <p:nvPr/>
        </p:nvSpPr>
        <p:spPr>
          <a:xfrm>
            <a:off x="1166760" y="3288240"/>
            <a:ext cx="1001520" cy="153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1100"/>
              </a:spcBef>
              <a:spcAft>
                <a:spcPts val="0"/>
              </a:spcAft>
              <a:buClrTx/>
              <a:buSzTx/>
              <a:buFontTx/>
              <a:buNone/>
              <a:tabLst>
                <a:tab pos="0" algn="l"/>
              </a:tabLst>
              <a:defRPr/>
            </a:pPr>
            <a:r>
              <a:rPr kumimoji="0" lang="da-DK" sz="1000" b="1" i="0" u="none" strike="noStrike" kern="1200" cap="none" spc="0" normalizeH="0" baseline="0" noProof="0" dirty="0" err="1">
                <a:ln>
                  <a:noFill/>
                </a:ln>
                <a:solidFill>
                  <a:srgbClr val="FFFFFF"/>
                </a:solidFill>
                <a:effectLst/>
                <a:uLnTx/>
                <a:uFillTx/>
                <a:latin typeface="Arial"/>
                <a:ea typeface="+mn-ea"/>
                <a:cs typeface="+mn-cs"/>
              </a:rPr>
              <a:t>Prerequisites</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53" name="Gruppe 122"/>
          <p:cNvGrpSpPr/>
          <p:nvPr/>
        </p:nvGrpSpPr>
        <p:grpSpPr>
          <a:xfrm>
            <a:off x="731880" y="3196440"/>
            <a:ext cx="347400" cy="336600"/>
            <a:chOff x="731880" y="3196440"/>
            <a:chExt cx="347400" cy="336600"/>
          </a:xfrm>
        </p:grpSpPr>
        <p:sp>
          <p:nvSpPr>
            <p:cNvPr id="554" name="Ellipse 125"/>
            <p:cNvSpPr/>
            <p:nvPr/>
          </p:nvSpPr>
          <p:spPr>
            <a:xfrm>
              <a:off x="731880" y="3196440"/>
              <a:ext cx="347400" cy="336600"/>
            </a:xfrm>
            <a:prstGeom prst="ellipse">
              <a:avLst/>
            </a:prstGeom>
            <a:noFill/>
            <a:ln w="19050">
              <a:solidFill>
                <a:srgbClr val="FFFFFF"/>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a:ln>
                  <a:noFill/>
                </a:ln>
                <a:solidFill>
                  <a:srgbClr val="FFFFFF"/>
                </a:solidFill>
                <a:effectLst/>
                <a:uLnTx/>
                <a:uFillTx/>
                <a:latin typeface="Arial"/>
                <a:ea typeface="+mn-ea"/>
                <a:cs typeface="+mn-cs"/>
              </a:endParaRPr>
            </a:p>
          </p:txBody>
        </p:sp>
        <p:pic>
          <p:nvPicPr>
            <p:cNvPr id="555" name="Billede 126"/>
            <p:cNvPicPr/>
            <p:nvPr/>
          </p:nvPicPr>
          <p:blipFill>
            <a:blip r:embed="rId7"/>
            <a:stretch/>
          </p:blipFill>
          <p:spPr>
            <a:xfrm>
              <a:off x="781920" y="3241080"/>
              <a:ext cx="247680" cy="247680"/>
            </a:xfrm>
            <a:prstGeom prst="rect">
              <a:avLst/>
            </a:prstGeom>
            <a:noFill/>
            <a:ln w="0">
              <a:noFill/>
            </a:ln>
          </p:spPr>
        </p:pic>
      </p:grpSp>
      <p:cxnSp>
        <p:nvCxnSpPr>
          <p:cNvPr id="556" name="Lige forbindelse 129"/>
          <p:cNvCxnSpPr/>
          <p:nvPr/>
        </p:nvCxnSpPr>
        <p:spPr>
          <a:xfrm>
            <a:off x="701640" y="4074120"/>
            <a:ext cx="10739880" cy="360"/>
          </a:xfrm>
          <a:prstGeom prst="straightConnector1">
            <a:avLst/>
          </a:prstGeom>
          <a:ln w="12700">
            <a:solidFill>
              <a:srgbClr val="FFFFFF">
                <a:lumMod val="75000"/>
              </a:srgbClr>
            </a:solidFill>
            <a:prstDash val="dash"/>
            <a:round/>
          </a:ln>
        </p:spPr>
      </p:cxnSp>
      <p:sp>
        <p:nvSpPr>
          <p:cNvPr id="107" name="Pil: vinkel 185">
            <a:extLst>
              <a:ext uri="{FF2B5EF4-FFF2-40B4-BE49-F238E27FC236}">
                <a16:creationId xmlns:a16="http://schemas.microsoft.com/office/drawing/2014/main" id="{91814D50-57A4-4262-ADB9-5FEB13B583C9}"/>
              </a:ext>
            </a:extLst>
          </p:cNvPr>
          <p:cNvSpPr/>
          <p:nvPr/>
        </p:nvSpPr>
        <p:spPr>
          <a:xfrm>
            <a:off x="6096000" y="4122360"/>
            <a:ext cx="5394360" cy="1720440"/>
          </a:xfrm>
          <a:prstGeom prst="chevron">
            <a:avLst>
              <a:gd name="adj" fmla="val 14750"/>
            </a:avLst>
          </a:prstGeom>
          <a:solidFill>
            <a:schemeClr val="bg1"/>
          </a:solidFill>
          <a:ln w="6350">
            <a:solidFill>
              <a:srgbClr val="3B5463"/>
            </a:solidFill>
            <a:round/>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r>
              <a:rPr kumimoji="0" lang="da-DK" sz="2000" b="0" i="0" u="none" strike="noStrike" kern="1200" cap="none" spc="0" normalizeH="0" baseline="0" noProof="0">
                <a:ln>
                  <a:noFill/>
                </a:ln>
                <a:solidFill>
                  <a:srgbClr val="FFFFFF"/>
                </a:solidFill>
                <a:effectLst/>
                <a:uLnTx/>
                <a:uFillTx/>
                <a:latin typeface="Arial"/>
                <a:ea typeface="+mn-ea"/>
                <a:cs typeface="+mn-cs"/>
              </a:rPr>
              <a:t> </a:t>
            </a:r>
            <a:endParaRPr kumimoji="0" lang="da-DK" sz="2000" b="0" i="0" u="none" strike="noStrike" kern="1200" cap="none" spc="0" normalizeH="0" baseline="0" noProof="0">
              <a:ln>
                <a:noFill/>
              </a:ln>
              <a:solidFill>
                <a:srgbClr val="000000"/>
              </a:solidFill>
              <a:effectLst/>
              <a:uLnTx/>
              <a:uFillTx/>
              <a:latin typeface="Calibri"/>
              <a:ea typeface="+mn-ea"/>
              <a:cs typeface="+mn-cs"/>
            </a:endParaRPr>
          </a:p>
        </p:txBody>
      </p:sp>
      <p:sp>
        <p:nvSpPr>
          <p:cNvPr id="108" name="Tekstfelt 180">
            <a:extLst>
              <a:ext uri="{FF2B5EF4-FFF2-40B4-BE49-F238E27FC236}">
                <a16:creationId xmlns:a16="http://schemas.microsoft.com/office/drawing/2014/main" id="{E5D4CD3D-AD12-4C43-9F41-FA48DD833953}"/>
              </a:ext>
            </a:extLst>
          </p:cNvPr>
          <p:cNvSpPr/>
          <p:nvPr/>
        </p:nvSpPr>
        <p:spPr>
          <a:xfrm>
            <a:off x="6448140" y="4879644"/>
            <a:ext cx="7289280" cy="153888"/>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000" b="0" i="0" u="none" strike="noStrike" kern="1200" cap="none" spc="0" normalizeH="0" baseline="0" noProof="0" dirty="0">
                <a:ln>
                  <a:noFill/>
                </a:ln>
                <a:solidFill>
                  <a:prstClr val="black"/>
                </a:solidFill>
                <a:effectLst/>
                <a:uLnTx/>
                <a:uFillTx/>
                <a:latin typeface="Arial"/>
                <a:ea typeface="+mn-ea"/>
                <a:cs typeface="+mn-cs"/>
              </a:rPr>
              <a:t>Large </a:t>
            </a:r>
            <a:r>
              <a:rPr kumimoji="0" lang="da-DK" sz="1000" b="0" i="0" u="none" strike="noStrike" kern="1200" cap="none" spc="0" normalizeH="0" baseline="0" noProof="0" dirty="0" err="1">
                <a:ln>
                  <a:noFill/>
                </a:ln>
                <a:solidFill>
                  <a:prstClr val="black"/>
                </a:solidFill>
                <a:effectLst/>
                <a:uLnTx/>
                <a:uFillTx/>
                <a:latin typeface="Arial"/>
                <a:ea typeface="+mn-ea"/>
                <a:cs typeface="+mn-cs"/>
              </a:rPr>
              <a:t>scale</a:t>
            </a:r>
            <a:r>
              <a:rPr kumimoji="0" lang="da-DK" sz="1000" b="0" i="0" u="none" strike="noStrike" kern="1200" cap="none" spc="0" normalizeH="0" baseline="0" noProof="0" dirty="0">
                <a:ln>
                  <a:noFill/>
                </a:ln>
                <a:solidFill>
                  <a:prstClr val="black"/>
                </a:solidFill>
                <a:effectLst/>
                <a:uLnTx/>
                <a:uFillTx/>
                <a:latin typeface="Arial"/>
                <a:ea typeface="+mn-ea"/>
                <a:cs typeface="+mn-cs"/>
              </a:rPr>
              <a:t> AI-</a:t>
            </a:r>
            <a:r>
              <a:rPr kumimoji="0" lang="da-DK" sz="1000" b="0" i="0" u="none" strike="noStrike" kern="1200" cap="none" spc="0" normalizeH="0" baseline="0" noProof="0" dirty="0" err="1">
                <a:ln>
                  <a:noFill/>
                </a:ln>
                <a:solidFill>
                  <a:prstClr val="black"/>
                </a:solidFill>
                <a:effectLst/>
                <a:uLnTx/>
                <a:uFillTx/>
                <a:latin typeface="Arial"/>
                <a:ea typeface="+mn-ea"/>
                <a:cs typeface="+mn-cs"/>
              </a:rPr>
              <a:t>projects</a:t>
            </a:r>
            <a:endParaRPr kumimoji="0" lang="da-DK" sz="1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30781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Rektangel 9"/>
          <p:cNvSpPr/>
          <p:nvPr/>
        </p:nvSpPr>
        <p:spPr>
          <a:xfrm>
            <a:off x="0" y="0"/>
            <a:ext cx="12191760" cy="6857640"/>
          </a:xfrm>
          <a:prstGeom prst="rect">
            <a:avLst/>
          </a:prstGeom>
          <a:solidFill>
            <a:schemeClr val="accent2"/>
          </a:solidFill>
          <a:ln w="6350">
            <a:solidFill>
              <a:srgbClr val="7295AA"/>
            </a:solidFill>
            <a:round/>
          </a:ln>
        </p:spPr>
        <p:style>
          <a:lnRef idx="0">
            <a:scrgbClr r="0" g="0" b="0"/>
          </a:lnRef>
          <a:fillRef idx="0">
            <a:scrgbClr r="0" g="0" b="0"/>
          </a:fillRef>
          <a:effectRef idx="0">
            <a:scrgbClr r="0" g="0" b="0"/>
          </a:effectRef>
          <a:fontRef idx="minor"/>
        </p:style>
        <p:txBody>
          <a:bodyPr lIns="1800000" tIns="46800" rIns="180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3800" b="1" i="0" u="none" strike="noStrike" kern="1200" cap="none" spc="0" normalizeH="0" baseline="0" noProof="0" dirty="0" err="1">
                <a:ln>
                  <a:noFill/>
                </a:ln>
                <a:solidFill>
                  <a:srgbClr val="FFFFFF"/>
                </a:solidFill>
                <a:effectLst/>
                <a:uLnTx/>
                <a:uFillTx/>
                <a:latin typeface="Arial"/>
                <a:ea typeface="+mn-ea"/>
                <a:cs typeface="+mn-cs"/>
              </a:rPr>
              <a:t>Examples</a:t>
            </a:r>
            <a:r>
              <a:rPr kumimoji="0" lang="da-DK" sz="3800" b="1" i="0" u="none" strike="noStrike" kern="1200" cap="none" spc="0" normalizeH="0" baseline="0" noProof="0" dirty="0">
                <a:ln>
                  <a:noFill/>
                </a:ln>
                <a:solidFill>
                  <a:srgbClr val="FFFFFF"/>
                </a:solidFill>
                <a:effectLst/>
                <a:uLnTx/>
                <a:uFillTx/>
                <a:latin typeface="Arial"/>
                <a:ea typeface="+mn-ea"/>
                <a:cs typeface="+mn-cs"/>
              </a:rPr>
              <a:t> of potential</a:t>
            </a:r>
            <a:endParaRPr kumimoji="0" lang="da-DK" sz="3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2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609" name="Objekt 2" hidden="1"/>
          <p:cNvGraphicFramePr/>
          <p:nvPr>
            <p:extLst>
              <p:ext uri="{D42A27DB-BD31-4B8C-83A1-F6EECF244321}">
                <p14:modId xmlns:p14="http://schemas.microsoft.com/office/powerpoint/2010/main" val="2613201234"/>
              </p:ext>
            </p:extLst>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609" name="Objekt 2" hidden="1"/>
                      <p:cNvPicPr/>
                      <p:nvPr/>
                    </p:nvPicPr>
                    <p:blipFill>
                      <a:blip r:embed="rId4"/>
                      <a:stretch/>
                    </p:blipFill>
                    <p:spPr>
                      <a:xfrm>
                        <a:off x="1440" y="1440"/>
                        <a:ext cx="1080" cy="1080"/>
                      </a:xfrm>
                      <a:prstGeom prst="rect">
                        <a:avLst/>
                      </a:prstGeom>
                      <a:noFill/>
                      <a:ln w="0">
                        <a:noFill/>
                      </a:ln>
                    </p:spPr>
                  </p:pic>
                </p:oleObj>
              </mc:Fallback>
            </mc:AlternateContent>
          </a:graphicData>
        </a:graphic>
      </p:graphicFrame>
      <p:sp>
        <p:nvSpPr>
          <p:cNvPr id="611" name="Text Placeholder 6"/>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a:ln>
                <a:noFill/>
              </a:ln>
              <a:solidFill>
                <a:srgbClr val="000000"/>
              </a:solidFill>
              <a:effectLst/>
              <a:uLnTx/>
              <a:uFillTx/>
              <a:latin typeface="Calibri"/>
              <a:ea typeface="+mn-ea"/>
              <a:cs typeface="+mn-cs"/>
            </a:endParaRPr>
          </a:p>
        </p:txBody>
      </p:sp>
      <p:sp>
        <p:nvSpPr>
          <p:cNvPr id="612" name="Text Placeholder 6"/>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a:ln>
                <a:noFill/>
              </a:ln>
              <a:solidFill>
                <a:srgbClr val="000000"/>
              </a:solidFill>
              <a:effectLst/>
              <a:uLnTx/>
              <a:uFillTx/>
              <a:latin typeface="Calibri"/>
              <a:ea typeface="+mn-ea"/>
              <a:cs typeface="+mn-cs"/>
            </a:endParaRPr>
          </a:p>
        </p:txBody>
      </p:sp>
      <p:pic>
        <p:nvPicPr>
          <p:cNvPr id="613" name="Billede 8"/>
          <p:cNvPicPr/>
          <p:nvPr/>
        </p:nvPicPr>
        <p:blipFill>
          <a:blip r:embed="rId5"/>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197684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Rektangel 9">
            <a:extLst>
              <a:ext uri="{FF2B5EF4-FFF2-40B4-BE49-F238E27FC236}">
                <a16:creationId xmlns:a16="http://schemas.microsoft.com/office/drawing/2014/main" id="{47155CE3-99F7-477D-AAF9-69795F186881}"/>
              </a:ext>
            </a:extLst>
          </p:cNvPr>
          <p:cNvSpPr/>
          <p:nvPr/>
        </p:nvSpPr>
        <p:spPr>
          <a:xfrm>
            <a:off x="0" y="0"/>
            <a:ext cx="12191760" cy="6857640"/>
          </a:xfrm>
          <a:prstGeom prst="rect">
            <a:avLst/>
          </a:prstGeom>
          <a:solidFill>
            <a:schemeClr val="accent2"/>
          </a:solidFill>
          <a:ln w="6350">
            <a:solidFill>
              <a:srgbClr val="7295AA"/>
            </a:solidFill>
            <a:round/>
          </a:ln>
        </p:spPr>
        <p:style>
          <a:lnRef idx="0">
            <a:scrgbClr r="0" g="0" b="0"/>
          </a:lnRef>
          <a:fillRef idx="0">
            <a:scrgbClr r="0" g="0" b="0"/>
          </a:fillRef>
          <a:effectRef idx="0">
            <a:scrgbClr r="0" g="0" b="0"/>
          </a:effectRef>
          <a:fontRef idx="minor"/>
        </p:style>
        <p:txBody>
          <a:bodyPr lIns="1800000" tIns="46800" rIns="180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58" name="PlaceHolder 2"/>
          <p:cNvSpPr>
            <a:spLocks noGrp="1"/>
          </p:cNvSpPr>
          <p:nvPr>
            <p:ph/>
          </p:nvPr>
        </p:nvSpPr>
        <p:spPr>
          <a:xfrm>
            <a:off x="6502223" y="1667164"/>
            <a:ext cx="4834080" cy="4439160"/>
          </a:xfrm>
          <a:prstGeom prst="rect">
            <a:avLst/>
          </a:prstGeom>
          <a:noFill/>
          <a:ln w="0">
            <a:noFill/>
          </a:ln>
        </p:spPr>
        <p:txBody>
          <a:bodyPr lIns="0" tIns="0" rIns="0" bIns="0" numCol="1" spcCol="0" anchor="t">
            <a:normAutofit fontScale="92500" lnSpcReduction="19999"/>
          </a:bodyPr>
          <a:lstStyle/>
          <a:p>
            <a:pPr indent="0">
              <a:lnSpc>
                <a:spcPct val="100000"/>
              </a:lnSpc>
              <a:spcBef>
                <a:spcPts val="799"/>
              </a:spcBef>
              <a:buNone/>
              <a:tabLst>
                <a:tab pos="0" algn="l"/>
              </a:tabLst>
            </a:pPr>
            <a:r>
              <a:rPr lang="da-DK" sz="1600" b="1" dirty="0">
                <a:solidFill>
                  <a:srgbClr val="F7A823"/>
                </a:solidFill>
                <a:latin typeface="+mn-lt"/>
                <a:ea typeface="Calibri" panose="020F0502020204030204" pitchFamily="34" charset="0"/>
                <a:cs typeface="Calibri" panose="020F0502020204030204" pitchFamily="34" charset="0"/>
              </a:rPr>
              <a:t>How </a:t>
            </a:r>
            <a:r>
              <a:rPr lang="da-DK" sz="1600" b="1" dirty="0" err="1">
                <a:solidFill>
                  <a:srgbClr val="F7A823"/>
                </a:solidFill>
                <a:latin typeface="+mn-lt"/>
                <a:ea typeface="Calibri" panose="020F0502020204030204" pitchFamily="34" charset="0"/>
                <a:cs typeface="Calibri" panose="020F0502020204030204" pitchFamily="34" charset="0"/>
              </a:rPr>
              <a:t>does</a:t>
            </a:r>
            <a:r>
              <a:rPr lang="da-DK" sz="1600" b="1" dirty="0">
                <a:solidFill>
                  <a:srgbClr val="F7A823"/>
                </a:solidFill>
                <a:latin typeface="+mn-lt"/>
                <a:ea typeface="Calibri" panose="020F0502020204030204" pitchFamily="34" charset="0"/>
                <a:cs typeface="Calibri" panose="020F0502020204030204" pitchFamily="34" charset="0"/>
              </a:rPr>
              <a:t> it </a:t>
            </a:r>
            <a:r>
              <a:rPr lang="da-DK" sz="1600" b="1" dirty="0" err="1">
                <a:solidFill>
                  <a:srgbClr val="F7A823"/>
                </a:solidFill>
                <a:latin typeface="+mn-lt"/>
                <a:ea typeface="Calibri" panose="020F0502020204030204" pitchFamily="34" charset="0"/>
                <a:cs typeface="Calibri" panose="020F0502020204030204" pitchFamily="34" charset="0"/>
              </a:rPr>
              <a:t>work</a:t>
            </a:r>
            <a:r>
              <a:rPr lang="da-DK" sz="1600" b="1" dirty="0">
                <a:solidFill>
                  <a:srgbClr val="F7A823"/>
                </a:solidFill>
                <a:latin typeface="+mn-lt"/>
                <a:ea typeface="Calibri" panose="020F0502020204030204" pitchFamily="34" charset="0"/>
                <a:cs typeface="Calibri" panose="020F0502020204030204" pitchFamily="34" charset="0"/>
              </a:rPr>
              <a:t>?</a:t>
            </a:r>
            <a:endParaRPr lang="da-DK" sz="1600" dirty="0">
              <a:solidFill>
                <a:schemeClr val="dk1"/>
              </a:solidFill>
              <a:latin typeface="+mn-lt"/>
              <a:ea typeface="Calibri" panose="020F0502020204030204" pitchFamily="34" charset="0"/>
              <a:cs typeface="Calibri" panose="020F0502020204030204" pitchFamily="34" charset="0"/>
            </a:endParaRPr>
          </a:p>
          <a:p>
            <a:pPr indent="0">
              <a:lnSpc>
                <a:spcPct val="100000"/>
              </a:lnSpc>
              <a:spcBef>
                <a:spcPts val="799"/>
              </a:spcBef>
              <a:buNone/>
              <a:tabLst>
                <a:tab pos="0" algn="l"/>
              </a:tabLst>
            </a:pPr>
            <a:r>
              <a:rPr lang="en-US" sz="1600" dirty="0">
                <a:solidFill>
                  <a:schemeClr val="bg1"/>
                </a:solidFill>
                <a:latin typeface="+mn-lt"/>
                <a:ea typeface="Calibri" panose="020F0502020204030204" pitchFamily="34" charset="0"/>
                <a:cs typeface="Calibri" panose="020F0502020204030204" pitchFamily="34" charset="0"/>
              </a:rPr>
              <a:t>A sensor in residents' homes detects and reports significant movements to staff via an app – for example, if a resident sits up in bed to leave it.</a:t>
            </a:r>
          </a:p>
          <a:p>
            <a:pPr indent="0">
              <a:lnSpc>
                <a:spcPct val="100000"/>
              </a:lnSpc>
              <a:spcBef>
                <a:spcPts val="799"/>
              </a:spcBef>
              <a:buNone/>
              <a:tabLst>
                <a:tab pos="0" algn="l"/>
              </a:tabLst>
            </a:pPr>
            <a:endParaRPr lang="en-US" sz="1600" dirty="0">
              <a:solidFill>
                <a:schemeClr val="bg1"/>
              </a:solidFill>
              <a:latin typeface="+mn-lt"/>
              <a:ea typeface="Calibri" panose="020F0502020204030204" pitchFamily="34" charset="0"/>
              <a:cs typeface="Calibri" panose="020F0502020204030204" pitchFamily="34" charset="0"/>
            </a:endParaRPr>
          </a:p>
          <a:p>
            <a:pPr indent="0">
              <a:lnSpc>
                <a:spcPct val="100000"/>
              </a:lnSpc>
              <a:spcBef>
                <a:spcPts val="799"/>
              </a:spcBef>
              <a:buNone/>
              <a:tabLst>
                <a:tab pos="0" algn="l"/>
              </a:tabLst>
            </a:pPr>
            <a:r>
              <a:rPr lang="da-DK" sz="1600" b="1" u="none" strike="noStrike" dirty="0">
                <a:solidFill>
                  <a:srgbClr val="F7A823"/>
                </a:solidFill>
                <a:effectLst/>
                <a:uFillTx/>
                <a:latin typeface="+mn-lt"/>
                <a:ea typeface="Calibri" panose="020F0502020204030204" pitchFamily="34" charset="0"/>
                <a:cs typeface="Calibri" panose="020F0502020204030204" pitchFamily="34" charset="0"/>
              </a:rPr>
              <a:t>Compliance </a:t>
            </a:r>
            <a:endParaRPr lang="da-DK" sz="1600" b="0" u="none" strike="noStrike" dirty="0">
              <a:solidFill>
                <a:schemeClr val="dk1"/>
              </a:solidFill>
              <a:effectLst/>
              <a:uFillTx/>
              <a:latin typeface="+mn-lt"/>
              <a:ea typeface="Calibri" panose="020F0502020204030204" pitchFamily="34" charset="0"/>
              <a:cs typeface="Calibri" panose="020F0502020204030204" pitchFamily="34" charset="0"/>
            </a:endParaRPr>
          </a:p>
          <a:p>
            <a:r>
              <a:rPr lang="en-US" sz="1600" b="0" i="0" dirty="0">
                <a:solidFill>
                  <a:schemeClr val="bg1"/>
                </a:solidFill>
                <a:effectLst/>
                <a:latin typeface="+mn-lt"/>
                <a:ea typeface="Calibri" panose="020F0502020204030204" pitchFamily="34" charset="0"/>
                <a:cs typeface="Calibri" panose="020F0502020204030204" pitchFamily="34" charset="0"/>
              </a:rPr>
              <a:t>The system does not store images of residents and only shows an outline of them. This means that residents cannot be recognized in other contexts and are therefore anonymized.</a:t>
            </a:r>
          </a:p>
          <a:p>
            <a:endParaRPr lang="da-DK" sz="1600" b="0" i="0" dirty="0">
              <a:solidFill>
                <a:srgbClr val="002B4B"/>
              </a:solidFill>
              <a:effectLst/>
              <a:latin typeface="+mn-lt"/>
              <a:ea typeface="Calibri" panose="020F0502020204030204" pitchFamily="34" charset="0"/>
              <a:cs typeface="Calibri" panose="020F0502020204030204" pitchFamily="34" charset="0"/>
            </a:endParaRPr>
          </a:p>
          <a:p>
            <a:pPr indent="0">
              <a:lnSpc>
                <a:spcPct val="100000"/>
              </a:lnSpc>
              <a:spcBef>
                <a:spcPts val="799"/>
              </a:spcBef>
              <a:buNone/>
              <a:tabLst>
                <a:tab pos="0" algn="l"/>
              </a:tabLst>
            </a:pPr>
            <a:r>
              <a:rPr lang="da-DK" sz="1600" b="1" u="none" strike="noStrike" dirty="0">
                <a:solidFill>
                  <a:srgbClr val="FFC000"/>
                </a:solidFill>
                <a:effectLst/>
                <a:uFillTx/>
                <a:latin typeface="+mn-lt"/>
                <a:ea typeface="Calibri" panose="020F0502020204030204" pitchFamily="34" charset="0"/>
                <a:cs typeface="Calibri" panose="020F0502020204030204" pitchFamily="34" charset="0"/>
              </a:rPr>
              <a:t>How </a:t>
            </a:r>
            <a:r>
              <a:rPr lang="da-DK" sz="1600" b="1" u="none" strike="noStrike" dirty="0" err="1">
                <a:solidFill>
                  <a:srgbClr val="FFC000"/>
                </a:solidFill>
                <a:effectLst/>
                <a:uFillTx/>
                <a:latin typeface="+mn-lt"/>
                <a:ea typeface="Calibri" panose="020F0502020204030204" pitchFamily="34" charset="0"/>
                <a:cs typeface="Calibri" panose="020F0502020204030204" pitchFamily="34" charset="0"/>
              </a:rPr>
              <a:t>does</a:t>
            </a:r>
            <a:r>
              <a:rPr lang="da-DK" sz="1600" b="1" u="none" strike="noStrike" dirty="0">
                <a:solidFill>
                  <a:srgbClr val="FFC000"/>
                </a:solidFill>
                <a:effectLst/>
                <a:uFillTx/>
                <a:latin typeface="+mn-lt"/>
                <a:ea typeface="Calibri" panose="020F0502020204030204" pitchFamily="34" charset="0"/>
                <a:cs typeface="Calibri" panose="020F0502020204030204" pitchFamily="34" charset="0"/>
              </a:rPr>
              <a:t> it </a:t>
            </a:r>
            <a:r>
              <a:rPr lang="da-DK" sz="1600" b="1" u="none" strike="noStrike" dirty="0" err="1">
                <a:solidFill>
                  <a:srgbClr val="FFC000"/>
                </a:solidFill>
                <a:effectLst/>
                <a:uFillTx/>
                <a:latin typeface="+mn-lt"/>
                <a:ea typeface="Calibri" panose="020F0502020204030204" pitchFamily="34" charset="0"/>
                <a:cs typeface="Calibri" panose="020F0502020204030204" pitchFamily="34" charset="0"/>
              </a:rPr>
              <a:t>help</a:t>
            </a:r>
            <a:r>
              <a:rPr lang="da-DK" sz="1600" b="1" dirty="0">
                <a:solidFill>
                  <a:srgbClr val="FFC000"/>
                </a:solidFill>
                <a:latin typeface="+mn-lt"/>
                <a:ea typeface="Calibri" panose="020F0502020204030204" pitchFamily="34" charset="0"/>
                <a:cs typeface="Calibri" panose="020F0502020204030204" pitchFamily="34" charset="0"/>
              </a:rPr>
              <a:t>?</a:t>
            </a:r>
            <a:endParaRPr lang="da-DK" sz="1600" b="0" u="none" strike="noStrike" dirty="0">
              <a:solidFill>
                <a:srgbClr val="FFC000"/>
              </a:solidFill>
              <a:effectLst/>
              <a:uFillTx/>
              <a:latin typeface="+mn-lt"/>
              <a:ea typeface="Calibri" panose="020F0502020204030204" pitchFamily="34" charset="0"/>
              <a:cs typeface="Calibri" panose="020F0502020204030204" pitchFamily="34" charset="0"/>
            </a:endParaRPr>
          </a:p>
          <a:p>
            <a:pPr indent="0">
              <a:lnSpc>
                <a:spcPct val="100000"/>
              </a:lnSpc>
              <a:spcBef>
                <a:spcPts val="799"/>
              </a:spcBef>
              <a:buNone/>
              <a:tabLst>
                <a:tab pos="0" algn="l"/>
              </a:tabLst>
            </a:pPr>
            <a:r>
              <a:rPr lang="en-US" sz="1600" b="0" u="none" strike="noStrike" dirty="0">
                <a:solidFill>
                  <a:schemeClr val="bg1"/>
                </a:solidFill>
                <a:effectLst/>
                <a:uFillTx/>
                <a:latin typeface="+mn-lt"/>
                <a:ea typeface="Calibri" panose="020F0502020204030204" pitchFamily="34" charset="0"/>
                <a:cs typeface="Calibri" panose="020F0502020204030204" pitchFamily="34" charset="0"/>
              </a:rPr>
              <a:t>Fewer staff-induced awakenings, fewer falls, reduced staffing requirements. </a:t>
            </a:r>
            <a:endParaRPr lang="da-DK" sz="1600" b="0" u="none" strike="noStrike" dirty="0">
              <a:solidFill>
                <a:schemeClr val="bg1"/>
              </a:solidFill>
              <a:effectLst/>
              <a:uFillTx/>
              <a:latin typeface="+mn-lt"/>
              <a:ea typeface="Calibri" panose="020F0502020204030204" pitchFamily="34" charset="0"/>
              <a:cs typeface="Calibri" panose="020F0502020204030204" pitchFamily="34" charset="0"/>
            </a:endParaRPr>
          </a:p>
        </p:txBody>
      </p:sp>
      <p:pic>
        <p:nvPicPr>
          <p:cNvPr id="5" name="Billede 4">
            <a:extLst>
              <a:ext uri="{FF2B5EF4-FFF2-40B4-BE49-F238E27FC236}">
                <a16:creationId xmlns:a16="http://schemas.microsoft.com/office/drawing/2014/main" id="{AAD790ED-5FE1-409F-8D88-BBA0D06C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24" y="1651000"/>
            <a:ext cx="5371376" cy="4011340"/>
          </a:xfrm>
          <a:prstGeom prst="rect">
            <a:avLst/>
          </a:prstGeom>
        </p:spPr>
      </p:pic>
      <p:sp>
        <p:nvSpPr>
          <p:cNvPr id="6" name="PlaceHolder 1">
            <a:extLst>
              <a:ext uri="{FF2B5EF4-FFF2-40B4-BE49-F238E27FC236}">
                <a16:creationId xmlns:a16="http://schemas.microsoft.com/office/drawing/2014/main" id="{5BD96134-BE35-4966-85F6-C8559F32CAD2}"/>
              </a:ext>
            </a:extLst>
          </p:cNvPr>
          <p:cNvSpPr txBox="1">
            <a:spLocks/>
          </p:cNvSpPr>
          <p:nvPr/>
        </p:nvSpPr>
        <p:spPr>
          <a:xfrm>
            <a:off x="724624" y="455700"/>
            <a:ext cx="12234600" cy="935640"/>
          </a:xfrm>
          <a:prstGeom prst="rect">
            <a:avLst/>
          </a:prstGeom>
          <a:noFill/>
          <a:ln w="9360">
            <a:noFill/>
          </a:ln>
        </p:spPr>
        <p:txBody>
          <a:bodyPr lIns="0" tIns="0" rIns="1036800" bIns="0" numCol="1" spc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2800" b="1" i="0" u="none" strike="noStrike" kern="1200" cap="none" spc="0" normalizeH="0" baseline="0" noProof="0" dirty="0">
                <a:ln>
                  <a:noFill/>
                </a:ln>
                <a:solidFill>
                  <a:srgbClr val="FFFFFF"/>
                </a:solidFill>
                <a:effectLst/>
                <a:uLnTx/>
                <a:uFillTx/>
                <a:latin typeface="Yu Gothic UI"/>
                <a:ea typeface="Yu Gothic UI"/>
                <a:cs typeface="+mj-cs"/>
              </a:rPr>
              <a:t>AI-driven </a:t>
            </a:r>
            <a:r>
              <a:rPr kumimoji="0" lang="da-DK" sz="2800" b="1" i="0" u="none" strike="noStrike" kern="1200" cap="none" spc="0" normalizeH="0" baseline="0" noProof="0" dirty="0" err="1">
                <a:ln>
                  <a:noFill/>
                </a:ln>
                <a:solidFill>
                  <a:srgbClr val="FFFFFF"/>
                </a:solidFill>
                <a:effectLst/>
                <a:uLnTx/>
                <a:uFillTx/>
                <a:latin typeface="Yu Gothic UI"/>
                <a:ea typeface="Yu Gothic UI"/>
                <a:cs typeface="+mj-cs"/>
              </a:rPr>
              <a:t>care</a:t>
            </a:r>
            <a:r>
              <a:rPr kumimoji="0" lang="da-DK" sz="2800" b="1" i="0" u="none" strike="noStrike" kern="1200" cap="none" spc="0" normalizeH="0" baseline="0" noProof="0" dirty="0">
                <a:ln>
                  <a:noFill/>
                </a:ln>
                <a:solidFill>
                  <a:srgbClr val="FFFFFF"/>
                </a:solidFill>
                <a:effectLst/>
                <a:uLnTx/>
                <a:uFillTx/>
                <a:latin typeface="Yu Gothic UI"/>
                <a:ea typeface="Yu Gothic UI"/>
                <a:cs typeface="+mj-cs"/>
              </a:rPr>
              <a:t> system</a:t>
            </a:r>
            <a:endParaRPr kumimoji="0" lang="da-DK" sz="2800" b="0" i="0" u="none" strike="noStrike" kern="1200" cap="none" spc="0" normalizeH="0" baseline="0" noProof="0" dirty="0">
              <a:ln>
                <a:noFill/>
              </a:ln>
              <a:solidFill>
                <a:srgbClr val="FFFFFF"/>
              </a:solidFill>
              <a:effectLst/>
              <a:uLnTx/>
              <a:uFillTx/>
              <a:latin typeface="Yu Gothic UI"/>
              <a:ea typeface="Yu Gothic UI"/>
              <a:cs typeface="+mj-cs"/>
            </a:endParaRPr>
          </a:p>
        </p:txBody>
      </p:sp>
    </p:spTree>
    <p:extLst>
      <p:ext uri="{BB962C8B-B14F-4D97-AF65-F5344CB8AC3E}">
        <p14:creationId xmlns:p14="http://schemas.microsoft.com/office/powerpoint/2010/main" val="2428910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5" name="Rektangel 9">
            <a:extLst>
              <a:ext uri="{FF2B5EF4-FFF2-40B4-BE49-F238E27FC236}">
                <a16:creationId xmlns:a16="http://schemas.microsoft.com/office/drawing/2014/main" id="{F37F3760-25EC-44CB-8185-E6344F84430E}"/>
              </a:ext>
            </a:extLst>
          </p:cNvPr>
          <p:cNvSpPr/>
          <p:nvPr/>
        </p:nvSpPr>
        <p:spPr>
          <a:xfrm>
            <a:off x="0" y="0"/>
            <a:ext cx="12191760" cy="6857640"/>
          </a:xfrm>
          <a:prstGeom prst="rect">
            <a:avLst/>
          </a:prstGeom>
          <a:solidFill>
            <a:schemeClr val="accent2"/>
          </a:solidFill>
          <a:ln w="6350">
            <a:solidFill>
              <a:srgbClr val="7295AA"/>
            </a:solidFill>
            <a:round/>
          </a:ln>
        </p:spPr>
        <p:style>
          <a:lnRef idx="0">
            <a:scrgbClr r="0" g="0" b="0"/>
          </a:lnRef>
          <a:fillRef idx="0">
            <a:scrgbClr r="0" g="0" b="0"/>
          </a:fillRef>
          <a:effectRef idx="0">
            <a:scrgbClr r="0" g="0" b="0"/>
          </a:effectRef>
          <a:fontRef idx="minor"/>
        </p:style>
        <p:txBody>
          <a:bodyPr lIns="1800000" tIns="46800" rIns="1800000" bIns="468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57" name="PlaceHolder 1"/>
          <p:cNvSpPr>
            <a:spLocks noGrp="1"/>
          </p:cNvSpPr>
          <p:nvPr>
            <p:ph type="title"/>
          </p:nvPr>
        </p:nvSpPr>
        <p:spPr>
          <a:xfrm>
            <a:off x="853547" y="-669636"/>
            <a:ext cx="11102400" cy="1526760"/>
          </a:xfrm>
          <a:prstGeom prst="rect">
            <a:avLst/>
          </a:prstGeom>
          <a:noFill/>
          <a:ln w="9360">
            <a:noFill/>
          </a:ln>
        </p:spPr>
        <p:txBody>
          <a:bodyPr lIns="91440" tIns="45720" rIns="91440" bIns="45720" numCol="1" spcCol="0" anchor="b">
            <a:normAutofit/>
          </a:bodyPr>
          <a:lstStyle/>
          <a:p>
            <a:pPr algn="l"/>
            <a:r>
              <a:rPr lang="da-DK" sz="2800" b="1" dirty="0">
                <a:solidFill>
                  <a:schemeClr val="bg1"/>
                </a:solidFill>
                <a:latin typeface="Yu Gothic" panose="020B0400000000000000" pitchFamily="34" charset="-128"/>
                <a:ea typeface="Yu Gothic" panose="020B0400000000000000" pitchFamily="34" charset="-128"/>
              </a:rPr>
              <a:t>Automated </a:t>
            </a:r>
            <a:r>
              <a:rPr lang="da-DK" sz="2800" b="1" dirty="0" err="1">
                <a:solidFill>
                  <a:schemeClr val="bg1"/>
                </a:solidFill>
                <a:latin typeface="Yu Gothic" panose="020B0400000000000000" pitchFamily="34" charset="-128"/>
                <a:ea typeface="Yu Gothic" panose="020B0400000000000000" pitchFamily="34" charset="-128"/>
              </a:rPr>
              <a:t>documentation</a:t>
            </a:r>
            <a:r>
              <a:rPr lang="da-DK" sz="2800" b="1" dirty="0">
                <a:solidFill>
                  <a:schemeClr val="bg1"/>
                </a:solidFill>
                <a:latin typeface="Yu Gothic" panose="020B0400000000000000" pitchFamily="34" charset="-128"/>
                <a:ea typeface="Yu Gothic" panose="020B0400000000000000" pitchFamily="34" charset="-128"/>
              </a:rPr>
              <a:t> – speech-to-</a:t>
            </a:r>
            <a:r>
              <a:rPr lang="da-DK" sz="2800" b="1" dirty="0" err="1">
                <a:solidFill>
                  <a:schemeClr val="bg1"/>
                </a:solidFill>
                <a:latin typeface="Yu Gothic" panose="020B0400000000000000" pitchFamily="34" charset="-128"/>
                <a:ea typeface="Yu Gothic" panose="020B0400000000000000" pitchFamily="34" charset="-128"/>
              </a:rPr>
              <a:t>text</a:t>
            </a:r>
            <a:endParaRPr lang="da-DK" sz="2800" b="1" i="0" dirty="0">
              <a:solidFill>
                <a:schemeClr val="bg1"/>
              </a:solidFill>
              <a:effectLst/>
              <a:latin typeface="Yu Gothic" panose="020B0400000000000000" pitchFamily="34" charset="-128"/>
              <a:ea typeface="Yu Gothic" panose="020B0400000000000000" pitchFamily="34" charset="-128"/>
            </a:endParaRPr>
          </a:p>
        </p:txBody>
      </p:sp>
      <p:sp>
        <p:nvSpPr>
          <p:cNvPr id="8" name="Rektangel: afrundede hjørner 7">
            <a:extLst>
              <a:ext uri="{FF2B5EF4-FFF2-40B4-BE49-F238E27FC236}">
                <a16:creationId xmlns:a16="http://schemas.microsoft.com/office/drawing/2014/main" id="{8260DEE3-0992-4C3F-B77E-F9A96428CD79}"/>
              </a:ext>
            </a:extLst>
          </p:cNvPr>
          <p:cNvSpPr/>
          <p:nvPr/>
        </p:nvSpPr>
        <p:spPr>
          <a:xfrm>
            <a:off x="929983" y="2240793"/>
            <a:ext cx="2966033" cy="2820913"/>
          </a:xfrm>
          <a:custGeom>
            <a:avLst/>
            <a:gdLst>
              <a:gd name="connsiteX0" fmla="*/ 0 w 2966033"/>
              <a:gd name="connsiteY0" fmla="*/ 470162 h 2820913"/>
              <a:gd name="connsiteX1" fmla="*/ 470162 w 2966033"/>
              <a:gd name="connsiteY1" fmla="*/ 0 h 2820913"/>
              <a:gd name="connsiteX2" fmla="*/ 2495871 w 2966033"/>
              <a:gd name="connsiteY2" fmla="*/ 0 h 2820913"/>
              <a:gd name="connsiteX3" fmla="*/ 2966033 w 2966033"/>
              <a:gd name="connsiteY3" fmla="*/ 470162 h 2820913"/>
              <a:gd name="connsiteX4" fmla="*/ 2966033 w 2966033"/>
              <a:gd name="connsiteY4" fmla="*/ 2350751 h 2820913"/>
              <a:gd name="connsiteX5" fmla="*/ 2495871 w 2966033"/>
              <a:gd name="connsiteY5" fmla="*/ 2820913 h 2820913"/>
              <a:gd name="connsiteX6" fmla="*/ 470162 w 2966033"/>
              <a:gd name="connsiteY6" fmla="*/ 2820913 h 2820913"/>
              <a:gd name="connsiteX7" fmla="*/ 0 w 2966033"/>
              <a:gd name="connsiteY7" fmla="*/ 2350751 h 2820913"/>
              <a:gd name="connsiteX8" fmla="*/ 0 w 2966033"/>
              <a:gd name="connsiteY8" fmla="*/ 470162 h 28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033" h="2820913" extrusionOk="0">
                <a:moveTo>
                  <a:pt x="0" y="470162"/>
                </a:moveTo>
                <a:cubicBezTo>
                  <a:pt x="39348" y="210413"/>
                  <a:pt x="192993" y="-13191"/>
                  <a:pt x="470162" y="0"/>
                </a:cubicBezTo>
                <a:cubicBezTo>
                  <a:pt x="697486" y="-70017"/>
                  <a:pt x="2002610" y="4588"/>
                  <a:pt x="2495871" y="0"/>
                </a:cubicBezTo>
                <a:cubicBezTo>
                  <a:pt x="2742936" y="17822"/>
                  <a:pt x="2976869" y="189013"/>
                  <a:pt x="2966033" y="470162"/>
                </a:cubicBezTo>
                <a:cubicBezTo>
                  <a:pt x="2934217" y="1086800"/>
                  <a:pt x="3069384" y="1722341"/>
                  <a:pt x="2966033" y="2350751"/>
                </a:cubicBezTo>
                <a:cubicBezTo>
                  <a:pt x="3013117" y="2611309"/>
                  <a:pt x="2717991" y="2786629"/>
                  <a:pt x="2495871" y="2820913"/>
                </a:cubicBezTo>
                <a:cubicBezTo>
                  <a:pt x="2023411" y="2810061"/>
                  <a:pt x="853423" y="2892805"/>
                  <a:pt x="470162" y="2820913"/>
                </a:cubicBezTo>
                <a:cubicBezTo>
                  <a:pt x="203231" y="2815696"/>
                  <a:pt x="15989" y="2586766"/>
                  <a:pt x="0" y="2350751"/>
                </a:cubicBezTo>
                <a:cubicBezTo>
                  <a:pt x="90424" y="1616060"/>
                  <a:pt x="59337" y="668038"/>
                  <a:pt x="0" y="470162"/>
                </a:cubicBezTo>
                <a:close/>
              </a:path>
            </a:pathLst>
          </a:custGeom>
          <a:noFill/>
          <a:ln w="28575">
            <a:solidFill>
              <a:srgbClr val="1D1A39"/>
            </a:solidFill>
            <a:prstDash val="solid"/>
            <a:extLst>
              <a:ext uri="{C807C97D-BFC1-408E-A445-0C87EB9F89A2}">
                <ask:lineSketchStyleProps xmlns:ask="http://schemas.microsoft.com/office/drawing/2018/sketchyshapes" sd="157742394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1D1A39"/>
              </a:solidFill>
              <a:effectLst/>
              <a:uLnTx/>
              <a:uFillTx/>
              <a:latin typeface="Arial" panose="020B0604020202020204"/>
              <a:ea typeface="+mn-ea"/>
              <a:cs typeface="+mn-cs"/>
            </a:endParaRPr>
          </a:p>
        </p:txBody>
      </p:sp>
      <p:sp>
        <p:nvSpPr>
          <p:cNvPr id="9" name="Tekstfelt 8">
            <a:extLst>
              <a:ext uri="{FF2B5EF4-FFF2-40B4-BE49-F238E27FC236}">
                <a16:creationId xmlns:a16="http://schemas.microsoft.com/office/drawing/2014/main" id="{3C27EC05-EBAD-411A-95CC-4DC8F4DB7440}"/>
              </a:ext>
            </a:extLst>
          </p:cNvPr>
          <p:cNvSpPr txBox="1"/>
          <p:nvPr/>
        </p:nvSpPr>
        <p:spPr>
          <a:xfrm>
            <a:off x="853547" y="3097220"/>
            <a:ext cx="3118903" cy="1200329"/>
          </a:xfrm>
          <a:prstGeom prst="rect">
            <a:avLst/>
          </a:prstGeom>
          <a:noFill/>
        </p:spPr>
        <p:txBody>
          <a:bodyPr wrap="square">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2.4 million citizen consultations per year – in the area of employment alone</a:t>
            </a:r>
            <a:endParaRPr kumimoji="0" lang="da-DK"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0" name="Rektangel: afrundede hjørner 9">
            <a:extLst>
              <a:ext uri="{FF2B5EF4-FFF2-40B4-BE49-F238E27FC236}">
                <a16:creationId xmlns:a16="http://schemas.microsoft.com/office/drawing/2014/main" id="{CDF09CA4-278A-4B3D-AFA6-E4285069F9FB}"/>
              </a:ext>
            </a:extLst>
          </p:cNvPr>
          <p:cNvSpPr/>
          <p:nvPr/>
        </p:nvSpPr>
        <p:spPr>
          <a:xfrm>
            <a:off x="4478425" y="2298700"/>
            <a:ext cx="2966033" cy="2820913"/>
          </a:xfrm>
          <a:custGeom>
            <a:avLst/>
            <a:gdLst>
              <a:gd name="connsiteX0" fmla="*/ 0 w 2966033"/>
              <a:gd name="connsiteY0" fmla="*/ 470162 h 2820913"/>
              <a:gd name="connsiteX1" fmla="*/ 470162 w 2966033"/>
              <a:gd name="connsiteY1" fmla="*/ 0 h 2820913"/>
              <a:gd name="connsiteX2" fmla="*/ 2495871 w 2966033"/>
              <a:gd name="connsiteY2" fmla="*/ 0 h 2820913"/>
              <a:gd name="connsiteX3" fmla="*/ 2966033 w 2966033"/>
              <a:gd name="connsiteY3" fmla="*/ 470162 h 2820913"/>
              <a:gd name="connsiteX4" fmla="*/ 2966033 w 2966033"/>
              <a:gd name="connsiteY4" fmla="*/ 2350751 h 2820913"/>
              <a:gd name="connsiteX5" fmla="*/ 2495871 w 2966033"/>
              <a:gd name="connsiteY5" fmla="*/ 2820913 h 2820913"/>
              <a:gd name="connsiteX6" fmla="*/ 470162 w 2966033"/>
              <a:gd name="connsiteY6" fmla="*/ 2820913 h 2820913"/>
              <a:gd name="connsiteX7" fmla="*/ 0 w 2966033"/>
              <a:gd name="connsiteY7" fmla="*/ 2350751 h 2820913"/>
              <a:gd name="connsiteX8" fmla="*/ 0 w 2966033"/>
              <a:gd name="connsiteY8" fmla="*/ 470162 h 28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033" h="2820913" extrusionOk="0">
                <a:moveTo>
                  <a:pt x="0" y="470162"/>
                </a:moveTo>
                <a:cubicBezTo>
                  <a:pt x="39348" y="210413"/>
                  <a:pt x="192993" y="-13191"/>
                  <a:pt x="470162" y="0"/>
                </a:cubicBezTo>
                <a:cubicBezTo>
                  <a:pt x="697486" y="-70017"/>
                  <a:pt x="2002610" y="4588"/>
                  <a:pt x="2495871" y="0"/>
                </a:cubicBezTo>
                <a:cubicBezTo>
                  <a:pt x="2742936" y="17822"/>
                  <a:pt x="2976869" y="189013"/>
                  <a:pt x="2966033" y="470162"/>
                </a:cubicBezTo>
                <a:cubicBezTo>
                  <a:pt x="2934217" y="1086800"/>
                  <a:pt x="3069384" y="1722341"/>
                  <a:pt x="2966033" y="2350751"/>
                </a:cubicBezTo>
                <a:cubicBezTo>
                  <a:pt x="3013117" y="2611309"/>
                  <a:pt x="2717991" y="2786629"/>
                  <a:pt x="2495871" y="2820913"/>
                </a:cubicBezTo>
                <a:cubicBezTo>
                  <a:pt x="2023411" y="2810061"/>
                  <a:pt x="853423" y="2892805"/>
                  <a:pt x="470162" y="2820913"/>
                </a:cubicBezTo>
                <a:cubicBezTo>
                  <a:pt x="203231" y="2815696"/>
                  <a:pt x="15989" y="2586766"/>
                  <a:pt x="0" y="2350751"/>
                </a:cubicBezTo>
                <a:cubicBezTo>
                  <a:pt x="90424" y="1616060"/>
                  <a:pt x="59337" y="668038"/>
                  <a:pt x="0" y="470162"/>
                </a:cubicBezTo>
                <a:close/>
              </a:path>
            </a:pathLst>
          </a:custGeom>
          <a:noFill/>
          <a:ln w="28575">
            <a:solidFill>
              <a:srgbClr val="1D1A39"/>
            </a:solidFill>
            <a:prstDash val="solid"/>
            <a:extLst>
              <a:ext uri="{C807C97D-BFC1-408E-A445-0C87EB9F89A2}">
                <ask:lineSketchStyleProps xmlns:ask="http://schemas.microsoft.com/office/drawing/2018/sketchyshapes" sd="157742394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1D1A39"/>
              </a:solidFill>
              <a:effectLst/>
              <a:uLnTx/>
              <a:uFillTx/>
              <a:latin typeface="Arial" panose="020B0604020202020204"/>
              <a:ea typeface="+mn-ea"/>
              <a:cs typeface="+mn-cs"/>
            </a:endParaRPr>
          </a:p>
        </p:txBody>
      </p:sp>
      <p:sp>
        <p:nvSpPr>
          <p:cNvPr id="11" name="Tekstfelt 10">
            <a:extLst>
              <a:ext uri="{FF2B5EF4-FFF2-40B4-BE49-F238E27FC236}">
                <a16:creationId xmlns:a16="http://schemas.microsoft.com/office/drawing/2014/main" id="{DE0B26A4-BF90-4FD0-B634-68076A97A8D5}"/>
              </a:ext>
            </a:extLst>
          </p:cNvPr>
          <p:cNvSpPr txBox="1"/>
          <p:nvPr/>
        </p:nvSpPr>
        <p:spPr>
          <a:xfrm>
            <a:off x="4617551" y="2970492"/>
            <a:ext cx="2687782" cy="1477328"/>
          </a:xfrm>
          <a:prstGeom prst="rect">
            <a:avLst/>
          </a:prstGeom>
          <a:noFill/>
        </p:spPr>
        <p:txBody>
          <a:bodyPr wrap="square">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Approximately 1.5 hours of preparation and documentation per consultation – 3.6 million hours per year</a:t>
            </a:r>
            <a:endParaRPr kumimoji="0" lang="da-DK"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2" name="Rektangel: afrundede hjørner 11">
            <a:extLst>
              <a:ext uri="{FF2B5EF4-FFF2-40B4-BE49-F238E27FC236}">
                <a16:creationId xmlns:a16="http://schemas.microsoft.com/office/drawing/2014/main" id="{60B6578B-A0DD-43AB-AA48-53A7676285E6}"/>
              </a:ext>
            </a:extLst>
          </p:cNvPr>
          <p:cNvSpPr/>
          <p:nvPr/>
        </p:nvSpPr>
        <p:spPr>
          <a:xfrm>
            <a:off x="8372420" y="2240793"/>
            <a:ext cx="2966033" cy="2820913"/>
          </a:xfrm>
          <a:custGeom>
            <a:avLst/>
            <a:gdLst>
              <a:gd name="connsiteX0" fmla="*/ 0 w 2966033"/>
              <a:gd name="connsiteY0" fmla="*/ 470162 h 2820913"/>
              <a:gd name="connsiteX1" fmla="*/ 470162 w 2966033"/>
              <a:gd name="connsiteY1" fmla="*/ 0 h 2820913"/>
              <a:gd name="connsiteX2" fmla="*/ 2495871 w 2966033"/>
              <a:gd name="connsiteY2" fmla="*/ 0 h 2820913"/>
              <a:gd name="connsiteX3" fmla="*/ 2966033 w 2966033"/>
              <a:gd name="connsiteY3" fmla="*/ 470162 h 2820913"/>
              <a:gd name="connsiteX4" fmla="*/ 2966033 w 2966033"/>
              <a:gd name="connsiteY4" fmla="*/ 2350751 h 2820913"/>
              <a:gd name="connsiteX5" fmla="*/ 2495871 w 2966033"/>
              <a:gd name="connsiteY5" fmla="*/ 2820913 h 2820913"/>
              <a:gd name="connsiteX6" fmla="*/ 470162 w 2966033"/>
              <a:gd name="connsiteY6" fmla="*/ 2820913 h 2820913"/>
              <a:gd name="connsiteX7" fmla="*/ 0 w 2966033"/>
              <a:gd name="connsiteY7" fmla="*/ 2350751 h 2820913"/>
              <a:gd name="connsiteX8" fmla="*/ 0 w 2966033"/>
              <a:gd name="connsiteY8" fmla="*/ 470162 h 28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033" h="2820913" extrusionOk="0">
                <a:moveTo>
                  <a:pt x="0" y="470162"/>
                </a:moveTo>
                <a:cubicBezTo>
                  <a:pt x="39348" y="210413"/>
                  <a:pt x="192993" y="-13191"/>
                  <a:pt x="470162" y="0"/>
                </a:cubicBezTo>
                <a:cubicBezTo>
                  <a:pt x="697486" y="-70017"/>
                  <a:pt x="2002610" y="4588"/>
                  <a:pt x="2495871" y="0"/>
                </a:cubicBezTo>
                <a:cubicBezTo>
                  <a:pt x="2742936" y="17822"/>
                  <a:pt x="2976869" y="189013"/>
                  <a:pt x="2966033" y="470162"/>
                </a:cubicBezTo>
                <a:cubicBezTo>
                  <a:pt x="2934217" y="1086800"/>
                  <a:pt x="3069384" y="1722341"/>
                  <a:pt x="2966033" y="2350751"/>
                </a:cubicBezTo>
                <a:cubicBezTo>
                  <a:pt x="3013117" y="2611309"/>
                  <a:pt x="2717991" y="2786629"/>
                  <a:pt x="2495871" y="2820913"/>
                </a:cubicBezTo>
                <a:cubicBezTo>
                  <a:pt x="2023411" y="2810061"/>
                  <a:pt x="853423" y="2892805"/>
                  <a:pt x="470162" y="2820913"/>
                </a:cubicBezTo>
                <a:cubicBezTo>
                  <a:pt x="203231" y="2815696"/>
                  <a:pt x="15989" y="2586766"/>
                  <a:pt x="0" y="2350751"/>
                </a:cubicBezTo>
                <a:cubicBezTo>
                  <a:pt x="90424" y="1616060"/>
                  <a:pt x="59337" y="668038"/>
                  <a:pt x="0" y="470162"/>
                </a:cubicBezTo>
                <a:close/>
              </a:path>
            </a:pathLst>
          </a:custGeom>
          <a:noFill/>
          <a:ln w="28575">
            <a:solidFill>
              <a:srgbClr val="1D1A39"/>
            </a:solidFill>
            <a:prstDash val="solid"/>
            <a:extLst>
              <a:ext uri="{C807C97D-BFC1-408E-A445-0C87EB9F89A2}">
                <ask:lineSketchStyleProps xmlns:ask="http://schemas.microsoft.com/office/drawing/2018/sketchyshapes" sd="157742394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1D1A39"/>
              </a:solidFill>
              <a:effectLst/>
              <a:uLnTx/>
              <a:uFillTx/>
              <a:latin typeface="Arial" panose="020B0604020202020204"/>
              <a:ea typeface="+mn-ea"/>
              <a:cs typeface="+mn-cs"/>
            </a:endParaRPr>
          </a:p>
        </p:txBody>
      </p:sp>
      <p:sp>
        <p:nvSpPr>
          <p:cNvPr id="14" name="Tekstfelt 13">
            <a:extLst>
              <a:ext uri="{FF2B5EF4-FFF2-40B4-BE49-F238E27FC236}">
                <a16:creationId xmlns:a16="http://schemas.microsoft.com/office/drawing/2014/main" id="{39265C36-FB64-48AF-AD2F-FEB02249B48F}"/>
              </a:ext>
            </a:extLst>
          </p:cNvPr>
          <p:cNvSpPr txBox="1"/>
          <p:nvPr/>
        </p:nvSpPr>
        <p:spPr>
          <a:xfrm>
            <a:off x="8372419" y="3062857"/>
            <a:ext cx="2966033" cy="923330"/>
          </a:xfrm>
          <a:prstGeom prst="rect">
            <a:avLst/>
          </a:prstGeom>
          <a:noFill/>
        </p:spPr>
        <p:txBody>
          <a:bodyPr wrap="square">
            <a:spAutoFit/>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charset="0"/>
                <a:ea typeface="+mn-ea"/>
                <a:cs typeface="+mn-cs"/>
              </a:rPr>
              <a:t>What if AI could create a journal entry and reduce the time spent on the task?</a:t>
            </a:r>
            <a:endParaRPr kumimoji="0" lang="da-DK" sz="18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25047896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9">
            <a:extLst>
              <a:ext uri="{FF2B5EF4-FFF2-40B4-BE49-F238E27FC236}">
                <a16:creationId xmlns:a16="http://schemas.microsoft.com/office/drawing/2014/main" id="{AAE26512-8568-4943-A6C8-2B9A7390C637}"/>
              </a:ext>
            </a:extLst>
          </p:cNvPr>
          <p:cNvSpPr/>
          <p:nvPr/>
        </p:nvSpPr>
        <p:spPr>
          <a:xfrm>
            <a:off x="-101599" y="0"/>
            <a:ext cx="12191760" cy="6857640"/>
          </a:xfrm>
          <a:prstGeom prst="rect">
            <a:avLst/>
          </a:prstGeom>
          <a:solidFill>
            <a:schemeClr val="accent2"/>
          </a:solidFill>
          <a:ln w="6350">
            <a:solidFill>
              <a:srgbClr val="7295AA"/>
            </a:solidFill>
            <a:round/>
          </a:ln>
        </p:spPr>
        <p:style>
          <a:lnRef idx="0">
            <a:scrgbClr r="0" g="0" b="0"/>
          </a:lnRef>
          <a:fillRef idx="0">
            <a:scrgbClr r="0" g="0" b="0"/>
          </a:fillRef>
          <a:effectRef idx="0">
            <a:scrgbClr r="0" g="0" b="0"/>
          </a:effectRef>
          <a:fontRef idx="minor"/>
        </p:style>
        <p:txBody>
          <a:bodyPr lIns="1800000" tIns="46800" rIns="1800000" bIns="46800" numCol="1" spc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57" name="PlaceHolder 1"/>
          <p:cNvSpPr>
            <a:spLocks noGrp="1"/>
          </p:cNvSpPr>
          <p:nvPr>
            <p:ph type="title"/>
          </p:nvPr>
        </p:nvSpPr>
        <p:spPr>
          <a:xfrm>
            <a:off x="987761" y="-655621"/>
            <a:ext cx="11102400" cy="1526760"/>
          </a:xfrm>
          <a:prstGeom prst="rect">
            <a:avLst/>
          </a:prstGeom>
          <a:noFill/>
          <a:ln w="9360">
            <a:noFill/>
          </a:ln>
        </p:spPr>
        <p:txBody>
          <a:bodyPr lIns="91440" tIns="45720" rIns="91440" bIns="45720" numCol="1" spcCol="0" anchor="b">
            <a:normAutofit/>
          </a:bodyPr>
          <a:lstStyle/>
          <a:p>
            <a:pPr algn="l"/>
            <a:r>
              <a:rPr lang="da-DK" sz="2800" b="1" i="0" dirty="0">
                <a:solidFill>
                  <a:schemeClr val="bg1"/>
                </a:solidFill>
                <a:effectLst/>
                <a:latin typeface="Yu Gothic" panose="020B0400000000000000" pitchFamily="34" charset="-128"/>
                <a:ea typeface="Yu Gothic" panose="020B0400000000000000" pitchFamily="34" charset="-128"/>
              </a:rPr>
              <a:t>AI and bone </a:t>
            </a:r>
            <a:r>
              <a:rPr lang="da-DK" sz="2800" b="1" i="0" dirty="0" err="1">
                <a:solidFill>
                  <a:schemeClr val="bg1"/>
                </a:solidFill>
                <a:effectLst/>
                <a:latin typeface="Yu Gothic" panose="020B0400000000000000" pitchFamily="34" charset="-128"/>
                <a:ea typeface="Yu Gothic" panose="020B0400000000000000" pitchFamily="34" charset="-128"/>
              </a:rPr>
              <a:t>fractures</a:t>
            </a:r>
            <a:endParaRPr lang="da-DK" sz="2800" b="1" i="0" dirty="0">
              <a:solidFill>
                <a:schemeClr val="bg1"/>
              </a:solidFill>
              <a:effectLst/>
              <a:latin typeface="Yu Gothic" panose="020B0400000000000000" pitchFamily="34" charset="-128"/>
              <a:ea typeface="Yu Gothic" panose="020B0400000000000000" pitchFamily="34" charset="-128"/>
            </a:endParaRPr>
          </a:p>
        </p:txBody>
      </p:sp>
      <p:sp>
        <p:nvSpPr>
          <p:cNvPr id="558" name="PlaceHolder 2"/>
          <p:cNvSpPr>
            <a:spLocks noGrp="1"/>
          </p:cNvSpPr>
          <p:nvPr>
            <p:ph/>
          </p:nvPr>
        </p:nvSpPr>
        <p:spPr>
          <a:xfrm>
            <a:off x="1093177" y="1366182"/>
            <a:ext cx="4834080" cy="4439160"/>
          </a:xfrm>
          <a:prstGeom prst="rect">
            <a:avLst/>
          </a:prstGeom>
          <a:noFill/>
          <a:ln w="0">
            <a:noFill/>
          </a:ln>
        </p:spPr>
        <p:txBody>
          <a:bodyPr lIns="0" tIns="0" rIns="0" bIns="0" numCol="1" spcCol="0" anchor="t">
            <a:noAutofit/>
          </a:bodyPr>
          <a:lstStyle/>
          <a:p>
            <a:pPr indent="0">
              <a:lnSpc>
                <a:spcPct val="100000"/>
              </a:lnSpc>
              <a:spcBef>
                <a:spcPts val="799"/>
              </a:spcBef>
              <a:buNone/>
              <a:tabLst>
                <a:tab pos="0" algn="l"/>
              </a:tabLst>
            </a:pPr>
            <a:r>
              <a:rPr lang="da-DK" sz="1400" b="1" dirty="0">
                <a:solidFill>
                  <a:srgbClr val="F7A823"/>
                </a:solidFill>
                <a:latin typeface="+mn-lt"/>
                <a:ea typeface="Calibri" panose="020F0502020204030204" pitchFamily="34" charset="0"/>
                <a:cs typeface="Calibri" panose="020F0502020204030204" pitchFamily="34" charset="0"/>
              </a:rPr>
              <a:t>How </a:t>
            </a:r>
            <a:r>
              <a:rPr lang="da-DK" sz="1400" b="1" dirty="0" err="1">
                <a:solidFill>
                  <a:srgbClr val="F7A823"/>
                </a:solidFill>
                <a:latin typeface="+mn-lt"/>
                <a:ea typeface="Calibri" panose="020F0502020204030204" pitchFamily="34" charset="0"/>
                <a:cs typeface="Calibri" panose="020F0502020204030204" pitchFamily="34" charset="0"/>
              </a:rPr>
              <a:t>does</a:t>
            </a:r>
            <a:r>
              <a:rPr lang="da-DK" sz="1400" b="1" dirty="0">
                <a:solidFill>
                  <a:srgbClr val="F7A823"/>
                </a:solidFill>
                <a:latin typeface="+mn-lt"/>
                <a:ea typeface="Calibri" panose="020F0502020204030204" pitchFamily="34" charset="0"/>
                <a:cs typeface="Calibri" panose="020F0502020204030204" pitchFamily="34" charset="0"/>
              </a:rPr>
              <a:t> it </a:t>
            </a:r>
            <a:r>
              <a:rPr lang="da-DK" sz="1400" b="1" dirty="0" err="1">
                <a:solidFill>
                  <a:srgbClr val="F7A823"/>
                </a:solidFill>
                <a:latin typeface="+mn-lt"/>
                <a:ea typeface="Calibri" panose="020F0502020204030204" pitchFamily="34" charset="0"/>
                <a:cs typeface="Calibri" panose="020F0502020204030204" pitchFamily="34" charset="0"/>
              </a:rPr>
              <a:t>work</a:t>
            </a:r>
            <a:r>
              <a:rPr lang="da-DK" sz="1400" b="1" dirty="0">
                <a:solidFill>
                  <a:srgbClr val="F7A823"/>
                </a:solidFill>
                <a:latin typeface="+mn-lt"/>
                <a:ea typeface="Calibri" panose="020F0502020204030204" pitchFamily="34" charset="0"/>
                <a:cs typeface="Calibri" panose="020F0502020204030204" pitchFamily="34" charset="0"/>
              </a:rPr>
              <a:t>?</a:t>
            </a:r>
            <a:endParaRPr lang="da-DK" sz="1400" dirty="0">
              <a:solidFill>
                <a:schemeClr val="dk1"/>
              </a:solidFill>
              <a:latin typeface="+mn-lt"/>
              <a:ea typeface="Calibri" panose="020F0502020204030204" pitchFamily="34" charset="0"/>
              <a:cs typeface="Calibri" panose="020F0502020204030204" pitchFamily="34" charset="0"/>
            </a:endParaRPr>
          </a:p>
          <a:p>
            <a:pPr>
              <a:lnSpc>
                <a:spcPct val="100000"/>
              </a:lnSpc>
              <a:spcBef>
                <a:spcPts val="799"/>
              </a:spcBef>
              <a:tabLst>
                <a:tab pos="0" algn="l"/>
              </a:tabLst>
            </a:pPr>
            <a:r>
              <a:rPr lang="en-US" sz="1500" b="0" i="0" dirty="0">
                <a:solidFill>
                  <a:schemeClr val="bg1"/>
                </a:solidFill>
                <a:effectLst/>
                <a:latin typeface="+mn-lt"/>
              </a:rPr>
              <a:t>Artificial intelligence can determine with a high degree of certainty whether there is a fracture based on an X-ray image. It is used to assess which patients should be seen first and whether some can be sent home again. </a:t>
            </a:r>
          </a:p>
          <a:p>
            <a:pPr>
              <a:lnSpc>
                <a:spcPct val="100000"/>
              </a:lnSpc>
              <a:spcBef>
                <a:spcPts val="799"/>
              </a:spcBef>
              <a:tabLst>
                <a:tab pos="0" algn="l"/>
              </a:tabLst>
            </a:pPr>
            <a:endParaRPr lang="da-DK" sz="1500" b="0" u="none" strike="noStrike" dirty="0">
              <a:solidFill>
                <a:schemeClr val="dk1"/>
              </a:solidFill>
              <a:effectLst/>
              <a:uFillTx/>
              <a:latin typeface="+mn-lt"/>
            </a:endParaRPr>
          </a:p>
          <a:p>
            <a:pPr indent="0">
              <a:lnSpc>
                <a:spcPct val="100000"/>
              </a:lnSpc>
              <a:spcBef>
                <a:spcPts val="799"/>
              </a:spcBef>
              <a:buNone/>
              <a:tabLst>
                <a:tab pos="0" algn="l"/>
              </a:tabLst>
            </a:pPr>
            <a:r>
              <a:rPr lang="da-DK" sz="1500" b="1" dirty="0">
                <a:solidFill>
                  <a:srgbClr val="F7A823"/>
                </a:solidFill>
                <a:latin typeface="+mn-lt"/>
              </a:rPr>
              <a:t>How </a:t>
            </a:r>
            <a:r>
              <a:rPr lang="da-DK" sz="1500" b="1" dirty="0" err="1">
                <a:solidFill>
                  <a:srgbClr val="F7A823"/>
                </a:solidFill>
                <a:latin typeface="+mn-lt"/>
              </a:rPr>
              <a:t>does</a:t>
            </a:r>
            <a:r>
              <a:rPr lang="da-DK" sz="1500" b="1" dirty="0">
                <a:solidFill>
                  <a:srgbClr val="F7A823"/>
                </a:solidFill>
                <a:latin typeface="+mn-lt"/>
              </a:rPr>
              <a:t> it </a:t>
            </a:r>
            <a:r>
              <a:rPr lang="da-DK" sz="1500" b="1" dirty="0" err="1">
                <a:solidFill>
                  <a:srgbClr val="F7A823"/>
                </a:solidFill>
                <a:latin typeface="+mn-lt"/>
              </a:rPr>
              <a:t>help</a:t>
            </a:r>
            <a:r>
              <a:rPr lang="da-DK" sz="1500" b="1" dirty="0">
                <a:solidFill>
                  <a:srgbClr val="F7A823"/>
                </a:solidFill>
                <a:latin typeface="+mn-lt"/>
              </a:rPr>
              <a:t>?</a:t>
            </a:r>
            <a:endParaRPr lang="da-DK" sz="1500" b="0" u="none" strike="noStrike" dirty="0">
              <a:solidFill>
                <a:schemeClr val="dk1"/>
              </a:solidFill>
              <a:effectLst/>
              <a:uFillTx/>
              <a:latin typeface="+mn-lt"/>
            </a:endParaRPr>
          </a:p>
          <a:p>
            <a:pPr>
              <a:lnSpc>
                <a:spcPct val="100000"/>
              </a:lnSpc>
              <a:spcBef>
                <a:spcPts val="799"/>
              </a:spcBef>
              <a:tabLst>
                <a:tab pos="0" algn="l"/>
              </a:tabLst>
            </a:pPr>
            <a:r>
              <a:rPr lang="en-US" sz="1500" b="0" i="0" dirty="0">
                <a:solidFill>
                  <a:schemeClr val="bg1"/>
                </a:solidFill>
                <a:effectLst/>
                <a:latin typeface="+mn-lt"/>
              </a:rPr>
              <a:t>Can help reduce waiting times and streamline patient flow in the emergency room – fewer bottlenecks.</a:t>
            </a:r>
          </a:p>
          <a:p>
            <a:pPr>
              <a:lnSpc>
                <a:spcPct val="100000"/>
              </a:lnSpc>
              <a:spcBef>
                <a:spcPts val="799"/>
              </a:spcBef>
              <a:tabLst>
                <a:tab pos="0" algn="l"/>
              </a:tabLst>
            </a:pPr>
            <a:r>
              <a:rPr lang="en-US" sz="1500" b="0" i="0" dirty="0">
                <a:solidFill>
                  <a:schemeClr val="bg1"/>
                </a:solidFill>
                <a:effectLst/>
                <a:latin typeface="+mn-lt"/>
              </a:rPr>
              <a:t>The solution allows nurse practitioners or doctors who have not completed a full medical degree to independently complete the treatment of the patient – without first having to consult an authorized doctor.</a:t>
            </a:r>
            <a:endParaRPr lang="da-DK" sz="1500" b="0" u="none" strike="noStrike" dirty="0">
              <a:solidFill>
                <a:schemeClr val="dk1"/>
              </a:solidFill>
              <a:effectLst/>
              <a:uFillTx/>
              <a:latin typeface="+mn-lt"/>
            </a:endParaRPr>
          </a:p>
        </p:txBody>
      </p:sp>
      <p:pic>
        <p:nvPicPr>
          <p:cNvPr id="3" name="Billede 2">
            <a:extLst>
              <a:ext uri="{FF2B5EF4-FFF2-40B4-BE49-F238E27FC236}">
                <a16:creationId xmlns:a16="http://schemas.microsoft.com/office/drawing/2014/main" id="{D7C4182B-75EA-4964-A276-48503E377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8043" y="1366182"/>
            <a:ext cx="3627438" cy="4439160"/>
          </a:xfrm>
          <a:prstGeom prst="rect">
            <a:avLst/>
          </a:prstGeom>
        </p:spPr>
      </p:pic>
    </p:spTree>
    <p:extLst>
      <p:ext uri="{BB962C8B-B14F-4D97-AF65-F5344CB8AC3E}">
        <p14:creationId xmlns:p14="http://schemas.microsoft.com/office/powerpoint/2010/main" val="215294794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D5762AC-67D9-4219-A611-C381308C8B8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12" name="think-cell data - do not delete" hidden="1">
                        <a:extLst>
                          <a:ext uri="{FF2B5EF4-FFF2-40B4-BE49-F238E27FC236}">
                            <a16:creationId xmlns:a16="http://schemas.microsoft.com/office/drawing/2014/main" id="{ED5762AC-67D9-4219-A611-C381308C8B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dsholder til dato 1"/>
          <p:cNvSpPr>
            <a:spLocks noGrp="1"/>
          </p:cNvSpPr>
          <p:nvPr>
            <p:ph type="dt" sz="half" idx="4294967295"/>
          </p:nvPr>
        </p:nvSpPr>
        <p:spPr>
          <a:xfrm>
            <a:off x="0" y="6912000"/>
            <a:ext cx="0" cy="0"/>
          </a:xfrm>
          <a:prstGeom prst="rect">
            <a:avLst/>
          </a:prstGeom>
        </p:spPr>
        <p:txBody>
          <a:bodyPr vert="horz" lIns="91440" tIns="45720" rIns="91440" bIns="45720" rtlCol="0" anchor="ctr"/>
          <a:lstStyle>
            <a:defPPr>
              <a:defRPr lang="da-DK"/>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8000"/>
              </a:lnSpc>
              <a:spcBef>
                <a:spcPct val="54000"/>
              </a:spcBef>
              <a:spcAft>
                <a:spcPct val="0"/>
              </a:spcAft>
              <a:buClrTx/>
              <a:buSzTx/>
              <a:buFontTx/>
              <a:buNone/>
              <a:tabLst/>
              <a:defRPr/>
            </a:pPr>
            <a:fld id="{D709F18B-C64D-467D-95E0-03999A31A181}"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07-10-2025</a:t>
            </a:fld>
            <a:endParaRPr kumimoji="0" lang="da-DK" sz="100" b="0" i="0" u="none" strike="noStrike" kern="1200" cap="none" spc="0" normalizeH="0" baseline="0" noProof="0" dirty="0">
              <a:ln>
                <a:noFill/>
              </a:ln>
              <a:noFill/>
              <a:effectLst/>
              <a:uLnTx/>
              <a:uFillTx/>
              <a:latin typeface="Arial" charset="0"/>
              <a:ea typeface="+mn-ea"/>
              <a:cs typeface="+mn-cs"/>
            </a:endParaRPr>
          </a:p>
        </p:txBody>
      </p:sp>
      <p:sp>
        <p:nvSpPr>
          <p:cNvPr id="4" name="Pladsholder til slidenummer 3"/>
          <p:cNvSpPr>
            <a:spLocks noGrp="1"/>
          </p:cNvSpPr>
          <p:nvPr>
            <p:ph type="sldNum" sz="quarter" idx="4294967295"/>
          </p:nvPr>
        </p:nvSpPr>
        <p:spPr>
          <a:xfrm>
            <a:off x="0" y="6912000"/>
            <a:ext cx="0" cy="0"/>
          </a:xfrm>
          <a:prstGeom prst="rect">
            <a:avLst/>
          </a:prstGeom>
        </p:spPr>
        <p:txBody>
          <a:bodyPr vert="horz" lIns="0" tIns="0" rIns="0" bIns="0" rtlCol="0" anchor="t" anchorCtr="0"/>
          <a:lstStyle>
            <a:defPPr>
              <a:defRPr lang="da-DK"/>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18</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14" name="Title 1">
            <a:extLst>
              <a:ext uri="{FF2B5EF4-FFF2-40B4-BE49-F238E27FC236}">
                <a16:creationId xmlns:a16="http://schemas.microsoft.com/office/drawing/2014/main" id="{FD22C619-06BB-4278-979F-6C414FA12BD7}"/>
              </a:ext>
            </a:extLst>
          </p:cNvPr>
          <p:cNvSpPr txBox="1">
            <a:spLocks/>
          </p:cNvSpPr>
          <p:nvPr/>
        </p:nvSpPr>
        <p:spPr bwMode="auto">
          <a:xfrm>
            <a:off x="629536" y="174698"/>
            <a:ext cx="10932927"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2800" b="0" cap="none" baseline="0">
                <a:solidFill>
                  <a:srgbClr val="406871"/>
                </a:solidFill>
                <a:latin typeface="Yu Gothic UI" panose="020B0500000000000000" pitchFamily="34" charset="-128"/>
                <a:ea typeface="Yu Gothic UI" panose="020B0500000000000000" pitchFamily="34" charset="-128"/>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da-DK" sz="2800" b="0" i="0" u="none" strike="noStrike" kern="0" cap="none" spc="0" normalizeH="0" baseline="0" noProof="0" dirty="0">
                <a:ln>
                  <a:noFill/>
                </a:ln>
                <a:solidFill>
                  <a:srgbClr val="3B5463">
                    <a:lumMod val="60000"/>
                    <a:lumOff val="40000"/>
                  </a:srgbClr>
                </a:solidFill>
                <a:effectLst/>
                <a:uLnTx/>
                <a:uFillTx/>
                <a:latin typeface="Yu Gothic UI" panose="020B0500000000000000" pitchFamily="34" charset="-128"/>
                <a:ea typeface="Yu Gothic UI" panose="020B0500000000000000" pitchFamily="34" charset="-128"/>
                <a:cs typeface="+mj-cs"/>
              </a:rPr>
              <a:t>Digital assistent for </a:t>
            </a:r>
            <a:r>
              <a:rPr kumimoji="0" lang="da-DK" sz="2800" b="0" i="0" u="none" strike="noStrike" kern="0" cap="none" spc="0" normalizeH="0" baseline="0" noProof="0" dirty="0" err="1">
                <a:ln>
                  <a:noFill/>
                </a:ln>
                <a:solidFill>
                  <a:srgbClr val="3B5463">
                    <a:lumMod val="60000"/>
                    <a:lumOff val="40000"/>
                  </a:srgbClr>
                </a:solidFill>
                <a:effectLst/>
                <a:uLnTx/>
                <a:uFillTx/>
                <a:latin typeface="Yu Gothic UI" panose="020B0500000000000000" pitchFamily="34" charset="-128"/>
                <a:ea typeface="Yu Gothic UI" panose="020B0500000000000000" pitchFamily="34" charset="-128"/>
                <a:cs typeface="+mj-cs"/>
              </a:rPr>
              <a:t>employees</a:t>
            </a:r>
            <a:endParaRPr kumimoji="0" lang="da-DK" sz="2800" b="0" i="0" u="none" strike="noStrike" kern="0" cap="none" spc="0" normalizeH="0" baseline="0" noProof="0" dirty="0">
              <a:ln>
                <a:noFill/>
              </a:ln>
              <a:solidFill>
                <a:srgbClr val="3B5463">
                  <a:lumMod val="60000"/>
                  <a:lumOff val="40000"/>
                </a:srgbClr>
              </a:solidFill>
              <a:effectLst/>
              <a:uLnTx/>
              <a:uFillTx/>
              <a:latin typeface="Yu Gothic UI" panose="020B0500000000000000" pitchFamily="34" charset="-128"/>
              <a:ea typeface="Yu Gothic UI" panose="020B0500000000000000" pitchFamily="34" charset="-128"/>
              <a:cs typeface="+mj-cs"/>
            </a:endParaRPr>
          </a:p>
        </p:txBody>
      </p:sp>
      <p:pic>
        <p:nvPicPr>
          <p:cNvPr id="13" name="Pladsholder til indhold 11">
            <a:extLst>
              <a:ext uri="{FF2B5EF4-FFF2-40B4-BE49-F238E27FC236}">
                <a16:creationId xmlns:a16="http://schemas.microsoft.com/office/drawing/2014/main" id="{1C2A858B-0CFF-42FA-8FCA-C743D8910E25}"/>
              </a:ext>
            </a:extLst>
          </p:cNvPr>
          <p:cNvPicPr>
            <a:picLocks noChangeAspect="1"/>
          </p:cNvPicPr>
          <p:nvPr/>
        </p:nvPicPr>
        <p:blipFill>
          <a:blip r:embed="rId5"/>
          <a:stretch>
            <a:fillRect/>
          </a:stretch>
        </p:blipFill>
        <p:spPr>
          <a:xfrm>
            <a:off x="2550157" y="2020382"/>
            <a:ext cx="7308254" cy="4483504"/>
          </a:xfrm>
          <a:prstGeom prst="rect">
            <a:avLst/>
          </a:prstGeom>
          <a:ln w="19050">
            <a:solidFill>
              <a:schemeClr val="tx1"/>
            </a:solidFill>
            <a:prstDash val="lgDash"/>
          </a:ln>
        </p:spPr>
      </p:pic>
      <p:sp>
        <p:nvSpPr>
          <p:cNvPr id="21" name="Rektangel 20">
            <a:extLst>
              <a:ext uri="{FF2B5EF4-FFF2-40B4-BE49-F238E27FC236}">
                <a16:creationId xmlns:a16="http://schemas.microsoft.com/office/drawing/2014/main" id="{CF530C64-573E-44A7-B136-7AAE69798927}"/>
              </a:ext>
            </a:extLst>
          </p:cNvPr>
          <p:cNvSpPr/>
          <p:nvPr/>
        </p:nvSpPr>
        <p:spPr bwMode="auto">
          <a:xfrm>
            <a:off x="629536" y="643010"/>
            <a:ext cx="10785475" cy="1245948"/>
          </a:xfrm>
          <a:prstGeom prst="rect">
            <a:avLst/>
          </a:prstGeom>
          <a:solidFill>
            <a:schemeClr val="bg1"/>
          </a:solidFill>
          <a:ln w="19050" cap="flat" cmpd="sng" algn="ctr">
            <a:solidFill>
              <a:schemeClr val="bg1">
                <a:lumMod val="75000"/>
              </a:schemeClr>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Since 2022, chat-based LLM-driven digital assistants have been presented as an essential part of the expected solution to future AI needs in the labor market. These solutions offer opportunities to make task completion both faster and better, provided they are used intelligently in daily work processes in closed, secure IT environments.</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Task Force sees the primary potential when authorities have the opportunity to tailor the assistant, e.g. by providing access to internal material and developing specialists and agents based on that knowledge. </a:t>
            </a:r>
            <a:endParaRPr kumimoji="0" lang="da-DK"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6677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FCE1BD0-031D-4C2A-9F37-65599DE254E4}"/>
              </a:ext>
            </a:extLst>
          </p:cNvPr>
          <p:cNvSpPr/>
          <p:nvPr/>
        </p:nvSpPr>
        <p:spPr bwMode="auto">
          <a:xfrm>
            <a:off x="701675" y="2276872"/>
            <a:ext cx="5337491" cy="3673078"/>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aphicFrame>
        <p:nvGraphicFramePr>
          <p:cNvPr id="12" name="think-cell data - do not delete" hidden="1">
            <a:extLst>
              <a:ext uri="{FF2B5EF4-FFF2-40B4-BE49-F238E27FC236}">
                <a16:creationId xmlns:a16="http://schemas.microsoft.com/office/drawing/2014/main" id="{ED5762AC-67D9-4219-A611-C381308C8B8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12" name="think-cell data - do not delete" hidden="1">
                        <a:extLst>
                          <a:ext uri="{FF2B5EF4-FFF2-40B4-BE49-F238E27FC236}">
                            <a16:creationId xmlns:a16="http://schemas.microsoft.com/office/drawing/2014/main" id="{ED5762AC-67D9-4219-A611-C381308C8B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dsholder til dato 1"/>
          <p:cNvSpPr>
            <a:spLocks noGrp="1"/>
          </p:cNvSpPr>
          <p:nvPr>
            <p:ph type="dt" sz="half" idx="4294967295"/>
          </p:nvPr>
        </p:nvSpPr>
        <p:spPr>
          <a:xfrm>
            <a:off x="0" y="6912000"/>
            <a:ext cx="0" cy="0"/>
          </a:xfrm>
          <a:prstGeom prst="rect">
            <a:avLst/>
          </a:prstGeom>
        </p:spPr>
        <p:txBody>
          <a:bodyPr vert="horz" lIns="91440" tIns="45720" rIns="91440" bIns="45720" rtlCol="0" anchor="ctr"/>
          <a:lstStyle>
            <a:defPPr>
              <a:defRPr lang="da-DK"/>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8000"/>
              </a:lnSpc>
              <a:spcBef>
                <a:spcPct val="54000"/>
              </a:spcBef>
              <a:spcAft>
                <a:spcPct val="0"/>
              </a:spcAft>
              <a:buClrTx/>
              <a:buSzTx/>
              <a:buFontTx/>
              <a:buNone/>
              <a:tabLst/>
              <a:defRPr/>
            </a:pPr>
            <a:fld id="{D709F18B-C64D-467D-95E0-03999A31A181}"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07-10-2025</a:t>
            </a:fld>
            <a:endParaRPr kumimoji="0" lang="da-DK" sz="100" b="0" i="0" u="none" strike="noStrike" kern="1200" cap="none" spc="0" normalizeH="0" baseline="0" noProof="0" dirty="0">
              <a:ln>
                <a:noFill/>
              </a:ln>
              <a:noFill/>
              <a:effectLst/>
              <a:uLnTx/>
              <a:uFillTx/>
              <a:latin typeface="Arial" charset="0"/>
              <a:ea typeface="+mn-ea"/>
              <a:cs typeface="+mn-cs"/>
            </a:endParaRPr>
          </a:p>
        </p:txBody>
      </p:sp>
      <p:sp>
        <p:nvSpPr>
          <p:cNvPr id="4" name="Pladsholder til slidenummer 3"/>
          <p:cNvSpPr>
            <a:spLocks noGrp="1"/>
          </p:cNvSpPr>
          <p:nvPr>
            <p:ph type="sldNum" sz="quarter" idx="4294967295"/>
          </p:nvPr>
        </p:nvSpPr>
        <p:spPr>
          <a:xfrm>
            <a:off x="0" y="6912000"/>
            <a:ext cx="0" cy="0"/>
          </a:xfrm>
          <a:prstGeom prst="rect">
            <a:avLst/>
          </a:prstGeom>
        </p:spPr>
        <p:txBody>
          <a:bodyPr vert="horz" lIns="0" tIns="0" rIns="0" bIns="0" rtlCol="0" anchor="t" anchorCtr="0"/>
          <a:lstStyle>
            <a:defPPr>
              <a:defRPr lang="da-DK"/>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19</a:t>
            </a:fld>
            <a:endParaRPr kumimoji="0" lang="da-DK" sz="900" b="0" i="0" u="none" strike="noStrike" kern="1200" cap="none" spc="0" normalizeH="0" baseline="0" noProof="0" dirty="0">
              <a:ln>
                <a:noFill/>
              </a:ln>
              <a:noFill/>
              <a:effectLst/>
              <a:uLnTx/>
              <a:uFillTx/>
              <a:latin typeface="Arial" charset="0"/>
              <a:ea typeface="+mn-ea"/>
              <a:cs typeface="+mn-cs"/>
            </a:endParaRPr>
          </a:p>
        </p:txBody>
      </p:sp>
      <p:pic>
        <p:nvPicPr>
          <p:cNvPr id="5" name="Bille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5916" y="2676069"/>
            <a:ext cx="1668698" cy="3190158"/>
          </a:xfrm>
          <a:prstGeom prst="rect">
            <a:avLst/>
          </a:prstGeom>
          <a:effectLst>
            <a:outerShdw blurRad="50800" dist="38100" dir="2700000" algn="tl" rotWithShape="0">
              <a:prstClr val="black">
                <a:alpha val="40000"/>
              </a:prstClr>
            </a:outerShdw>
          </a:effectLst>
        </p:spPr>
      </p:pic>
      <p:pic>
        <p:nvPicPr>
          <p:cNvPr id="6" name="Bille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8209" y="2676069"/>
            <a:ext cx="1668698" cy="3190158"/>
          </a:xfrm>
          <a:prstGeom prst="rect">
            <a:avLst/>
          </a:prstGeom>
          <a:effectLst>
            <a:outerShdw blurRad="50800" dist="38100" dir="2700000" algn="tl" rotWithShape="0">
              <a:prstClr val="black">
                <a:alpha val="40000"/>
              </a:prstClr>
            </a:outerShdw>
          </a:effectLst>
        </p:spPr>
      </p:pic>
      <p:sp>
        <p:nvSpPr>
          <p:cNvPr id="8" name="Rektangel 7">
            <a:extLst>
              <a:ext uri="{FF2B5EF4-FFF2-40B4-BE49-F238E27FC236}">
                <a16:creationId xmlns:a16="http://schemas.microsoft.com/office/drawing/2014/main" id="{4F4ADD0A-44E7-4598-A733-D42B43735579}"/>
              </a:ext>
            </a:extLst>
          </p:cNvPr>
          <p:cNvSpPr/>
          <p:nvPr/>
        </p:nvSpPr>
        <p:spPr bwMode="auto">
          <a:xfrm>
            <a:off x="703839" y="1459660"/>
            <a:ext cx="10784321" cy="648072"/>
          </a:xfrm>
          <a:prstGeom prst="rect">
            <a:avLst/>
          </a:prstGeom>
          <a:noFill/>
          <a:ln w="12700" cap="flat" cmpd="sng" algn="ctr">
            <a:solidFill>
              <a:srgbClr val="406871"/>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1200" b="0" i="0" u="none" strike="noStrike" kern="0" cap="none" spc="0" normalizeH="0" baseline="0" noProof="0" dirty="0" err="1">
              <a:ln>
                <a:noFill/>
              </a:ln>
              <a:solidFill>
                <a:srgbClr val="416972"/>
              </a:solidFill>
              <a:effectLst/>
              <a:uLnTx/>
              <a:uFillTx/>
              <a:latin typeface="Arial" charset="0"/>
              <a:ea typeface="+mn-ea"/>
              <a:cs typeface="+mn-cs"/>
            </a:endParaRPr>
          </a:p>
        </p:txBody>
      </p:sp>
      <p:sp>
        <p:nvSpPr>
          <p:cNvPr id="3" name="Tekstfelt 2">
            <a:extLst>
              <a:ext uri="{FF2B5EF4-FFF2-40B4-BE49-F238E27FC236}">
                <a16:creationId xmlns:a16="http://schemas.microsoft.com/office/drawing/2014/main" id="{D727787C-8CDE-495B-BF07-D4DA1C54E1D3}"/>
              </a:ext>
            </a:extLst>
          </p:cNvPr>
          <p:cNvSpPr txBox="1"/>
          <p:nvPr/>
        </p:nvSpPr>
        <p:spPr>
          <a:xfrm>
            <a:off x="754651" y="1487461"/>
            <a:ext cx="10707996" cy="592470"/>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In collaboration with the Danish Agency for Digital Government, the Task Force has developed a proposal for how a digital assistant might look and function.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The visualizations show examples of specific tasks and functions that the assistant could perform, as well as how the functions could be improved if citizens logged into the assistant, giving it access to, for example, their master data and digital post in order to help them fill out forms.</a:t>
            </a:r>
            <a:endParaRPr kumimoji="0" lang="da-DK"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Title 1">
            <a:extLst>
              <a:ext uri="{FF2B5EF4-FFF2-40B4-BE49-F238E27FC236}">
                <a16:creationId xmlns:a16="http://schemas.microsoft.com/office/drawing/2014/main" id="{FD22C619-06BB-4278-979F-6C414FA12BD7}"/>
              </a:ext>
            </a:extLst>
          </p:cNvPr>
          <p:cNvSpPr txBox="1">
            <a:spLocks/>
          </p:cNvSpPr>
          <p:nvPr/>
        </p:nvSpPr>
        <p:spPr bwMode="auto">
          <a:xfrm>
            <a:off x="707414" y="432436"/>
            <a:ext cx="10755234"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2800" b="0" cap="none" baseline="0">
                <a:solidFill>
                  <a:srgbClr val="406871"/>
                </a:solidFill>
                <a:latin typeface="Yu Gothic UI" panose="020B0500000000000000" pitchFamily="34" charset="-128"/>
                <a:ea typeface="Yu Gothic UI" panose="020B0500000000000000" pitchFamily="34" charset="-128"/>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406871"/>
                </a:solidFill>
                <a:effectLst/>
                <a:uLnTx/>
                <a:uFillTx/>
                <a:latin typeface="Yu Gothic UI" panose="020B0500000000000000" pitchFamily="34" charset="-128"/>
                <a:ea typeface="Yu Gothic UI" panose="020B0500000000000000" pitchFamily="34" charset="-128"/>
                <a:cs typeface="+mj-cs"/>
              </a:rPr>
              <a:t>Visualization of a possible user interface for a digital assistant aimed at citizens </a:t>
            </a:r>
            <a:endParaRPr kumimoji="0" lang="da-DK" sz="2800" b="0" i="0" u="none" strike="noStrike" kern="0" cap="none" spc="0" normalizeH="0" baseline="0" noProof="0" dirty="0">
              <a:ln>
                <a:noFill/>
              </a:ln>
              <a:solidFill>
                <a:srgbClr val="406871"/>
              </a:solidFill>
              <a:effectLst/>
              <a:uLnTx/>
              <a:uFillTx/>
              <a:latin typeface="Yu Gothic UI" panose="020B0500000000000000" pitchFamily="34" charset="-128"/>
              <a:ea typeface="Yu Gothic UI" panose="020B0500000000000000" pitchFamily="34" charset="-128"/>
              <a:cs typeface="+mj-cs"/>
            </a:endParaRPr>
          </a:p>
        </p:txBody>
      </p:sp>
      <p:pic>
        <p:nvPicPr>
          <p:cNvPr id="15" name="Billede 14">
            <a:extLst>
              <a:ext uri="{FF2B5EF4-FFF2-40B4-BE49-F238E27FC236}">
                <a16:creationId xmlns:a16="http://schemas.microsoft.com/office/drawing/2014/main" id="{AA23BD4F-E5B5-488D-858C-BFB1A15DDE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3346" y="2760536"/>
            <a:ext cx="4826630" cy="2833436"/>
          </a:xfrm>
          <a:prstGeom prst="rect">
            <a:avLst/>
          </a:prstGeom>
          <a:effectLst>
            <a:outerShdw blurRad="50800" dist="38100" dir="2700000" algn="tl" rotWithShape="0">
              <a:prstClr val="black">
                <a:alpha val="40000"/>
              </a:prstClr>
            </a:outerShdw>
          </a:effectLst>
        </p:spPr>
      </p:pic>
      <p:sp>
        <p:nvSpPr>
          <p:cNvPr id="9" name="Tekstfelt 8">
            <a:extLst>
              <a:ext uri="{FF2B5EF4-FFF2-40B4-BE49-F238E27FC236}">
                <a16:creationId xmlns:a16="http://schemas.microsoft.com/office/drawing/2014/main" id="{DC1DF122-A4AE-42FC-94C9-CD701D7A4EEE}"/>
              </a:ext>
            </a:extLst>
          </p:cNvPr>
          <p:cNvSpPr txBox="1"/>
          <p:nvPr/>
        </p:nvSpPr>
        <p:spPr>
          <a:xfrm>
            <a:off x="754651" y="2348564"/>
            <a:ext cx="2304256"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charset="0"/>
                <a:ea typeface="+mn-ea"/>
                <a:cs typeface="+mn-cs"/>
              </a:rPr>
              <a:t>The digital </a:t>
            </a:r>
            <a:r>
              <a:rPr kumimoji="0" lang="da-DK" sz="1200" b="1" i="0" u="none" strike="noStrike" kern="1200" cap="none" spc="0" normalizeH="0" baseline="0" noProof="0" dirty="0" err="1">
                <a:ln>
                  <a:noFill/>
                </a:ln>
                <a:solidFill>
                  <a:srgbClr val="000000"/>
                </a:solidFill>
                <a:effectLst/>
                <a:uLnTx/>
                <a:uFillTx/>
                <a:latin typeface="Arial" charset="0"/>
                <a:ea typeface="+mn-ea"/>
                <a:cs typeface="+mn-cs"/>
              </a:rPr>
              <a:t>assistant</a:t>
            </a:r>
            <a:r>
              <a:rPr kumimoji="0" lang="da-DK" sz="1200" b="1" i="0" u="none" strike="noStrike" kern="1200" cap="none" spc="0" normalizeH="0" baseline="0" noProof="0" dirty="0">
                <a:ln>
                  <a:noFill/>
                </a:ln>
                <a:solidFill>
                  <a:srgbClr val="000000"/>
                </a:solidFill>
                <a:effectLst/>
                <a:uLnTx/>
                <a:uFillTx/>
                <a:latin typeface="Arial" charset="0"/>
                <a:ea typeface="+mn-ea"/>
                <a:cs typeface="+mn-cs"/>
              </a:rPr>
              <a:t> as an app</a:t>
            </a:r>
          </a:p>
        </p:txBody>
      </p:sp>
      <p:sp>
        <p:nvSpPr>
          <p:cNvPr id="16" name="Tekstfelt 15">
            <a:extLst>
              <a:ext uri="{FF2B5EF4-FFF2-40B4-BE49-F238E27FC236}">
                <a16:creationId xmlns:a16="http://schemas.microsoft.com/office/drawing/2014/main" id="{4F94743C-79E3-4A71-B4AA-E73CC8748179}"/>
              </a:ext>
            </a:extLst>
          </p:cNvPr>
          <p:cNvSpPr txBox="1"/>
          <p:nvPr/>
        </p:nvSpPr>
        <p:spPr>
          <a:xfrm>
            <a:off x="6332405" y="2348564"/>
            <a:ext cx="2439062"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200" b="1" i="0" u="none" strike="noStrike" kern="1200" cap="none" spc="0" normalizeH="0" baseline="0" noProof="0" dirty="0">
                <a:ln>
                  <a:noFill/>
                </a:ln>
                <a:solidFill>
                  <a:srgbClr val="000000"/>
                </a:solidFill>
                <a:effectLst/>
                <a:uLnTx/>
                <a:uFillTx/>
                <a:latin typeface="Arial" charset="0"/>
                <a:ea typeface="+mn-ea"/>
                <a:cs typeface="+mn-cs"/>
              </a:rPr>
              <a:t>The digital </a:t>
            </a:r>
            <a:r>
              <a:rPr kumimoji="0" lang="da-DK" sz="1200" b="1" i="0" u="none" strike="noStrike" kern="1200" cap="none" spc="0" normalizeH="0" baseline="0" noProof="0" dirty="0" err="1">
                <a:ln>
                  <a:noFill/>
                </a:ln>
                <a:solidFill>
                  <a:srgbClr val="000000"/>
                </a:solidFill>
                <a:effectLst/>
                <a:uLnTx/>
                <a:uFillTx/>
                <a:latin typeface="Arial" charset="0"/>
                <a:ea typeface="+mn-ea"/>
                <a:cs typeface="+mn-cs"/>
              </a:rPr>
              <a:t>assistant</a:t>
            </a:r>
            <a:r>
              <a:rPr kumimoji="0" lang="da-DK" sz="1200" b="1" i="0" u="none" strike="noStrike" kern="1200" cap="none" spc="0" normalizeH="0" baseline="0" noProof="0" dirty="0">
                <a:ln>
                  <a:noFill/>
                </a:ln>
                <a:solidFill>
                  <a:srgbClr val="000000"/>
                </a:solidFill>
                <a:effectLst/>
                <a:uLnTx/>
                <a:uFillTx/>
                <a:latin typeface="Arial" charset="0"/>
                <a:ea typeface="+mn-ea"/>
                <a:cs typeface="+mn-cs"/>
              </a:rPr>
              <a:t> as a website</a:t>
            </a:r>
          </a:p>
        </p:txBody>
      </p:sp>
    </p:spTree>
    <p:extLst>
      <p:ext uri="{BB962C8B-B14F-4D97-AF65-F5344CB8AC3E}">
        <p14:creationId xmlns:p14="http://schemas.microsoft.com/office/powerpoint/2010/main" val="165384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CB186-7C89-1ED2-3E22-01AAFC22613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371F307-2429-484C-7988-1496309BB5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8371F307-2429-484C-7988-1496309BB5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6BFCE402-5775-1ADD-4D11-7DDA399E30F2}"/>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CCD1B4E8-2252-022E-5AF1-31E868B747F5}"/>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F5040481-DC1D-0B30-6180-9EEB7BAC05CB}"/>
              </a:ext>
            </a:extLst>
          </p:cNvPr>
          <p:cNvSpPr>
            <a:spLocks noGrp="1"/>
          </p:cNvSpPr>
          <p:nvPr>
            <p:ph type="sldNum" sz="quarter" idx="12"/>
          </p:nvPr>
        </p:nvSpPr>
        <p:spPr/>
        <p:txBody>
          <a:bodyPr/>
          <a:lstStyle/>
          <a:p>
            <a:fld id="{23AA811B-2EBD-4900-905E-5BE206449611}" type="slidenum">
              <a:rPr lang="en-GB" smtClean="0"/>
              <a:pPr/>
              <a:t>2</a:t>
            </a:fld>
            <a:endParaRPr lang="en-GB"/>
          </a:p>
        </p:txBody>
      </p:sp>
    </p:spTree>
    <p:extLst>
      <p:ext uri="{BB962C8B-B14F-4D97-AF65-F5344CB8AC3E}">
        <p14:creationId xmlns:p14="http://schemas.microsoft.com/office/powerpoint/2010/main" val="3212824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FCE1BD0-031D-4C2A-9F37-65599DE254E4}"/>
              </a:ext>
            </a:extLst>
          </p:cNvPr>
          <p:cNvSpPr/>
          <p:nvPr/>
        </p:nvSpPr>
        <p:spPr bwMode="auto">
          <a:xfrm>
            <a:off x="701675" y="1452331"/>
            <a:ext cx="5337491" cy="449761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Arial" charset="0"/>
              <a:ea typeface="+mn-ea"/>
              <a:cs typeface="+mn-cs"/>
            </a:endParaRPr>
          </a:p>
        </p:txBody>
      </p:sp>
      <p:graphicFrame>
        <p:nvGraphicFramePr>
          <p:cNvPr id="12" name="think-cell data - do not delete" hidden="1">
            <a:extLst>
              <a:ext uri="{FF2B5EF4-FFF2-40B4-BE49-F238E27FC236}">
                <a16:creationId xmlns:a16="http://schemas.microsoft.com/office/drawing/2014/main" id="{ED5762AC-67D9-4219-A611-C381308C8B8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12" name="think-cell data - do not delete" hidden="1">
                        <a:extLst>
                          <a:ext uri="{FF2B5EF4-FFF2-40B4-BE49-F238E27FC236}">
                            <a16:creationId xmlns:a16="http://schemas.microsoft.com/office/drawing/2014/main" id="{ED5762AC-67D9-4219-A611-C381308C8B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dsholder til dato 1"/>
          <p:cNvSpPr>
            <a:spLocks noGrp="1"/>
          </p:cNvSpPr>
          <p:nvPr>
            <p:ph type="dt" sz="half" idx="4294967295"/>
          </p:nvPr>
        </p:nvSpPr>
        <p:spPr>
          <a:xfrm>
            <a:off x="0" y="6912000"/>
            <a:ext cx="0" cy="0"/>
          </a:xfrm>
          <a:prstGeom prst="rect">
            <a:avLst/>
          </a:prstGeom>
        </p:spPr>
        <p:txBody>
          <a:bodyPr vert="horz" lIns="91440" tIns="45720" rIns="91440" bIns="45720" rtlCol="0" anchor="ctr"/>
          <a:lstStyle>
            <a:defPPr>
              <a:defRPr lang="da-DK"/>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8000"/>
              </a:lnSpc>
              <a:spcBef>
                <a:spcPct val="54000"/>
              </a:spcBef>
              <a:spcAft>
                <a:spcPct val="0"/>
              </a:spcAft>
              <a:buClrTx/>
              <a:buSzTx/>
              <a:buFontTx/>
              <a:buNone/>
              <a:tabLst/>
              <a:defRPr/>
            </a:pPr>
            <a:fld id="{D709F18B-C64D-467D-95E0-03999A31A181}"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07-10-2025</a:t>
            </a:fld>
            <a:endParaRPr kumimoji="0" lang="da-DK" sz="100" b="0" i="0" u="none" strike="noStrike" kern="1200" cap="none" spc="0" normalizeH="0" baseline="0" noProof="0" dirty="0">
              <a:ln>
                <a:noFill/>
              </a:ln>
              <a:noFill/>
              <a:effectLst/>
              <a:uLnTx/>
              <a:uFillTx/>
              <a:latin typeface="Arial" charset="0"/>
              <a:ea typeface="+mn-ea"/>
              <a:cs typeface="+mn-cs"/>
            </a:endParaRPr>
          </a:p>
        </p:txBody>
      </p:sp>
      <p:sp>
        <p:nvSpPr>
          <p:cNvPr id="4" name="Pladsholder til slidenummer 3"/>
          <p:cNvSpPr>
            <a:spLocks noGrp="1"/>
          </p:cNvSpPr>
          <p:nvPr>
            <p:ph type="sldNum" sz="quarter" idx="4294967295"/>
          </p:nvPr>
        </p:nvSpPr>
        <p:spPr>
          <a:xfrm>
            <a:off x="0" y="6912000"/>
            <a:ext cx="0" cy="0"/>
          </a:xfrm>
          <a:prstGeom prst="rect">
            <a:avLst/>
          </a:prstGeom>
        </p:spPr>
        <p:txBody>
          <a:bodyPr vert="horz" lIns="0" tIns="0" rIns="0" bIns="0" rtlCol="0" anchor="t" anchorCtr="0"/>
          <a:lstStyle>
            <a:defPPr>
              <a:defRPr lang="da-DK"/>
            </a:defPPr>
            <a:lvl1pPr marL="0" algn="l" defTabSz="914400" rtl="0" eaLnBrk="1" latinLnBrk="0" hangingPunct="1">
              <a:defRPr sz="9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20</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14" name="Title 1">
            <a:extLst>
              <a:ext uri="{FF2B5EF4-FFF2-40B4-BE49-F238E27FC236}">
                <a16:creationId xmlns:a16="http://schemas.microsoft.com/office/drawing/2014/main" id="{FD22C619-06BB-4278-979F-6C414FA12BD7}"/>
              </a:ext>
            </a:extLst>
          </p:cNvPr>
          <p:cNvSpPr txBox="1">
            <a:spLocks/>
          </p:cNvSpPr>
          <p:nvPr/>
        </p:nvSpPr>
        <p:spPr bwMode="auto">
          <a:xfrm>
            <a:off x="707413" y="432436"/>
            <a:ext cx="10932927"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2800" b="0" cap="none" baseline="0">
                <a:solidFill>
                  <a:srgbClr val="406871"/>
                </a:solidFill>
                <a:latin typeface="Yu Gothic UI" panose="020B0500000000000000" pitchFamily="34" charset="-128"/>
                <a:ea typeface="Yu Gothic UI" panose="020B0500000000000000" pitchFamily="34" charset="-128"/>
                <a:cs typeface="+mj-cs"/>
              </a:defRPr>
            </a:lvl1pPr>
            <a:lvl2pPr algn="l" rtl="0" eaLnBrk="1" fontAlgn="base" hangingPunct="1">
              <a:lnSpc>
                <a:spcPct val="96000"/>
              </a:lnSpc>
              <a:spcBef>
                <a:spcPct val="0"/>
              </a:spcBef>
              <a:spcAft>
                <a:spcPct val="0"/>
              </a:spcAft>
              <a:defRPr sz="2600" b="1">
                <a:solidFill>
                  <a:schemeClr val="tx1"/>
                </a:solidFill>
                <a:latin typeface="Arial" charset="0"/>
              </a:defRPr>
            </a:lvl2pPr>
            <a:lvl3pPr algn="l" rtl="0" eaLnBrk="1" fontAlgn="base" hangingPunct="1">
              <a:lnSpc>
                <a:spcPct val="96000"/>
              </a:lnSpc>
              <a:spcBef>
                <a:spcPct val="0"/>
              </a:spcBef>
              <a:spcAft>
                <a:spcPct val="0"/>
              </a:spcAft>
              <a:defRPr sz="2600" b="1">
                <a:solidFill>
                  <a:schemeClr val="tx1"/>
                </a:solidFill>
                <a:latin typeface="Arial" charset="0"/>
              </a:defRPr>
            </a:lvl3pPr>
            <a:lvl4pPr algn="l" rtl="0" eaLnBrk="1" fontAlgn="base" hangingPunct="1">
              <a:lnSpc>
                <a:spcPct val="96000"/>
              </a:lnSpc>
              <a:spcBef>
                <a:spcPct val="0"/>
              </a:spcBef>
              <a:spcAft>
                <a:spcPct val="0"/>
              </a:spcAft>
              <a:defRPr sz="2600" b="1">
                <a:solidFill>
                  <a:schemeClr val="tx1"/>
                </a:solidFill>
                <a:latin typeface="Arial" charset="0"/>
              </a:defRPr>
            </a:lvl4pPr>
            <a:lvl5pPr algn="l" rtl="0" eaLnBrk="1" fontAlgn="base" hangingPunct="1">
              <a:lnSpc>
                <a:spcPct val="96000"/>
              </a:lnSpc>
              <a:spcBef>
                <a:spcPct val="0"/>
              </a:spcBef>
              <a:spcAft>
                <a:spcPct val="0"/>
              </a:spcAft>
              <a:defRPr sz="2600" b="1">
                <a:solidFill>
                  <a:schemeClr val="tx1"/>
                </a:solidFill>
                <a:latin typeface="Arial" charset="0"/>
              </a:defRPr>
            </a:lvl5pPr>
            <a:lvl6pPr marL="457200" algn="l" rtl="0" eaLnBrk="1" fontAlgn="base" hangingPunct="1">
              <a:lnSpc>
                <a:spcPct val="96000"/>
              </a:lnSpc>
              <a:spcBef>
                <a:spcPct val="0"/>
              </a:spcBef>
              <a:spcAft>
                <a:spcPct val="0"/>
              </a:spcAft>
              <a:defRPr sz="2600" b="1">
                <a:solidFill>
                  <a:schemeClr val="tx1"/>
                </a:solidFill>
                <a:latin typeface="Arial" charset="0"/>
              </a:defRPr>
            </a:lvl6pPr>
            <a:lvl7pPr marL="914400" algn="l" rtl="0" eaLnBrk="1" fontAlgn="base" hangingPunct="1">
              <a:lnSpc>
                <a:spcPct val="96000"/>
              </a:lnSpc>
              <a:spcBef>
                <a:spcPct val="0"/>
              </a:spcBef>
              <a:spcAft>
                <a:spcPct val="0"/>
              </a:spcAft>
              <a:defRPr sz="2600" b="1">
                <a:solidFill>
                  <a:schemeClr val="tx1"/>
                </a:solidFill>
                <a:latin typeface="Arial" charset="0"/>
              </a:defRPr>
            </a:lvl7pPr>
            <a:lvl8pPr marL="1371600" algn="l" rtl="0" eaLnBrk="1" fontAlgn="base" hangingPunct="1">
              <a:lnSpc>
                <a:spcPct val="96000"/>
              </a:lnSpc>
              <a:spcBef>
                <a:spcPct val="0"/>
              </a:spcBef>
              <a:spcAft>
                <a:spcPct val="0"/>
              </a:spcAft>
              <a:defRPr sz="2600" b="1">
                <a:solidFill>
                  <a:schemeClr val="tx1"/>
                </a:solidFill>
                <a:latin typeface="Arial" charset="0"/>
              </a:defRPr>
            </a:lvl8pPr>
            <a:lvl9pPr marL="1828800" algn="l" rtl="0" eaLnBrk="1" fontAlgn="base" hangingPunct="1">
              <a:lnSpc>
                <a:spcPct val="96000"/>
              </a:lnSpc>
              <a:spcBef>
                <a:spcPct val="0"/>
              </a:spcBef>
              <a:spcAft>
                <a:spcPct val="0"/>
              </a:spcAft>
              <a:defRPr sz="2600" b="1">
                <a:solidFill>
                  <a:schemeClr val="tx1"/>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406871"/>
                </a:solidFill>
                <a:effectLst/>
                <a:uLnTx/>
                <a:uFillTx/>
                <a:latin typeface="Yu Gothic UI" panose="020B0500000000000000" pitchFamily="34" charset="-128"/>
                <a:ea typeface="Yu Gothic UI" panose="020B0500000000000000" pitchFamily="34" charset="-128"/>
                <a:cs typeface="+mj-cs"/>
              </a:rPr>
              <a:t>Visualization of possible functionality for a digital assistant aimed at citizens </a:t>
            </a:r>
            <a:endParaRPr kumimoji="0" lang="da-DK" sz="2800" b="0" i="0" u="none" strike="noStrike" kern="0" cap="none" spc="0" normalizeH="0" baseline="0" noProof="0" dirty="0">
              <a:ln>
                <a:noFill/>
              </a:ln>
              <a:solidFill>
                <a:srgbClr val="406871"/>
              </a:solidFill>
              <a:effectLst/>
              <a:uLnTx/>
              <a:uFillTx/>
              <a:latin typeface="Yu Gothic UI" panose="020B0500000000000000" pitchFamily="34" charset="-128"/>
              <a:ea typeface="Yu Gothic UI" panose="020B0500000000000000" pitchFamily="34" charset="-128"/>
              <a:cs typeface="+mj-cs"/>
            </a:endParaRPr>
          </a:p>
        </p:txBody>
      </p:sp>
      <p:sp>
        <p:nvSpPr>
          <p:cNvPr id="9" name="Tekstfelt 8">
            <a:extLst>
              <a:ext uri="{FF2B5EF4-FFF2-40B4-BE49-F238E27FC236}">
                <a16:creationId xmlns:a16="http://schemas.microsoft.com/office/drawing/2014/main" id="{DC1DF122-A4AE-42FC-94C9-CD701D7A4EEE}"/>
              </a:ext>
            </a:extLst>
          </p:cNvPr>
          <p:cNvSpPr txBox="1"/>
          <p:nvPr/>
        </p:nvSpPr>
        <p:spPr>
          <a:xfrm>
            <a:off x="754650" y="1628800"/>
            <a:ext cx="4189221"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A digital assistant that can respond in multiple languages</a:t>
            </a:r>
            <a:endParaRPr kumimoji="0" lang="da-DK" sz="12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Tekstfelt 15">
            <a:extLst>
              <a:ext uri="{FF2B5EF4-FFF2-40B4-BE49-F238E27FC236}">
                <a16:creationId xmlns:a16="http://schemas.microsoft.com/office/drawing/2014/main" id="{4F94743C-79E3-4A71-B4AA-E73CC8748179}"/>
              </a:ext>
            </a:extLst>
          </p:cNvPr>
          <p:cNvSpPr txBox="1"/>
          <p:nvPr/>
        </p:nvSpPr>
        <p:spPr>
          <a:xfrm>
            <a:off x="6332404" y="1628800"/>
            <a:ext cx="4372107"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mn-ea"/>
                <a:cs typeface="+mn-cs"/>
              </a:rPr>
              <a:t>A digital assistant that can access citizens' own data</a:t>
            </a:r>
            <a:endParaRPr kumimoji="0" lang="da-DK" sz="1200"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7" name="Billede 16">
            <a:extLst>
              <a:ext uri="{FF2B5EF4-FFF2-40B4-BE49-F238E27FC236}">
                <a16:creationId xmlns:a16="http://schemas.microsoft.com/office/drawing/2014/main" id="{9FE11AC5-9E2D-4F0F-8FC3-1EC208597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900" y="2164663"/>
            <a:ext cx="1770288" cy="3384376"/>
          </a:xfrm>
          <a:prstGeom prst="rect">
            <a:avLst/>
          </a:prstGeom>
          <a:effectLst>
            <a:outerShdw blurRad="50800" dist="38100" dir="2700000" algn="tl" rotWithShape="0">
              <a:prstClr val="black">
                <a:alpha val="40000"/>
              </a:prstClr>
            </a:outerShdw>
          </a:effectLst>
        </p:spPr>
      </p:pic>
      <p:pic>
        <p:nvPicPr>
          <p:cNvPr id="18" name="Billede 17">
            <a:extLst>
              <a:ext uri="{FF2B5EF4-FFF2-40B4-BE49-F238E27FC236}">
                <a16:creationId xmlns:a16="http://schemas.microsoft.com/office/drawing/2014/main" id="{10C032EF-EFC5-46E4-9EF3-4D5F9BE833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7584" y="2194505"/>
            <a:ext cx="1770288" cy="3384376"/>
          </a:xfrm>
          <a:prstGeom prst="rect">
            <a:avLst/>
          </a:prstGeom>
          <a:effectLst>
            <a:outerShdw blurRad="50800" dist="38100" dir="2700000" algn="tl" rotWithShape="0">
              <a:prstClr val="black">
                <a:alpha val="40000"/>
              </a:prstClr>
            </a:outerShdw>
          </a:effectLst>
        </p:spPr>
      </p:pic>
      <p:pic>
        <p:nvPicPr>
          <p:cNvPr id="19" name="Billede 18">
            <a:extLst>
              <a:ext uri="{FF2B5EF4-FFF2-40B4-BE49-F238E27FC236}">
                <a16:creationId xmlns:a16="http://schemas.microsoft.com/office/drawing/2014/main" id="{6E248464-B124-446B-9CC8-AED8626693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3313" y="2096685"/>
            <a:ext cx="1770288" cy="33843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7546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Rektangel 9"/>
          <p:cNvSpPr/>
          <p:nvPr/>
        </p:nvSpPr>
        <p:spPr>
          <a:xfrm>
            <a:off x="0" y="0"/>
            <a:ext cx="12191760" cy="6857640"/>
          </a:xfrm>
          <a:prstGeom prst="rect">
            <a:avLst/>
          </a:prstGeom>
          <a:solidFill>
            <a:schemeClr val="accent2"/>
          </a:solidFill>
          <a:ln w="6350">
            <a:solidFill>
              <a:srgbClr val="7295AA"/>
            </a:solidFill>
            <a:round/>
          </a:ln>
        </p:spPr>
        <p:style>
          <a:lnRef idx="0">
            <a:scrgbClr r="0" g="0" b="0"/>
          </a:lnRef>
          <a:fillRef idx="0">
            <a:scrgbClr r="0" g="0" b="0"/>
          </a:fillRef>
          <a:effectRef idx="0">
            <a:scrgbClr r="0" g="0" b="0"/>
          </a:effectRef>
          <a:fontRef idx="minor"/>
        </p:style>
        <p:txBody>
          <a:bodyPr lIns="1800000" tIns="46800" rIns="180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3800" b="1" i="0" u="none" strike="noStrike" kern="1200" cap="none" spc="0" normalizeH="0" baseline="0" noProof="0" dirty="0" err="1">
                <a:ln>
                  <a:noFill/>
                </a:ln>
                <a:solidFill>
                  <a:srgbClr val="FFFFFF"/>
                </a:solidFill>
                <a:effectLst/>
                <a:uLnTx/>
                <a:uFillTx/>
                <a:latin typeface="Arial"/>
                <a:ea typeface="+mn-ea"/>
                <a:cs typeface="+mn-cs"/>
              </a:rPr>
              <a:t>Questions</a:t>
            </a:r>
            <a:r>
              <a:rPr kumimoji="0" lang="da-DK" sz="3800" b="1" i="0" u="none" strike="noStrike" kern="1200" cap="none" spc="0" normalizeH="0" baseline="0" noProof="0" dirty="0">
                <a:ln>
                  <a:noFill/>
                </a:ln>
                <a:solidFill>
                  <a:srgbClr val="FFFFFF"/>
                </a:solidFill>
                <a:effectLst/>
                <a:uLnTx/>
                <a:uFillTx/>
                <a:latin typeface="Arial"/>
                <a:ea typeface="+mn-ea"/>
                <a:cs typeface="+mn-cs"/>
              </a:rPr>
              <a:t>?</a:t>
            </a:r>
            <a:endParaRPr kumimoji="0" lang="da-DK" sz="3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2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609" name="Objekt 2" hidden="1"/>
          <p:cNvGraphicFramePr/>
          <p:nvPr>
            <p:extLst>
              <p:ext uri="{D42A27DB-BD31-4B8C-83A1-F6EECF244321}">
                <p14:modId xmlns:p14="http://schemas.microsoft.com/office/powerpoint/2010/main" val="1441747238"/>
              </p:ext>
            </p:extLst>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609" name="Objekt 2"/>
                      <p:cNvPicPr/>
                      <p:nvPr/>
                    </p:nvPicPr>
                    <p:blipFill>
                      <a:blip r:embed="rId4"/>
                      <a:stretch/>
                    </p:blipFill>
                    <p:spPr>
                      <a:xfrm>
                        <a:off x="1440" y="1440"/>
                        <a:ext cx="1080" cy="1080"/>
                      </a:xfrm>
                      <a:prstGeom prst="rect">
                        <a:avLst/>
                      </a:prstGeom>
                      <a:noFill/>
                      <a:ln w="0">
                        <a:noFill/>
                      </a:ln>
                    </p:spPr>
                  </p:pic>
                </p:oleObj>
              </mc:Fallback>
            </mc:AlternateContent>
          </a:graphicData>
        </a:graphic>
      </p:graphicFrame>
      <p:sp>
        <p:nvSpPr>
          <p:cNvPr id="611" name="Text Placeholder 6"/>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a:ln>
                <a:noFill/>
              </a:ln>
              <a:solidFill>
                <a:srgbClr val="000000"/>
              </a:solidFill>
              <a:effectLst/>
              <a:uLnTx/>
              <a:uFillTx/>
              <a:latin typeface="Calibri"/>
              <a:ea typeface="+mn-ea"/>
              <a:cs typeface="+mn-cs"/>
            </a:endParaRPr>
          </a:p>
        </p:txBody>
      </p:sp>
      <p:sp>
        <p:nvSpPr>
          <p:cNvPr id="612" name="Text Placeholder 6"/>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a:ln>
                <a:noFill/>
              </a:ln>
              <a:solidFill>
                <a:srgbClr val="000000"/>
              </a:solidFill>
              <a:effectLst/>
              <a:uLnTx/>
              <a:uFillTx/>
              <a:latin typeface="Calibri"/>
              <a:ea typeface="+mn-ea"/>
              <a:cs typeface="+mn-cs"/>
            </a:endParaRPr>
          </a:p>
        </p:txBody>
      </p:sp>
      <p:pic>
        <p:nvPicPr>
          <p:cNvPr id="613" name="Billede 8"/>
          <p:cNvPicPr/>
          <p:nvPr/>
        </p:nvPicPr>
        <p:blipFill>
          <a:blip r:embed="rId5"/>
          <a:stretch/>
        </p:blipFill>
        <p:spPr>
          <a:xfrm>
            <a:off x="9649080" y="6064560"/>
            <a:ext cx="1813320" cy="456480"/>
          </a:xfrm>
          <a:prstGeom prst="rect">
            <a:avLst/>
          </a:prstGeom>
          <a:noFill/>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Rektangel 9"/>
          <p:cNvSpPr/>
          <p:nvPr/>
        </p:nvSpPr>
        <p:spPr>
          <a:xfrm>
            <a:off x="0" y="0"/>
            <a:ext cx="12191760" cy="6857640"/>
          </a:xfrm>
          <a:prstGeom prst="rect">
            <a:avLst/>
          </a:prstGeom>
          <a:solidFill>
            <a:schemeClr val="accent2"/>
          </a:solidFill>
          <a:ln w="6350">
            <a:solidFill>
              <a:srgbClr val="7295AA"/>
            </a:solidFill>
            <a:round/>
          </a:ln>
        </p:spPr>
        <p:style>
          <a:lnRef idx="0">
            <a:scrgbClr r="0" g="0" b="0"/>
          </a:lnRef>
          <a:fillRef idx="0">
            <a:scrgbClr r="0" g="0" b="0"/>
          </a:fillRef>
          <a:effectRef idx="0">
            <a:scrgbClr r="0" g="0" b="0"/>
          </a:effectRef>
          <a:fontRef idx="minor"/>
        </p:style>
        <p:txBody>
          <a:bodyPr lIns="1800000" tIns="46800" rIns="180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defRPr/>
            </a:pPr>
            <a:r>
              <a:rPr kumimoji="0" lang="da-DK" sz="3800" b="1" i="0" u="none" strike="noStrike" kern="1200" cap="none" spc="0" normalizeH="0" baseline="0" noProof="0" dirty="0">
                <a:ln>
                  <a:noFill/>
                </a:ln>
                <a:solidFill>
                  <a:srgbClr val="FFFFFF"/>
                </a:solidFill>
                <a:effectLst/>
                <a:uLnTx/>
                <a:uFillTx/>
                <a:latin typeface="Arial"/>
                <a:ea typeface="+mn-ea"/>
                <a:cs typeface="+mn-cs"/>
              </a:rPr>
              <a:t>Digitaskforce.dk </a:t>
            </a:r>
            <a:endParaRPr kumimoji="0" lang="da-DK" sz="3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1100"/>
              </a:spcBef>
              <a:spcAft>
                <a:spcPts val="0"/>
              </a:spcAft>
              <a:buClrTx/>
              <a:buSzTx/>
              <a:buFontTx/>
              <a:buNone/>
              <a:tabLst/>
              <a:defRPr/>
            </a:pPr>
            <a:endParaRPr kumimoji="0" lang="da-DK" sz="2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609" name="Objekt 2" hidden="1"/>
          <p:cNvGraphicFramePr/>
          <p:nvPr>
            <p:extLst>
              <p:ext uri="{D42A27DB-BD31-4B8C-83A1-F6EECF244321}">
                <p14:modId xmlns:p14="http://schemas.microsoft.com/office/powerpoint/2010/main" val="2258074588"/>
              </p:ext>
            </p:extLst>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609" name="Objekt 2"/>
                      <p:cNvPicPr/>
                      <p:nvPr/>
                    </p:nvPicPr>
                    <p:blipFill>
                      <a:blip r:embed="rId4"/>
                      <a:stretch/>
                    </p:blipFill>
                    <p:spPr>
                      <a:xfrm>
                        <a:off x="1440" y="1440"/>
                        <a:ext cx="1080" cy="1080"/>
                      </a:xfrm>
                      <a:prstGeom prst="rect">
                        <a:avLst/>
                      </a:prstGeom>
                      <a:noFill/>
                      <a:ln w="0">
                        <a:noFill/>
                      </a:ln>
                    </p:spPr>
                  </p:pic>
                </p:oleObj>
              </mc:Fallback>
            </mc:AlternateContent>
          </a:graphicData>
        </a:graphic>
      </p:graphicFrame>
      <p:sp>
        <p:nvSpPr>
          <p:cNvPr id="611" name="Text Placeholder 6"/>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a:ln>
                <a:noFill/>
              </a:ln>
              <a:solidFill>
                <a:srgbClr val="000000"/>
              </a:solidFill>
              <a:effectLst/>
              <a:uLnTx/>
              <a:uFillTx/>
              <a:latin typeface="Calibri"/>
              <a:ea typeface="+mn-ea"/>
              <a:cs typeface="+mn-cs"/>
            </a:endParaRPr>
          </a:p>
        </p:txBody>
      </p:sp>
      <p:sp>
        <p:nvSpPr>
          <p:cNvPr id="612" name="Text Placeholder 6"/>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a:ln>
                <a:noFill/>
              </a:ln>
              <a:solidFill>
                <a:srgbClr val="000000"/>
              </a:solidFill>
              <a:effectLst/>
              <a:uLnTx/>
              <a:uFillTx/>
              <a:latin typeface="Calibri"/>
              <a:ea typeface="+mn-ea"/>
              <a:cs typeface="+mn-cs"/>
            </a:endParaRPr>
          </a:p>
        </p:txBody>
      </p:sp>
      <p:pic>
        <p:nvPicPr>
          <p:cNvPr id="613" name="Billede 8"/>
          <p:cNvPicPr/>
          <p:nvPr/>
        </p:nvPicPr>
        <p:blipFill>
          <a:blip r:embed="rId5"/>
          <a:stretch/>
        </p:blipFill>
        <p:spPr>
          <a:xfrm>
            <a:off x="9649080" y="6064560"/>
            <a:ext cx="1813320" cy="456480"/>
          </a:xfrm>
          <a:prstGeom prst="rect">
            <a:avLst/>
          </a:prstGeom>
          <a:noFill/>
          <a:ln w="0">
            <a:noFill/>
          </a:ln>
        </p:spPr>
      </p:pic>
    </p:spTree>
    <p:extLst>
      <p:ext uri="{BB962C8B-B14F-4D97-AF65-F5344CB8AC3E}">
        <p14:creationId xmlns:p14="http://schemas.microsoft.com/office/powerpoint/2010/main" val="336988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76983-0E09-5EA7-8C34-6A63926533D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353E339-9428-C84F-B602-B8385F862E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5353E339-9428-C84F-B602-B8385F862E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C5BB8A8D-C9F2-7DE3-60AD-82F3106D058F}"/>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9156008A-0FD6-EC88-B94B-CF8656F325C8}"/>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F592E05D-F6D8-6A7F-42BB-106A570E0DAE}"/>
              </a:ext>
            </a:extLst>
          </p:cNvPr>
          <p:cNvSpPr>
            <a:spLocks noGrp="1"/>
          </p:cNvSpPr>
          <p:nvPr>
            <p:ph type="sldNum" sz="quarter" idx="12"/>
          </p:nvPr>
        </p:nvSpPr>
        <p:spPr/>
        <p:txBody>
          <a:bodyPr/>
          <a:lstStyle/>
          <a:p>
            <a:fld id="{23AA811B-2EBD-4900-905E-5BE206449611}" type="slidenum">
              <a:rPr lang="en-GB" smtClean="0"/>
              <a:pPr/>
              <a:t>23</a:t>
            </a:fld>
            <a:endParaRPr lang="en-GB"/>
          </a:p>
        </p:txBody>
      </p:sp>
    </p:spTree>
    <p:extLst>
      <p:ext uri="{BB962C8B-B14F-4D97-AF65-F5344CB8AC3E}">
        <p14:creationId xmlns:p14="http://schemas.microsoft.com/office/powerpoint/2010/main" val="1443803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B37E5-F8D7-E798-CAA5-4B28E5BC290C}"/>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F7141FC-656C-285F-8223-A6FDA0537F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think-cell data - do not delete" hidden="1">
                        <a:extLst>
                          <a:ext uri="{FF2B5EF4-FFF2-40B4-BE49-F238E27FC236}">
                            <a16:creationId xmlns:a16="http://schemas.microsoft.com/office/drawing/2014/main" id="{6F7141FC-656C-285F-8223-A6FDA0537F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Billede 2" descr="Et billede, der indeholder tekst, skærmbillede, Font/skrifttype, dokument&#10;&#10;Indhold genereret af kunstig intelligens kan være forkert.">
            <a:extLst>
              <a:ext uri="{FF2B5EF4-FFF2-40B4-BE49-F238E27FC236}">
                <a16:creationId xmlns:a16="http://schemas.microsoft.com/office/drawing/2014/main" id="{1AC7B1D9-9EBB-A64E-183A-6604E60AF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519" y="566338"/>
            <a:ext cx="9754961" cy="5725324"/>
          </a:xfrm>
          <a:prstGeom prst="rect">
            <a:avLst/>
          </a:prstGeom>
        </p:spPr>
      </p:pic>
    </p:spTree>
    <p:extLst>
      <p:ext uri="{BB962C8B-B14F-4D97-AF65-F5344CB8AC3E}">
        <p14:creationId xmlns:p14="http://schemas.microsoft.com/office/powerpoint/2010/main" val="769759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1D224-4035-F3B1-1920-474B1CE8CF65}"/>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14CD08A-1F19-E82C-60DC-B8DD1D09197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think-cell data - do not delete" hidden="1">
                        <a:extLst>
                          <a:ext uri="{FF2B5EF4-FFF2-40B4-BE49-F238E27FC236}">
                            <a16:creationId xmlns:a16="http://schemas.microsoft.com/office/drawing/2014/main" id="{914CD08A-1F19-E82C-60DC-B8DD1D09197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1E9C094B-D4C5-EF13-2A83-157ADE043C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992" y="452022"/>
            <a:ext cx="10136015" cy="5953956"/>
          </a:xfrm>
          <a:prstGeom prst="rect">
            <a:avLst/>
          </a:prstGeom>
        </p:spPr>
      </p:pic>
    </p:spTree>
    <p:extLst>
      <p:ext uri="{BB962C8B-B14F-4D97-AF65-F5344CB8AC3E}">
        <p14:creationId xmlns:p14="http://schemas.microsoft.com/office/powerpoint/2010/main" val="3556352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E388B-17FD-A691-AAF3-34D027504EE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999E4C2-22AB-A3AD-A2C8-8F83D597B2A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4999E4C2-22AB-A3AD-A2C8-8F83D597B2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F511E359-6E4B-437C-8519-D4C40AA31647}"/>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F901F4C0-9B50-0E2D-1A36-9D86C05AE627}"/>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DD9BF8C1-67D2-AA02-45EA-FCCEFD3C9F2F}"/>
              </a:ext>
            </a:extLst>
          </p:cNvPr>
          <p:cNvSpPr>
            <a:spLocks noGrp="1"/>
          </p:cNvSpPr>
          <p:nvPr>
            <p:ph type="sldNum" sz="quarter" idx="12"/>
          </p:nvPr>
        </p:nvSpPr>
        <p:spPr/>
        <p:txBody>
          <a:bodyPr/>
          <a:lstStyle/>
          <a:p>
            <a:fld id="{23AA811B-2EBD-4900-905E-5BE206449611}" type="slidenum">
              <a:rPr lang="en-GB" smtClean="0"/>
              <a:pPr/>
              <a:t>26</a:t>
            </a:fld>
            <a:endParaRPr lang="en-GB"/>
          </a:p>
        </p:txBody>
      </p:sp>
    </p:spTree>
    <p:extLst>
      <p:ext uri="{BB962C8B-B14F-4D97-AF65-F5344CB8AC3E}">
        <p14:creationId xmlns:p14="http://schemas.microsoft.com/office/powerpoint/2010/main" val="2437866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15484D-CBA7-FE41-9418-81F84728A058}"/>
              </a:ext>
            </a:extLst>
          </p:cNvPr>
          <p:cNvSpPr>
            <a:spLocks noGrp="1"/>
          </p:cNvSpPr>
          <p:nvPr>
            <p:ph type="ctrTitle"/>
          </p:nvPr>
        </p:nvSpPr>
        <p:spPr/>
        <p:txBody>
          <a:bodyPr/>
          <a:lstStyle/>
          <a:p>
            <a:endParaRPr lang="en-US"/>
          </a:p>
        </p:txBody>
      </p:sp>
      <p:sp>
        <p:nvSpPr>
          <p:cNvPr id="16" name="Subtitle 15">
            <a:extLst>
              <a:ext uri="{FF2B5EF4-FFF2-40B4-BE49-F238E27FC236}">
                <a16:creationId xmlns:a16="http://schemas.microsoft.com/office/drawing/2014/main" id="{1AFBFC23-CA44-8B40-A04D-3D2F752758CF}"/>
              </a:ext>
            </a:extLst>
          </p:cNvPr>
          <p:cNvSpPr>
            <a:spLocks noGrp="1"/>
          </p:cNvSpPr>
          <p:nvPr>
            <p:ph type="subTitle" idx="1"/>
          </p:nvPr>
        </p:nvSpPr>
        <p:spPr/>
        <p:txBody>
          <a:bodyPr/>
          <a:lstStyle/>
          <a:p>
            <a:endParaRPr lang="en-US"/>
          </a:p>
        </p:txBody>
      </p:sp>
      <p:sp>
        <p:nvSpPr>
          <p:cNvPr id="7" name="Title 1">
            <a:extLst>
              <a:ext uri="{FF2B5EF4-FFF2-40B4-BE49-F238E27FC236}">
                <a16:creationId xmlns:a16="http://schemas.microsoft.com/office/drawing/2014/main" id="{98FE0113-302C-DA47-BBBC-63C223A090CA}"/>
              </a:ext>
            </a:extLst>
          </p:cNvPr>
          <p:cNvSpPr txBox="1">
            <a:spLocks/>
          </p:cNvSpPr>
          <p:nvPr/>
        </p:nvSpPr>
        <p:spPr>
          <a:xfrm>
            <a:off x="0" y="5686098"/>
            <a:ext cx="12192000" cy="42923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harter Roman" panose="02040503050506020203" pitchFamily="18" charset="0"/>
                <a:ea typeface="+mj-ea"/>
                <a:cs typeface="+mj-cs"/>
              </a:rPr>
              <a:t>Building together governance for the future</a:t>
            </a:r>
            <a:endParaRPr kumimoji="0" lang="en-US" sz="2400" b="0" i="0" u="none" strike="noStrike" kern="1200" cap="none" spc="0" normalizeH="0" baseline="0" noProof="0" dirty="0">
              <a:ln>
                <a:noFill/>
              </a:ln>
              <a:solidFill>
                <a:srgbClr val="000000"/>
              </a:solidFill>
              <a:effectLst/>
              <a:uLnTx/>
              <a:uFillTx/>
              <a:latin typeface="Calibri Light" panose="020F0302020204030204"/>
              <a:ea typeface="+mj-ea"/>
              <a:cs typeface="+mj-cs"/>
            </a:endParaRPr>
          </a:p>
        </p:txBody>
      </p:sp>
      <p:sp>
        <p:nvSpPr>
          <p:cNvPr id="17" name="Rectangle 16">
            <a:extLst>
              <a:ext uri="{FF2B5EF4-FFF2-40B4-BE49-F238E27FC236}">
                <a16:creationId xmlns:a16="http://schemas.microsoft.com/office/drawing/2014/main" id="{50AA6CC8-004F-3646-A4AD-ABF3D47528FB}"/>
              </a:ext>
            </a:extLst>
          </p:cNvPr>
          <p:cNvSpPr/>
          <p:nvPr/>
        </p:nvSpPr>
        <p:spPr>
          <a:xfrm>
            <a:off x="-85458" y="-76912"/>
            <a:ext cx="12459768" cy="704173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02E9EF3E-74EC-474F-85E8-2EF1138222FA}"/>
              </a:ext>
            </a:extLst>
          </p:cNvPr>
          <p:cNvPicPr>
            <a:picLocks noChangeAspect="1"/>
          </p:cNvPicPr>
          <p:nvPr/>
        </p:nvPicPr>
        <p:blipFill>
          <a:blip r:embed="rId2"/>
          <a:stretch>
            <a:fillRect/>
          </a:stretch>
        </p:blipFill>
        <p:spPr>
          <a:xfrm>
            <a:off x="-404774" y="-228600"/>
            <a:ext cx="13001548" cy="7315200"/>
          </a:xfrm>
          <a:prstGeom prst="rect">
            <a:avLst/>
          </a:prstGeom>
        </p:spPr>
      </p:pic>
      <p:pic>
        <p:nvPicPr>
          <p:cNvPr id="21" name="Picture 20">
            <a:extLst>
              <a:ext uri="{FF2B5EF4-FFF2-40B4-BE49-F238E27FC236}">
                <a16:creationId xmlns:a16="http://schemas.microsoft.com/office/drawing/2014/main" id="{7E4B3E14-D0D6-6844-8D4D-DF5F8834F3B7}"/>
              </a:ext>
            </a:extLst>
          </p:cNvPr>
          <p:cNvPicPr>
            <a:picLocks noChangeAspect="1"/>
          </p:cNvPicPr>
          <p:nvPr/>
        </p:nvPicPr>
        <p:blipFill>
          <a:blip r:embed="rId3"/>
          <a:stretch>
            <a:fillRect/>
          </a:stretch>
        </p:blipFill>
        <p:spPr>
          <a:xfrm>
            <a:off x="1524" y="-76912"/>
            <a:ext cx="12188952" cy="6858000"/>
          </a:xfrm>
          <a:prstGeom prst="rect">
            <a:avLst/>
          </a:prstGeom>
        </p:spPr>
      </p:pic>
      <p:pic>
        <p:nvPicPr>
          <p:cNvPr id="23" name="Picture 22">
            <a:extLst>
              <a:ext uri="{FF2B5EF4-FFF2-40B4-BE49-F238E27FC236}">
                <a16:creationId xmlns:a16="http://schemas.microsoft.com/office/drawing/2014/main" id="{F6D86E74-7F69-7847-ACF7-1FDD395F80F4}"/>
              </a:ext>
            </a:extLst>
          </p:cNvPr>
          <p:cNvPicPr>
            <a:picLocks noChangeAspect="1"/>
          </p:cNvPicPr>
          <p:nvPr/>
        </p:nvPicPr>
        <p:blipFill>
          <a:blip r:embed="rId4"/>
          <a:stretch>
            <a:fillRect/>
          </a:stretch>
        </p:blipFill>
        <p:spPr>
          <a:xfrm>
            <a:off x="1524" y="-76912"/>
            <a:ext cx="12188952" cy="6858000"/>
          </a:xfrm>
          <a:prstGeom prst="rect">
            <a:avLst/>
          </a:prstGeom>
        </p:spPr>
      </p:pic>
      <p:sp>
        <p:nvSpPr>
          <p:cNvPr id="26" name="Rectangle 25">
            <a:extLst>
              <a:ext uri="{FF2B5EF4-FFF2-40B4-BE49-F238E27FC236}">
                <a16:creationId xmlns:a16="http://schemas.microsoft.com/office/drawing/2014/main" id="{A3ABC8E5-0FAE-C046-90AC-04ED7CFA6486}"/>
              </a:ext>
            </a:extLst>
          </p:cNvPr>
          <p:cNvSpPr/>
          <p:nvPr/>
        </p:nvSpPr>
        <p:spPr>
          <a:xfrm>
            <a:off x="4916330" y="6079283"/>
            <a:ext cx="2359339" cy="882086"/>
          </a:xfrm>
          <a:prstGeom prst="rect">
            <a:avLst/>
          </a:prstGeom>
          <a:solidFill>
            <a:srgbClr val="FFFFFF"/>
          </a:solidFill>
          <a:ln w="12700" cap="flat" cmpd="sng" algn="ctr">
            <a:solidFill>
              <a:srgbClr val="0092AF">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7338D28-BD50-5C4D-807E-BFF96DC637B0}"/>
              </a:ext>
            </a:extLst>
          </p:cNvPr>
          <p:cNvPicPr>
            <a:picLocks noChangeAspect="1"/>
          </p:cNvPicPr>
          <p:nvPr/>
        </p:nvPicPr>
        <p:blipFill>
          <a:blip r:embed="rId5"/>
          <a:stretch>
            <a:fillRect/>
          </a:stretch>
        </p:blipFill>
        <p:spPr>
          <a:xfrm>
            <a:off x="5039867" y="6283296"/>
            <a:ext cx="2112264" cy="426720"/>
          </a:xfrm>
          <a:prstGeom prst="rect">
            <a:avLst/>
          </a:prstGeom>
        </p:spPr>
      </p:pic>
      <p:sp>
        <p:nvSpPr>
          <p:cNvPr id="27" name="Title 4">
            <a:extLst>
              <a:ext uri="{FF2B5EF4-FFF2-40B4-BE49-F238E27FC236}">
                <a16:creationId xmlns:a16="http://schemas.microsoft.com/office/drawing/2014/main" id="{A7C99123-8D50-4C48-A80F-D1872D7C2354}"/>
              </a:ext>
            </a:extLst>
          </p:cNvPr>
          <p:cNvSpPr txBox="1">
            <a:spLocks/>
          </p:cNvSpPr>
          <p:nvPr/>
        </p:nvSpPr>
        <p:spPr>
          <a:xfrm>
            <a:off x="0" y="4100175"/>
            <a:ext cx="12374310" cy="802327"/>
          </a:xfrm>
          <a:prstGeom prst="rect">
            <a:avLst/>
          </a:prstGeom>
        </p:spPr>
        <p:txBody>
          <a:bodyPr anchor="ctr"/>
          <a:lstStyle>
            <a:lvl1pPr algn="l" defTabSz="914400" rtl="0" eaLnBrk="1" latinLnBrk="1" hangingPunct="1">
              <a:spcBef>
                <a:spcPct val="0"/>
              </a:spcBef>
              <a:buNone/>
              <a:defRPr sz="3600" b="1" kern="1200" baseline="0">
                <a:solidFill>
                  <a:schemeClr val="tx1">
                    <a:lumMod val="75000"/>
                    <a:lumOff val="25000"/>
                  </a:schemeClr>
                </a:solidFill>
                <a:latin typeface="Arial" pitchFamily="34" charset="0"/>
                <a:ea typeface="+mj-ea"/>
                <a:cs typeface="Arial" pitchFamily="34" charset="0"/>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harter"/>
                <a:ea typeface="+mj-ea"/>
                <a:cs typeface="Arial" pitchFamily="34" charset="0"/>
              </a:rPr>
              <a:t>From the Western Balkans to Europe: Shape a Common Administrative Future</a:t>
            </a:r>
            <a:endParaRPr kumimoji="0" lang="ko-KR" altLang="en-US" sz="2600" b="1" i="0" u="none" strike="noStrike" kern="1200" cap="none" spc="0" normalizeH="0" baseline="0" noProof="0" dirty="0">
              <a:ln>
                <a:noFill/>
              </a:ln>
              <a:solidFill>
                <a:srgbClr val="FFFFFF"/>
              </a:solidFill>
              <a:effectLst/>
              <a:uLnTx/>
              <a:uFillTx/>
              <a:latin typeface="Charter"/>
              <a:ea typeface="맑은 고딕" panose="020B0503020000020004" pitchFamily="34" charset="-127"/>
              <a:cs typeface="Arial" pitchFamily="34" charset="0"/>
            </a:endParaRPr>
          </a:p>
        </p:txBody>
      </p:sp>
      <p:sp>
        <p:nvSpPr>
          <p:cNvPr id="12" name="Title 4">
            <a:extLst>
              <a:ext uri="{FF2B5EF4-FFF2-40B4-BE49-F238E27FC236}">
                <a16:creationId xmlns:a16="http://schemas.microsoft.com/office/drawing/2014/main" id="{A7C99123-8D50-4C48-A80F-D1872D7C2354}"/>
              </a:ext>
            </a:extLst>
          </p:cNvPr>
          <p:cNvSpPr txBox="1">
            <a:spLocks/>
          </p:cNvSpPr>
          <p:nvPr/>
        </p:nvSpPr>
        <p:spPr>
          <a:xfrm>
            <a:off x="152400" y="4874696"/>
            <a:ext cx="12374310" cy="643917"/>
          </a:xfrm>
          <a:prstGeom prst="rect">
            <a:avLst/>
          </a:prstGeom>
        </p:spPr>
        <p:txBody>
          <a:bodyPr anchor="ctr"/>
          <a:lstStyle>
            <a:lvl1pPr algn="l" defTabSz="914400" rtl="0" eaLnBrk="1" latinLnBrk="1" hangingPunct="1">
              <a:spcBef>
                <a:spcPct val="0"/>
              </a:spcBef>
              <a:buNone/>
              <a:defRPr sz="3600" b="1" kern="1200" baseline="0">
                <a:solidFill>
                  <a:schemeClr val="tx1">
                    <a:lumMod val="75000"/>
                    <a:lumOff val="25000"/>
                  </a:schemeClr>
                </a:solidFill>
                <a:latin typeface="Arial" pitchFamily="34" charset="0"/>
                <a:ea typeface="+mj-ea"/>
                <a:cs typeface="Arial" pitchFamily="34" charset="0"/>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harter"/>
                <a:ea typeface="+mj-ea"/>
                <a:cs typeface="Arial" pitchFamily="34" charset="0"/>
              </a:rPr>
              <a:t>Ivana PETRICEVIC, Partnership and Knowledge Management Officer – Regional School of Public Administrations (ReSPA)</a:t>
            </a:r>
            <a:endParaRPr kumimoji="0" lang="ko-KR" altLang="en-US" sz="1400" b="1" i="0" u="none" strike="noStrike" kern="1200" cap="none" spc="0" normalizeH="0" baseline="0" noProof="0" dirty="0">
              <a:ln>
                <a:noFill/>
              </a:ln>
              <a:solidFill>
                <a:srgbClr val="FFFFFF"/>
              </a:solidFill>
              <a:effectLst/>
              <a:uLnTx/>
              <a:uFillTx/>
              <a:latin typeface="Charter"/>
              <a:ea typeface="맑은 고딕" panose="020B0503020000020004" pitchFamily="34" charset="-127"/>
              <a:cs typeface="Arial" pitchFamily="34" charset="0"/>
            </a:endParaRPr>
          </a:p>
        </p:txBody>
      </p:sp>
      <p:sp>
        <p:nvSpPr>
          <p:cNvPr id="2" name="Title 4">
            <a:extLst>
              <a:ext uri="{FF2B5EF4-FFF2-40B4-BE49-F238E27FC236}">
                <a16:creationId xmlns:a16="http://schemas.microsoft.com/office/drawing/2014/main" id="{074D1E77-4D90-48C3-DA1E-16E5910F1DF1}"/>
              </a:ext>
            </a:extLst>
          </p:cNvPr>
          <p:cNvSpPr txBox="1">
            <a:spLocks/>
          </p:cNvSpPr>
          <p:nvPr/>
        </p:nvSpPr>
        <p:spPr>
          <a:xfrm>
            <a:off x="160866" y="5627966"/>
            <a:ext cx="12374310" cy="457919"/>
          </a:xfrm>
          <a:prstGeom prst="rect">
            <a:avLst/>
          </a:prstGeom>
        </p:spPr>
        <p:txBody>
          <a:bodyPr anchor="ctr"/>
          <a:lstStyle>
            <a:lvl1pPr algn="l" defTabSz="914400" rtl="0" eaLnBrk="1" latinLnBrk="1" hangingPunct="1">
              <a:spcBef>
                <a:spcPct val="0"/>
              </a:spcBef>
              <a:buNone/>
              <a:defRPr sz="3600" b="1" kern="1200" baseline="0">
                <a:solidFill>
                  <a:schemeClr val="tx1">
                    <a:lumMod val="75000"/>
                    <a:lumOff val="25000"/>
                  </a:schemeClr>
                </a:solidFill>
                <a:latin typeface="Arial" pitchFamily="34" charset="0"/>
                <a:ea typeface="+mj-ea"/>
                <a:cs typeface="Arial" pitchFamily="34" charset="0"/>
              </a:defRPr>
            </a:lvl1p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harter"/>
                <a:ea typeface="+mj-ea"/>
                <a:cs typeface="Arial" pitchFamily="34" charset="0"/>
              </a:rPr>
              <a:t>EUPAN Working Level Meeting, 29-30 September 2025, Copenhagen</a:t>
            </a:r>
            <a:endParaRPr kumimoji="0" lang="ko-KR" altLang="en-US" sz="1200" b="0" i="0" u="none" strike="noStrike" kern="1200" cap="none" spc="0" normalizeH="0" baseline="0" noProof="0" dirty="0">
              <a:ln>
                <a:noFill/>
              </a:ln>
              <a:solidFill>
                <a:srgbClr val="FFFFFF"/>
              </a:solidFill>
              <a:effectLst/>
              <a:uLnTx/>
              <a:uFillTx/>
              <a:latin typeface="Charter"/>
              <a:ea typeface="맑은 고딕" panose="020B0503020000020004" pitchFamily="34" charset="-127"/>
              <a:cs typeface="Arial" pitchFamily="34" charset="0"/>
            </a:endParaRPr>
          </a:p>
        </p:txBody>
      </p:sp>
    </p:spTree>
    <p:extLst>
      <p:ext uri="{BB962C8B-B14F-4D97-AF65-F5344CB8AC3E}">
        <p14:creationId xmlns:p14="http://schemas.microsoft.com/office/powerpoint/2010/main" val="3907082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7B3904-9239-274C-9455-35A62CCF7A92}"/>
              </a:ext>
            </a:extLst>
          </p:cNvPr>
          <p:cNvPicPr>
            <a:picLocks noChangeAspect="1"/>
          </p:cNvPicPr>
          <p:nvPr/>
        </p:nvPicPr>
        <p:blipFill rotWithShape="1">
          <a:blip r:embed="rId2"/>
          <a:srcRect b="85679"/>
          <a:stretch/>
        </p:blipFill>
        <p:spPr>
          <a:xfrm>
            <a:off x="1524" y="0"/>
            <a:ext cx="12188952" cy="982133"/>
          </a:xfrm>
          <a:prstGeom prst="rect">
            <a:avLst/>
          </a:prstGeom>
        </p:spPr>
      </p:pic>
      <p:pic>
        <p:nvPicPr>
          <p:cNvPr id="8" name="Picture 7">
            <a:extLst>
              <a:ext uri="{FF2B5EF4-FFF2-40B4-BE49-F238E27FC236}">
                <a16:creationId xmlns:a16="http://schemas.microsoft.com/office/drawing/2014/main" id="{D8C0267A-1E5A-7B49-BC6F-84058D6E06B5}"/>
              </a:ext>
            </a:extLst>
          </p:cNvPr>
          <p:cNvPicPr>
            <a:picLocks noChangeAspect="1"/>
          </p:cNvPicPr>
          <p:nvPr/>
        </p:nvPicPr>
        <p:blipFill rotWithShape="1">
          <a:blip r:embed="rId3"/>
          <a:srcRect b="89630"/>
          <a:stretch/>
        </p:blipFill>
        <p:spPr>
          <a:xfrm>
            <a:off x="-128115" y="27252"/>
            <a:ext cx="12188952" cy="711200"/>
          </a:xfrm>
          <a:prstGeom prst="rect">
            <a:avLst/>
          </a:prstGeom>
        </p:spPr>
      </p:pic>
      <p:sp>
        <p:nvSpPr>
          <p:cNvPr id="9" name="Text Placeholder 4">
            <a:extLst>
              <a:ext uri="{FF2B5EF4-FFF2-40B4-BE49-F238E27FC236}">
                <a16:creationId xmlns:a16="http://schemas.microsoft.com/office/drawing/2014/main" id="{5EF72A10-A13B-7043-8C2A-28B4F11B3CE0}"/>
              </a:ext>
            </a:extLst>
          </p:cNvPr>
          <p:cNvSpPr txBox="1">
            <a:spLocks/>
          </p:cNvSpPr>
          <p:nvPr/>
        </p:nvSpPr>
        <p:spPr>
          <a:xfrm>
            <a:off x="831850" y="313797"/>
            <a:ext cx="10515600" cy="27887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192B0"/>
                </a:solidFill>
                <a:effectLst/>
                <a:uLnTx/>
                <a:uFillTx/>
                <a:latin typeface="Charter" panose="02040503050506020203" pitchFamily="18" charset="0"/>
                <a:ea typeface="+mn-ea"/>
                <a:cs typeface="+mn-cs"/>
              </a:rPr>
              <a:t>Building together governance for the future</a:t>
            </a:r>
          </a:p>
        </p:txBody>
      </p:sp>
      <p:pic>
        <p:nvPicPr>
          <p:cNvPr id="30" name="Picture 29">
            <a:extLst>
              <a:ext uri="{FF2B5EF4-FFF2-40B4-BE49-F238E27FC236}">
                <a16:creationId xmlns:a16="http://schemas.microsoft.com/office/drawing/2014/main" id="{698887B5-F13F-C14A-BD65-BB85D731C638}"/>
              </a:ext>
            </a:extLst>
          </p:cNvPr>
          <p:cNvPicPr>
            <a:picLocks noChangeAspect="1"/>
          </p:cNvPicPr>
          <p:nvPr/>
        </p:nvPicPr>
        <p:blipFill rotWithShape="1">
          <a:blip r:embed="rId4"/>
          <a:srcRect t="92593"/>
          <a:stretch/>
        </p:blipFill>
        <p:spPr>
          <a:xfrm>
            <a:off x="1524" y="6350000"/>
            <a:ext cx="12188952" cy="508000"/>
          </a:xfrm>
          <a:prstGeom prst="rect">
            <a:avLst/>
          </a:prstGeom>
        </p:spPr>
      </p:pic>
      <p:pic>
        <p:nvPicPr>
          <p:cNvPr id="14" name="Picture 13">
            <a:extLst>
              <a:ext uri="{FF2B5EF4-FFF2-40B4-BE49-F238E27FC236}">
                <a16:creationId xmlns:a16="http://schemas.microsoft.com/office/drawing/2014/main" id="{8B3AF625-8D85-5349-A97F-2F27E3DEEB34}"/>
              </a:ext>
            </a:extLst>
          </p:cNvPr>
          <p:cNvPicPr>
            <a:picLocks noChangeAspect="1"/>
          </p:cNvPicPr>
          <p:nvPr/>
        </p:nvPicPr>
        <p:blipFill rotWithShape="1">
          <a:blip r:embed="rId5"/>
          <a:srcRect b="52181"/>
          <a:stretch/>
        </p:blipFill>
        <p:spPr>
          <a:xfrm>
            <a:off x="0" y="5999199"/>
            <a:ext cx="12192000" cy="419871"/>
          </a:xfrm>
          <a:prstGeom prst="rect">
            <a:avLst/>
          </a:prstGeom>
        </p:spPr>
      </p:pic>
      <p:pic>
        <p:nvPicPr>
          <p:cNvPr id="4" name="Picture 3">
            <a:extLst>
              <a:ext uri="{FF2B5EF4-FFF2-40B4-BE49-F238E27FC236}">
                <a16:creationId xmlns:a16="http://schemas.microsoft.com/office/drawing/2014/main" id="{A494135A-CC9B-5185-98A8-D632A6CC12AE}"/>
              </a:ext>
            </a:extLst>
          </p:cNvPr>
          <p:cNvPicPr>
            <a:picLocks noChangeAspect="1"/>
          </p:cNvPicPr>
          <p:nvPr/>
        </p:nvPicPr>
        <p:blipFill>
          <a:blip r:embed="rId6"/>
          <a:stretch>
            <a:fillRect/>
          </a:stretch>
        </p:blipFill>
        <p:spPr>
          <a:xfrm>
            <a:off x="10303305" y="195867"/>
            <a:ext cx="1465658" cy="397559"/>
          </a:xfrm>
          <a:prstGeom prst="rect">
            <a:avLst/>
          </a:prstGeom>
        </p:spPr>
      </p:pic>
      <p:pic>
        <p:nvPicPr>
          <p:cNvPr id="1026" name="Picture 2">
            <a:extLst>
              <a:ext uri="{FF2B5EF4-FFF2-40B4-BE49-F238E27FC236}">
                <a16:creationId xmlns:a16="http://schemas.microsoft.com/office/drawing/2014/main" id="{5CB4D7BD-D1B7-CA7A-888F-5BD03D52E4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0238" y="850259"/>
            <a:ext cx="3706531" cy="53510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5AD554E-FD50-35D5-9CDC-11A89C4BFB00}"/>
              </a:ext>
            </a:extLst>
          </p:cNvPr>
          <p:cNvSpPr txBox="1"/>
          <p:nvPr/>
        </p:nvSpPr>
        <p:spPr>
          <a:xfrm>
            <a:off x="367650" y="6523945"/>
            <a:ext cx="1138966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This designation is without prejudice to positions on status, and is in line with UNSCR 1244 and ICJ Advisory opinion on the Kosovo Declaration of Independence</a:t>
            </a:r>
          </a:p>
        </p:txBody>
      </p:sp>
      <p:sp>
        <p:nvSpPr>
          <p:cNvPr id="13" name="Rectangle: Rounded Corners 12">
            <a:extLst>
              <a:ext uri="{FF2B5EF4-FFF2-40B4-BE49-F238E27FC236}">
                <a16:creationId xmlns:a16="http://schemas.microsoft.com/office/drawing/2014/main" id="{92759172-9630-7007-DA7E-C22663F98E59}"/>
              </a:ext>
            </a:extLst>
          </p:cNvPr>
          <p:cNvSpPr/>
          <p:nvPr/>
        </p:nvSpPr>
        <p:spPr>
          <a:xfrm>
            <a:off x="8390238" y="2936402"/>
            <a:ext cx="3706531" cy="1103871"/>
          </a:xfrm>
          <a:prstGeom prst="roundRect">
            <a:avLst/>
          </a:prstGeom>
          <a:noFill/>
          <a:ln cmpd="sng">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itle 3">
            <a:extLst>
              <a:ext uri="{FF2B5EF4-FFF2-40B4-BE49-F238E27FC236}">
                <a16:creationId xmlns:a16="http://schemas.microsoft.com/office/drawing/2014/main" id="{DFA35AC1-AD3B-034C-B77D-B3689D232874}"/>
              </a:ext>
            </a:extLst>
          </p:cNvPr>
          <p:cNvSpPr txBox="1">
            <a:spLocks/>
          </p:cNvSpPr>
          <p:nvPr/>
        </p:nvSpPr>
        <p:spPr>
          <a:xfrm>
            <a:off x="682428" y="865980"/>
            <a:ext cx="8906634" cy="440794"/>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rPr>
              <a:t>Regional School of Public Administration - ReSPA</a:t>
            </a:r>
          </a:p>
        </p:txBody>
      </p:sp>
      <p:sp>
        <p:nvSpPr>
          <p:cNvPr id="17" name="Content Placeholder 2">
            <a:extLst>
              <a:ext uri="{FF2B5EF4-FFF2-40B4-BE49-F238E27FC236}">
                <a16:creationId xmlns:a16="http://schemas.microsoft.com/office/drawing/2014/main" id="{D7FED9C5-64AC-485D-8652-FD4A1523A667}"/>
              </a:ext>
            </a:extLst>
          </p:cNvPr>
          <p:cNvSpPr txBox="1">
            <a:spLocks/>
          </p:cNvSpPr>
          <p:nvPr/>
        </p:nvSpPr>
        <p:spPr>
          <a:xfrm>
            <a:off x="367650" y="1606530"/>
            <a:ext cx="7954489" cy="39306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 Established in 2010 as a joint initiative of the Western Balkan Governments and the European Commission;</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 Managed and governed by five members: Albania, Bosnia and Herzegovina, Montenegro, North Macedonia and Serbia, while </a:t>
            </a:r>
            <a:r>
              <a:rPr kumimoji="0" lang="en-US"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Kosovo</a:t>
            </a:r>
            <a:r>
              <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 is a beneficiary;</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Charter" panose="02040503050506020203"/>
                <a:ea typeface="+mn-ea"/>
                <a:cs typeface="+mn-cs"/>
              </a:rPr>
              <a:t>Mandate: Strengthening civil service capacities &amp; regional cooperation</a:t>
            </a: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endParaRPr>
          </a:p>
          <a:p>
            <a:pPr marL="0" marR="0" lvl="0" indent="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 Had two phases of evolution:</a:t>
            </a:r>
          </a:p>
          <a:p>
            <a:pPr marL="742950" marR="0" lvl="1" indent="-285750" algn="just"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Phase I: </a:t>
            </a:r>
            <a:r>
              <a:rPr kumimoji="0" lang="en-GB" sz="1600" b="0" i="1"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regional school</a:t>
            </a:r>
            <a:r>
              <a:rPr kumimoji="0" lang="en-GB" sz="1600" b="0" i="0" u="none" strike="noStrike" kern="1200" cap="none" spc="0" normalizeH="0" baseline="0" noProof="0" dirty="0">
                <a:ln>
                  <a:noFill/>
                </a:ln>
                <a:solidFill>
                  <a:srgbClr val="0092AF"/>
                </a:solidFill>
                <a:effectLst/>
                <a:uLnTx/>
                <a:uFillTx/>
                <a:latin typeface="Charter"/>
                <a:ea typeface="+mn-ea"/>
                <a:cs typeface="Arial" panose="020B0604020202020204" pitchFamily="34" charset="0"/>
              </a:rPr>
              <a:t> </a:t>
            </a:r>
            <a:r>
              <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for training civil servants from the Western Balkan region</a:t>
            </a:r>
          </a:p>
          <a:p>
            <a:pPr marL="742950" marR="0" lvl="1" indent="-285750" algn="just"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GB" sz="1600" b="1"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Phase II: </a:t>
            </a:r>
            <a:r>
              <a:rPr kumimoji="0" lang="en-GB" sz="1600" b="0" i="1"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regional hub</a:t>
            </a:r>
            <a:r>
              <a:rPr kumimoji="0" lang="en-GB" sz="1600" b="0" i="0" u="none" strike="noStrike" kern="1200" cap="none" spc="0" normalizeH="0" baseline="0" noProof="0" dirty="0">
                <a:ln>
                  <a:noFill/>
                </a:ln>
                <a:solidFill>
                  <a:srgbClr val="000000"/>
                </a:solidFill>
                <a:effectLst/>
                <a:uLnTx/>
                <a:uFillTx/>
                <a:latin typeface="Charter"/>
                <a:ea typeface="+mn-ea"/>
                <a:cs typeface="Arial" panose="020B0604020202020204" pitchFamily="34" charset="0"/>
              </a:rPr>
              <a:t> of knowledge sharing, learning, research and policy analysis</a:t>
            </a:r>
          </a:p>
          <a:p>
            <a:pPr marL="457200" marR="0" lvl="1" indent="0" algn="just"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rgbClr val="0092AF"/>
              </a:solidFill>
              <a:effectLst/>
              <a:uLnTx/>
              <a:uFillTx/>
              <a:latin typeface="Charter"/>
              <a:ea typeface="+mn-ea"/>
              <a:cs typeface="Arial" panose="020B0604020202020204" pitchFamily="34" charset="0"/>
            </a:endParaRPr>
          </a:p>
        </p:txBody>
      </p:sp>
    </p:spTree>
    <p:extLst>
      <p:ext uri="{BB962C8B-B14F-4D97-AF65-F5344CB8AC3E}">
        <p14:creationId xmlns:p14="http://schemas.microsoft.com/office/powerpoint/2010/main" val="1879053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7B3904-9239-274C-9455-35A62CCF7A92}"/>
              </a:ext>
            </a:extLst>
          </p:cNvPr>
          <p:cNvPicPr>
            <a:picLocks noChangeAspect="1"/>
          </p:cNvPicPr>
          <p:nvPr/>
        </p:nvPicPr>
        <p:blipFill rotWithShape="1">
          <a:blip r:embed="rId2"/>
          <a:srcRect b="85679"/>
          <a:stretch/>
        </p:blipFill>
        <p:spPr>
          <a:xfrm>
            <a:off x="1524" y="0"/>
            <a:ext cx="12188952" cy="982133"/>
          </a:xfrm>
          <a:prstGeom prst="rect">
            <a:avLst/>
          </a:prstGeom>
        </p:spPr>
      </p:pic>
      <p:pic>
        <p:nvPicPr>
          <p:cNvPr id="8" name="Picture 7">
            <a:extLst>
              <a:ext uri="{FF2B5EF4-FFF2-40B4-BE49-F238E27FC236}">
                <a16:creationId xmlns:a16="http://schemas.microsoft.com/office/drawing/2014/main" id="{D8C0267A-1E5A-7B49-BC6F-84058D6E06B5}"/>
              </a:ext>
            </a:extLst>
          </p:cNvPr>
          <p:cNvPicPr>
            <a:picLocks noChangeAspect="1"/>
          </p:cNvPicPr>
          <p:nvPr/>
        </p:nvPicPr>
        <p:blipFill rotWithShape="1">
          <a:blip r:embed="rId3"/>
          <a:srcRect b="89630"/>
          <a:stretch/>
        </p:blipFill>
        <p:spPr>
          <a:xfrm>
            <a:off x="-128115" y="27252"/>
            <a:ext cx="12188952" cy="711200"/>
          </a:xfrm>
          <a:prstGeom prst="rect">
            <a:avLst/>
          </a:prstGeom>
        </p:spPr>
      </p:pic>
      <p:sp>
        <p:nvSpPr>
          <p:cNvPr id="9" name="Text Placeholder 4">
            <a:extLst>
              <a:ext uri="{FF2B5EF4-FFF2-40B4-BE49-F238E27FC236}">
                <a16:creationId xmlns:a16="http://schemas.microsoft.com/office/drawing/2014/main" id="{5EF72A10-A13B-7043-8C2A-28B4F11B3CE0}"/>
              </a:ext>
            </a:extLst>
          </p:cNvPr>
          <p:cNvSpPr txBox="1">
            <a:spLocks/>
          </p:cNvSpPr>
          <p:nvPr/>
        </p:nvSpPr>
        <p:spPr>
          <a:xfrm>
            <a:off x="831850" y="313797"/>
            <a:ext cx="10515600" cy="27887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192B0"/>
                </a:solidFill>
                <a:effectLst/>
                <a:uLnTx/>
                <a:uFillTx/>
                <a:latin typeface="Charter" panose="02040503050506020203" pitchFamily="18" charset="0"/>
                <a:ea typeface="+mn-ea"/>
                <a:cs typeface="+mn-cs"/>
              </a:rPr>
              <a:t>Building together governance for the future</a:t>
            </a:r>
          </a:p>
        </p:txBody>
      </p:sp>
      <p:pic>
        <p:nvPicPr>
          <p:cNvPr id="30" name="Picture 29">
            <a:extLst>
              <a:ext uri="{FF2B5EF4-FFF2-40B4-BE49-F238E27FC236}">
                <a16:creationId xmlns:a16="http://schemas.microsoft.com/office/drawing/2014/main" id="{698887B5-F13F-C14A-BD65-BB85D731C638}"/>
              </a:ext>
            </a:extLst>
          </p:cNvPr>
          <p:cNvPicPr>
            <a:picLocks noChangeAspect="1"/>
          </p:cNvPicPr>
          <p:nvPr/>
        </p:nvPicPr>
        <p:blipFill rotWithShape="1">
          <a:blip r:embed="rId4"/>
          <a:srcRect t="92593"/>
          <a:stretch/>
        </p:blipFill>
        <p:spPr>
          <a:xfrm>
            <a:off x="1524" y="6350000"/>
            <a:ext cx="12188952" cy="508000"/>
          </a:xfrm>
          <a:prstGeom prst="rect">
            <a:avLst/>
          </a:prstGeom>
        </p:spPr>
      </p:pic>
      <p:pic>
        <p:nvPicPr>
          <p:cNvPr id="14" name="Picture 13">
            <a:extLst>
              <a:ext uri="{FF2B5EF4-FFF2-40B4-BE49-F238E27FC236}">
                <a16:creationId xmlns:a16="http://schemas.microsoft.com/office/drawing/2014/main" id="{8B3AF625-8D85-5349-A97F-2F27E3DEEB34}"/>
              </a:ext>
            </a:extLst>
          </p:cNvPr>
          <p:cNvPicPr>
            <a:picLocks noChangeAspect="1"/>
          </p:cNvPicPr>
          <p:nvPr/>
        </p:nvPicPr>
        <p:blipFill rotWithShape="1">
          <a:blip r:embed="rId5"/>
          <a:srcRect b="52181"/>
          <a:stretch/>
        </p:blipFill>
        <p:spPr>
          <a:xfrm>
            <a:off x="0" y="5999199"/>
            <a:ext cx="12192000" cy="419871"/>
          </a:xfrm>
          <a:prstGeom prst="rect">
            <a:avLst/>
          </a:prstGeom>
        </p:spPr>
      </p:pic>
      <p:pic>
        <p:nvPicPr>
          <p:cNvPr id="4" name="Picture 3">
            <a:extLst>
              <a:ext uri="{FF2B5EF4-FFF2-40B4-BE49-F238E27FC236}">
                <a16:creationId xmlns:a16="http://schemas.microsoft.com/office/drawing/2014/main" id="{A494135A-CC9B-5185-98A8-D632A6CC12AE}"/>
              </a:ext>
            </a:extLst>
          </p:cNvPr>
          <p:cNvPicPr>
            <a:picLocks noChangeAspect="1"/>
          </p:cNvPicPr>
          <p:nvPr/>
        </p:nvPicPr>
        <p:blipFill>
          <a:blip r:embed="rId6"/>
          <a:stretch>
            <a:fillRect/>
          </a:stretch>
        </p:blipFill>
        <p:spPr>
          <a:xfrm>
            <a:off x="10303305" y="195867"/>
            <a:ext cx="1465658" cy="397559"/>
          </a:xfrm>
          <a:prstGeom prst="rect">
            <a:avLst/>
          </a:prstGeom>
        </p:spPr>
      </p:pic>
      <p:sp>
        <p:nvSpPr>
          <p:cNvPr id="15" name="Title 3">
            <a:extLst>
              <a:ext uri="{FF2B5EF4-FFF2-40B4-BE49-F238E27FC236}">
                <a16:creationId xmlns:a16="http://schemas.microsoft.com/office/drawing/2014/main" id="{DFA35AC1-AD3B-034C-B77D-B3689D232874}"/>
              </a:ext>
            </a:extLst>
          </p:cNvPr>
          <p:cNvSpPr txBox="1">
            <a:spLocks/>
          </p:cNvSpPr>
          <p:nvPr/>
        </p:nvSpPr>
        <p:spPr>
          <a:xfrm>
            <a:off x="682427" y="877664"/>
            <a:ext cx="11086535" cy="440794"/>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rPr>
              <a:t>ReSPA in Numbers</a:t>
            </a:r>
            <a:endParaRPr kumimoji="0" lang="en-US" sz="20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endParaRPr>
          </a:p>
        </p:txBody>
      </p:sp>
      <p:sp>
        <p:nvSpPr>
          <p:cNvPr id="16" name="TextBox 10">
            <a:extLst>
              <a:ext uri="{FF2B5EF4-FFF2-40B4-BE49-F238E27FC236}">
                <a16:creationId xmlns:a16="http://schemas.microsoft.com/office/drawing/2014/main" id="{8D975DD5-AB8A-05D8-59A9-31BDBFEA8B89}"/>
              </a:ext>
            </a:extLst>
          </p:cNvPr>
          <p:cNvSpPr txBox="1">
            <a:spLocks/>
          </p:cNvSpPr>
          <p:nvPr/>
        </p:nvSpPr>
        <p:spPr bwMode="auto">
          <a:xfrm>
            <a:off x="594656" y="1410405"/>
            <a:ext cx="11002687" cy="2541208"/>
          </a:xfrm>
          <a:prstGeom prst="rect">
            <a:avLst/>
          </a:prstGeom>
          <a:noFill/>
          <a:effectLst/>
        </p:spPr>
        <p:txBody>
          <a:bodyPr vert="horz" wrap="square" lIns="91440" tIns="45720" rIns="91440" bIns="45720" rtlCol="0">
            <a:spAutoFit/>
          </a:bodyPr>
          <a:lstStyle>
            <a:defPPr>
              <a:defRPr lang="ko-KR"/>
            </a:defPPr>
            <a:lvl1pPr marL="0" indent="-228600" algn="l" defTabSz="914400" rtl="0" eaLnBrk="1" latinLnBrk="1"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192B0"/>
                </a:solidFill>
                <a:effectLst/>
                <a:uLnTx/>
                <a:uFillTx/>
                <a:latin typeface="Charter"/>
                <a:ea typeface="+mn-ea"/>
                <a:cs typeface="+mn-cs"/>
              </a:rPr>
              <a:t>15.000+ </a:t>
            </a:r>
            <a:r>
              <a:rPr kumimoji="0" lang="en-US" sz="14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participants (public servants across the WBs)</a:t>
            </a:r>
          </a:p>
          <a:p>
            <a:pPr marL="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192B0"/>
                </a:solidFill>
                <a:effectLst/>
                <a:uLnTx/>
                <a:uFillTx/>
                <a:latin typeface="Charter"/>
                <a:ea typeface="+mn-ea"/>
                <a:cs typeface="+mn-cs"/>
              </a:rPr>
              <a:t>900+</a:t>
            </a:r>
            <a:r>
              <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Times New Roman" panose="02020603050405020304" pitchFamily="18" charset="0"/>
              </a:rPr>
              <a:t> networking and capacity building activities</a:t>
            </a:r>
          </a:p>
          <a:p>
            <a:pPr marL="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endPar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Times New Roman" panose="02020603050405020304" pitchFamily="18" charset="0"/>
            </a:endParaRP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192B0"/>
                </a:solidFill>
                <a:effectLst/>
                <a:uLnTx/>
                <a:uFillTx/>
                <a:latin typeface="Charter"/>
                <a:ea typeface="+mn-ea"/>
                <a:cs typeface="+mn-cs"/>
              </a:rPr>
              <a:t>100+</a:t>
            </a:r>
            <a:r>
              <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Times New Roman" panose="02020603050405020304" pitchFamily="18" charset="0"/>
              </a:rPr>
              <a:t> technical assistance projects deployed to the region</a:t>
            </a: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endPar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Arial" panose="020B0604020202020204" pitchFamily="34" charset="0"/>
            </a:endParaRP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192B0"/>
                </a:solidFill>
                <a:effectLst/>
                <a:uLnTx/>
                <a:uFillTx/>
                <a:latin typeface="Charter"/>
                <a:ea typeface="+mn-ea"/>
                <a:cs typeface="+mn-cs"/>
              </a:rPr>
              <a:t>60+</a:t>
            </a:r>
            <a:r>
              <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Times New Roman" panose="02020603050405020304" pitchFamily="18" charset="0"/>
              </a:rPr>
              <a:t> regional mobility schemes</a:t>
            </a: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endPar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Arial" panose="020B0604020202020204" pitchFamily="34" charset="0"/>
            </a:endParaRPr>
          </a:p>
        </p:txBody>
      </p:sp>
      <p:sp>
        <p:nvSpPr>
          <p:cNvPr id="19" name="Title 3">
            <a:extLst>
              <a:ext uri="{FF2B5EF4-FFF2-40B4-BE49-F238E27FC236}">
                <a16:creationId xmlns:a16="http://schemas.microsoft.com/office/drawing/2014/main" id="{2278AD7B-084A-AE49-943E-CFDA35BA1555}"/>
              </a:ext>
            </a:extLst>
          </p:cNvPr>
          <p:cNvSpPr txBox="1">
            <a:spLocks/>
          </p:cNvSpPr>
          <p:nvPr/>
        </p:nvSpPr>
        <p:spPr>
          <a:xfrm>
            <a:off x="7289800" y="6475025"/>
            <a:ext cx="4594540" cy="30777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8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2   |</a:t>
            </a:r>
          </a:p>
        </p:txBody>
      </p:sp>
      <p:sp>
        <p:nvSpPr>
          <p:cNvPr id="2" name="Title 3">
            <a:extLst>
              <a:ext uri="{FF2B5EF4-FFF2-40B4-BE49-F238E27FC236}">
                <a16:creationId xmlns:a16="http://schemas.microsoft.com/office/drawing/2014/main" id="{7BCACB7E-5ED4-F79A-FC00-4787633304AD}"/>
              </a:ext>
            </a:extLst>
          </p:cNvPr>
          <p:cNvSpPr txBox="1">
            <a:spLocks/>
          </p:cNvSpPr>
          <p:nvPr/>
        </p:nvSpPr>
        <p:spPr>
          <a:xfrm>
            <a:off x="682426" y="4061137"/>
            <a:ext cx="11086535" cy="440794"/>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rPr>
              <a:t>ReSPA in Policy Impact</a:t>
            </a:r>
            <a:endParaRPr kumimoji="0" lang="en-US" sz="20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endParaRPr>
          </a:p>
        </p:txBody>
      </p:sp>
      <p:sp>
        <p:nvSpPr>
          <p:cNvPr id="3" name="TextBox 10">
            <a:extLst>
              <a:ext uri="{FF2B5EF4-FFF2-40B4-BE49-F238E27FC236}">
                <a16:creationId xmlns:a16="http://schemas.microsoft.com/office/drawing/2014/main" id="{FF2B308A-F48A-2015-0547-C72AEA6E37EA}"/>
              </a:ext>
            </a:extLst>
          </p:cNvPr>
          <p:cNvSpPr txBox="1">
            <a:spLocks/>
          </p:cNvSpPr>
          <p:nvPr/>
        </p:nvSpPr>
        <p:spPr bwMode="auto">
          <a:xfrm>
            <a:off x="594656" y="4610808"/>
            <a:ext cx="11002687" cy="1630190"/>
          </a:xfrm>
          <a:prstGeom prst="rect">
            <a:avLst/>
          </a:prstGeom>
          <a:noFill/>
          <a:effectLst/>
        </p:spPr>
        <p:txBody>
          <a:bodyPr vert="horz" wrap="square" lIns="91440" tIns="45720" rIns="91440" bIns="45720" rtlCol="0">
            <a:spAutoFit/>
          </a:bodyPr>
          <a:lstStyle>
            <a:defPPr>
              <a:defRPr lang="ko-KR"/>
            </a:defPPr>
            <a:lvl1pPr marL="0" indent="-228600" algn="l" defTabSz="914400" rtl="0" eaLnBrk="1" latinLnBrk="1"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The only Ministerial platform on the PAR processes in the Western Balkans region</a:t>
            </a: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Recognized in the EU-Western Balkan Summit Declarations</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4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endPar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Times New Roman" panose="02020603050405020304" pitchFamily="18" charset="0"/>
            </a:endParaRP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endPar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1082184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B58E2-7D0F-1102-6763-76AC60190F3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4B9B703-78C6-CBEF-C731-241BB05A67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A4B9B703-78C6-CBEF-C731-241BB05A67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2AF9B508-F0C0-CC61-6C5D-D672AC6EB3D3}"/>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B7341B69-05BD-2C0C-C67C-4E322EDDFE6C}"/>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2E30969C-450B-0804-F07B-468FEED6920E}"/>
              </a:ext>
            </a:extLst>
          </p:cNvPr>
          <p:cNvSpPr>
            <a:spLocks noGrp="1"/>
          </p:cNvSpPr>
          <p:nvPr>
            <p:ph type="sldNum" sz="quarter" idx="12"/>
          </p:nvPr>
        </p:nvSpPr>
        <p:spPr/>
        <p:txBody>
          <a:bodyPr/>
          <a:lstStyle/>
          <a:p>
            <a:fld id="{23AA811B-2EBD-4900-905E-5BE206449611}" type="slidenum">
              <a:rPr lang="en-GB" smtClean="0"/>
              <a:pPr/>
              <a:t>3</a:t>
            </a:fld>
            <a:endParaRPr lang="en-GB"/>
          </a:p>
        </p:txBody>
      </p:sp>
    </p:spTree>
    <p:extLst>
      <p:ext uri="{BB962C8B-B14F-4D97-AF65-F5344CB8AC3E}">
        <p14:creationId xmlns:p14="http://schemas.microsoft.com/office/powerpoint/2010/main" val="798006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21FFCF6-8277-1747-849C-73A6A1803112}"/>
              </a:ext>
            </a:extLst>
          </p:cNvPr>
          <p:cNvPicPr>
            <a:picLocks noChangeAspect="1"/>
          </p:cNvPicPr>
          <p:nvPr/>
        </p:nvPicPr>
        <p:blipFill rotWithShape="1">
          <a:blip r:embed="rId2"/>
          <a:srcRect b="52181"/>
          <a:stretch/>
        </p:blipFill>
        <p:spPr>
          <a:xfrm>
            <a:off x="0" y="5858635"/>
            <a:ext cx="12192000" cy="560436"/>
          </a:xfrm>
          <a:prstGeom prst="rect">
            <a:avLst/>
          </a:prstGeom>
        </p:spPr>
      </p:pic>
      <p:pic>
        <p:nvPicPr>
          <p:cNvPr id="19" name="Picture 18">
            <a:extLst>
              <a:ext uri="{FF2B5EF4-FFF2-40B4-BE49-F238E27FC236}">
                <a16:creationId xmlns:a16="http://schemas.microsoft.com/office/drawing/2014/main" id="{5E2FBB47-AEA4-274A-9CDA-90C1456D2717}"/>
              </a:ext>
            </a:extLst>
          </p:cNvPr>
          <p:cNvPicPr>
            <a:picLocks noChangeAspect="1"/>
          </p:cNvPicPr>
          <p:nvPr/>
        </p:nvPicPr>
        <p:blipFill rotWithShape="1">
          <a:blip r:embed="rId3"/>
          <a:srcRect b="85679"/>
          <a:stretch/>
        </p:blipFill>
        <p:spPr>
          <a:xfrm>
            <a:off x="1524" y="0"/>
            <a:ext cx="12188952" cy="982133"/>
          </a:xfrm>
          <a:prstGeom prst="rect">
            <a:avLst/>
          </a:prstGeom>
        </p:spPr>
      </p:pic>
      <p:pic>
        <p:nvPicPr>
          <p:cNvPr id="9" name="Picture 8">
            <a:extLst>
              <a:ext uri="{FF2B5EF4-FFF2-40B4-BE49-F238E27FC236}">
                <a16:creationId xmlns:a16="http://schemas.microsoft.com/office/drawing/2014/main" id="{B43BBE75-11D6-4E45-991F-D9C34B8441CB}"/>
              </a:ext>
            </a:extLst>
          </p:cNvPr>
          <p:cNvPicPr>
            <a:picLocks noChangeAspect="1"/>
          </p:cNvPicPr>
          <p:nvPr/>
        </p:nvPicPr>
        <p:blipFill rotWithShape="1">
          <a:blip r:embed="rId4"/>
          <a:srcRect b="89630"/>
          <a:stretch/>
        </p:blipFill>
        <p:spPr>
          <a:xfrm>
            <a:off x="3048" y="0"/>
            <a:ext cx="12188952" cy="711200"/>
          </a:xfrm>
          <a:prstGeom prst="rect">
            <a:avLst/>
          </a:prstGeom>
        </p:spPr>
      </p:pic>
      <p:pic>
        <p:nvPicPr>
          <p:cNvPr id="7" name="Picture 6">
            <a:extLst>
              <a:ext uri="{FF2B5EF4-FFF2-40B4-BE49-F238E27FC236}">
                <a16:creationId xmlns:a16="http://schemas.microsoft.com/office/drawing/2014/main" id="{49A593A8-7177-F149-997D-B7D7E3DD2FEF}"/>
              </a:ext>
            </a:extLst>
          </p:cNvPr>
          <p:cNvPicPr>
            <a:picLocks noChangeAspect="1"/>
          </p:cNvPicPr>
          <p:nvPr/>
        </p:nvPicPr>
        <p:blipFill rotWithShape="1">
          <a:blip r:embed="rId5"/>
          <a:srcRect b="89630"/>
          <a:stretch/>
        </p:blipFill>
        <p:spPr>
          <a:xfrm>
            <a:off x="3048" y="0"/>
            <a:ext cx="12188952" cy="711200"/>
          </a:xfrm>
          <a:prstGeom prst="rect">
            <a:avLst/>
          </a:prstGeom>
        </p:spPr>
      </p:pic>
      <p:sp>
        <p:nvSpPr>
          <p:cNvPr id="5" name="Text Placeholder 4">
            <a:extLst>
              <a:ext uri="{FF2B5EF4-FFF2-40B4-BE49-F238E27FC236}">
                <a16:creationId xmlns:a16="http://schemas.microsoft.com/office/drawing/2014/main" id="{CA12A2A4-E7A0-3949-9D8B-41652243CD87}"/>
              </a:ext>
            </a:extLst>
          </p:cNvPr>
          <p:cNvSpPr>
            <a:spLocks noGrp="1"/>
          </p:cNvSpPr>
          <p:nvPr>
            <p:ph type="body" idx="1"/>
          </p:nvPr>
        </p:nvSpPr>
        <p:spPr>
          <a:xfrm>
            <a:off x="831850" y="313797"/>
            <a:ext cx="10515600" cy="278870"/>
          </a:xfrm>
        </p:spPr>
        <p:txBody>
          <a:bodyPr anchor="ctr">
            <a:normAutofit lnSpcReduction="10000"/>
          </a:bodyPr>
          <a:lstStyle/>
          <a:p>
            <a:pPr algn="ctr"/>
            <a:r>
              <a:rPr lang="en-US" sz="1400" b="1" dirty="0">
                <a:solidFill>
                  <a:srgbClr val="0192B0"/>
                </a:solidFill>
                <a:latin typeface="Charter" panose="02040503050506020203" pitchFamily="18" charset="0"/>
              </a:rPr>
              <a:t>Building together governance for the future</a:t>
            </a:r>
          </a:p>
        </p:txBody>
      </p:sp>
      <p:sp>
        <p:nvSpPr>
          <p:cNvPr id="26" name="TextBox 25">
            <a:extLst>
              <a:ext uri="{FF2B5EF4-FFF2-40B4-BE49-F238E27FC236}">
                <a16:creationId xmlns:a16="http://schemas.microsoft.com/office/drawing/2014/main" id="{4DF77E72-494C-0E42-B1F8-D9F2677BB714}"/>
              </a:ext>
            </a:extLst>
          </p:cNvPr>
          <p:cNvSpPr txBox="1"/>
          <p:nvPr/>
        </p:nvSpPr>
        <p:spPr>
          <a:xfrm>
            <a:off x="764101" y="2704052"/>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02</a:t>
            </a:r>
          </a:p>
        </p:txBody>
      </p:sp>
      <p:sp>
        <p:nvSpPr>
          <p:cNvPr id="31" name="TextBox 30">
            <a:extLst>
              <a:ext uri="{FF2B5EF4-FFF2-40B4-BE49-F238E27FC236}">
                <a16:creationId xmlns:a16="http://schemas.microsoft.com/office/drawing/2014/main" id="{98F8614A-8B2F-F345-9471-07AE790F23E6}"/>
              </a:ext>
            </a:extLst>
          </p:cNvPr>
          <p:cNvSpPr txBox="1"/>
          <p:nvPr/>
        </p:nvSpPr>
        <p:spPr>
          <a:xfrm>
            <a:off x="764101" y="3485899"/>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03</a:t>
            </a:r>
          </a:p>
        </p:txBody>
      </p:sp>
      <p:sp>
        <p:nvSpPr>
          <p:cNvPr id="36" name="TextBox 35">
            <a:extLst>
              <a:ext uri="{FF2B5EF4-FFF2-40B4-BE49-F238E27FC236}">
                <a16:creationId xmlns:a16="http://schemas.microsoft.com/office/drawing/2014/main" id="{7F59F63C-568B-5A42-BDC2-9C277D019D4C}"/>
              </a:ext>
            </a:extLst>
          </p:cNvPr>
          <p:cNvSpPr txBox="1"/>
          <p:nvPr/>
        </p:nvSpPr>
        <p:spPr>
          <a:xfrm>
            <a:off x="764101" y="4268831"/>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04</a:t>
            </a:r>
          </a:p>
        </p:txBody>
      </p:sp>
      <p:pic>
        <p:nvPicPr>
          <p:cNvPr id="41" name="Picture 40">
            <a:extLst>
              <a:ext uri="{FF2B5EF4-FFF2-40B4-BE49-F238E27FC236}">
                <a16:creationId xmlns:a16="http://schemas.microsoft.com/office/drawing/2014/main" id="{CD7EE3C2-3675-1942-A700-C0A35EDAFBA9}"/>
              </a:ext>
            </a:extLst>
          </p:cNvPr>
          <p:cNvPicPr>
            <a:picLocks noChangeAspect="1"/>
          </p:cNvPicPr>
          <p:nvPr/>
        </p:nvPicPr>
        <p:blipFill rotWithShape="1">
          <a:blip r:embed="rId6"/>
          <a:srcRect t="92593"/>
          <a:stretch/>
        </p:blipFill>
        <p:spPr>
          <a:xfrm>
            <a:off x="1524" y="6350000"/>
            <a:ext cx="12188952" cy="508000"/>
          </a:xfrm>
          <a:prstGeom prst="rect">
            <a:avLst/>
          </a:prstGeom>
        </p:spPr>
      </p:pic>
      <p:sp>
        <p:nvSpPr>
          <p:cNvPr id="43" name="Title 3">
            <a:extLst>
              <a:ext uri="{FF2B5EF4-FFF2-40B4-BE49-F238E27FC236}">
                <a16:creationId xmlns:a16="http://schemas.microsoft.com/office/drawing/2014/main" id="{2278AD7B-084A-AE49-943E-CFDA35BA1555}"/>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3   |</a:t>
            </a:r>
          </a:p>
        </p:txBody>
      </p:sp>
      <p:sp>
        <p:nvSpPr>
          <p:cNvPr id="48" name="TextBox 47">
            <a:extLst>
              <a:ext uri="{FF2B5EF4-FFF2-40B4-BE49-F238E27FC236}">
                <a16:creationId xmlns:a16="http://schemas.microsoft.com/office/drawing/2014/main" id="{500CCBB3-B2EE-164C-8E84-263B0A3EA5EA}"/>
              </a:ext>
            </a:extLst>
          </p:cNvPr>
          <p:cNvSpPr txBox="1"/>
          <p:nvPr/>
        </p:nvSpPr>
        <p:spPr>
          <a:xfrm>
            <a:off x="764101" y="5106875"/>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05</a:t>
            </a:r>
          </a:p>
        </p:txBody>
      </p:sp>
      <p:sp>
        <p:nvSpPr>
          <p:cNvPr id="21" name="Title 3">
            <a:extLst>
              <a:ext uri="{FF2B5EF4-FFF2-40B4-BE49-F238E27FC236}">
                <a16:creationId xmlns:a16="http://schemas.microsoft.com/office/drawing/2014/main" id="{DFA35AC1-AD3B-034C-B77D-B3689D232874}"/>
              </a:ext>
            </a:extLst>
          </p:cNvPr>
          <p:cNvSpPr>
            <a:spLocks noGrp="1"/>
          </p:cNvSpPr>
          <p:nvPr>
            <p:ph type="title"/>
          </p:nvPr>
        </p:nvSpPr>
        <p:spPr>
          <a:xfrm>
            <a:off x="682428" y="929216"/>
            <a:ext cx="10806840" cy="440794"/>
          </a:xfrm>
          <a:solidFill>
            <a:schemeClr val="bg1"/>
          </a:solidFill>
        </p:spPr>
        <p:txBody>
          <a:bodyPr anchor="t">
            <a:normAutofit/>
          </a:bodyPr>
          <a:lstStyle/>
          <a:p>
            <a:pPr algn="ctr"/>
            <a:r>
              <a:rPr lang="en-GB" sz="2000" b="1" dirty="0">
                <a:solidFill>
                  <a:srgbClr val="0192B0"/>
                </a:solidFill>
                <a:latin typeface="Charter" panose="02040503050506020203" pitchFamily="18" charset="0"/>
              </a:rPr>
              <a:t>Changed Context</a:t>
            </a:r>
            <a:endParaRPr lang="en-US" sz="2000" b="1" dirty="0">
              <a:solidFill>
                <a:srgbClr val="0192B0"/>
              </a:solidFill>
              <a:latin typeface="Charter" panose="02040503050506020203" pitchFamily="18" charset="0"/>
            </a:endParaRPr>
          </a:p>
        </p:txBody>
      </p:sp>
      <p:sp>
        <p:nvSpPr>
          <p:cNvPr id="8" name="TextBox 7">
            <a:extLst>
              <a:ext uri="{FF2B5EF4-FFF2-40B4-BE49-F238E27FC236}">
                <a16:creationId xmlns:a16="http://schemas.microsoft.com/office/drawing/2014/main" id="{E395BAA8-EF3F-F572-587A-54ADDF81A0CB}"/>
              </a:ext>
            </a:extLst>
          </p:cNvPr>
          <p:cNvSpPr txBox="1"/>
          <p:nvPr/>
        </p:nvSpPr>
        <p:spPr>
          <a:xfrm>
            <a:off x="831849" y="1764629"/>
            <a:ext cx="10806839"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EU accession process – different stages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New methodology - public administration as one of the fundamentals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Principles of Public Administration (SIGMA)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From training to knowledge hub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rPr>
              <a:t>From intraregional cooperation to enhanced cooperation with EU MSs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p:txBody>
      </p:sp>
    </p:spTree>
    <p:extLst>
      <p:ext uri="{BB962C8B-B14F-4D97-AF65-F5344CB8AC3E}">
        <p14:creationId xmlns:p14="http://schemas.microsoft.com/office/powerpoint/2010/main" val="1092989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70A74-E63E-61D7-3CC6-3F72544E8FC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F894733-DA39-6D80-2D17-A5326A02563C}"/>
              </a:ext>
            </a:extLst>
          </p:cNvPr>
          <p:cNvPicPr>
            <a:picLocks noChangeAspect="1"/>
          </p:cNvPicPr>
          <p:nvPr/>
        </p:nvPicPr>
        <p:blipFill rotWithShape="1">
          <a:blip r:embed="rId2"/>
          <a:srcRect b="85679"/>
          <a:stretch/>
        </p:blipFill>
        <p:spPr>
          <a:xfrm>
            <a:off x="1524" y="0"/>
            <a:ext cx="12188952" cy="982133"/>
          </a:xfrm>
          <a:prstGeom prst="rect">
            <a:avLst/>
          </a:prstGeom>
        </p:spPr>
      </p:pic>
      <p:pic>
        <p:nvPicPr>
          <p:cNvPr id="8" name="Picture 7">
            <a:extLst>
              <a:ext uri="{FF2B5EF4-FFF2-40B4-BE49-F238E27FC236}">
                <a16:creationId xmlns:a16="http://schemas.microsoft.com/office/drawing/2014/main" id="{10005D50-23FE-E22C-0E6A-7361FAF20B64}"/>
              </a:ext>
            </a:extLst>
          </p:cNvPr>
          <p:cNvPicPr>
            <a:picLocks noChangeAspect="1"/>
          </p:cNvPicPr>
          <p:nvPr/>
        </p:nvPicPr>
        <p:blipFill rotWithShape="1">
          <a:blip r:embed="rId3"/>
          <a:srcRect b="89630"/>
          <a:stretch/>
        </p:blipFill>
        <p:spPr>
          <a:xfrm>
            <a:off x="-128115" y="27252"/>
            <a:ext cx="12188952" cy="711200"/>
          </a:xfrm>
          <a:prstGeom prst="rect">
            <a:avLst/>
          </a:prstGeom>
        </p:spPr>
      </p:pic>
      <p:sp>
        <p:nvSpPr>
          <p:cNvPr id="9" name="Text Placeholder 4">
            <a:extLst>
              <a:ext uri="{FF2B5EF4-FFF2-40B4-BE49-F238E27FC236}">
                <a16:creationId xmlns:a16="http://schemas.microsoft.com/office/drawing/2014/main" id="{0ECD7222-D10A-F7F1-8E80-D130CA707837}"/>
              </a:ext>
            </a:extLst>
          </p:cNvPr>
          <p:cNvSpPr txBox="1">
            <a:spLocks/>
          </p:cNvSpPr>
          <p:nvPr/>
        </p:nvSpPr>
        <p:spPr>
          <a:xfrm>
            <a:off x="831850" y="313797"/>
            <a:ext cx="10515600" cy="27887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192B0"/>
                </a:solidFill>
                <a:effectLst/>
                <a:uLnTx/>
                <a:uFillTx/>
                <a:latin typeface="Charter" panose="02040503050506020203" pitchFamily="18" charset="0"/>
                <a:ea typeface="+mn-ea"/>
                <a:cs typeface="+mn-cs"/>
              </a:rPr>
              <a:t>Building together governance for the future</a:t>
            </a:r>
          </a:p>
        </p:txBody>
      </p:sp>
      <p:pic>
        <p:nvPicPr>
          <p:cNvPr id="30" name="Picture 29">
            <a:extLst>
              <a:ext uri="{FF2B5EF4-FFF2-40B4-BE49-F238E27FC236}">
                <a16:creationId xmlns:a16="http://schemas.microsoft.com/office/drawing/2014/main" id="{8AAF82F0-FE4A-6C39-F81B-D95F0DF63426}"/>
              </a:ext>
            </a:extLst>
          </p:cNvPr>
          <p:cNvPicPr>
            <a:picLocks noChangeAspect="1"/>
          </p:cNvPicPr>
          <p:nvPr/>
        </p:nvPicPr>
        <p:blipFill rotWithShape="1">
          <a:blip r:embed="rId4"/>
          <a:srcRect t="92593"/>
          <a:stretch/>
        </p:blipFill>
        <p:spPr>
          <a:xfrm>
            <a:off x="1524" y="6350000"/>
            <a:ext cx="12188952" cy="508000"/>
          </a:xfrm>
          <a:prstGeom prst="rect">
            <a:avLst/>
          </a:prstGeom>
        </p:spPr>
      </p:pic>
      <p:pic>
        <p:nvPicPr>
          <p:cNvPr id="14" name="Picture 13">
            <a:extLst>
              <a:ext uri="{FF2B5EF4-FFF2-40B4-BE49-F238E27FC236}">
                <a16:creationId xmlns:a16="http://schemas.microsoft.com/office/drawing/2014/main" id="{035EF2A6-1C19-2A95-92A4-165324C3A1E3}"/>
              </a:ext>
            </a:extLst>
          </p:cNvPr>
          <p:cNvPicPr>
            <a:picLocks noChangeAspect="1"/>
          </p:cNvPicPr>
          <p:nvPr/>
        </p:nvPicPr>
        <p:blipFill rotWithShape="1">
          <a:blip r:embed="rId5"/>
          <a:srcRect b="52181"/>
          <a:stretch/>
        </p:blipFill>
        <p:spPr>
          <a:xfrm>
            <a:off x="0" y="5999199"/>
            <a:ext cx="12192000" cy="419871"/>
          </a:xfrm>
          <a:prstGeom prst="rect">
            <a:avLst/>
          </a:prstGeom>
        </p:spPr>
      </p:pic>
      <p:pic>
        <p:nvPicPr>
          <p:cNvPr id="4" name="Picture 3">
            <a:extLst>
              <a:ext uri="{FF2B5EF4-FFF2-40B4-BE49-F238E27FC236}">
                <a16:creationId xmlns:a16="http://schemas.microsoft.com/office/drawing/2014/main" id="{6C80EE40-F179-EA2C-852D-37362C9A2171}"/>
              </a:ext>
            </a:extLst>
          </p:cNvPr>
          <p:cNvPicPr>
            <a:picLocks noChangeAspect="1"/>
          </p:cNvPicPr>
          <p:nvPr/>
        </p:nvPicPr>
        <p:blipFill>
          <a:blip r:embed="rId6"/>
          <a:stretch>
            <a:fillRect/>
          </a:stretch>
        </p:blipFill>
        <p:spPr>
          <a:xfrm>
            <a:off x="10303305" y="195867"/>
            <a:ext cx="1465658" cy="397559"/>
          </a:xfrm>
          <a:prstGeom prst="rect">
            <a:avLst/>
          </a:prstGeom>
        </p:spPr>
      </p:pic>
      <p:sp>
        <p:nvSpPr>
          <p:cNvPr id="15" name="Title 3">
            <a:extLst>
              <a:ext uri="{FF2B5EF4-FFF2-40B4-BE49-F238E27FC236}">
                <a16:creationId xmlns:a16="http://schemas.microsoft.com/office/drawing/2014/main" id="{32B3FAC2-11B8-C090-98E3-B4C6E4AF1D58}"/>
              </a:ext>
            </a:extLst>
          </p:cNvPr>
          <p:cNvSpPr txBox="1">
            <a:spLocks/>
          </p:cNvSpPr>
          <p:nvPr/>
        </p:nvSpPr>
        <p:spPr>
          <a:xfrm>
            <a:off x="682427" y="877664"/>
            <a:ext cx="11086535" cy="440794"/>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rPr>
              <a:t>Accession Negotiations</a:t>
            </a:r>
            <a:endParaRPr kumimoji="0" lang="en-US" sz="20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endParaRPr>
          </a:p>
        </p:txBody>
      </p:sp>
      <p:sp>
        <p:nvSpPr>
          <p:cNvPr id="19" name="Title 3">
            <a:extLst>
              <a:ext uri="{FF2B5EF4-FFF2-40B4-BE49-F238E27FC236}">
                <a16:creationId xmlns:a16="http://schemas.microsoft.com/office/drawing/2014/main" id="{683CEBB5-551A-1946-EEB2-04DE13F827A4}"/>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4   |</a:t>
            </a:r>
          </a:p>
        </p:txBody>
      </p:sp>
      <p:sp>
        <p:nvSpPr>
          <p:cNvPr id="3" name="TextBox 10">
            <a:extLst>
              <a:ext uri="{FF2B5EF4-FFF2-40B4-BE49-F238E27FC236}">
                <a16:creationId xmlns:a16="http://schemas.microsoft.com/office/drawing/2014/main" id="{BB2DB07C-4706-A944-0F01-B005E1D300AD}"/>
              </a:ext>
            </a:extLst>
          </p:cNvPr>
          <p:cNvSpPr txBox="1">
            <a:spLocks/>
          </p:cNvSpPr>
          <p:nvPr/>
        </p:nvSpPr>
        <p:spPr bwMode="auto">
          <a:xfrm>
            <a:off x="594656" y="4610808"/>
            <a:ext cx="11002687" cy="608372"/>
          </a:xfrm>
          <a:prstGeom prst="rect">
            <a:avLst/>
          </a:prstGeom>
          <a:noFill/>
          <a:effectLst/>
        </p:spPr>
        <p:txBody>
          <a:bodyPr vert="horz" wrap="square" lIns="91440" tIns="45720" rIns="91440" bIns="45720" rtlCol="0">
            <a:spAutoFit/>
          </a:bodyPr>
          <a:lstStyle>
            <a:defPPr>
              <a:defRPr lang="ko-KR"/>
            </a:defPPr>
            <a:lvl1pPr marL="0" indent="-228600" algn="l" defTabSz="914400" rtl="0" eaLnBrk="1" latinLnBrk="1"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371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286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200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endPar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Times New Roman" panose="02020603050405020304" pitchFamily="18" charset="0"/>
            </a:endParaRPr>
          </a:p>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endParaRPr kumimoji="0" lang="en-US" altLang="ko-KR" sz="1400" b="0" i="0" u="none" strike="noStrike" kern="1200" cap="none" spc="0" normalizeH="0" baseline="0" noProof="0" dirty="0">
              <a:ln>
                <a:noFill/>
              </a:ln>
              <a:solidFill>
                <a:srgbClr val="000000"/>
              </a:solidFill>
              <a:effectLst/>
              <a:uLnTx/>
              <a:uFillTx/>
              <a:latin typeface="Charter"/>
              <a:ea typeface="맑은 고딕" panose="020B0503020000020004" pitchFamily="34" charset="-127"/>
              <a:cs typeface="Arial" panose="020B0604020202020204" pitchFamily="34" charset="0"/>
            </a:endParaRPr>
          </a:p>
        </p:txBody>
      </p:sp>
      <p:pic>
        <p:nvPicPr>
          <p:cNvPr id="7" name="Picture 6">
            <a:extLst>
              <a:ext uri="{FF2B5EF4-FFF2-40B4-BE49-F238E27FC236}">
                <a16:creationId xmlns:a16="http://schemas.microsoft.com/office/drawing/2014/main" id="{E844BB23-A49F-B73E-421A-B960103A172A}"/>
              </a:ext>
            </a:extLst>
          </p:cNvPr>
          <p:cNvPicPr>
            <a:picLocks noChangeAspect="1"/>
          </p:cNvPicPr>
          <p:nvPr/>
        </p:nvPicPr>
        <p:blipFill>
          <a:blip r:embed="rId7"/>
          <a:stretch>
            <a:fillRect/>
          </a:stretch>
        </p:blipFill>
        <p:spPr>
          <a:xfrm>
            <a:off x="5235961" y="2367410"/>
            <a:ext cx="1451335" cy="2325964"/>
          </a:xfrm>
          <a:prstGeom prst="rect">
            <a:avLst/>
          </a:prstGeom>
        </p:spPr>
      </p:pic>
      <p:pic>
        <p:nvPicPr>
          <p:cNvPr id="11" name="Picture 10">
            <a:extLst>
              <a:ext uri="{FF2B5EF4-FFF2-40B4-BE49-F238E27FC236}">
                <a16:creationId xmlns:a16="http://schemas.microsoft.com/office/drawing/2014/main" id="{08B88152-329F-260E-3CB9-ECA52DF7F699}"/>
              </a:ext>
            </a:extLst>
          </p:cNvPr>
          <p:cNvPicPr>
            <a:picLocks noChangeAspect="1"/>
          </p:cNvPicPr>
          <p:nvPr/>
        </p:nvPicPr>
        <p:blipFill>
          <a:blip r:embed="rId8"/>
          <a:stretch>
            <a:fillRect/>
          </a:stretch>
        </p:blipFill>
        <p:spPr>
          <a:xfrm>
            <a:off x="623212" y="1222255"/>
            <a:ext cx="4486813" cy="1238561"/>
          </a:xfrm>
          <a:prstGeom prst="rect">
            <a:avLst/>
          </a:prstGeom>
        </p:spPr>
      </p:pic>
      <p:pic>
        <p:nvPicPr>
          <p:cNvPr id="13" name="Picture 12">
            <a:extLst>
              <a:ext uri="{FF2B5EF4-FFF2-40B4-BE49-F238E27FC236}">
                <a16:creationId xmlns:a16="http://schemas.microsoft.com/office/drawing/2014/main" id="{B1EB4C7F-D206-E9EB-C638-3B06840053F3}"/>
              </a:ext>
            </a:extLst>
          </p:cNvPr>
          <p:cNvPicPr>
            <a:picLocks noChangeAspect="1"/>
          </p:cNvPicPr>
          <p:nvPr/>
        </p:nvPicPr>
        <p:blipFill>
          <a:blip r:embed="rId9"/>
          <a:stretch>
            <a:fillRect/>
          </a:stretch>
        </p:blipFill>
        <p:spPr>
          <a:xfrm>
            <a:off x="6881679" y="1299867"/>
            <a:ext cx="4783371" cy="1117535"/>
          </a:xfrm>
          <a:prstGeom prst="rect">
            <a:avLst/>
          </a:prstGeom>
        </p:spPr>
      </p:pic>
      <p:pic>
        <p:nvPicPr>
          <p:cNvPr id="18" name="Picture 17">
            <a:extLst>
              <a:ext uri="{FF2B5EF4-FFF2-40B4-BE49-F238E27FC236}">
                <a16:creationId xmlns:a16="http://schemas.microsoft.com/office/drawing/2014/main" id="{50F95D2C-9EDD-3708-DFF1-55CD80810732}"/>
              </a:ext>
            </a:extLst>
          </p:cNvPr>
          <p:cNvPicPr>
            <a:picLocks noChangeAspect="1"/>
          </p:cNvPicPr>
          <p:nvPr/>
        </p:nvPicPr>
        <p:blipFill>
          <a:blip r:embed="rId10"/>
          <a:stretch>
            <a:fillRect/>
          </a:stretch>
        </p:blipFill>
        <p:spPr>
          <a:xfrm>
            <a:off x="608933" y="2877506"/>
            <a:ext cx="4515369" cy="1016023"/>
          </a:xfrm>
          <a:prstGeom prst="rect">
            <a:avLst/>
          </a:prstGeom>
        </p:spPr>
      </p:pic>
      <p:pic>
        <p:nvPicPr>
          <p:cNvPr id="21" name="Picture 20">
            <a:extLst>
              <a:ext uri="{FF2B5EF4-FFF2-40B4-BE49-F238E27FC236}">
                <a16:creationId xmlns:a16="http://schemas.microsoft.com/office/drawing/2014/main" id="{29676567-EDE6-DE47-C6D8-8E6B5F0F9580}"/>
              </a:ext>
            </a:extLst>
          </p:cNvPr>
          <p:cNvPicPr>
            <a:picLocks noChangeAspect="1"/>
          </p:cNvPicPr>
          <p:nvPr/>
        </p:nvPicPr>
        <p:blipFill>
          <a:blip r:embed="rId11"/>
          <a:stretch>
            <a:fillRect/>
          </a:stretch>
        </p:blipFill>
        <p:spPr>
          <a:xfrm>
            <a:off x="7034079" y="2855309"/>
            <a:ext cx="4690238" cy="1038220"/>
          </a:xfrm>
          <a:prstGeom prst="rect">
            <a:avLst/>
          </a:prstGeom>
        </p:spPr>
      </p:pic>
      <p:pic>
        <p:nvPicPr>
          <p:cNvPr id="23" name="Picture 22">
            <a:extLst>
              <a:ext uri="{FF2B5EF4-FFF2-40B4-BE49-F238E27FC236}">
                <a16:creationId xmlns:a16="http://schemas.microsoft.com/office/drawing/2014/main" id="{A6AAE651-6553-A005-DFA8-4CAB43668D25}"/>
              </a:ext>
            </a:extLst>
          </p:cNvPr>
          <p:cNvPicPr>
            <a:picLocks noChangeAspect="1"/>
          </p:cNvPicPr>
          <p:nvPr/>
        </p:nvPicPr>
        <p:blipFill>
          <a:blip r:embed="rId12"/>
          <a:stretch>
            <a:fillRect/>
          </a:stretch>
        </p:blipFill>
        <p:spPr>
          <a:xfrm>
            <a:off x="594656" y="4560493"/>
            <a:ext cx="4515369" cy="1227446"/>
          </a:xfrm>
          <a:prstGeom prst="rect">
            <a:avLst/>
          </a:prstGeom>
        </p:spPr>
      </p:pic>
      <p:pic>
        <p:nvPicPr>
          <p:cNvPr id="25" name="Picture 24">
            <a:extLst>
              <a:ext uri="{FF2B5EF4-FFF2-40B4-BE49-F238E27FC236}">
                <a16:creationId xmlns:a16="http://schemas.microsoft.com/office/drawing/2014/main" id="{F1D486C8-9C3A-6C5A-9E7D-42CC1C0357A5}"/>
              </a:ext>
            </a:extLst>
          </p:cNvPr>
          <p:cNvPicPr>
            <a:picLocks noChangeAspect="1"/>
          </p:cNvPicPr>
          <p:nvPr/>
        </p:nvPicPr>
        <p:blipFill>
          <a:blip r:embed="rId13"/>
          <a:stretch>
            <a:fillRect/>
          </a:stretch>
        </p:blipFill>
        <p:spPr>
          <a:xfrm>
            <a:off x="7140917" y="4707416"/>
            <a:ext cx="4634198" cy="1070071"/>
          </a:xfrm>
          <a:prstGeom prst="rect">
            <a:avLst/>
          </a:prstGeom>
        </p:spPr>
      </p:pic>
    </p:spTree>
    <p:extLst>
      <p:ext uri="{BB962C8B-B14F-4D97-AF65-F5344CB8AC3E}">
        <p14:creationId xmlns:p14="http://schemas.microsoft.com/office/powerpoint/2010/main" val="1844174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E1B36-2106-7BB4-91E8-C04AE25CA1AE}"/>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83F4EFDF-C8BE-560C-794B-F996B6EF9D64}"/>
              </a:ext>
            </a:extLst>
          </p:cNvPr>
          <p:cNvPicPr>
            <a:picLocks noChangeAspect="1"/>
          </p:cNvPicPr>
          <p:nvPr/>
        </p:nvPicPr>
        <p:blipFill rotWithShape="1">
          <a:blip r:embed="rId2"/>
          <a:srcRect b="52181"/>
          <a:stretch/>
        </p:blipFill>
        <p:spPr>
          <a:xfrm>
            <a:off x="0" y="5858635"/>
            <a:ext cx="12192000" cy="560436"/>
          </a:xfrm>
          <a:prstGeom prst="rect">
            <a:avLst/>
          </a:prstGeom>
        </p:spPr>
      </p:pic>
      <p:pic>
        <p:nvPicPr>
          <p:cNvPr id="19" name="Picture 18">
            <a:extLst>
              <a:ext uri="{FF2B5EF4-FFF2-40B4-BE49-F238E27FC236}">
                <a16:creationId xmlns:a16="http://schemas.microsoft.com/office/drawing/2014/main" id="{719ACB86-421D-E8C2-5513-9068DF36B9BB}"/>
              </a:ext>
            </a:extLst>
          </p:cNvPr>
          <p:cNvPicPr>
            <a:picLocks noChangeAspect="1"/>
          </p:cNvPicPr>
          <p:nvPr/>
        </p:nvPicPr>
        <p:blipFill rotWithShape="1">
          <a:blip r:embed="rId3"/>
          <a:srcRect b="85679"/>
          <a:stretch/>
        </p:blipFill>
        <p:spPr>
          <a:xfrm>
            <a:off x="1524" y="0"/>
            <a:ext cx="12188952" cy="982133"/>
          </a:xfrm>
          <a:prstGeom prst="rect">
            <a:avLst/>
          </a:prstGeom>
        </p:spPr>
      </p:pic>
      <p:pic>
        <p:nvPicPr>
          <p:cNvPr id="9" name="Picture 8">
            <a:extLst>
              <a:ext uri="{FF2B5EF4-FFF2-40B4-BE49-F238E27FC236}">
                <a16:creationId xmlns:a16="http://schemas.microsoft.com/office/drawing/2014/main" id="{04294B60-475F-6790-3FFF-E52CE2039EE9}"/>
              </a:ext>
            </a:extLst>
          </p:cNvPr>
          <p:cNvPicPr>
            <a:picLocks noChangeAspect="1"/>
          </p:cNvPicPr>
          <p:nvPr/>
        </p:nvPicPr>
        <p:blipFill rotWithShape="1">
          <a:blip r:embed="rId4"/>
          <a:srcRect b="89630"/>
          <a:stretch/>
        </p:blipFill>
        <p:spPr>
          <a:xfrm>
            <a:off x="3048" y="0"/>
            <a:ext cx="12188952" cy="711200"/>
          </a:xfrm>
          <a:prstGeom prst="rect">
            <a:avLst/>
          </a:prstGeom>
        </p:spPr>
      </p:pic>
      <p:pic>
        <p:nvPicPr>
          <p:cNvPr id="7" name="Picture 6">
            <a:extLst>
              <a:ext uri="{FF2B5EF4-FFF2-40B4-BE49-F238E27FC236}">
                <a16:creationId xmlns:a16="http://schemas.microsoft.com/office/drawing/2014/main" id="{508A81A1-4FF6-4DA7-C94B-69649EB19CC6}"/>
              </a:ext>
            </a:extLst>
          </p:cNvPr>
          <p:cNvPicPr>
            <a:picLocks noChangeAspect="1"/>
          </p:cNvPicPr>
          <p:nvPr/>
        </p:nvPicPr>
        <p:blipFill rotWithShape="1">
          <a:blip r:embed="rId5"/>
          <a:srcRect b="89630"/>
          <a:stretch/>
        </p:blipFill>
        <p:spPr>
          <a:xfrm>
            <a:off x="3048" y="0"/>
            <a:ext cx="12188952" cy="711200"/>
          </a:xfrm>
          <a:prstGeom prst="rect">
            <a:avLst/>
          </a:prstGeom>
        </p:spPr>
      </p:pic>
      <p:sp>
        <p:nvSpPr>
          <p:cNvPr id="5" name="Text Placeholder 4">
            <a:extLst>
              <a:ext uri="{FF2B5EF4-FFF2-40B4-BE49-F238E27FC236}">
                <a16:creationId xmlns:a16="http://schemas.microsoft.com/office/drawing/2014/main" id="{92416DD2-28AC-DBF1-F209-2D8197D3D8EC}"/>
              </a:ext>
            </a:extLst>
          </p:cNvPr>
          <p:cNvSpPr>
            <a:spLocks noGrp="1"/>
          </p:cNvSpPr>
          <p:nvPr>
            <p:ph type="body" idx="1"/>
          </p:nvPr>
        </p:nvSpPr>
        <p:spPr>
          <a:xfrm>
            <a:off x="831850" y="313797"/>
            <a:ext cx="10515600" cy="278870"/>
          </a:xfrm>
        </p:spPr>
        <p:txBody>
          <a:bodyPr anchor="ctr">
            <a:normAutofit lnSpcReduction="10000"/>
          </a:bodyPr>
          <a:lstStyle/>
          <a:p>
            <a:pPr algn="ctr"/>
            <a:r>
              <a:rPr lang="en-US" sz="1400" b="1" dirty="0">
                <a:solidFill>
                  <a:srgbClr val="0192B0"/>
                </a:solidFill>
                <a:latin typeface="Charter" panose="02040503050506020203" pitchFamily="18" charset="0"/>
              </a:rPr>
              <a:t>Building together governance for the future</a:t>
            </a:r>
          </a:p>
        </p:txBody>
      </p:sp>
      <p:sp>
        <p:nvSpPr>
          <p:cNvPr id="26" name="TextBox 25">
            <a:extLst>
              <a:ext uri="{FF2B5EF4-FFF2-40B4-BE49-F238E27FC236}">
                <a16:creationId xmlns:a16="http://schemas.microsoft.com/office/drawing/2014/main" id="{DD4DAA56-A36A-62CE-026B-D6B5A28307EB}"/>
              </a:ext>
            </a:extLst>
          </p:cNvPr>
          <p:cNvSpPr txBox="1"/>
          <p:nvPr/>
        </p:nvSpPr>
        <p:spPr>
          <a:xfrm>
            <a:off x="764101" y="2704052"/>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02</a:t>
            </a:r>
          </a:p>
        </p:txBody>
      </p:sp>
      <p:sp>
        <p:nvSpPr>
          <p:cNvPr id="31" name="TextBox 30">
            <a:extLst>
              <a:ext uri="{FF2B5EF4-FFF2-40B4-BE49-F238E27FC236}">
                <a16:creationId xmlns:a16="http://schemas.microsoft.com/office/drawing/2014/main" id="{A031002B-4946-1C7D-2C4B-65C6A587BFCF}"/>
              </a:ext>
            </a:extLst>
          </p:cNvPr>
          <p:cNvSpPr txBox="1"/>
          <p:nvPr/>
        </p:nvSpPr>
        <p:spPr>
          <a:xfrm>
            <a:off x="764101" y="3485899"/>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03</a:t>
            </a:r>
          </a:p>
        </p:txBody>
      </p:sp>
      <p:sp>
        <p:nvSpPr>
          <p:cNvPr id="36" name="TextBox 35">
            <a:extLst>
              <a:ext uri="{FF2B5EF4-FFF2-40B4-BE49-F238E27FC236}">
                <a16:creationId xmlns:a16="http://schemas.microsoft.com/office/drawing/2014/main" id="{B99CC0FF-DB23-F03B-AA29-7CF4C8AE7DEB}"/>
              </a:ext>
            </a:extLst>
          </p:cNvPr>
          <p:cNvSpPr txBox="1"/>
          <p:nvPr/>
        </p:nvSpPr>
        <p:spPr>
          <a:xfrm>
            <a:off x="764101" y="4268831"/>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04</a:t>
            </a:r>
          </a:p>
        </p:txBody>
      </p:sp>
      <p:pic>
        <p:nvPicPr>
          <p:cNvPr id="41" name="Picture 40">
            <a:extLst>
              <a:ext uri="{FF2B5EF4-FFF2-40B4-BE49-F238E27FC236}">
                <a16:creationId xmlns:a16="http://schemas.microsoft.com/office/drawing/2014/main" id="{DFEABFFE-CBFD-368B-2DCD-50552746BB57}"/>
              </a:ext>
            </a:extLst>
          </p:cNvPr>
          <p:cNvPicPr>
            <a:picLocks noChangeAspect="1"/>
          </p:cNvPicPr>
          <p:nvPr/>
        </p:nvPicPr>
        <p:blipFill rotWithShape="1">
          <a:blip r:embed="rId6"/>
          <a:srcRect t="92593"/>
          <a:stretch/>
        </p:blipFill>
        <p:spPr>
          <a:xfrm>
            <a:off x="1524" y="6350000"/>
            <a:ext cx="12188952" cy="508000"/>
          </a:xfrm>
          <a:prstGeom prst="rect">
            <a:avLst/>
          </a:prstGeom>
        </p:spPr>
      </p:pic>
      <p:sp>
        <p:nvSpPr>
          <p:cNvPr id="43" name="Title 3">
            <a:extLst>
              <a:ext uri="{FF2B5EF4-FFF2-40B4-BE49-F238E27FC236}">
                <a16:creationId xmlns:a16="http://schemas.microsoft.com/office/drawing/2014/main" id="{FA57CCE5-FA04-8AEC-F690-1A1DDA3A169F}"/>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5   |</a:t>
            </a:r>
          </a:p>
        </p:txBody>
      </p:sp>
      <p:sp>
        <p:nvSpPr>
          <p:cNvPr id="48" name="TextBox 47">
            <a:extLst>
              <a:ext uri="{FF2B5EF4-FFF2-40B4-BE49-F238E27FC236}">
                <a16:creationId xmlns:a16="http://schemas.microsoft.com/office/drawing/2014/main" id="{A5C2290C-733A-C9CD-CD2E-63D3F2D376C2}"/>
              </a:ext>
            </a:extLst>
          </p:cNvPr>
          <p:cNvSpPr txBox="1"/>
          <p:nvPr/>
        </p:nvSpPr>
        <p:spPr>
          <a:xfrm>
            <a:off x="764101" y="5106875"/>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05</a:t>
            </a:r>
          </a:p>
        </p:txBody>
      </p:sp>
      <p:sp>
        <p:nvSpPr>
          <p:cNvPr id="21" name="Title 3">
            <a:extLst>
              <a:ext uri="{FF2B5EF4-FFF2-40B4-BE49-F238E27FC236}">
                <a16:creationId xmlns:a16="http://schemas.microsoft.com/office/drawing/2014/main" id="{43E9F532-39E0-494C-9900-8ADC27CEBBE4}"/>
              </a:ext>
            </a:extLst>
          </p:cNvPr>
          <p:cNvSpPr>
            <a:spLocks noGrp="1"/>
          </p:cNvSpPr>
          <p:nvPr>
            <p:ph type="title"/>
          </p:nvPr>
        </p:nvSpPr>
        <p:spPr>
          <a:xfrm>
            <a:off x="682428" y="700615"/>
            <a:ext cx="10806840" cy="440794"/>
          </a:xfrm>
          <a:solidFill>
            <a:schemeClr val="bg1"/>
          </a:solidFill>
        </p:spPr>
        <p:txBody>
          <a:bodyPr anchor="t">
            <a:normAutofit/>
          </a:bodyPr>
          <a:lstStyle/>
          <a:p>
            <a:pPr algn="ctr"/>
            <a:r>
              <a:rPr lang="en-GB" sz="2000" b="1" dirty="0">
                <a:solidFill>
                  <a:srgbClr val="0192B0"/>
                </a:solidFill>
                <a:latin typeface="Charter" panose="02040503050506020203" pitchFamily="18" charset="0"/>
              </a:rPr>
              <a:t>Success Stories</a:t>
            </a:r>
            <a:endParaRPr lang="en-US" sz="2000" b="1" dirty="0">
              <a:solidFill>
                <a:srgbClr val="0192B0"/>
              </a:solidFill>
              <a:latin typeface="Charter" panose="02040503050506020203" pitchFamily="18" charset="0"/>
            </a:endParaRPr>
          </a:p>
        </p:txBody>
      </p:sp>
      <p:sp>
        <p:nvSpPr>
          <p:cNvPr id="8" name="TextBox 7">
            <a:extLst>
              <a:ext uri="{FF2B5EF4-FFF2-40B4-BE49-F238E27FC236}">
                <a16:creationId xmlns:a16="http://schemas.microsoft.com/office/drawing/2014/main" id="{68BFC608-1A51-4FA1-31F7-4545D4CA8FA9}"/>
              </a:ext>
            </a:extLst>
          </p:cNvPr>
          <p:cNvSpPr txBox="1"/>
          <p:nvPr/>
        </p:nvSpPr>
        <p:spPr>
          <a:xfrm>
            <a:off x="831849" y="1332837"/>
            <a:ext cx="10806839" cy="4893647"/>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192B0"/>
                </a:solidFill>
                <a:effectLst/>
                <a:uLnTx/>
                <a:uFillTx/>
                <a:latin typeface="Calibri" panose="020F0502020204030204"/>
                <a:ea typeface="+mn-ea"/>
                <a:cs typeface="+mn-cs"/>
              </a:rPr>
              <a:t>Albania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Use of AI in the translation and alignment of EU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acquis;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192B0"/>
                </a:solidFill>
                <a:effectLst/>
                <a:uLnTx/>
                <a:uFillTx/>
                <a:latin typeface="Calibri" panose="020F0502020204030204"/>
                <a:ea typeface="+mn-ea"/>
                <a:cs typeface="+mn-cs"/>
              </a:rPr>
              <a:t>Bosnia and Herzegovina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0000"/>
                </a:solidFill>
                <a:effectLst/>
                <a:uLnTx/>
                <a:uFillTx/>
                <a:latin typeface="Calibri" panose="020F0502020204030204"/>
                <a:ea typeface="+mn-ea"/>
                <a:cs typeface="+mn-cs"/>
              </a:rPr>
              <a:t>eKonsultacije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Establishing an HRM information system (HRMIS)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192B0"/>
                </a:solidFill>
                <a:effectLst/>
                <a:uLnTx/>
                <a:uFillTx/>
                <a:latin typeface="Calibri" panose="020F0502020204030204"/>
                <a:ea typeface="+mn-ea"/>
                <a:cs typeface="+mn-cs"/>
              </a:rPr>
              <a:t>Montenegro</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Ready4EU</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Programme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Transparency of Employee Numbers and Visualization of the Scope of Public Administration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192B0"/>
                </a:solidFill>
                <a:effectLst/>
                <a:uLnTx/>
                <a:uFillTx/>
                <a:latin typeface="Calibri" panose="020F0502020204030204"/>
                <a:ea typeface="+mn-ea"/>
                <a:cs typeface="+mn-cs"/>
              </a:rPr>
              <a:t>North Macedonia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IT tool for monitoring and reporting on the implementation of the PAR strategy 2023-2030</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192B0"/>
                </a:solidFill>
                <a:effectLst/>
                <a:uLnTx/>
                <a:uFillTx/>
                <a:latin typeface="Calibri" panose="020F0502020204030204"/>
                <a:ea typeface="+mn-ea"/>
                <a:cs typeface="+mn-cs"/>
              </a:rPr>
              <a:t>Serbia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NAPA courses; Student internships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192B0"/>
                </a:solidFill>
                <a:effectLst/>
                <a:uLnTx/>
                <a:uFillTx/>
                <a:latin typeface="Calibri" panose="020F0502020204030204"/>
                <a:ea typeface="+mn-ea"/>
                <a:cs typeface="+mn-cs"/>
              </a:rPr>
              <a:t>Kosovo*</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Administrative Burden Reduction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programme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815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43712-AACB-6743-5302-651C57FC4178}"/>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63F94E7B-0C58-DF78-243D-F371DAE657BC}"/>
              </a:ext>
            </a:extLst>
          </p:cNvPr>
          <p:cNvPicPr>
            <a:picLocks noChangeAspect="1"/>
          </p:cNvPicPr>
          <p:nvPr/>
        </p:nvPicPr>
        <p:blipFill rotWithShape="1">
          <a:blip r:embed="rId2"/>
          <a:srcRect b="52181"/>
          <a:stretch/>
        </p:blipFill>
        <p:spPr>
          <a:xfrm>
            <a:off x="0" y="5858635"/>
            <a:ext cx="12192000" cy="560436"/>
          </a:xfrm>
          <a:prstGeom prst="rect">
            <a:avLst/>
          </a:prstGeom>
        </p:spPr>
      </p:pic>
      <p:pic>
        <p:nvPicPr>
          <p:cNvPr id="19" name="Picture 18">
            <a:extLst>
              <a:ext uri="{FF2B5EF4-FFF2-40B4-BE49-F238E27FC236}">
                <a16:creationId xmlns:a16="http://schemas.microsoft.com/office/drawing/2014/main" id="{F253024B-9BF5-38A1-5EB8-0DA96DE27045}"/>
              </a:ext>
            </a:extLst>
          </p:cNvPr>
          <p:cNvPicPr>
            <a:picLocks noChangeAspect="1"/>
          </p:cNvPicPr>
          <p:nvPr/>
        </p:nvPicPr>
        <p:blipFill rotWithShape="1">
          <a:blip r:embed="rId3"/>
          <a:srcRect b="85679"/>
          <a:stretch/>
        </p:blipFill>
        <p:spPr>
          <a:xfrm>
            <a:off x="1524" y="0"/>
            <a:ext cx="12188952" cy="982133"/>
          </a:xfrm>
          <a:prstGeom prst="rect">
            <a:avLst/>
          </a:prstGeom>
        </p:spPr>
      </p:pic>
      <p:pic>
        <p:nvPicPr>
          <p:cNvPr id="9" name="Picture 8">
            <a:extLst>
              <a:ext uri="{FF2B5EF4-FFF2-40B4-BE49-F238E27FC236}">
                <a16:creationId xmlns:a16="http://schemas.microsoft.com/office/drawing/2014/main" id="{CCBA5FCF-F9B1-5CB7-C6C8-C9C273ED9147}"/>
              </a:ext>
            </a:extLst>
          </p:cNvPr>
          <p:cNvPicPr>
            <a:picLocks noChangeAspect="1"/>
          </p:cNvPicPr>
          <p:nvPr/>
        </p:nvPicPr>
        <p:blipFill rotWithShape="1">
          <a:blip r:embed="rId4"/>
          <a:srcRect b="89630"/>
          <a:stretch/>
        </p:blipFill>
        <p:spPr>
          <a:xfrm>
            <a:off x="3048" y="0"/>
            <a:ext cx="12188952" cy="711200"/>
          </a:xfrm>
          <a:prstGeom prst="rect">
            <a:avLst/>
          </a:prstGeom>
        </p:spPr>
      </p:pic>
      <p:pic>
        <p:nvPicPr>
          <p:cNvPr id="7" name="Picture 6">
            <a:extLst>
              <a:ext uri="{FF2B5EF4-FFF2-40B4-BE49-F238E27FC236}">
                <a16:creationId xmlns:a16="http://schemas.microsoft.com/office/drawing/2014/main" id="{1DE5F6FE-9558-4C33-084D-EE207CDC8978}"/>
              </a:ext>
            </a:extLst>
          </p:cNvPr>
          <p:cNvPicPr>
            <a:picLocks noChangeAspect="1"/>
          </p:cNvPicPr>
          <p:nvPr/>
        </p:nvPicPr>
        <p:blipFill rotWithShape="1">
          <a:blip r:embed="rId5"/>
          <a:srcRect b="89630"/>
          <a:stretch/>
        </p:blipFill>
        <p:spPr>
          <a:xfrm>
            <a:off x="3048" y="0"/>
            <a:ext cx="12188952" cy="711200"/>
          </a:xfrm>
          <a:prstGeom prst="rect">
            <a:avLst/>
          </a:prstGeom>
        </p:spPr>
      </p:pic>
      <p:sp>
        <p:nvSpPr>
          <p:cNvPr id="5" name="Text Placeholder 4">
            <a:extLst>
              <a:ext uri="{FF2B5EF4-FFF2-40B4-BE49-F238E27FC236}">
                <a16:creationId xmlns:a16="http://schemas.microsoft.com/office/drawing/2014/main" id="{1F93DA30-298A-C545-CA0B-B34359DCE27F}"/>
              </a:ext>
            </a:extLst>
          </p:cNvPr>
          <p:cNvSpPr>
            <a:spLocks noGrp="1"/>
          </p:cNvSpPr>
          <p:nvPr>
            <p:ph type="body" idx="1"/>
          </p:nvPr>
        </p:nvSpPr>
        <p:spPr>
          <a:xfrm>
            <a:off x="831850" y="313797"/>
            <a:ext cx="10515600" cy="278870"/>
          </a:xfrm>
        </p:spPr>
        <p:txBody>
          <a:bodyPr anchor="ctr">
            <a:normAutofit lnSpcReduction="10000"/>
          </a:bodyPr>
          <a:lstStyle/>
          <a:p>
            <a:pPr algn="ctr"/>
            <a:r>
              <a:rPr lang="en-US" sz="1400" b="1" dirty="0">
                <a:solidFill>
                  <a:srgbClr val="0192B0"/>
                </a:solidFill>
                <a:latin typeface="Charter" panose="02040503050506020203" pitchFamily="18" charset="0"/>
              </a:rPr>
              <a:t>Building together governance for the future</a:t>
            </a:r>
          </a:p>
        </p:txBody>
      </p:sp>
      <p:sp>
        <p:nvSpPr>
          <p:cNvPr id="26" name="TextBox 25">
            <a:extLst>
              <a:ext uri="{FF2B5EF4-FFF2-40B4-BE49-F238E27FC236}">
                <a16:creationId xmlns:a16="http://schemas.microsoft.com/office/drawing/2014/main" id="{696CBE18-C541-15AC-8772-907701A6B664}"/>
              </a:ext>
            </a:extLst>
          </p:cNvPr>
          <p:cNvSpPr txBox="1"/>
          <p:nvPr/>
        </p:nvSpPr>
        <p:spPr>
          <a:xfrm>
            <a:off x="764101" y="2704052"/>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02</a:t>
            </a:r>
          </a:p>
        </p:txBody>
      </p:sp>
      <p:sp>
        <p:nvSpPr>
          <p:cNvPr id="31" name="TextBox 30">
            <a:extLst>
              <a:ext uri="{FF2B5EF4-FFF2-40B4-BE49-F238E27FC236}">
                <a16:creationId xmlns:a16="http://schemas.microsoft.com/office/drawing/2014/main" id="{F90955C7-01F1-41B3-1F74-A8165B06EB63}"/>
              </a:ext>
            </a:extLst>
          </p:cNvPr>
          <p:cNvSpPr txBox="1"/>
          <p:nvPr/>
        </p:nvSpPr>
        <p:spPr>
          <a:xfrm>
            <a:off x="764101" y="3485899"/>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03</a:t>
            </a:r>
          </a:p>
        </p:txBody>
      </p:sp>
      <p:sp>
        <p:nvSpPr>
          <p:cNvPr id="36" name="TextBox 35">
            <a:extLst>
              <a:ext uri="{FF2B5EF4-FFF2-40B4-BE49-F238E27FC236}">
                <a16:creationId xmlns:a16="http://schemas.microsoft.com/office/drawing/2014/main" id="{85A569FA-25D2-6ACB-8BBE-2A12E43CDC0C}"/>
              </a:ext>
            </a:extLst>
          </p:cNvPr>
          <p:cNvSpPr txBox="1"/>
          <p:nvPr/>
        </p:nvSpPr>
        <p:spPr>
          <a:xfrm>
            <a:off x="764101" y="4268831"/>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04</a:t>
            </a:r>
          </a:p>
        </p:txBody>
      </p:sp>
      <p:pic>
        <p:nvPicPr>
          <p:cNvPr id="41" name="Picture 40">
            <a:extLst>
              <a:ext uri="{FF2B5EF4-FFF2-40B4-BE49-F238E27FC236}">
                <a16:creationId xmlns:a16="http://schemas.microsoft.com/office/drawing/2014/main" id="{A6441592-2E35-4EC2-F080-E04FFFF9DBDE}"/>
              </a:ext>
            </a:extLst>
          </p:cNvPr>
          <p:cNvPicPr>
            <a:picLocks noChangeAspect="1"/>
          </p:cNvPicPr>
          <p:nvPr/>
        </p:nvPicPr>
        <p:blipFill rotWithShape="1">
          <a:blip r:embed="rId6"/>
          <a:srcRect t="92593"/>
          <a:stretch/>
        </p:blipFill>
        <p:spPr>
          <a:xfrm>
            <a:off x="1524" y="6350000"/>
            <a:ext cx="12188952" cy="508000"/>
          </a:xfrm>
          <a:prstGeom prst="rect">
            <a:avLst/>
          </a:prstGeom>
        </p:spPr>
      </p:pic>
      <p:sp>
        <p:nvSpPr>
          <p:cNvPr id="43" name="Title 3">
            <a:extLst>
              <a:ext uri="{FF2B5EF4-FFF2-40B4-BE49-F238E27FC236}">
                <a16:creationId xmlns:a16="http://schemas.microsoft.com/office/drawing/2014/main" id="{1F4DCB4B-8223-4ADB-E8A6-CF5C24BA7303}"/>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6   |</a:t>
            </a:r>
          </a:p>
        </p:txBody>
      </p:sp>
      <p:sp>
        <p:nvSpPr>
          <p:cNvPr id="48" name="TextBox 47">
            <a:extLst>
              <a:ext uri="{FF2B5EF4-FFF2-40B4-BE49-F238E27FC236}">
                <a16:creationId xmlns:a16="http://schemas.microsoft.com/office/drawing/2014/main" id="{EF3B6AD3-A0C1-25AD-AB1B-15692AAD3E47}"/>
              </a:ext>
            </a:extLst>
          </p:cNvPr>
          <p:cNvSpPr txBox="1"/>
          <p:nvPr/>
        </p:nvSpPr>
        <p:spPr>
          <a:xfrm>
            <a:off x="764101" y="5106875"/>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05</a:t>
            </a:r>
          </a:p>
        </p:txBody>
      </p:sp>
      <p:sp>
        <p:nvSpPr>
          <p:cNvPr id="21" name="Title 3">
            <a:extLst>
              <a:ext uri="{FF2B5EF4-FFF2-40B4-BE49-F238E27FC236}">
                <a16:creationId xmlns:a16="http://schemas.microsoft.com/office/drawing/2014/main" id="{9FF86D03-F804-8145-794F-5FB0199C0123}"/>
              </a:ext>
            </a:extLst>
          </p:cNvPr>
          <p:cNvSpPr>
            <a:spLocks noGrp="1"/>
          </p:cNvSpPr>
          <p:nvPr>
            <p:ph type="title"/>
          </p:nvPr>
        </p:nvSpPr>
        <p:spPr>
          <a:xfrm>
            <a:off x="682428" y="861482"/>
            <a:ext cx="10806840" cy="440794"/>
          </a:xfrm>
          <a:solidFill>
            <a:schemeClr val="bg1"/>
          </a:solidFill>
        </p:spPr>
        <p:txBody>
          <a:bodyPr anchor="t">
            <a:normAutofit/>
          </a:bodyPr>
          <a:lstStyle/>
          <a:p>
            <a:pPr algn="ctr"/>
            <a:r>
              <a:rPr lang="en-GB" sz="2000" b="1" dirty="0">
                <a:solidFill>
                  <a:srgbClr val="0192B0"/>
                </a:solidFill>
                <a:latin typeface="Charter" panose="02040503050506020203" pitchFamily="18" charset="0"/>
              </a:rPr>
              <a:t>Innovation and Recognition</a:t>
            </a:r>
            <a:endParaRPr lang="en-US" sz="2000" b="1" dirty="0">
              <a:solidFill>
                <a:srgbClr val="0192B0"/>
              </a:solidFill>
              <a:latin typeface="Charter" panose="02040503050506020203" pitchFamily="18" charset="0"/>
            </a:endParaRPr>
          </a:p>
        </p:txBody>
      </p:sp>
      <p:sp>
        <p:nvSpPr>
          <p:cNvPr id="8" name="TextBox 7">
            <a:extLst>
              <a:ext uri="{FF2B5EF4-FFF2-40B4-BE49-F238E27FC236}">
                <a16:creationId xmlns:a16="http://schemas.microsoft.com/office/drawing/2014/main" id="{362C1671-E42E-35CA-D06F-D5C64CD37E9D}"/>
              </a:ext>
            </a:extLst>
          </p:cNvPr>
          <p:cNvSpPr txBox="1"/>
          <p:nvPr/>
        </p:nvSpPr>
        <p:spPr>
          <a:xfrm>
            <a:off x="831849" y="1756169"/>
            <a:ext cx="10806839"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Western Balkans Public Administration Awards (with SIGMA)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Staff Satisfaction Surveys → improved HR policies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Knowledge Management Platform (KMP) –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7"/>
              </a:rPr>
              <a:t>www.kmp.respaweb.eu</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Regional Quality Management Centre (CAF, certification in 30+ institutions)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Foresight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AI prompting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423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1FF6E-B97E-78D4-1739-FF259D33E230}"/>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E537859E-31D6-64A1-7DFD-4523062D7C16}"/>
              </a:ext>
            </a:extLst>
          </p:cNvPr>
          <p:cNvPicPr>
            <a:picLocks noChangeAspect="1"/>
          </p:cNvPicPr>
          <p:nvPr/>
        </p:nvPicPr>
        <p:blipFill rotWithShape="1">
          <a:blip r:embed="rId2"/>
          <a:srcRect b="52181"/>
          <a:stretch/>
        </p:blipFill>
        <p:spPr>
          <a:xfrm>
            <a:off x="0" y="5858635"/>
            <a:ext cx="12192000" cy="560436"/>
          </a:xfrm>
          <a:prstGeom prst="rect">
            <a:avLst/>
          </a:prstGeom>
        </p:spPr>
      </p:pic>
      <p:pic>
        <p:nvPicPr>
          <p:cNvPr id="19" name="Picture 18">
            <a:extLst>
              <a:ext uri="{FF2B5EF4-FFF2-40B4-BE49-F238E27FC236}">
                <a16:creationId xmlns:a16="http://schemas.microsoft.com/office/drawing/2014/main" id="{FD9C993F-D978-4FCA-C85F-FCAA737F37A5}"/>
              </a:ext>
            </a:extLst>
          </p:cNvPr>
          <p:cNvPicPr>
            <a:picLocks noChangeAspect="1"/>
          </p:cNvPicPr>
          <p:nvPr/>
        </p:nvPicPr>
        <p:blipFill rotWithShape="1">
          <a:blip r:embed="rId3"/>
          <a:srcRect b="85679"/>
          <a:stretch/>
        </p:blipFill>
        <p:spPr>
          <a:xfrm>
            <a:off x="1524" y="0"/>
            <a:ext cx="12188952" cy="982133"/>
          </a:xfrm>
          <a:prstGeom prst="rect">
            <a:avLst/>
          </a:prstGeom>
        </p:spPr>
      </p:pic>
      <p:pic>
        <p:nvPicPr>
          <p:cNvPr id="9" name="Picture 8">
            <a:extLst>
              <a:ext uri="{FF2B5EF4-FFF2-40B4-BE49-F238E27FC236}">
                <a16:creationId xmlns:a16="http://schemas.microsoft.com/office/drawing/2014/main" id="{B53FB28B-0556-BC13-3B17-549D753F3846}"/>
              </a:ext>
            </a:extLst>
          </p:cNvPr>
          <p:cNvPicPr>
            <a:picLocks noChangeAspect="1"/>
          </p:cNvPicPr>
          <p:nvPr/>
        </p:nvPicPr>
        <p:blipFill rotWithShape="1">
          <a:blip r:embed="rId4"/>
          <a:srcRect b="89630"/>
          <a:stretch/>
        </p:blipFill>
        <p:spPr>
          <a:xfrm>
            <a:off x="3048" y="0"/>
            <a:ext cx="12188952" cy="711200"/>
          </a:xfrm>
          <a:prstGeom prst="rect">
            <a:avLst/>
          </a:prstGeom>
        </p:spPr>
      </p:pic>
      <p:pic>
        <p:nvPicPr>
          <p:cNvPr id="7" name="Picture 6">
            <a:extLst>
              <a:ext uri="{FF2B5EF4-FFF2-40B4-BE49-F238E27FC236}">
                <a16:creationId xmlns:a16="http://schemas.microsoft.com/office/drawing/2014/main" id="{404605C5-EBA9-DF62-E3EA-D656B7417E08}"/>
              </a:ext>
            </a:extLst>
          </p:cNvPr>
          <p:cNvPicPr>
            <a:picLocks noChangeAspect="1"/>
          </p:cNvPicPr>
          <p:nvPr/>
        </p:nvPicPr>
        <p:blipFill rotWithShape="1">
          <a:blip r:embed="rId5"/>
          <a:srcRect b="89630"/>
          <a:stretch/>
        </p:blipFill>
        <p:spPr>
          <a:xfrm>
            <a:off x="3048" y="0"/>
            <a:ext cx="12188952" cy="711200"/>
          </a:xfrm>
          <a:prstGeom prst="rect">
            <a:avLst/>
          </a:prstGeom>
        </p:spPr>
      </p:pic>
      <p:sp>
        <p:nvSpPr>
          <p:cNvPr id="5" name="Text Placeholder 4">
            <a:extLst>
              <a:ext uri="{FF2B5EF4-FFF2-40B4-BE49-F238E27FC236}">
                <a16:creationId xmlns:a16="http://schemas.microsoft.com/office/drawing/2014/main" id="{C4FD6A27-FAE4-ACB6-7124-C64472BB88C1}"/>
              </a:ext>
            </a:extLst>
          </p:cNvPr>
          <p:cNvSpPr>
            <a:spLocks noGrp="1"/>
          </p:cNvSpPr>
          <p:nvPr>
            <p:ph type="body" idx="1"/>
          </p:nvPr>
        </p:nvSpPr>
        <p:spPr>
          <a:xfrm>
            <a:off x="831850" y="313797"/>
            <a:ext cx="10515600" cy="278870"/>
          </a:xfrm>
        </p:spPr>
        <p:txBody>
          <a:bodyPr anchor="ctr">
            <a:normAutofit lnSpcReduction="10000"/>
          </a:bodyPr>
          <a:lstStyle/>
          <a:p>
            <a:pPr algn="ctr"/>
            <a:r>
              <a:rPr lang="en-US" sz="1400" b="1" dirty="0">
                <a:solidFill>
                  <a:srgbClr val="0192B0"/>
                </a:solidFill>
                <a:latin typeface="Charter" panose="02040503050506020203" pitchFamily="18" charset="0"/>
              </a:rPr>
              <a:t>Building together governance for the future</a:t>
            </a:r>
          </a:p>
        </p:txBody>
      </p:sp>
      <p:sp>
        <p:nvSpPr>
          <p:cNvPr id="26" name="TextBox 25">
            <a:extLst>
              <a:ext uri="{FF2B5EF4-FFF2-40B4-BE49-F238E27FC236}">
                <a16:creationId xmlns:a16="http://schemas.microsoft.com/office/drawing/2014/main" id="{0D480B12-F847-1425-0715-28A1485FAAD9}"/>
              </a:ext>
            </a:extLst>
          </p:cNvPr>
          <p:cNvSpPr txBox="1"/>
          <p:nvPr/>
        </p:nvSpPr>
        <p:spPr>
          <a:xfrm>
            <a:off x="764101" y="2704052"/>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02</a:t>
            </a:r>
          </a:p>
        </p:txBody>
      </p:sp>
      <p:sp>
        <p:nvSpPr>
          <p:cNvPr id="31" name="TextBox 30">
            <a:extLst>
              <a:ext uri="{FF2B5EF4-FFF2-40B4-BE49-F238E27FC236}">
                <a16:creationId xmlns:a16="http://schemas.microsoft.com/office/drawing/2014/main" id="{25FC05DA-446E-F976-B295-6CAB7FBCE12F}"/>
              </a:ext>
            </a:extLst>
          </p:cNvPr>
          <p:cNvSpPr txBox="1"/>
          <p:nvPr/>
        </p:nvSpPr>
        <p:spPr>
          <a:xfrm>
            <a:off x="764101" y="3485899"/>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03</a:t>
            </a:r>
          </a:p>
        </p:txBody>
      </p:sp>
      <p:sp>
        <p:nvSpPr>
          <p:cNvPr id="36" name="TextBox 35">
            <a:extLst>
              <a:ext uri="{FF2B5EF4-FFF2-40B4-BE49-F238E27FC236}">
                <a16:creationId xmlns:a16="http://schemas.microsoft.com/office/drawing/2014/main" id="{372481B2-229A-3204-1C4B-1542B4255CDF}"/>
              </a:ext>
            </a:extLst>
          </p:cNvPr>
          <p:cNvSpPr txBox="1"/>
          <p:nvPr/>
        </p:nvSpPr>
        <p:spPr>
          <a:xfrm>
            <a:off x="764101" y="4268831"/>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04</a:t>
            </a:r>
          </a:p>
        </p:txBody>
      </p:sp>
      <p:pic>
        <p:nvPicPr>
          <p:cNvPr id="41" name="Picture 40">
            <a:extLst>
              <a:ext uri="{FF2B5EF4-FFF2-40B4-BE49-F238E27FC236}">
                <a16:creationId xmlns:a16="http://schemas.microsoft.com/office/drawing/2014/main" id="{0A3B2D38-76B2-0ADB-A358-A3AE3EC8C3AB}"/>
              </a:ext>
            </a:extLst>
          </p:cNvPr>
          <p:cNvPicPr>
            <a:picLocks noChangeAspect="1"/>
          </p:cNvPicPr>
          <p:nvPr/>
        </p:nvPicPr>
        <p:blipFill rotWithShape="1">
          <a:blip r:embed="rId6"/>
          <a:srcRect t="92593"/>
          <a:stretch/>
        </p:blipFill>
        <p:spPr>
          <a:xfrm>
            <a:off x="1524" y="6350000"/>
            <a:ext cx="12188952" cy="508000"/>
          </a:xfrm>
          <a:prstGeom prst="rect">
            <a:avLst/>
          </a:prstGeom>
        </p:spPr>
      </p:pic>
      <p:sp>
        <p:nvSpPr>
          <p:cNvPr id="43" name="Title 3">
            <a:extLst>
              <a:ext uri="{FF2B5EF4-FFF2-40B4-BE49-F238E27FC236}">
                <a16:creationId xmlns:a16="http://schemas.microsoft.com/office/drawing/2014/main" id="{14EEDA4E-ABC2-67AB-5689-E6D3279BDD89}"/>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7   |</a:t>
            </a:r>
          </a:p>
        </p:txBody>
      </p:sp>
      <p:sp>
        <p:nvSpPr>
          <p:cNvPr id="48" name="TextBox 47">
            <a:extLst>
              <a:ext uri="{FF2B5EF4-FFF2-40B4-BE49-F238E27FC236}">
                <a16:creationId xmlns:a16="http://schemas.microsoft.com/office/drawing/2014/main" id="{C4452C63-7F2D-10A1-88F3-E94223876A9E}"/>
              </a:ext>
            </a:extLst>
          </p:cNvPr>
          <p:cNvSpPr txBox="1"/>
          <p:nvPr/>
        </p:nvSpPr>
        <p:spPr>
          <a:xfrm>
            <a:off x="764101" y="5106875"/>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05</a:t>
            </a:r>
          </a:p>
        </p:txBody>
      </p:sp>
      <p:sp>
        <p:nvSpPr>
          <p:cNvPr id="21" name="Title 3">
            <a:extLst>
              <a:ext uri="{FF2B5EF4-FFF2-40B4-BE49-F238E27FC236}">
                <a16:creationId xmlns:a16="http://schemas.microsoft.com/office/drawing/2014/main" id="{34145830-8A0B-A3EE-3CA5-876DDEEA4B99}"/>
              </a:ext>
            </a:extLst>
          </p:cNvPr>
          <p:cNvSpPr>
            <a:spLocks noGrp="1"/>
          </p:cNvSpPr>
          <p:nvPr>
            <p:ph type="title"/>
          </p:nvPr>
        </p:nvSpPr>
        <p:spPr>
          <a:xfrm>
            <a:off x="682428" y="929216"/>
            <a:ext cx="10806840" cy="440794"/>
          </a:xfrm>
          <a:solidFill>
            <a:schemeClr val="bg1"/>
          </a:solidFill>
        </p:spPr>
        <p:txBody>
          <a:bodyPr anchor="t">
            <a:normAutofit/>
          </a:bodyPr>
          <a:lstStyle/>
          <a:p>
            <a:pPr algn="ctr"/>
            <a:r>
              <a:rPr lang="en-GB" sz="2000" b="1" dirty="0">
                <a:solidFill>
                  <a:srgbClr val="0192B0"/>
                </a:solidFill>
                <a:latin typeface="Charter" panose="02040503050506020203" pitchFamily="18" charset="0"/>
              </a:rPr>
              <a:t>Partnerships</a:t>
            </a:r>
            <a:endParaRPr lang="en-US" sz="2000" b="1" dirty="0">
              <a:solidFill>
                <a:srgbClr val="0192B0"/>
              </a:solidFill>
              <a:latin typeface="Charter" panose="02040503050506020203" pitchFamily="18" charset="0"/>
            </a:endParaRPr>
          </a:p>
        </p:txBody>
      </p:sp>
      <p:sp>
        <p:nvSpPr>
          <p:cNvPr id="8" name="TextBox 7">
            <a:extLst>
              <a:ext uri="{FF2B5EF4-FFF2-40B4-BE49-F238E27FC236}">
                <a16:creationId xmlns:a16="http://schemas.microsoft.com/office/drawing/2014/main" id="{8AC7EE7D-A1FA-9A50-B036-FB8229F8ED86}"/>
              </a:ext>
            </a:extLst>
          </p:cNvPr>
          <p:cNvSpPr txBox="1"/>
          <p:nvPr/>
        </p:nvSpPr>
        <p:spPr>
          <a:xfrm>
            <a:off x="831849" y="1823898"/>
            <a:ext cx="10806839"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Joint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programmes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with MS (France, Italy, Ireland, Slovenia, Croatia, Greece, etc.)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Partnerships with schools (SNA, DSJU, INSP, EUI, College of Europe,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Hertie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EIPA)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Engagement with EC Services (DG ENEST, DG JUST, DG GROW, DG Translation)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EU networks and bodies - DISPA meeting in Montenegro (16-17 October 2025) co-hosting with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EuSA</a:t>
            </a: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p:txBody>
      </p:sp>
    </p:spTree>
    <p:extLst>
      <p:ext uri="{BB962C8B-B14F-4D97-AF65-F5344CB8AC3E}">
        <p14:creationId xmlns:p14="http://schemas.microsoft.com/office/powerpoint/2010/main" val="1273113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74349-5CA8-7BE9-ED7B-8A043EA9DC4B}"/>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E831C310-094A-73CF-5204-0199D5F28A33}"/>
              </a:ext>
            </a:extLst>
          </p:cNvPr>
          <p:cNvPicPr>
            <a:picLocks noChangeAspect="1"/>
          </p:cNvPicPr>
          <p:nvPr/>
        </p:nvPicPr>
        <p:blipFill rotWithShape="1">
          <a:blip r:embed="rId2"/>
          <a:srcRect b="52181"/>
          <a:stretch/>
        </p:blipFill>
        <p:spPr>
          <a:xfrm>
            <a:off x="0" y="5858635"/>
            <a:ext cx="12192000" cy="560436"/>
          </a:xfrm>
          <a:prstGeom prst="rect">
            <a:avLst/>
          </a:prstGeom>
        </p:spPr>
      </p:pic>
      <p:pic>
        <p:nvPicPr>
          <p:cNvPr id="19" name="Picture 18">
            <a:extLst>
              <a:ext uri="{FF2B5EF4-FFF2-40B4-BE49-F238E27FC236}">
                <a16:creationId xmlns:a16="http://schemas.microsoft.com/office/drawing/2014/main" id="{9083AE8B-2250-6719-EA65-D1C7BD70E6E0}"/>
              </a:ext>
            </a:extLst>
          </p:cNvPr>
          <p:cNvPicPr>
            <a:picLocks noChangeAspect="1"/>
          </p:cNvPicPr>
          <p:nvPr/>
        </p:nvPicPr>
        <p:blipFill rotWithShape="1">
          <a:blip r:embed="rId3"/>
          <a:srcRect b="85679"/>
          <a:stretch/>
        </p:blipFill>
        <p:spPr>
          <a:xfrm>
            <a:off x="1524" y="0"/>
            <a:ext cx="12188952" cy="982133"/>
          </a:xfrm>
          <a:prstGeom prst="rect">
            <a:avLst/>
          </a:prstGeom>
        </p:spPr>
      </p:pic>
      <p:pic>
        <p:nvPicPr>
          <p:cNvPr id="9" name="Picture 8">
            <a:extLst>
              <a:ext uri="{FF2B5EF4-FFF2-40B4-BE49-F238E27FC236}">
                <a16:creationId xmlns:a16="http://schemas.microsoft.com/office/drawing/2014/main" id="{9C61649A-F215-2049-C8FA-ABB02625D9F5}"/>
              </a:ext>
            </a:extLst>
          </p:cNvPr>
          <p:cNvPicPr>
            <a:picLocks noChangeAspect="1"/>
          </p:cNvPicPr>
          <p:nvPr/>
        </p:nvPicPr>
        <p:blipFill rotWithShape="1">
          <a:blip r:embed="rId4"/>
          <a:srcRect b="89630"/>
          <a:stretch/>
        </p:blipFill>
        <p:spPr>
          <a:xfrm>
            <a:off x="3048" y="0"/>
            <a:ext cx="12188952" cy="711200"/>
          </a:xfrm>
          <a:prstGeom prst="rect">
            <a:avLst/>
          </a:prstGeom>
        </p:spPr>
      </p:pic>
      <p:pic>
        <p:nvPicPr>
          <p:cNvPr id="7" name="Picture 6">
            <a:extLst>
              <a:ext uri="{FF2B5EF4-FFF2-40B4-BE49-F238E27FC236}">
                <a16:creationId xmlns:a16="http://schemas.microsoft.com/office/drawing/2014/main" id="{4135239C-BF79-4AD4-AEC1-26721A10F0C7}"/>
              </a:ext>
            </a:extLst>
          </p:cNvPr>
          <p:cNvPicPr>
            <a:picLocks noChangeAspect="1"/>
          </p:cNvPicPr>
          <p:nvPr/>
        </p:nvPicPr>
        <p:blipFill rotWithShape="1">
          <a:blip r:embed="rId5"/>
          <a:srcRect b="89630"/>
          <a:stretch/>
        </p:blipFill>
        <p:spPr>
          <a:xfrm>
            <a:off x="3048" y="0"/>
            <a:ext cx="12188952" cy="711200"/>
          </a:xfrm>
          <a:prstGeom prst="rect">
            <a:avLst/>
          </a:prstGeom>
        </p:spPr>
      </p:pic>
      <p:sp>
        <p:nvSpPr>
          <p:cNvPr id="5" name="Text Placeholder 4">
            <a:extLst>
              <a:ext uri="{FF2B5EF4-FFF2-40B4-BE49-F238E27FC236}">
                <a16:creationId xmlns:a16="http://schemas.microsoft.com/office/drawing/2014/main" id="{FC8220A5-9C44-957B-00D4-B2EBA9CC134B}"/>
              </a:ext>
            </a:extLst>
          </p:cNvPr>
          <p:cNvSpPr>
            <a:spLocks noGrp="1"/>
          </p:cNvSpPr>
          <p:nvPr>
            <p:ph type="body" idx="1"/>
          </p:nvPr>
        </p:nvSpPr>
        <p:spPr>
          <a:xfrm>
            <a:off x="831850" y="313797"/>
            <a:ext cx="10515600" cy="278870"/>
          </a:xfrm>
        </p:spPr>
        <p:txBody>
          <a:bodyPr anchor="ctr">
            <a:normAutofit lnSpcReduction="10000"/>
          </a:bodyPr>
          <a:lstStyle/>
          <a:p>
            <a:pPr algn="ctr"/>
            <a:r>
              <a:rPr lang="en-US" sz="1400" b="1" dirty="0">
                <a:solidFill>
                  <a:srgbClr val="0192B0"/>
                </a:solidFill>
                <a:latin typeface="Charter" panose="02040503050506020203" pitchFamily="18" charset="0"/>
              </a:rPr>
              <a:t>Building together governance for the future</a:t>
            </a:r>
          </a:p>
        </p:txBody>
      </p:sp>
      <p:sp>
        <p:nvSpPr>
          <p:cNvPr id="26" name="TextBox 25">
            <a:extLst>
              <a:ext uri="{FF2B5EF4-FFF2-40B4-BE49-F238E27FC236}">
                <a16:creationId xmlns:a16="http://schemas.microsoft.com/office/drawing/2014/main" id="{BDABAA91-C066-5D33-1076-425927F7F242}"/>
              </a:ext>
            </a:extLst>
          </p:cNvPr>
          <p:cNvSpPr txBox="1"/>
          <p:nvPr/>
        </p:nvSpPr>
        <p:spPr>
          <a:xfrm>
            <a:off x="764101" y="2704052"/>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02</a:t>
            </a:r>
          </a:p>
        </p:txBody>
      </p:sp>
      <p:sp>
        <p:nvSpPr>
          <p:cNvPr id="31" name="TextBox 30">
            <a:extLst>
              <a:ext uri="{FF2B5EF4-FFF2-40B4-BE49-F238E27FC236}">
                <a16:creationId xmlns:a16="http://schemas.microsoft.com/office/drawing/2014/main" id="{A45F66D4-92EF-68A3-08C5-5876F989A1A8}"/>
              </a:ext>
            </a:extLst>
          </p:cNvPr>
          <p:cNvSpPr txBox="1"/>
          <p:nvPr/>
        </p:nvSpPr>
        <p:spPr>
          <a:xfrm>
            <a:off x="764101" y="3485899"/>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03</a:t>
            </a:r>
          </a:p>
        </p:txBody>
      </p:sp>
      <p:sp>
        <p:nvSpPr>
          <p:cNvPr id="36" name="TextBox 35">
            <a:extLst>
              <a:ext uri="{FF2B5EF4-FFF2-40B4-BE49-F238E27FC236}">
                <a16:creationId xmlns:a16="http://schemas.microsoft.com/office/drawing/2014/main" id="{331A69F8-71E1-58C5-0E8F-DE588562D730}"/>
              </a:ext>
            </a:extLst>
          </p:cNvPr>
          <p:cNvSpPr txBox="1"/>
          <p:nvPr/>
        </p:nvSpPr>
        <p:spPr>
          <a:xfrm>
            <a:off x="764101" y="4268831"/>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04</a:t>
            </a:r>
          </a:p>
        </p:txBody>
      </p:sp>
      <p:pic>
        <p:nvPicPr>
          <p:cNvPr id="41" name="Picture 40">
            <a:extLst>
              <a:ext uri="{FF2B5EF4-FFF2-40B4-BE49-F238E27FC236}">
                <a16:creationId xmlns:a16="http://schemas.microsoft.com/office/drawing/2014/main" id="{5F744479-0F60-B1E8-7E13-1DD1503B1B83}"/>
              </a:ext>
            </a:extLst>
          </p:cNvPr>
          <p:cNvPicPr>
            <a:picLocks noChangeAspect="1"/>
          </p:cNvPicPr>
          <p:nvPr/>
        </p:nvPicPr>
        <p:blipFill rotWithShape="1">
          <a:blip r:embed="rId6"/>
          <a:srcRect t="92593"/>
          <a:stretch/>
        </p:blipFill>
        <p:spPr>
          <a:xfrm>
            <a:off x="1524" y="6350000"/>
            <a:ext cx="12188952" cy="508000"/>
          </a:xfrm>
          <a:prstGeom prst="rect">
            <a:avLst/>
          </a:prstGeom>
        </p:spPr>
      </p:pic>
      <p:sp>
        <p:nvSpPr>
          <p:cNvPr id="43" name="Title 3">
            <a:extLst>
              <a:ext uri="{FF2B5EF4-FFF2-40B4-BE49-F238E27FC236}">
                <a16:creationId xmlns:a16="http://schemas.microsoft.com/office/drawing/2014/main" id="{D18F7BFA-0F0B-688D-C2F1-71920658BEB6}"/>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8   |</a:t>
            </a:r>
          </a:p>
        </p:txBody>
      </p:sp>
      <p:sp>
        <p:nvSpPr>
          <p:cNvPr id="48" name="TextBox 47">
            <a:extLst>
              <a:ext uri="{FF2B5EF4-FFF2-40B4-BE49-F238E27FC236}">
                <a16:creationId xmlns:a16="http://schemas.microsoft.com/office/drawing/2014/main" id="{BB0EDE29-90A8-8796-81C1-27625B622852}"/>
              </a:ext>
            </a:extLst>
          </p:cNvPr>
          <p:cNvSpPr txBox="1"/>
          <p:nvPr/>
        </p:nvSpPr>
        <p:spPr>
          <a:xfrm>
            <a:off x="764101" y="5106875"/>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05</a:t>
            </a:r>
          </a:p>
        </p:txBody>
      </p:sp>
      <p:sp>
        <p:nvSpPr>
          <p:cNvPr id="21" name="Title 3">
            <a:extLst>
              <a:ext uri="{FF2B5EF4-FFF2-40B4-BE49-F238E27FC236}">
                <a16:creationId xmlns:a16="http://schemas.microsoft.com/office/drawing/2014/main" id="{799FD414-830C-A9EE-4422-8EC102F796F0}"/>
              </a:ext>
            </a:extLst>
          </p:cNvPr>
          <p:cNvSpPr>
            <a:spLocks noGrp="1"/>
          </p:cNvSpPr>
          <p:nvPr>
            <p:ph type="title"/>
          </p:nvPr>
        </p:nvSpPr>
        <p:spPr>
          <a:xfrm>
            <a:off x="682428" y="929216"/>
            <a:ext cx="10806840" cy="440794"/>
          </a:xfrm>
          <a:solidFill>
            <a:schemeClr val="bg1"/>
          </a:solidFill>
        </p:spPr>
        <p:txBody>
          <a:bodyPr anchor="t">
            <a:normAutofit/>
          </a:bodyPr>
          <a:lstStyle/>
          <a:p>
            <a:pPr algn="ctr"/>
            <a:r>
              <a:rPr lang="en-GB" sz="2000" b="1" dirty="0">
                <a:solidFill>
                  <a:srgbClr val="0192B0"/>
                </a:solidFill>
                <a:latin typeface="Charter" panose="02040503050506020203" pitchFamily="18" charset="0"/>
              </a:rPr>
              <a:t>Mirroring European Approach</a:t>
            </a:r>
            <a:endParaRPr lang="en-US" sz="2000" b="1" dirty="0">
              <a:solidFill>
                <a:srgbClr val="0192B0"/>
              </a:solidFill>
              <a:latin typeface="Charter" panose="02040503050506020203" pitchFamily="18" charset="0"/>
            </a:endParaRPr>
          </a:p>
        </p:txBody>
      </p:sp>
      <p:sp>
        <p:nvSpPr>
          <p:cNvPr id="8" name="TextBox 7">
            <a:extLst>
              <a:ext uri="{FF2B5EF4-FFF2-40B4-BE49-F238E27FC236}">
                <a16:creationId xmlns:a16="http://schemas.microsoft.com/office/drawing/2014/main" id="{57F22FA5-593B-753C-9655-BBAA614BEB9D}"/>
              </a:ext>
            </a:extLst>
          </p:cNvPr>
          <p:cNvSpPr txBox="1"/>
          <p:nvPr/>
        </p:nvSpPr>
        <p:spPr>
          <a:xfrm>
            <a:off x="831849" y="1823898"/>
            <a:ext cx="10806839"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PACE, TSI,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Mobility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Programmes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 possible hosting for the job shadowing segment in EU MSs</a:t>
            </a: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p:txBody>
      </p:sp>
    </p:spTree>
    <p:extLst>
      <p:ext uri="{BB962C8B-B14F-4D97-AF65-F5344CB8AC3E}">
        <p14:creationId xmlns:p14="http://schemas.microsoft.com/office/powerpoint/2010/main" val="689945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D6D5-DCA7-BA61-C954-8B762DA661A8}"/>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C14274CC-3617-D19E-109D-2C3FC9381A64}"/>
              </a:ext>
            </a:extLst>
          </p:cNvPr>
          <p:cNvPicPr>
            <a:picLocks noChangeAspect="1"/>
          </p:cNvPicPr>
          <p:nvPr/>
        </p:nvPicPr>
        <p:blipFill rotWithShape="1">
          <a:blip r:embed="rId2"/>
          <a:srcRect b="52181"/>
          <a:stretch/>
        </p:blipFill>
        <p:spPr>
          <a:xfrm>
            <a:off x="0" y="5858635"/>
            <a:ext cx="12192000" cy="560436"/>
          </a:xfrm>
          <a:prstGeom prst="rect">
            <a:avLst/>
          </a:prstGeom>
        </p:spPr>
      </p:pic>
      <p:pic>
        <p:nvPicPr>
          <p:cNvPr id="19" name="Picture 18">
            <a:extLst>
              <a:ext uri="{FF2B5EF4-FFF2-40B4-BE49-F238E27FC236}">
                <a16:creationId xmlns:a16="http://schemas.microsoft.com/office/drawing/2014/main" id="{5CB3C234-AFA0-2369-5CE7-D72863E38507}"/>
              </a:ext>
            </a:extLst>
          </p:cNvPr>
          <p:cNvPicPr>
            <a:picLocks noChangeAspect="1"/>
          </p:cNvPicPr>
          <p:nvPr/>
        </p:nvPicPr>
        <p:blipFill rotWithShape="1">
          <a:blip r:embed="rId3"/>
          <a:srcRect b="85679"/>
          <a:stretch/>
        </p:blipFill>
        <p:spPr>
          <a:xfrm>
            <a:off x="1524" y="0"/>
            <a:ext cx="12188952" cy="982133"/>
          </a:xfrm>
          <a:prstGeom prst="rect">
            <a:avLst/>
          </a:prstGeom>
        </p:spPr>
      </p:pic>
      <p:pic>
        <p:nvPicPr>
          <p:cNvPr id="9" name="Picture 8">
            <a:extLst>
              <a:ext uri="{FF2B5EF4-FFF2-40B4-BE49-F238E27FC236}">
                <a16:creationId xmlns:a16="http://schemas.microsoft.com/office/drawing/2014/main" id="{793915EA-22A7-3F01-DBE7-CC7D4FBCA3E4}"/>
              </a:ext>
            </a:extLst>
          </p:cNvPr>
          <p:cNvPicPr>
            <a:picLocks noChangeAspect="1"/>
          </p:cNvPicPr>
          <p:nvPr/>
        </p:nvPicPr>
        <p:blipFill rotWithShape="1">
          <a:blip r:embed="rId4"/>
          <a:srcRect b="89630"/>
          <a:stretch/>
        </p:blipFill>
        <p:spPr>
          <a:xfrm>
            <a:off x="3048" y="0"/>
            <a:ext cx="12188952" cy="711200"/>
          </a:xfrm>
          <a:prstGeom prst="rect">
            <a:avLst/>
          </a:prstGeom>
        </p:spPr>
      </p:pic>
      <p:pic>
        <p:nvPicPr>
          <p:cNvPr id="7" name="Picture 6">
            <a:extLst>
              <a:ext uri="{FF2B5EF4-FFF2-40B4-BE49-F238E27FC236}">
                <a16:creationId xmlns:a16="http://schemas.microsoft.com/office/drawing/2014/main" id="{DE5D3E68-BBB1-3A57-FA35-DD3C01B99775}"/>
              </a:ext>
            </a:extLst>
          </p:cNvPr>
          <p:cNvPicPr>
            <a:picLocks noChangeAspect="1"/>
          </p:cNvPicPr>
          <p:nvPr/>
        </p:nvPicPr>
        <p:blipFill rotWithShape="1">
          <a:blip r:embed="rId5"/>
          <a:srcRect b="89630"/>
          <a:stretch/>
        </p:blipFill>
        <p:spPr>
          <a:xfrm>
            <a:off x="3048" y="0"/>
            <a:ext cx="12188952" cy="711200"/>
          </a:xfrm>
          <a:prstGeom prst="rect">
            <a:avLst/>
          </a:prstGeom>
        </p:spPr>
      </p:pic>
      <p:sp>
        <p:nvSpPr>
          <p:cNvPr id="5" name="Text Placeholder 4">
            <a:extLst>
              <a:ext uri="{FF2B5EF4-FFF2-40B4-BE49-F238E27FC236}">
                <a16:creationId xmlns:a16="http://schemas.microsoft.com/office/drawing/2014/main" id="{476B0ABB-A9E4-C05D-06B8-5B05658DA0C9}"/>
              </a:ext>
            </a:extLst>
          </p:cNvPr>
          <p:cNvSpPr>
            <a:spLocks noGrp="1"/>
          </p:cNvSpPr>
          <p:nvPr>
            <p:ph type="body" idx="1"/>
          </p:nvPr>
        </p:nvSpPr>
        <p:spPr>
          <a:xfrm>
            <a:off x="831850" y="313797"/>
            <a:ext cx="10515600" cy="278870"/>
          </a:xfrm>
        </p:spPr>
        <p:txBody>
          <a:bodyPr anchor="ctr">
            <a:normAutofit lnSpcReduction="10000"/>
          </a:bodyPr>
          <a:lstStyle/>
          <a:p>
            <a:pPr algn="ctr"/>
            <a:r>
              <a:rPr lang="en-US" sz="1400" b="1" dirty="0">
                <a:solidFill>
                  <a:srgbClr val="0192B0"/>
                </a:solidFill>
                <a:latin typeface="Charter" panose="02040503050506020203" pitchFamily="18" charset="0"/>
              </a:rPr>
              <a:t>Building together governance for the future</a:t>
            </a:r>
          </a:p>
        </p:txBody>
      </p:sp>
      <p:sp>
        <p:nvSpPr>
          <p:cNvPr id="26" name="TextBox 25">
            <a:extLst>
              <a:ext uri="{FF2B5EF4-FFF2-40B4-BE49-F238E27FC236}">
                <a16:creationId xmlns:a16="http://schemas.microsoft.com/office/drawing/2014/main" id="{B8E2AB0B-1C53-EB5E-C1D5-4348B1811C12}"/>
              </a:ext>
            </a:extLst>
          </p:cNvPr>
          <p:cNvSpPr txBox="1"/>
          <p:nvPr/>
        </p:nvSpPr>
        <p:spPr>
          <a:xfrm>
            <a:off x="764101" y="2704052"/>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02</a:t>
            </a:r>
          </a:p>
        </p:txBody>
      </p:sp>
      <p:sp>
        <p:nvSpPr>
          <p:cNvPr id="31" name="TextBox 30">
            <a:extLst>
              <a:ext uri="{FF2B5EF4-FFF2-40B4-BE49-F238E27FC236}">
                <a16:creationId xmlns:a16="http://schemas.microsoft.com/office/drawing/2014/main" id="{9F772635-A213-8775-BEC8-4BA31324B831}"/>
              </a:ext>
            </a:extLst>
          </p:cNvPr>
          <p:cNvSpPr txBox="1"/>
          <p:nvPr/>
        </p:nvSpPr>
        <p:spPr>
          <a:xfrm>
            <a:off x="764101" y="3485899"/>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03</a:t>
            </a:r>
          </a:p>
        </p:txBody>
      </p:sp>
      <p:sp>
        <p:nvSpPr>
          <p:cNvPr id="36" name="TextBox 35">
            <a:extLst>
              <a:ext uri="{FF2B5EF4-FFF2-40B4-BE49-F238E27FC236}">
                <a16:creationId xmlns:a16="http://schemas.microsoft.com/office/drawing/2014/main" id="{3A6A5248-1749-2821-17A5-83D6B2C51AD7}"/>
              </a:ext>
            </a:extLst>
          </p:cNvPr>
          <p:cNvSpPr txBox="1"/>
          <p:nvPr/>
        </p:nvSpPr>
        <p:spPr>
          <a:xfrm>
            <a:off x="764101" y="4268831"/>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04</a:t>
            </a:r>
          </a:p>
        </p:txBody>
      </p:sp>
      <p:pic>
        <p:nvPicPr>
          <p:cNvPr id="41" name="Picture 40">
            <a:extLst>
              <a:ext uri="{FF2B5EF4-FFF2-40B4-BE49-F238E27FC236}">
                <a16:creationId xmlns:a16="http://schemas.microsoft.com/office/drawing/2014/main" id="{0EAC0DB6-1A3C-5D7F-F188-53399ACFB705}"/>
              </a:ext>
            </a:extLst>
          </p:cNvPr>
          <p:cNvPicPr>
            <a:picLocks noChangeAspect="1"/>
          </p:cNvPicPr>
          <p:nvPr/>
        </p:nvPicPr>
        <p:blipFill rotWithShape="1">
          <a:blip r:embed="rId6"/>
          <a:srcRect t="92593"/>
          <a:stretch/>
        </p:blipFill>
        <p:spPr>
          <a:xfrm>
            <a:off x="1524" y="6350000"/>
            <a:ext cx="12188952" cy="508000"/>
          </a:xfrm>
          <a:prstGeom prst="rect">
            <a:avLst/>
          </a:prstGeom>
        </p:spPr>
      </p:pic>
      <p:sp>
        <p:nvSpPr>
          <p:cNvPr id="43" name="Title 3">
            <a:extLst>
              <a:ext uri="{FF2B5EF4-FFF2-40B4-BE49-F238E27FC236}">
                <a16:creationId xmlns:a16="http://schemas.microsoft.com/office/drawing/2014/main" id="{56409EDF-9407-133E-4941-410960E52B18}"/>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9   |</a:t>
            </a:r>
          </a:p>
        </p:txBody>
      </p:sp>
      <p:sp>
        <p:nvSpPr>
          <p:cNvPr id="48" name="TextBox 47">
            <a:extLst>
              <a:ext uri="{FF2B5EF4-FFF2-40B4-BE49-F238E27FC236}">
                <a16:creationId xmlns:a16="http://schemas.microsoft.com/office/drawing/2014/main" id="{975E1B6B-989E-1B04-1BBB-CDB043FFFD0B}"/>
              </a:ext>
            </a:extLst>
          </p:cNvPr>
          <p:cNvSpPr txBox="1"/>
          <p:nvPr/>
        </p:nvSpPr>
        <p:spPr>
          <a:xfrm>
            <a:off x="764101" y="5106875"/>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05</a:t>
            </a:r>
          </a:p>
        </p:txBody>
      </p:sp>
      <p:sp>
        <p:nvSpPr>
          <p:cNvPr id="21" name="Title 3">
            <a:extLst>
              <a:ext uri="{FF2B5EF4-FFF2-40B4-BE49-F238E27FC236}">
                <a16:creationId xmlns:a16="http://schemas.microsoft.com/office/drawing/2014/main" id="{809A38FB-7CE6-BDE1-066B-3B57C287E07C}"/>
              </a:ext>
            </a:extLst>
          </p:cNvPr>
          <p:cNvSpPr>
            <a:spLocks noGrp="1"/>
          </p:cNvSpPr>
          <p:nvPr>
            <p:ph type="title"/>
          </p:nvPr>
        </p:nvSpPr>
        <p:spPr>
          <a:xfrm>
            <a:off x="682428" y="929216"/>
            <a:ext cx="10806840" cy="440794"/>
          </a:xfrm>
          <a:solidFill>
            <a:schemeClr val="bg1"/>
          </a:solidFill>
        </p:spPr>
        <p:txBody>
          <a:bodyPr anchor="t">
            <a:normAutofit/>
          </a:bodyPr>
          <a:lstStyle/>
          <a:p>
            <a:pPr algn="ctr"/>
            <a:r>
              <a:rPr lang="en-GB" sz="2000" b="1" dirty="0">
                <a:solidFill>
                  <a:srgbClr val="0192B0"/>
                </a:solidFill>
                <a:latin typeface="Charter" panose="02040503050506020203" pitchFamily="18" charset="0"/>
              </a:rPr>
              <a:t>Future</a:t>
            </a:r>
            <a:endParaRPr lang="en-US" sz="2000" b="1" dirty="0">
              <a:solidFill>
                <a:srgbClr val="0192B0"/>
              </a:solidFill>
              <a:latin typeface="Charter" panose="02040503050506020203" pitchFamily="18" charset="0"/>
            </a:endParaRPr>
          </a:p>
        </p:txBody>
      </p:sp>
      <p:sp>
        <p:nvSpPr>
          <p:cNvPr id="8" name="TextBox 7">
            <a:extLst>
              <a:ext uri="{FF2B5EF4-FFF2-40B4-BE49-F238E27FC236}">
                <a16:creationId xmlns:a16="http://schemas.microsoft.com/office/drawing/2014/main" id="{3E1BD551-F24D-6FB4-6942-C4BAB43129BB}"/>
              </a:ext>
            </a:extLst>
          </p:cNvPr>
          <p:cNvSpPr txBox="1"/>
          <p:nvPr/>
        </p:nvSpPr>
        <p:spPr>
          <a:xfrm>
            <a:off x="831849" y="1823898"/>
            <a:ext cx="10806839"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Continue strengthening the links with the EU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Extending geographical scope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harter"/>
              <a:ea typeface="+mn-ea"/>
              <a:cs typeface="Times New Roman" panose="02020603050405020304" pitchFamily="18" charset="0"/>
            </a:endParaRPr>
          </a:p>
        </p:txBody>
      </p:sp>
    </p:spTree>
    <p:extLst>
      <p:ext uri="{BB962C8B-B14F-4D97-AF65-F5344CB8AC3E}">
        <p14:creationId xmlns:p14="http://schemas.microsoft.com/office/powerpoint/2010/main" val="1801427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21FFCF6-8277-1747-849C-73A6A1803112}"/>
              </a:ext>
            </a:extLst>
          </p:cNvPr>
          <p:cNvPicPr>
            <a:picLocks noChangeAspect="1"/>
          </p:cNvPicPr>
          <p:nvPr/>
        </p:nvPicPr>
        <p:blipFill rotWithShape="1">
          <a:blip r:embed="rId2"/>
          <a:srcRect b="52181"/>
          <a:stretch/>
        </p:blipFill>
        <p:spPr>
          <a:xfrm>
            <a:off x="0" y="5999199"/>
            <a:ext cx="12192000" cy="419871"/>
          </a:xfrm>
          <a:prstGeom prst="rect">
            <a:avLst/>
          </a:prstGeom>
        </p:spPr>
      </p:pic>
      <p:pic>
        <p:nvPicPr>
          <p:cNvPr id="19" name="Picture 18">
            <a:extLst>
              <a:ext uri="{FF2B5EF4-FFF2-40B4-BE49-F238E27FC236}">
                <a16:creationId xmlns:a16="http://schemas.microsoft.com/office/drawing/2014/main" id="{5E2FBB47-AEA4-274A-9CDA-90C1456D2717}"/>
              </a:ext>
            </a:extLst>
          </p:cNvPr>
          <p:cNvPicPr>
            <a:picLocks noChangeAspect="1"/>
          </p:cNvPicPr>
          <p:nvPr/>
        </p:nvPicPr>
        <p:blipFill rotWithShape="1">
          <a:blip r:embed="rId3"/>
          <a:srcRect b="85679"/>
          <a:stretch/>
        </p:blipFill>
        <p:spPr>
          <a:xfrm>
            <a:off x="1524" y="0"/>
            <a:ext cx="12188952" cy="982133"/>
          </a:xfrm>
          <a:prstGeom prst="rect">
            <a:avLst/>
          </a:prstGeom>
        </p:spPr>
      </p:pic>
      <p:pic>
        <p:nvPicPr>
          <p:cNvPr id="9" name="Picture 8">
            <a:extLst>
              <a:ext uri="{FF2B5EF4-FFF2-40B4-BE49-F238E27FC236}">
                <a16:creationId xmlns:a16="http://schemas.microsoft.com/office/drawing/2014/main" id="{B43BBE75-11D6-4E45-991F-D9C34B8441CB}"/>
              </a:ext>
            </a:extLst>
          </p:cNvPr>
          <p:cNvPicPr>
            <a:picLocks noChangeAspect="1"/>
          </p:cNvPicPr>
          <p:nvPr/>
        </p:nvPicPr>
        <p:blipFill rotWithShape="1">
          <a:blip r:embed="rId4"/>
          <a:srcRect b="89630"/>
          <a:stretch/>
        </p:blipFill>
        <p:spPr>
          <a:xfrm>
            <a:off x="3048" y="0"/>
            <a:ext cx="12188952" cy="711200"/>
          </a:xfrm>
          <a:prstGeom prst="rect">
            <a:avLst/>
          </a:prstGeom>
        </p:spPr>
      </p:pic>
      <p:pic>
        <p:nvPicPr>
          <p:cNvPr id="7" name="Picture 6">
            <a:extLst>
              <a:ext uri="{FF2B5EF4-FFF2-40B4-BE49-F238E27FC236}">
                <a16:creationId xmlns:a16="http://schemas.microsoft.com/office/drawing/2014/main" id="{49A593A8-7177-F149-997D-B7D7E3DD2FEF}"/>
              </a:ext>
            </a:extLst>
          </p:cNvPr>
          <p:cNvPicPr>
            <a:picLocks noChangeAspect="1"/>
          </p:cNvPicPr>
          <p:nvPr/>
        </p:nvPicPr>
        <p:blipFill rotWithShape="1">
          <a:blip r:embed="rId5"/>
          <a:srcRect b="89630"/>
          <a:stretch/>
        </p:blipFill>
        <p:spPr>
          <a:xfrm>
            <a:off x="3048" y="0"/>
            <a:ext cx="12188952" cy="711200"/>
          </a:xfrm>
          <a:prstGeom prst="rect">
            <a:avLst/>
          </a:prstGeom>
        </p:spPr>
      </p:pic>
      <p:sp>
        <p:nvSpPr>
          <p:cNvPr id="5" name="Text Placeholder 4">
            <a:extLst>
              <a:ext uri="{FF2B5EF4-FFF2-40B4-BE49-F238E27FC236}">
                <a16:creationId xmlns:a16="http://schemas.microsoft.com/office/drawing/2014/main" id="{CA12A2A4-E7A0-3949-9D8B-41652243CD87}"/>
              </a:ext>
            </a:extLst>
          </p:cNvPr>
          <p:cNvSpPr>
            <a:spLocks noGrp="1"/>
          </p:cNvSpPr>
          <p:nvPr>
            <p:ph type="body" idx="1"/>
          </p:nvPr>
        </p:nvSpPr>
        <p:spPr>
          <a:xfrm>
            <a:off x="831850" y="313797"/>
            <a:ext cx="10515600" cy="278870"/>
          </a:xfrm>
        </p:spPr>
        <p:txBody>
          <a:bodyPr anchor="ctr">
            <a:normAutofit lnSpcReduction="10000"/>
          </a:bodyPr>
          <a:lstStyle/>
          <a:p>
            <a:pPr algn="ctr"/>
            <a:r>
              <a:rPr lang="en-US" sz="1400" b="1" dirty="0">
                <a:solidFill>
                  <a:srgbClr val="0192B0"/>
                </a:solidFill>
                <a:latin typeface="Charter" panose="02040503050506020203" pitchFamily="18" charset="0"/>
              </a:rPr>
              <a:t>Building together governance for the future</a:t>
            </a:r>
          </a:p>
        </p:txBody>
      </p:sp>
      <p:sp>
        <p:nvSpPr>
          <p:cNvPr id="26" name="TextBox 25">
            <a:extLst>
              <a:ext uri="{FF2B5EF4-FFF2-40B4-BE49-F238E27FC236}">
                <a16:creationId xmlns:a16="http://schemas.microsoft.com/office/drawing/2014/main" id="{4DF77E72-494C-0E42-B1F8-D9F2677BB714}"/>
              </a:ext>
            </a:extLst>
          </p:cNvPr>
          <p:cNvSpPr txBox="1"/>
          <p:nvPr/>
        </p:nvSpPr>
        <p:spPr>
          <a:xfrm>
            <a:off x="764101" y="2704052"/>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02</a:t>
            </a:r>
          </a:p>
        </p:txBody>
      </p:sp>
      <p:sp>
        <p:nvSpPr>
          <p:cNvPr id="31" name="TextBox 30">
            <a:extLst>
              <a:ext uri="{FF2B5EF4-FFF2-40B4-BE49-F238E27FC236}">
                <a16:creationId xmlns:a16="http://schemas.microsoft.com/office/drawing/2014/main" id="{98F8614A-8B2F-F345-9471-07AE790F23E6}"/>
              </a:ext>
            </a:extLst>
          </p:cNvPr>
          <p:cNvSpPr txBox="1"/>
          <p:nvPr/>
        </p:nvSpPr>
        <p:spPr>
          <a:xfrm>
            <a:off x="764101" y="3485899"/>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03</a:t>
            </a:r>
          </a:p>
        </p:txBody>
      </p:sp>
      <p:sp>
        <p:nvSpPr>
          <p:cNvPr id="36" name="TextBox 35">
            <a:extLst>
              <a:ext uri="{FF2B5EF4-FFF2-40B4-BE49-F238E27FC236}">
                <a16:creationId xmlns:a16="http://schemas.microsoft.com/office/drawing/2014/main" id="{7F59F63C-568B-5A42-BDC2-9C277D019D4C}"/>
              </a:ext>
            </a:extLst>
          </p:cNvPr>
          <p:cNvSpPr txBox="1"/>
          <p:nvPr/>
        </p:nvSpPr>
        <p:spPr>
          <a:xfrm>
            <a:off x="764101" y="4268831"/>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04</a:t>
            </a:r>
          </a:p>
        </p:txBody>
      </p:sp>
      <p:pic>
        <p:nvPicPr>
          <p:cNvPr id="41" name="Picture 40">
            <a:extLst>
              <a:ext uri="{FF2B5EF4-FFF2-40B4-BE49-F238E27FC236}">
                <a16:creationId xmlns:a16="http://schemas.microsoft.com/office/drawing/2014/main" id="{CD7EE3C2-3675-1942-A700-C0A35EDAFBA9}"/>
              </a:ext>
            </a:extLst>
          </p:cNvPr>
          <p:cNvPicPr>
            <a:picLocks noChangeAspect="1"/>
          </p:cNvPicPr>
          <p:nvPr/>
        </p:nvPicPr>
        <p:blipFill rotWithShape="1">
          <a:blip r:embed="rId6"/>
          <a:srcRect t="92593"/>
          <a:stretch/>
        </p:blipFill>
        <p:spPr>
          <a:xfrm>
            <a:off x="1524" y="6350000"/>
            <a:ext cx="12188952" cy="508000"/>
          </a:xfrm>
          <a:prstGeom prst="rect">
            <a:avLst/>
          </a:prstGeom>
        </p:spPr>
      </p:pic>
      <p:sp>
        <p:nvSpPr>
          <p:cNvPr id="43" name="Title 3">
            <a:extLst>
              <a:ext uri="{FF2B5EF4-FFF2-40B4-BE49-F238E27FC236}">
                <a16:creationId xmlns:a16="http://schemas.microsoft.com/office/drawing/2014/main" id="{2278AD7B-084A-AE49-943E-CFDA35BA1555}"/>
              </a:ext>
            </a:extLst>
          </p:cNvPr>
          <p:cNvSpPr txBox="1">
            <a:spLocks/>
          </p:cNvSpPr>
          <p:nvPr/>
        </p:nvSpPr>
        <p:spPr>
          <a:xfrm>
            <a:off x="6096000" y="6475025"/>
            <a:ext cx="5788340" cy="307777"/>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Charter" panose="02040503050506020203"/>
                <a:ea typeface="+mj-ea"/>
                <a:cs typeface="+mj-cs"/>
              </a:rPr>
              <a:t>From the Western Balkans to Europe: Shape a Common Administrative Future </a:t>
            </a:r>
            <a:r>
              <a:rPr kumimoji="0" lang="en-US" sz="1000" b="0" i="0" u="none" strike="noStrike" kern="1200" cap="none" spc="0" normalizeH="0" baseline="0" noProof="0" dirty="0">
                <a:ln>
                  <a:noFill/>
                </a:ln>
                <a:solidFill>
                  <a:srgbClr val="FFFFFF"/>
                </a:solidFill>
                <a:effectLst/>
                <a:uLnTx/>
                <a:uFillTx/>
                <a:latin typeface="Charter" panose="02040503050506020203"/>
                <a:ea typeface="+mj-ea"/>
                <a:cs typeface="Arial" panose="020B0604020202020204" pitchFamily="34" charset="0"/>
              </a:rPr>
              <a:t>| 30/09/25   |   Page 10   |</a:t>
            </a:r>
          </a:p>
        </p:txBody>
      </p:sp>
      <p:sp>
        <p:nvSpPr>
          <p:cNvPr id="48" name="TextBox 47">
            <a:extLst>
              <a:ext uri="{FF2B5EF4-FFF2-40B4-BE49-F238E27FC236}">
                <a16:creationId xmlns:a16="http://schemas.microsoft.com/office/drawing/2014/main" id="{500CCBB3-B2EE-164C-8E84-263B0A3EA5EA}"/>
              </a:ext>
            </a:extLst>
          </p:cNvPr>
          <p:cNvSpPr txBox="1"/>
          <p:nvPr/>
        </p:nvSpPr>
        <p:spPr>
          <a:xfrm>
            <a:off x="764101" y="5106875"/>
            <a:ext cx="604639" cy="430887"/>
          </a:xfrm>
          <a:prstGeom prst="rect">
            <a:avLst/>
          </a:prstGeom>
          <a:noFill/>
        </p:spPr>
        <p:txBody>
          <a:bodyPr wrap="square" t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05</a:t>
            </a:r>
          </a:p>
        </p:txBody>
      </p:sp>
      <p:sp>
        <p:nvSpPr>
          <p:cNvPr id="15" name="Title 3">
            <a:extLst>
              <a:ext uri="{FF2B5EF4-FFF2-40B4-BE49-F238E27FC236}">
                <a16:creationId xmlns:a16="http://schemas.microsoft.com/office/drawing/2014/main" id="{DFA35AC1-AD3B-034C-B77D-B3689D232874}"/>
              </a:ext>
            </a:extLst>
          </p:cNvPr>
          <p:cNvSpPr txBox="1">
            <a:spLocks/>
          </p:cNvSpPr>
          <p:nvPr/>
        </p:nvSpPr>
        <p:spPr>
          <a:xfrm>
            <a:off x="834828" y="3196169"/>
            <a:ext cx="10806840" cy="896666"/>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rPr>
              <a:t>Thank you for your attention</a:t>
            </a:r>
            <a:endParaRPr kumimoji="0" lang="en-US" sz="2600" b="1" i="0" u="none" strike="noStrike" kern="1200" cap="none" spc="0" normalizeH="0" baseline="0" noProof="0" dirty="0">
              <a:ln>
                <a:noFill/>
              </a:ln>
              <a:solidFill>
                <a:srgbClr val="0192B0"/>
              </a:solidFill>
              <a:effectLst/>
              <a:uLnTx/>
              <a:uFillTx/>
              <a:latin typeface="Charter" panose="02040503050506020203" pitchFamily="18" charset="0"/>
              <a:ea typeface="+mj-ea"/>
              <a:cs typeface="+mj-cs"/>
            </a:endParaRPr>
          </a:p>
        </p:txBody>
      </p:sp>
    </p:spTree>
    <p:extLst>
      <p:ext uri="{BB962C8B-B14F-4D97-AF65-F5344CB8AC3E}">
        <p14:creationId xmlns:p14="http://schemas.microsoft.com/office/powerpoint/2010/main" val="53545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C1B21-BDD6-763A-4E62-6D4C4083325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1E01B6F-9D91-F81C-9FF3-860BFB97B42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E1E01B6F-9D91-F81C-9FF3-860BFB97B4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D4A9AAA4-81D1-1929-8C33-11CD773A7D06}"/>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9BB6B3E1-4252-1C1C-A8D2-A8CB9BB2B2F5}"/>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05CE6690-AD25-3B15-7FA1-31F8A7B0755B}"/>
              </a:ext>
            </a:extLst>
          </p:cNvPr>
          <p:cNvSpPr>
            <a:spLocks noGrp="1"/>
          </p:cNvSpPr>
          <p:nvPr>
            <p:ph type="sldNum" sz="quarter" idx="12"/>
          </p:nvPr>
        </p:nvSpPr>
        <p:spPr/>
        <p:txBody>
          <a:bodyPr/>
          <a:lstStyle/>
          <a:p>
            <a:fld id="{23AA811B-2EBD-4900-905E-5BE206449611}" type="slidenum">
              <a:rPr lang="en-GB" smtClean="0"/>
              <a:pPr/>
              <a:t>38</a:t>
            </a:fld>
            <a:endParaRPr lang="en-GB"/>
          </a:p>
        </p:txBody>
      </p:sp>
    </p:spTree>
    <p:extLst>
      <p:ext uri="{BB962C8B-B14F-4D97-AF65-F5344CB8AC3E}">
        <p14:creationId xmlns:p14="http://schemas.microsoft.com/office/powerpoint/2010/main" val="2380071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464EF-1504-6BC3-EFCD-72EF6BF99EC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A152BE1-8429-530F-3136-EE09733CC5B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5A152BE1-8429-530F-3136-EE09733CC5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3F5401D9-6CB8-AAE6-B03D-CDB17573AB8D}"/>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018C65BC-B394-E4EB-8AEF-B7197227AFDD}"/>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083B949C-4885-9B4E-BC99-BDF936014558}"/>
              </a:ext>
            </a:extLst>
          </p:cNvPr>
          <p:cNvSpPr>
            <a:spLocks noGrp="1"/>
          </p:cNvSpPr>
          <p:nvPr>
            <p:ph type="sldNum" sz="quarter" idx="12"/>
          </p:nvPr>
        </p:nvSpPr>
        <p:spPr/>
        <p:txBody>
          <a:bodyPr/>
          <a:lstStyle/>
          <a:p>
            <a:fld id="{23AA811B-2EBD-4900-905E-5BE206449611}" type="slidenum">
              <a:rPr lang="en-GB" smtClean="0"/>
              <a:pPr/>
              <a:t>39</a:t>
            </a:fld>
            <a:endParaRPr lang="en-GB"/>
          </a:p>
        </p:txBody>
      </p:sp>
    </p:spTree>
    <p:extLst>
      <p:ext uri="{BB962C8B-B14F-4D97-AF65-F5344CB8AC3E}">
        <p14:creationId xmlns:p14="http://schemas.microsoft.com/office/powerpoint/2010/main" val="73060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3" name="Objekt 1" hidden="1"/>
          <p:cNvGraphicFramePr/>
          <p:nvPr/>
        </p:nvGraphicFramePr>
        <p:xfrm>
          <a:off x="1440" y="1440"/>
          <a:ext cx="1080" cy="1080"/>
        </p:xfrm>
        <a:graphic>
          <a:graphicData uri="http://schemas.openxmlformats.org/presentationml/2006/ole">
            <mc:AlternateContent xmlns:mc="http://schemas.openxmlformats.org/markup-compatibility/2006">
              <mc:Choice xmlns:v="urn:schemas-microsoft-com:vml" Requires="v">
                <p:oleObj name="think-cell Slide" r:id="rId3" imgW="0" imgH="0" progId="TCLayout.ActiveDocument.1">
                  <p:embed/>
                </p:oleObj>
              </mc:Choice>
              <mc:Fallback>
                <p:oleObj name="think-cell Slide" r:id="rId3" imgW="0" imgH="0" progId="TCLayout.ActiveDocument.1">
                  <p:embed/>
                  <p:pic>
                    <p:nvPicPr>
                      <p:cNvPr id="403" name="Objekt 1" hidden="1"/>
                      <p:cNvPicPr/>
                      <p:nvPr/>
                    </p:nvPicPr>
                    <p:blipFill>
                      <a:blip r:embed="rId4"/>
                      <a:stretch/>
                    </p:blipFill>
                    <p:spPr>
                      <a:xfrm>
                        <a:off x="1440" y="1440"/>
                        <a:ext cx="1080" cy="1080"/>
                      </a:xfrm>
                      <a:prstGeom prst="rect">
                        <a:avLst/>
                      </a:prstGeom>
                      <a:noFill/>
                      <a:ln w="0">
                        <a:noFill/>
                      </a:ln>
                    </p:spPr>
                  </p:pic>
                </p:oleObj>
              </mc:Fallback>
            </mc:AlternateContent>
          </a:graphicData>
        </a:graphic>
      </p:graphicFrame>
      <p:pic>
        <p:nvPicPr>
          <p:cNvPr id="405" name="Picture 1" descr="A toy on a table&#10;&#10;Description automatically generated"/>
          <p:cNvPicPr/>
          <p:nvPr/>
        </p:nvPicPr>
        <p:blipFill>
          <a:blip r:embed="rId5"/>
          <a:stretch/>
        </p:blipFill>
        <p:spPr>
          <a:xfrm>
            <a:off x="0" y="0"/>
            <a:ext cx="12191760" cy="6857640"/>
          </a:xfrm>
          <a:prstGeom prst="rect">
            <a:avLst/>
          </a:prstGeom>
          <a:noFill/>
          <a:ln w="0">
            <a:noFill/>
          </a:ln>
        </p:spPr>
      </p:pic>
      <p:sp>
        <p:nvSpPr>
          <p:cNvPr id="406" name="Rektangel 1"/>
          <p:cNvSpPr/>
          <p:nvPr/>
        </p:nvSpPr>
        <p:spPr>
          <a:xfrm>
            <a:off x="192240" y="3673440"/>
            <a:ext cx="11817000" cy="2239560"/>
          </a:xfrm>
          <a:prstGeom prst="rect">
            <a:avLst/>
          </a:prstGeom>
          <a:solidFill>
            <a:srgbClr val="406871">
              <a:alpha val="90000"/>
            </a:srgbClr>
          </a:solidFill>
          <a:ln w="6350">
            <a:noFill/>
          </a:ln>
        </p:spPr>
        <p:style>
          <a:lnRef idx="0">
            <a:scrgbClr r="0" g="0" b="0"/>
          </a:lnRef>
          <a:fillRef idx="0">
            <a:scrgbClr r="0" g="0" b="0"/>
          </a:fillRef>
          <a:effectRef idx="0">
            <a:scrgbClr r="0" g="0" b="0"/>
          </a:effectRef>
          <a:fontRef idx="minor"/>
        </p:style>
        <p:txBody>
          <a:bodyPr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407" name="Text Placeholder 1"/>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dirty="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dirty="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08" name="Text Placeholder 2"/>
          <p:cNvSpPr/>
          <p:nvPr/>
        </p:nvSpPr>
        <p:spPr>
          <a:xfrm>
            <a:off x="179280" y="4437000"/>
            <a:ext cx="11829600" cy="223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dirty="0">
                <a:ln>
                  <a:noFill/>
                </a:ln>
                <a:solidFill>
                  <a:srgbClr val="FFFFFF">
                    <a:alpha val="1000"/>
                  </a:srgbClr>
                </a:solidFill>
                <a:effectLst/>
                <a:uLnTx/>
                <a:uFillTx/>
                <a:latin typeface="Arial"/>
                <a:ea typeface="+mn-ea"/>
                <a:cs typeface="+mn-cs"/>
              </a:rPr>
              <a:t>[16. december 2022]</a:t>
            </a:r>
            <a:endParaRPr kumimoji="0" lang="da-DK" sz="9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0" algn="l"/>
              </a:tabLst>
              <a:defRPr/>
            </a:pPr>
            <a:r>
              <a:rPr kumimoji="0" lang="da-DK" sz="900" b="0" i="0" u="none" strike="noStrike" kern="1200" cap="none" spc="0" normalizeH="0" baseline="0" noProof="0" dirty="0">
                <a:ln>
                  <a:noFill/>
                </a:ln>
                <a:solidFill>
                  <a:srgbClr val="FFFFFF">
                    <a:alpha val="1000"/>
                  </a:srgbClr>
                </a:solidFill>
                <a:effectLst/>
                <a:uLnTx/>
                <a:uFillTx/>
                <a:latin typeface="Arial"/>
                <a:ea typeface="+mn-ea"/>
                <a:cs typeface="+mn-cs"/>
              </a:rPr>
              <a:t>Rigsarkivet &amp; Statens Analyser og Implementering</a:t>
            </a:r>
            <a:endParaRPr kumimoji="0" lang="da-DK"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09" name="Title 1"/>
          <p:cNvSpPr/>
          <p:nvPr/>
        </p:nvSpPr>
        <p:spPr>
          <a:xfrm>
            <a:off x="917280" y="4230000"/>
            <a:ext cx="10011240" cy="1213200"/>
          </a:xfrm>
          <a:prstGeom prst="rect">
            <a:avLst/>
          </a:prstGeom>
          <a:noFill/>
          <a:ln w="0">
            <a:noFill/>
          </a:ln>
        </p:spPr>
        <p:style>
          <a:lnRef idx="0">
            <a:scrgbClr r="0" g="0" b="0"/>
          </a:lnRef>
          <a:fillRef idx="0">
            <a:scrgbClr r="0" g="0" b="0"/>
          </a:fillRef>
          <a:effectRef idx="0">
            <a:scrgbClr r="0" g="0" b="0"/>
          </a:effectRef>
          <a:fontRef idx="minor"/>
        </p:style>
        <p:txBody>
          <a:bodyPr lIns="0" tIns="0" rIns="0" bIns="0" numCol="1" spc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2800" b="1" i="0" u="none" strike="noStrike" kern="1200" cap="none" spc="0" normalizeH="0" baseline="0" noProof="0" dirty="0">
                <a:ln>
                  <a:noFill/>
                </a:ln>
                <a:solidFill>
                  <a:srgbClr val="FFFFFF"/>
                </a:solidFill>
                <a:effectLst/>
                <a:uLnTx/>
                <a:uFillTx/>
                <a:latin typeface="Yu Gothic Medium"/>
                <a:ea typeface="Yu Gothic Medium"/>
                <a:cs typeface="+mn-cs"/>
              </a:rPr>
              <a:t>The Digital Task Force for </a:t>
            </a:r>
            <a:r>
              <a:rPr kumimoji="0" lang="en-US" sz="2800" b="1" i="0" u="none" strike="noStrike" kern="1200" cap="none" spc="0" normalizeH="0" baseline="0" noProof="0" dirty="0">
                <a:ln>
                  <a:noFill/>
                </a:ln>
                <a:solidFill>
                  <a:srgbClr val="FFFFFF"/>
                </a:solidFill>
                <a:effectLst/>
                <a:uLnTx/>
                <a:uFillTx/>
                <a:latin typeface="Yu Gothic Medium"/>
                <a:ea typeface="Yu Gothic Medium"/>
                <a:cs typeface="+mn-cs"/>
              </a:rPr>
              <a:t>Artificial</a:t>
            </a:r>
            <a:r>
              <a:rPr kumimoji="0" lang="da-DK" sz="2800" b="1" i="0" u="none" strike="noStrike" kern="1200" cap="none" spc="0" normalizeH="0" baseline="0" noProof="0" dirty="0">
                <a:ln>
                  <a:noFill/>
                </a:ln>
                <a:solidFill>
                  <a:srgbClr val="FFFFFF"/>
                </a:solidFill>
                <a:effectLst/>
                <a:uLnTx/>
                <a:uFillTx/>
                <a:latin typeface="Yu Gothic Medium"/>
                <a:ea typeface="Yu Gothic Medium"/>
                <a:cs typeface="+mn-cs"/>
              </a:rPr>
              <a:t> Intelligence</a:t>
            </a:r>
            <a:endParaRPr kumimoji="0" lang="da-DK"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FFFFFF"/>
                </a:solidFill>
                <a:effectLst/>
                <a:uLnTx/>
                <a:uFillTx/>
                <a:latin typeface="Yu Gothic Medium"/>
                <a:ea typeface="Yu Gothic Medium"/>
                <a:cs typeface="+mn-cs"/>
              </a:rPr>
              <a:t>September 2025</a:t>
            </a:r>
            <a:endParaRPr kumimoji="0" lang="da-DK" sz="1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da-DK"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tab pos="0" algn="l"/>
              </a:tabLst>
              <a:defRPr/>
            </a:pPr>
            <a:endParaRPr kumimoji="0" lang="da-DK" sz="1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10" name="Billede 1"/>
          <p:cNvPicPr/>
          <p:nvPr/>
        </p:nvPicPr>
        <p:blipFill>
          <a:blip r:embed="rId6"/>
          <a:stretch/>
        </p:blipFill>
        <p:spPr>
          <a:xfrm>
            <a:off x="9649080" y="6064560"/>
            <a:ext cx="1813320" cy="456480"/>
          </a:xfrm>
          <a:prstGeom prst="rect">
            <a:avLst/>
          </a:prstGeom>
          <a:noFill/>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FA1D2-D10E-8BF2-8C32-FCB3930B3100}"/>
            </a:ext>
          </a:extLst>
        </p:cNvPr>
        <p:cNvGrpSpPr/>
        <p:nvPr/>
      </p:nvGrpSpPr>
      <p:grpSpPr>
        <a:xfrm>
          <a:off x="0" y="0"/>
          <a:ext cx="0" cy="0"/>
          <a:chOff x="0" y="0"/>
          <a:chExt cx="0" cy="0"/>
        </a:xfrm>
      </p:grpSpPr>
      <p:pic>
        <p:nvPicPr>
          <p:cNvPr id="4" name="Obraz 4" descr="Obraz zawierający Czcionka, Grafika&#10;&#10;Opis wygenerowany automatycznie">
            <a:extLst>
              <a:ext uri="{FF2B5EF4-FFF2-40B4-BE49-F238E27FC236}">
                <a16:creationId xmlns:a16="http://schemas.microsoft.com/office/drawing/2014/main" id="{732B376D-A3A9-4EAE-1C47-1ADB36D9DBCF}"/>
              </a:ext>
            </a:extLst>
          </p:cNvPr>
          <p:cNvPicPr/>
          <p:nvPr/>
        </p:nvPicPr>
        <p:blipFill>
          <a:blip r:embed="rId2"/>
          <a:srcRect/>
          <a:stretch>
            <a:fillRect/>
          </a:stretch>
        </p:blipFill>
        <p:spPr>
          <a:xfrm>
            <a:off x="4954587" y="428053"/>
            <a:ext cx="1734185" cy="643255"/>
          </a:xfrm>
          <a:prstGeom prst="rect">
            <a:avLst/>
          </a:prstGeom>
          <a:noFill/>
          <a:ln>
            <a:noFill/>
            <a:prstDash/>
          </a:ln>
        </p:spPr>
      </p:pic>
      <p:sp>
        <p:nvSpPr>
          <p:cNvPr id="5" name="TextBox 4">
            <a:extLst>
              <a:ext uri="{FF2B5EF4-FFF2-40B4-BE49-F238E27FC236}">
                <a16:creationId xmlns:a16="http://schemas.microsoft.com/office/drawing/2014/main" id="{0928D103-EE69-E2C0-A803-87A45E1EC109}"/>
              </a:ext>
            </a:extLst>
          </p:cNvPr>
          <p:cNvSpPr txBox="1"/>
          <p:nvPr/>
        </p:nvSpPr>
        <p:spPr>
          <a:xfrm>
            <a:off x="795528" y="4992624"/>
            <a:ext cx="10661904" cy="86177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dirty="0">
                <a:ln>
                  <a:noFill/>
                </a:ln>
                <a:solidFill>
                  <a:srgbClr val="000000"/>
                </a:solidFill>
                <a:effectLst/>
                <a:uLnTx/>
                <a:uFillTx/>
                <a:latin typeface="Calibri" panose="020F0502020204030204"/>
                <a:ea typeface="+mn-ea"/>
                <a:cs typeface="+mn-cs"/>
              </a:rPr>
              <a:t>Other relevant meetings: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EPSO: Network of Experts – Limassol, 2</a:t>
            </a:r>
            <a:r>
              <a:rPr kumimoji="0" lang="el-GR" sz="1600" b="0" i="0" u="none" strike="noStrike" kern="1200" cap="none" spc="0" normalizeH="0" baseline="0" noProof="0" dirty="0">
                <a:ln>
                  <a:noFill/>
                </a:ln>
                <a:solidFill>
                  <a:srgbClr val="000000"/>
                </a:solidFill>
                <a:effectLst/>
                <a:uLnTx/>
                <a:uFillTx/>
                <a:latin typeface="Calibri" panose="020F0502020204030204"/>
                <a:ea typeface="+mn-ea"/>
                <a:cs typeface="+mn-cs"/>
              </a:rPr>
              <a:t>9</a:t>
            </a: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l-GR" sz="1600" b="0" i="0" u="none" strike="noStrike" kern="1200" cap="none" spc="0" normalizeH="0" baseline="0" noProof="0" dirty="0">
                <a:ln>
                  <a:noFill/>
                </a:ln>
                <a:solidFill>
                  <a:srgbClr val="000000"/>
                </a:solidFill>
                <a:effectLst/>
                <a:uLnTx/>
                <a:uFillTx/>
                <a:latin typeface="Calibri" panose="020F0502020204030204"/>
                <a:ea typeface="+mn-ea"/>
                <a:cs typeface="+mn-cs"/>
              </a:rPr>
              <a:t>30</a:t>
            </a: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/4/2026</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DISPA -  Nicosia, 7-8/5/2026</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9EA0F46A-C7B4-E8B8-A7BB-70714B1B80FF}"/>
              </a:ext>
            </a:extLst>
          </p:cNvPr>
          <p:cNvGraphicFramePr/>
          <p:nvPr/>
        </p:nvGraphicFramePr>
        <p:xfrm>
          <a:off x="2050288" y="1591056"/>
          <a:ext cx="7779512"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75FCBB0-6B3E-C1C1-EC1E-5B5223A81431}"/>
              </a:ext>
            </a:extLst>
          </p:cNvPr>
          <p:cNvSpPr txBox="1"/>
          <p:nvPr/>
        </p:nvSpPr>
        <p:spPr>
          <a:xfrm>
            <a:off x="3832352" y="1221724"/>
            <a:ext cx="439826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69200"/>
                </a:solidFill>
                <a:effectLst/>
                <a:uLnTx/>
                <a:uFillTx/>
                <a:latin typeface="Calibri" panose="020F0502020204030204"/>
                <a:ea typeface="+mn-ea"/>
                <a:cs typeface="+mn-cs"/>
              </a:rPr>
              <a:t>CYPRUS PRESIDENCY 2026</a:t>
            </a:r>
            <a:endParaRPr kumimoji="0" lang="en-US" sz="2000" b="0" i="0" u="none" strike="noStrike" kern="1200" cap="none" spc="0" normalizeH="0" baseline="0" noProof="0" dirty="0">
              <a:ln>
                <a:noFill/>
              </a:ln>
              <a:solidFill>
                <a:srgbClr val="F692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831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14B4-BCAF-49F6-ABF8-E4CF754663C4}"/>
              </a:ext>
            </a:extLst>
          </p:cNvPr>
          <p:cNvSpPr>
            <a:spLocks noGrp="1"/>
          </p:cNvSpPr>
          <p:nvPr>
            <p:ph type="title"/>
          </p:nvPr>
        </p:nvSpPr>
        <p:spPr/>
        <p:txBody>
          <a:bodyPr>
            <a:normAutofit/>
          </a:bodyPr>
          <a:lstStyle/>
          <a:p>
            <a:r>
              <a:rPr lang="en-GB" sz="2800" dirty="0">
                <a:solidFill>
                  <a:srgbClr val="0070C0"/>
                </a:solidFill>
                <a:latin typeface="+mn-lt"/>
              </a:rPr>
              <a:t>CYPRUS Presidency 2026</a:t>
            </a:r>
            <a:endParaRPr lang="en-US" sz="2800" dirty="0">
              <a:solidFill>
                <a:srgbClr val="0070C0"/>
              </a:solidFill>
              <a:latin typeface="+mn-lt"/>
            </a:endParaRPr>
          </a:p>
        </p:txBody>
      </p:sp>
      <p:pic>
        <p:nvPicPr>
          <p:cNvPr id="3" name="Obraz 4" descr="Obraz zawierający Czcionka, Grafika&#10;&#10;Opis wygenerowany automatycznie">
            <a:extLst>
              <a:ext uri="{FF2B5EF4-FFF2-40B4-BE49-F238E27FC236}">
                <a16:creationId xmlns:a16="http://schemas.microsoft.com/office/drawing/2014/main" id="{4910B31B-110C-7617-F852-7DA45EDACDD1}"/>
              </a:ext>
            </a:extLst>
          </p:cNvPr>
          <p:cNvPicPr/>
          <p:nvPr/>
        </p:nvPicPr>
        <p:blipFill>
          <a:blip r:embed="rId2"/>
          <a:srcRect/>
          <a:stretch>
            <a:fillRect/>
          </a:stretch>
        </p:blipFill>
        <p:spPr>
          <a:xfrm>
            <a:off x="4954587" y="428053"/>
            <a:ext cx="1734185" cy="643255"/>
          </a:xfrm>
          <a:prstGeom prst="rect">
            <a:avLst/>
          </a:prstGeom>
          <a:noFill/>
          <a:ln>
            <a:noFill/>
            <a:prstDash/>
          </a:ln>
        </p:spPr>
      </p:pic>
      <p:graphicFrame>
        <p:nvGraphicFramePr>
          <p:cNvPr id="4" name="Diagram 3">
            <a:extLst>
              <a:ext uri="{FF2B5EF4-FFF2-40B4-BE49-F238E27FC236}">
                <a16:creationId xmlns:a16="http://schemas.microsoft.com/office/drawing/2014/main" id="{B9412345-2A0A-3BA5-F20E-9A2BC6D3FB39}"/>
              </a:ext>
            </a:extLst>
          </p:cNvPr>
          <p:cNvGraphicFramePr/>
          <p:nvPr/>
        </p:nvGraphicFramePr>
        <p:xfrm>
          <a:off x="530352" y="2496315"/>
          <a:ext cx="10826496" cy="2176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8314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7D9719-F4EF-4504-6864-C87EC1D97350}"/>
              </a:ext>
            </a:extLst>
          </p:cNvPr>
          <p:cNvPicPr>
            <a:picLocks noChangeAspect="1"/>
          </p:cNvPicPr>
          <p:nvPr/>
        </p:nvPicPr>
        <p:blipFill>
          <a:blip r:embed="rId3"/>
          <a:stretch>
            <a:fillRect/>
          </a:stretch>
        </p:blipFill>
        <p:spPr>
          <a:xfrm>
            <a:off x="363435" y="229834"/>
            <a:ext cx="3353091" cy="1554361"/>
          </a:xfrm>
          <a:prstGeom prst="rect">
            <a:avLst/>
          </a:prstGeom>
        </p:spPr>
      </p:pic>
      <p:sp>
        <p:nvSpPr>
          <p:cNvPr id="5" name="TextBox 4">
            <a:extLst>
              <a:ext uri="{FF2B5EF4-FFF2-40B4-BE49-F238E27FC236}">
                <a16:creationId xmlns:a16="http://schemas.microsoft.com/office/drawing/2014/main" id="{D666F21E-ABEB-0097-F70D-04183FDD6C12}"/>
              </a:ext>
            </a:extLst>
          </p:cNvPr>
          <p:cNvSpPr txBox="1"/>
          <p:nvPr/>
        </p:nvSpPr>
        <p:spPr>
          <a:xfrm>
            <a:off x="308919" y="5196468"/>
            <a:ext cx="51413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EUPAN Working Group Meeting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September 2025</a:t>
            </a:r>
          </a:p>
        </p:txBody>
      </p:sp>
      <p:sp>
        <p:nvSpPr>
          <p:cNvPr id="3" name="Title 1">
            <a:extLst>
              <a:ext uri="{FF2B5EF4-FFF2-40B4-BE49-F238E27FC236}">
                <a16:creationId xmlns:a16="http://schemas.microsoft.com/office/drawing/2014/main" id="{E2BC1ADF-C55A-E6C2-577D-DD43F141509A}"/>
              </a:ext>
            </a:extLst>
          </p:cNvPr>
          <p:cNvSpPr txBox="1">
            <a:spLocks/>
          </p:cNvSpPr>
          <p:nvPr/>
        </p:nvSpPr>
        <p:spPr>
          <a:xfrm>
            <a:off x="439035" y="2334695"/>
            <a:ext cx="4542039" cy="23215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5A71B"/>
                </a:solidFill>
                <a:effectLst/>
                <a:uLnTx/>
                <a:uFillTx/>
                <a:latin typeface="Lato Heavy" panose="020F0502020204030203" pitchFamily="34" charset="77"/>
                <a:ea typeface="+mj-ea"/>
                <a:cs typeface="+mj-cs"/>
              </a:rPr>
              <a:t>Ireland’s Hosting of EUPAN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5A71B"/>
                </a:solidFill>
                <a:effectLst/>
                <a:uLnTx/>
                <a:uFillTx/>
                <a:latin typeface="Lato Heavy" panose="020F0502020204030203" pitchFamily="34" charset="77"/>
                <a:ea typeface="+mj-ea"/>
                <a:cs typeface="+mj-cs"/>
              </a:rPr>
              <a:t>(H2 2026)</a:t>
            </a:r>
            <a:endParaRPr kumimoji="0" lang="en-US" sz="4400" b="0" i="0" u="none" strike="noStrike" kern="1200" cap="none" spc="0" normalizeH="0" baseline="0" noProof="0" dirty="0">
              <a:ln>
                <a:noFill/>
              </a:ln>
              <a:solidFill>
                <a:srgbClr val="6F4E97"/>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9733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10639" y="1560929"/>
            <a:ext cx="8090436" cy="5207861"/>
          </a:xfrm>
        </p:spPr>
        <p:txBody>
          <a:bodyPr>
            <a:noAutofit/>
          </a:bodyPr>
          <a:lstStyle/>
          <a:p>
            <a:pPr marL="0" lvl="0" indent="0">
              <a:buClr>
                <a:srgbClr val="6B54A1"/>
              </a:buClr>
              <a:buNone/>
            </a:pPr>
            <a:endParaRPr lang="en-IE" sz="2000" dirty="0"/>
          </a:p>
          <a:p>
            <a:pPr marL="0" indent="0">
              <a:buClr>
                <a:srgbClr val="6B54A1"/>
              </a:buClr>
              <a:buNone/>
            </a:pPr>
            <a:r>
              <a:rPr lang="en-IE" b="1" i="1" dirty="0"/>
              <a:t>Aimed at delivering for the public and building trust</a:t>
            </a:r>
          </a:p>
          <a:p>
            <a:pPr marL="0" lvl="0" indent="0">
              <a:lnSpc>
                <a:spcPct val="100000"/>
              </a:lnSpc>
              <a:spcBef>
                <a:spcPts val="0"/>
              </a:spcBef>
              <a:buNone/>
              <a:defRPr/>
            </a:pPr>
            <a:endParaRPr lang="en-IE" sz="2400" b="1" dirty="0"/>
          </a:p>
          <a:p>
            <a:pPr>
              <a:lnSpc>
                <a:spcPct val="100000"/>
              </a:lnSpc>
              <a:spcBef>
                <a:spcPts val="0"/>
              </a:spcBef>
              <a:defRPr/>
            </a:pPr>
            <a:r>
              <a:rPr lang="en-IE" sz="2400" b="1" dirty="0"/>
              <a:t>Building on achievements </a:t>
            </a:r>
            <a:r>
              <a:rPr lang="en-IE" sz="2400" dirty="0"/>
              <a:t>that have been made in recent years in sectoral programmes, shared services and procurement, digital delivery and government reform </a:t>
            </a:r>
          </a:p>
          <a:p>
            <a:pPr>
              <a:buClr>
                <a:srgbClr val="6B54A1"/>
              </a:buClr>
            </a:pPr>
            <a:endParaRPr lang="en-IE" sz="2400" dirty="0"/>
          </a:p>
          <a:p>
            <a:pPr>
              <a:buClr>
                <a:srgbClr val="6B54A1"/>
              </a:buClr>
            </a:pPr>
            <a:r>
              <a:rPr lang="en-IE" sz="2400" b="1" dirty="0"/>
              <a:t>Key learnings from COVID-19</a:t>
            </a:r>
            <a:r>
              <a:rPr lang="en-IE" sz="2400" dirty="0"/>
              <a:t>: Recognising the value of innovation and digital readiness, shared purpose and values, Public Service capacity and resilience</a:t>
            </a:r>
          </a:p>
          <a:p>
            <a:pPr>
              <a:buClr>
                <a:srgbClr val="6B54A1"/>
              </a:buClr>
            </a:pPr>
            <a:endParaRPr lang="en-IE" sz="2400" dirty="0"/>
          </a:p>
          <a:p>
            <a:pPr>
              <a:buClr>
                <a:srgbClr val="6B54A1"/>
              </a:buClr>
            </a:pPr>
            <a:r>
              <a:rPr lang="en-IE" sz="2400" b="1" dirty="0"/>
              <a:t>Positioning</a:t>
            </a:r>
            <a:r>
              <a:rPr lang="en-IE" sz="2400" dirty="0"/>
              <a:t> the Public Service to meet current and future challenges</a:t>
            </a:r>
          </a:p>
        </p:txBody>
      </p:sp>
      <p:sp>
        <p:nvSpPr>
          <p:cNvPr id="4" name="Title 3"/>
          <p:cNvSpPr>
            <a:spLocks noGrp="1"/>
          </p:cNvSpPr>
          <p:nvPr>
            <p:ph type="title"/>
          </p:nvPr>
        </p:nvSpPr>
        <p:spPr/>
        <p:txBody>
          <a:bodyPr>
            <a:normAutofit/>
          </a:bodyPr>
          <a:lstStyle/>
          <a:p>
            <a:r>
              <a:rPr lang="en-IE" sz="4000" dirty="0">
                <a:latin typeface="+mn-lt"/>
                <a:cs typeface="Arial" panose="020B0604020202020204" pitchFamily="34" charset="0"/>
              </a:rPr>
              <a:t>Background and context – Better Public Services </a:t>
            </a:r>
          </a:p>
        </p:txBody>
      </p:sp>
      <p:pic>
        <p:nvPicPr>
          <p:cNvPr id="7" name="Content Placeholder 6"/>
          <p:cNvPicPr>
            <a:picLocks noGrp="1" noChangeAspect="1"/>
          </p:cNvPicPr>
          <p:nvPr>
            <p:ph sz="half" idx="2"/>
          </p:nvPr>
        </p:nvPicPr>
        <p:blipFill rotWithShape="1">
          <a:blip r:embed="rId3"/>
          <a:srcRect l="11042" t="17509" r="79375" b="14690"/>
          <a:stretch/>
        </p:blipFill>
        <p:spPr>
          <a:xfrm>
            <a:off x="8835251" y="1881381"/>
            <a:ext cx="3080286" cy="4329034"/>
          </a:xfrm>
          <a:prstGeom prst="rect">
            <a:avLst/>
          </a:prstGeom>
        </p:spPr>
      </p:pic>
    </p:spTree>
    <p:extLst>
      <p:ext uri="{BB962C8B-B14F-4D97-AF65-F5344CB8AC3E}">
        <p14:creationId xmlns:p14="http://schemas.microsoft.com/office/powerpoint/2010/main" val="14731820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000" dirty="0"/>
              <a:t>Public Service Transformation Framework</a:t>
            </a:r>
          </a:p>
        </p:txBody>
      </p:sp>
      <p:sp>
        <p:nvSpPr>
          <p:cNvPr id="56" name="Freeform 2"/>
          <p:cNvSpPr/>
          <p:nvPr/>
        </p:nvSpPr>
        <p:spPr>
          <a:xfrm>
            <a:off x="156214" y="1690688"/>
            <a:ext cx="11914760" cy="1431759"/>
          </a:xfrm>
          <a:custGeom>
            <a:avLst/>
            <a:gdLst/>
            <a:ahLst/>
            <a:cxnLst/>
            <a:rect l="l" t="t" r="r" b="b"/>
            <a:pathLst>
              <a:path w="17872140" h="2147639">
                <a:moveTo>
                  <a:pt x="0" y="0"/>
                </a:moveTo>
                <a:lnTo>
                  <a:pt x="17872139" y="0"/>
                </a:lnTo>
                <a:lnTo>
                  <a:pt x="17872139" y="2147640"/>
                </a:lnTo>
                <a:lnTo>
                  <a:pt x="0" y="2147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7" name="Group 3"/>
          <p:cNvGrpSpPr/>
          <p:nvPr/>
        </p:nvGrpSpPr>
        <p:grpSpPr>
          <a:xfrm>
            <a:off x="1388595" y="1868401"/>
            <a:ext cx="1981303" cy="1056867"/>
            <a:chOff x="0" y="0"/>
            <a:chExt cx="3962606" cy="2113733"/>
          </a:xfrm>
        </p:grpSpPr>
        <p:sp>
          <p:nvSpPr>
            <p:cNvPr id="58" name="Freeform 4"/>
            <p:cNvSpPr/>
            <p:nvPr/>
          </p:nvSpPr>
          <p:spPr>
            <a:xfrm>
              <a:off x="0" y="0"/>
              <a:ext cx="3962654" cy="2113788"/>
            </a:xfrm>
            <a:custGeom>
              <a:avLst/>
              <a:gdLst/>
              <a:ahLst/>
              <a:cxnLst/>
              <a:rect l="l" t="t" r="r" b="b"/>
              <a:pathLst>
                <a:path w="3962654" h="2113788">
                  <a:moveTo>
                    <a:pt x="0" y="352298"/>
                  </a:moveTo>
                  <a:cubicBezTo>
                    <a:pt x="0" y="157734"/>
                    <a:pt x="174498" y="0"/>
                    <a:pt x="389763" y="0"/>
                  </a:cubicBezTo>
                  <a:lnTo>
                    <a:pt x="3572891" y="0"/>
                  </a:lnTo>
                  <a:cubicBezTo>
                    <a:pt x="3788156" y="0"/>
                    <a:pt x="3962654" y="157734"/>
                    <a:pt x="3962654" y="352298"/>
                  </a:cubicBezTo>
                  <a:lnTo>
                    <a:pt x="3962654" y="1761363"/>
                  </a:lnTo>
                  <a:cubicBezTo>
                    <a:pt x="3962654" y="1955927"/>
                    <a:pt x="3788156" y="2113661"/>
                    <a:pt x="3572891" y="2113661"/>
                  </a:cubicBezTo>
                  <a:lnTo>
                    <a:pt x="389763" y="2113661"/>
                  </a:lnTo>
                  <a:cubicBezTo>
                    <a:pt x="174498" y="2113788"/>
                    <a:pt x="0" y="1956054"/>
                    <a:pt x="0" y="1761363"/>
                  </a:cubicBezTo>
                  <a:close/>
                </a:path>
              </a:pathLst>
            </a:custGeom>
            <a:solidFill>
              <a:srgbClr val="0090D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Freeform 5"/>
          <p:cNvSpPr/>
          <p:nvPr/>
        </p:nvSpPr>
        <p:spPr>
          <a:xfrm>
            <a:off x="1363611" y="1845412"/>
            <a:ext cx="2031270" cy="1102845"/>
          </a:xfrm>
          <a:custGeom>
            <a:avLst/>
            <a:gdLst/>
            <a:ahLst/>
            <a:cxnLst/>
            <a:rect l="l" t="t" r="r" b="b"/>
            <a:pathLst>
              <a:path w="3046905" h="1654267">
                <a:moveTo>
                  <a:pt x="0" y="0"/>
                </a:moveTo>
                <a:lnTo>
                  <a:pt x="3046905" y="0"/>
                </a:lnTo>
                <a:lnTo>
                  <a:pt x="3046905" y="1654268"/>
                </a:lnTo>
                <a:lnTo>
                  <a:pt x="0" y="1654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Box 6"/>
          <p:cNvSpPr txBox="1"/>
          <p:nvPr/>
        </p:nvSpPr>
        <p:spPr>
          <a:xfrm>
            <a:off x="1377017" y="1958230"/>
            <a:ext cx="1986099" cy="923330"/>
          </a:xfrm>
          <a:prstGeom prst="rect">
            <a:avLst/>
          </a:prstGeom>
        </p:spPr>
        <p:txBody>
          <a:bodyPr lIns="0" tIns="0" rIns="0" bIns="0" rtlCol="0" anchor="t">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Lato Bold"/>
                <a:ea typeface="Lato Bold"/>
                <a:cs typeface="Lato Bold"/>
                <a:sym typeface="Lato Bold"/>
              </a:rPr>
              <a:t>Digital and Innovation at Scale</a:t>
            </a:r>
          </a:p>
        </p:txBody>
      </p:sp>
      <p:grpSp>
        <p:nvGrpSpPr>
          <p:cNvPr id="61" name="Group 7"/>
          <p:cNvGrpSpPr/>
          <p:nvPr/>
        </p:nvGrpSpPr>
        <p:grpSpPr>
          <a:xfrm>
            <a:off x="365416" y="1985008"/>
            <a:ext cx="823663" cy="823663"/>
            <a:chOff x="0" y="0"/>
            <a:chExt cx="1647326" cy="1647326"/>
          </a:xfrm>
        </p:grpSpPr>
        <p:sp>
          <p:nvSpPr>
            <p:cNvPr id="62" name="Freeform 8" descr="Icon  Description automatically generated"/>
            <p:cNvSpPr/>
            <p:nvPr/>
          </p:nvSpPr>
          <p:spPr>
            <a:xfrm>
              <a:off x="0" y="0"/>
              <a:ext cx="1647317" cy="1647317"/>
            </a:xfrm>
            <a:custGeom>
              <a:avLst/>
              <a:gdLst/>
              <a:ahLst/>
              <a:cxnLst/>
              <a:rect l="l" t="t" r="r" b="b"/>
              <a:pathLst>
                <a:path w="1647317" h="1647317">
                  <a:moveTo>
                    <a:pt x="0" y="0"/>
                  </a:moveTo>
                  <a:lnTo>
                    <a:pt x="1647317" y="0"/>
                  </a:lnTo>
                  <a:lnTo>
                    <a:pt x="1647317" y="1647317"/>
                  </a:lnTo>
                  <a:lnTo>
                    <a:pt x="0" y="164731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oup 13"/>
          <p:cNvGrpSpPr/>
          <p:nvPr/>
        </p:nvGrpSpPr>
        <p:grpSpPr>
          <a:xfrm>
            <a:off x="3718558" y="1850964"/>
            <a:ext cx="3643577" cy="1085278"/>
            <a:chOff x="0" y="0"/>
            <a:chExt cx="7226797" cy="2356923"/>
          </a:xfrm>
        </p:grpSpPr>
        <p:sp>
          <p:nvSpPr>
            <p:cNvPr id="68" name="Freeform 14"/>
            <p:cNvSpPr/>
            <p:nvPr/>
          </p:nvSpPr>
          <p:spPr>
            <a:xfrm>
              <a:off x="0" y="0"/>
              <a:ext cx="7226808" cy="2356866"/>
            </a:xfrm>
            <a:custGeom>
              <a:avLst/>
              <a:gdLst/>
              <a:ahLst/>
              <a:cxnLst/>
              <a:rect l="l" t="t" r="r" b="b"/>
              <a:pathLst>
                <a:path w="7226808" h="2356866">
                  <a:moveTo>
                    <a:pt x="0" y="132461"/>
                  </a:moveTo>
                  <a:cubicBezTo>
                    <a:pt x="0" y="59309"/>
                    <a:pt x="90805" y="0"/>
                    <a:pt x="203073" y="0"/>
                  </a:cubicBezTo>
                  <a:lnTo>
                    <a:pt x="7023735" y="0"/>
                  </a:lnTo>
                  <a:cubicBezTo>
                    <a:pt x="7135749" y="0"/>
                    <a:pt x="7226808" y="59309"/>
                    <a:pt x="7226808" y="132461"/>
                  </a:cubicBezTo>
                  <a:lnTo>
                    <a:pt x="7226808" y="2224405"/>
                  </a:lnTo>
                  <a:cubicBezTo>
                    <a:pt x="7226808" y="2297557"/>
                    <a:pt x="7136003" y="2356866"/>
                    <a:pt x="7023735" y="2356866"/>
                  </a:cubicBezTo>
                  <a:lnTo>
                    <a:pt x="203073" y="2356866"/>
                  </a:lnTo>
                  <a:cubicBezTo>
                    <a:pt x="90805" y="2356866"/>
                    <a:pt x="0" y="2297557"/>
                    <a:pt x="0" y="2224405"/>
                  </a:cubicBezTo>
                  <a:close/>
                </a:path>
              </a:pathLst>
            </a:custGeom>
            <a:solidFill>
              <a:srgbClr val="F1F1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0" name="TextBox 16"/>
          <p:cNvSpPr txBox="1"/>
          <p:nvPr/>
        </p:nvSpPr>
        <p:spPr>
          <a:xfrm>
            <a:off x="3731271" y="1861523"/>
            <a:ext cx="3717702" cy="872034"/>
          </a:xfrm>
          <a:prstGeom prst="rect">
            <a:avLst/>
          </a:prstGeom>
        </p:spPr>
        <p:txBody>
          <a:bodyPr wrap="square" lIns="0" tIns="0" rIns="0" bIns="0" rtlCol="0" anchor="t">
            <a:spAutoFit/>
          </a:bodyPr>
          <a:lstStyle/>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Tackle big societal issues and drive societal change</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Achieve a seamless user experience and inclusive        service delivery</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Provide a dynamic and agile workplace</a:t>
            </a:r>
          </a:p>
        </p:txBody>
      </p:sp>
      <p:grpSp>
        <p:nvGrpSpPr>
          <p:cNvPr id="71" name="Group 17"/>
          <p:cNvGrpSpPr/>
          <p:nvPr/>
        </p:nvGrpSpPr>
        <p:grpSpPr>
          <a:xfrm>
            <a:off x="7686584" y="1845412"/>
            <a:ext cx="4059940" cy="1090804"/>
            <a:chOff x="0" y="0"/>
            <a:chExt cx="8374377" cy="2277572"/>
          </a:xfrm>
        </p:grpSpPr>
        <p:sp>
          <p:nvSpPr>
            <p:cNvPr id="72" name="Freeform 18"/>
            <p:cNvSpPr/>
            <p:nvPr/>
          </p:nvSpPr>
          <p:spPr>
            <a:xfrm>
              <a:off x="0" y="0"/>
              <a:ext cx="8374380" cy="2277618"/>
            </a:xfrm>
            <a:custGeom>
              <a:avLst/>
              <a:gdLst/>
              <a:ahLst/>
              <a:cxnLst/>
              <a:rect l="l" t="t" r="r" b="b"/>
              <a:pathLst>
                <a:path w="8374380" h="2277618">
                  <a:moveTo>
                    <a:pt x="0" y="128016"/>
                  </a:moveTo>
                  <a:cubicBezTo>
                    <a:pt x="0" y="57277"/>
                    <a:pt x="84963" y="0"/>
                    <a:pt x="189865" y="0"/>
                  </a:cubicBezTo>
                  <a:lnTo>
                    <a:pt x="8184515" y="0"/>
                  </a:lnTo>
                  <a:cubicBezTo>
                    <a:pt x="8289417" y="0"/>
                    <a:pt x="8374380" y="57277"/>
                    <a:pt x="8374380" y="128016"/>
                  </a:cubicBezTo>
                  <a:lnTo>
                    <a:pt x="8374380" y="2149475"/>
                  </a:lnTo>
                  <a:cubicBezTo>
                    <a:pt x="8374380" y="2220214"/>
                    <a:pt x="8289417" y="2277491"/>
                    <a:pt x="8184515" y="2277491"/>
                  </a:cubicBezTo>
                  <a:lnTo>
                    <a:pt x="189865" y="2277491"/>
                  </a:lnTo>
                  <a:cubicBezTo>
                    <a:pt x="84963" y="2277618"/>
                    <a:pt x="0" y="2220214"/>
                    <a:pt x="0" y="2149475"/>
                  </a:cubicBezTo>
                  <a:close/>
                </a:path>
              </a:pathLst>
            </a:custGeom>
            <a:solidFill>
              <a:srgbClr val="F1F1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4" name="TextBox 20"/>
          <p:cNvSpPr txBox="1"/>
          <p:nvPr/>
        </p:nvSpPr>
        <p:spPr>
          <a:xfrm>
            <a:off x="7771095" y="1855322"/>
            <a:ext cx="3821339" cy="1064715"/>
          </a:xfrm>
          <a:prstGeom prst="rect">
            <a:avLst/>
          </a:prstGeom>
        </p:spPr>
        <p:txBody>
          <a:bodyPr wrap="square" lIns="0" tIns="0" rIns="0" bIns="0" rtlCol="0" anchor="t">
            <a:spAutoFit/>
          </a:bodyPr>
          <a:lstStyle/>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Deliver digitally enabled services and functions</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Support digital inclusion </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Provide joined-up services using </a:t>
            </a:r>
            <a:r>
              <a:rPr kumimoji="0" lang="en-US" sz="1000" b="1" i="0" u="none" strike="noStrike" kern="1200" cap="none" spc="0" normalizeH="0" baseline="0" noProof="0" dirty="0" err="1">
                <a:ln>
                  <a:noFill/>
                </a:ln>
                <a:solidFill>
                  <a:srgbClr val="404040"/>
                </a:solidFill>
                <a:effectLst/>
                <a:uLnTx/>
                <a:uFillTx/>
                <a:latin typeface="Arial" panose="020B0604020202020204" pitchFamily="34" charset="0"/>
                <a:ea typeface="Lato"/>
                <a:cs typeface="Arial" panose="020B0604020202020204" pitchFamily="34" charset="0"/>
                <a:sym typeface="Lato"/>
              </a:rPr>
              <a:t>MyGovID</a:t>
            </a:r>
            <a:endPar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endParaRP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Develop scalable innovations and create dynamic workplaces</a:t>
            </a:r>
          </a:p>
        </p:txBody>
      </p:sp>
      <p:sp>
        <p:nvSpPr>
          <p:cNvPr id="75" name="Freeform 21"/>
          <p:cNvSpPr/>
          <p:nvPr/>
        </p:nvSpPr>
        <p:spPr>
          <a:xfrm>
            <a:off x="156214" y="4626291"/>
            <a:ext cx="11914760" cy="1948798"/>
          </a:xfrm>
          <a:custGeom>
            <a:avLst/>
            <a:gdLst/>
            <a:ahLst/>
            <a:cxnLst/>
            <a:rect l="l" t="t" r="r" b="b"/>
            <a:pathLst>
              <a:path w="17872140" h="2923197">
                <a:moveTo>
                  <a:pt x="0" y="0"/>
                </a:moveTo>
                <a:lnTo>
                  <a:pt x="17872139" y="0"/>
                </a:lnTo>
                <a:lnTo>
                  <a:pt x="17872139" y="2923196"/>
                </a:lnTo>
                <a:lnTo>
                  <a:pt x="0" y="29231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22"/>
          <p:cNvSpPr/>
          <p:nvPr/>
        </p:nvSpPr>
        <p:spPr>
          <a:xfrm>
            <a:off x="148779" y="3300229"/>
            <a:ext cx="11914760" cy="1237361"/>
          </a:xfrm>
          <a:custGeom>
            <a:avLst/>
            <a:gdLst/>
            <a:ahLst/>
            <a:cxnLst/>
            <a:rect l="l" t="t" r="r" b="b"/>
            <a:pathLst>
              <a:path w="17872140" h="1856041">
                <a:moveTo>
                  <a:pt x="0" y="0"/>
                </a:moveTo>
                <a:lnTo>
                  <a:pt x="17872140" y="0"/>
                </a:lnTo>
                <a:lnTo>
                  <a:pt x="17872140" y="1856041"/>
                </a:lnTo>
                <a:lnTo>
                  <a:pt x="0" y="18560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7" name="Group 23"/>
          <p:cNvGrpSpPr/>
          <p:nvPr/>
        </p:nvGrpSpPr>
        <p:grpSpPr>
          <a:xfrm>
            <a:off x="1388595" y="3389155"/>
            <a:ext cx="1981303" cy="1037337"/>
            <a:chOff x="0" y="0"/>
            <a:chExt cx="3962606" cy="2074675"/>
          </a:xfrm>
        </p:grpSpPr>
        <p:sp>
          <p:nvSpPr>
            <p:cNvPr id="78" name="Freeform 24"/>
            <p:cNvSpPr/>
            <p:nvPr/>
          </p:nvSpPr>
          <p:spPr>
            <a:xfrm>
              <a:off x="0" y="0"/>
              <a:ext cx="3962654" cy="2074672"/>
            </a:xfrm>
            <a:custGeom>
              <a:avLst/>
              <a:gdLst/>
              <a:ahLst/>
              <a:cxnLst/>
              <a:rect l="l" t="t" r="r" b="b"/>
              <a:pathLst>
                <a:path w="3962654" h="2074672">
                  <a:moveTo>
                    <a:pt x="0" y="345821"/>
                  </a:moveTo>
                  <a:cubicBezTo>
                    <a:pt x="0" y="154813"/>
                    <a:pt x="174498" y="0"/>
                    <a:pt x="389763" y="0"/>
                  </a:cubicBezTo>
                  <a:lnTo>
                    <a:pt x="3572891" y="0"/>
                  </a:lnTo>
                  <a:cubicBezTo>
                    <a:pt x="3788156" y="0"/>
                    <a:pt x="3962654" y="154813"/>
                    <a:pt x="3962654" y="345821"/>
                  </a:cubicBezTo>
                  <a:lnTo>
                    <a:pt x="3962654" y="1728851"/>
                  </a:lnTo>
                  <a:cubicBezTo>
                    <a:pt x="3962654" y="1919859"/>
                    <a:pt x="3788156" y="2074672"/>
                    <a:pt x="3572891" y="2074672"/>
                  </a:cubicBezTo>
                  <a:lnTo>
                    <a:pt x="389763" y="2074672"/>
                  </a:lnTo>
                  <a:cubicBezTo>
                    <a:pt x="174498" y="2074672"/>
                    <a:pt x="0" y="1919859"/>
                    <a:pt x="0" y="1728851"/>
                  </a:cubicBezTo>
                  <a:close/>
                </a:path>
              </a:pathLst>
            </a:custGeom>
            <a:solidFill>
              <a:srgbClr val="F8A9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9" name="Freeform 25"/>
          <p:cNvSpPr/>
          <p:nvPr/>
        </p:nvSpPr>
        <p:spPr>
          <a:xfrm>
            <a:off x="1363611" y="3366591"/>
            <a:ext cx="2031270" cy="1082466"/>
          </a:xfrm>
          <a:custGeom>
            <a:avLst/>
            <a:gdLst/>
            <a:ahLst/>
            <a:cxnLst/>
            <a:rect l="l" t="t" r="r" b="b"/>
            <a:pathLst>
              <a:path w="3046905" h="1623699">
                <a:moveTo>
                  <a:pt x="0" y="0"/>
                </a:moveTo>
                <a:lnTo>
                  <a:pt x="3046905" y="0"/>
                </a:lnTo>
                <a:lnTo>
                  <a:pt x="3046905" y="1623699"/>
                </a:lnTo>
                <a:lnTo>
                  <a:pt x="0" y="16236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TextBox 26"/>
          <p:cNvSpPr txBox="1"/>
          <p:nvPr/>
        </p:nvSpPr>
        <p:spPr>
          <a:xfrm>
            <a:off x="1405712" y="3476480"/>
            <a:ext cx="1986099" cy="884858"/>
          </a:xfrm>
          <a:prstGeom prst="rect">
            <a:avLst/>
          </a:prstGeom>
        </p:spPr>
        <p:txBody>
          <a:bodyPr lIns="0" tIns="0" rIns="0" bIns="0" rtlCol="0" anchor="t">
            <a:spAutoFit/>
          </a:bodyPr>
          <a:lstStyle/>
          <a:p>
            <a:pPr marL="0" marR="0" lvl="0" indent="0" algn="ctr" defTabSz="914400" rtl="0" eaLnBrk="1" fontAlgn="auto" latinLnBrk="0" hangingPunct="1">
              <a:lnSpc>
                <a:spcPts val="2320"/>
              </a:lnSpc>
              <a:spcBef>
                <a:spcPts val="0"/>
              </a:spcBef>
              <a:spcAft>
                <a:spcPts val="0"/>
              </a:spcAft>
              <a:buClrTx/>
              <a:buSzTx/>
              <a:buFontTx/>
              <a:buNone/>
              <a:tabLst/>
              <a:defRPr/>
            </a:pPr>
            <a:r>
              <a:rPr kumimoji="0" lang="en-US" sz="1933" b="1" i="0" u="none" strike="noStrike" kern="1200" cap="none" spc="0" normalizeH="0" baseline="0" noProof="0" dirty="0">
                <a:ln>
                  <a:noFill/>
                </a:ln>
                <a:solidFill>
                  <a:srgbClr val="FFFFFF"/>
                </a:solidFill>
                <a:effectLst/>
                <a:uLnTx/>
                <a:uFillTx/>
                <a:latin typeface="Lato Bold"/>
                <a:ea typeface="Lato Bold"/>
                <a:cs typeface="Lato Bold"/>
                <a:sym typeface="Lato Bold"/>
              </a:rPr>
              <a:t>Workforce and </a:t>
            </a:r>
            <a:r>
              <a:rPr kumimoji="0" lang="en-US" sz="1933" b="1" i="0" u="none" strike="noStrike" kern="1200" cap="none" spc="0" normalizeH="0" baseline="0" noProof="0" dirty="0" err="1">
                <a:ln>
                  <a:noFill/>
                </a:ln>
                <a:solidFill>
                  <a:srgbClr val="FFFFFF"/>
                </a:solidFill>
                <a:effectLst/>
                <a:uLnTx/>
                <a:uFillTx/>
                <a:latin typeface="Lato Bold"/>
                <a:ea typeface="Lato Bold"/>
                <a:cs typeface="Lato Bold"/>
                <a:sym typeface="Lato Bold"/>
              </a:rPr>
              <a:t>Organisation</a:t>
            </a:r>
            <a:r>
              <a:rPr kumimoji="0" lang="en-US" sz="1933" b="1" i="0" u="none" strike="noStrike" kern="1200" cap="none" spc="0" normalizeH="0" baseline="0" noProof="0" dirty="0">
                <a:ln>
                  <a:noFill/>
                </a:ln>
                <a:solidFill>
                  <a:srgbClr val="FFFFFF"/>
                </a:solidFill>
                <a:effectLst/>
                <a:uLnTx/>
                <a:uFillTx/>
                <a:latin typeface="Lato Bold"/>
                <a:ea typeface="Lato Bold"/>
                <a:cs typeface="Lato Bold"/>
                <a:sym typeface="Lato Bold"/>
              </a:rPr>
              <a:t> of the Future</a:t>
            </a:r>
          </a:p>
        </p:txBody>
      </p:sp>
      <p:grpSp>
        <p:nvGrpSpPr>
          <p:cNvPr id="81" name="Group 27"/>
          <p:cNvGrpSpPr/>
          <p:nvPr/>
        </p:nvGrpSpPr>
        <p:grpSpPr>
          <a:xfrm>
            <a:off x="3718558" y="3440192"/>
            <a:ext cx="3639733" cy="935264"/>
            <a:chOff x="0" y="0"/>
            <a:chExt cx="7226797" cy="1870528"/>
          </a:xfrm>
        </p:grpSpPr>
        <p:sp>
          <p:nvSpPr>
            <p:cNvPr id="82" name="Freeform 28"/>
            <p:cNvSpPr/>
            <p:nvPr/>
          </p:nvSpPr>
          <p:spPr>
            <a:xfrm>
              <a:off x="0" y="0"/>
              <a:ext cx="7226808" cy="1870583"/>
            </a:xfrm>
            <a:custGeom>
              <a:avLst/>
              <a:gdLst/>
              <a:ahLst/>
              <a:cxnLst/>
              <a:rect l="l" t="t" r="r" b="b"/>
              <a:pathLst>
                <a:path w="7226808" h="1870583">
                  <a:moveTo>
                    <a:pt x="0" y="105156"/>
                  </a:moveTo>
                  <a:cubicBezTo>
                    <a:pt x="0" y="47117"/>
                    <a:pt x="90805" y="0"/>
                    <a:pt x="203073" y="0"/>
                  </a:cubicBezTo>
                  <a:lnTo>
                    <a:pt x="7023735" y="0"/>
                  </a:lnTo>
                  <a:cubicBezTo>
                    <a:pt x="7135749" y="0"/>
                    <a:pt x="7226808" y="47117"/>
                    <a:pt x="7226808" y="105156"/>
                  </a:cubicBezTo>
                  <a:lnTo>
                    <a:pt x="7226808" y="1765427"/>
                  </a:lnTo>
                  <a:cubicBezTo>
                    <a:pt x="7226808" y="1823466"/>
                    <a:pt x="7136003" y="1870583"/>
                    <a:pt x="7023735" y="1870583"/>
                  </a:cubicBezTo>
                  <a:lnTo>
                    <a:pt x="203073" y="1870583"/>
                  </a:lnTo>
                  <a:cubicBezTo>
                    <a:pt x="90805" y="1870583"/>
                    <a:pt x="0" y="1823466"/>
                    <a:pt x="0" y="1765427"/>
                  </a:cubicBezTo>
                  <a:close/>
                </a:path>
              </a:pathLst>
            </a:custGeom>
            <a:solidFill>
              <a:srgbClr val="F1F1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4" name="TextBox 30"/>
          <p:cNvSpPr txBox="1"/>
          <p:nvPr/>
        </p:nvSpPr>
        <p:spPr>
          <a:xfrm>
            <a:off x="3718558" y="3444345"/>
            <a:ext cx="3620908" cy="628698"/>
          </a:xfrm>
          <a:prstGeom prst="rect">
            <a:avLst/>
          </a:prstGeom>
        </p:spPr>
        <p:txBody>
          <a:bodyPr lIns="0" tIns="0" rIns="0" bIns="0" rtlCol="0" anchor="t">
            <a:spAutoFit/>
          </a:bodyPr>
          <a:lstStyle/>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Ensure that it is more diverse, agile and inclusive</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Ensure that it is skilled for the future</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Establish itself as an Employer of Choice</a:t>
            </a:r>
          </a:p>
        </p:txBody>
      </p:sp>
      <p:grpSp>
        <p:nvGrpSpPr>
          <p:cNvPr id="85" name="Group 31"/>
          <p:cNvGrpSpPr/>
          <p:nvPr/>
        </p:nvGrpSpPr>
        <p:grpSpPr>
          <a:xfrm>
            <a:off x="7681974" y="3440192"/>
            <a:ext cx="4064557" cy="935333"/>
            <a:chOff x="-54615" y="0"/>
            <a:chExt cx="8429630" cy="1463548"/>
          </a:xfrm>
        </p:grpSpPr>
        <p:sp>
          <p:nvSpPr>
            <p:cNvPr id="86" name="Freeform 32"/>
            <p:cNvSpPr/>
            <p:nvPr/>
          </p:nvSpPr>
          <p:spPr>
            <a:xfrm>
              <a:off x="-54615" y="0"/>
              <a:ext cx="8429630" cy="1463548"/>
            </a:xfrm>
            <a:custGeom>
              <a:avLst/>
              <a:gdLst/>
              <a:ahLst/>
              <a:cxnLst/>
              <a:rect l="l" t="t" r="r" b="b"/>
              <a:pathLst>
                <a:path w="8375015" h="1463548">
                  <a:moveTo>
                    <a:pt x="0" y="82296"/>
                  </a:moveTo>
                  <a:cubicBezTo>
                    <a:pt x="0" y="36830"/>
                    <a:pt x="84963" y="0"/>
                    <a:pt x="189865" y="0"/>
                  </a:cubicBezTo>
                  <a:lnTo>
                    <a:pt x="8185150" y="0"/>
                  </a:lnTo>
                  <a:cubicBezTo>
                    <a:pt x="8290052" y="0"/>
                    <a:pt x="8375015" y="36830"/>
                    <a:pt x="8375015" y="82296"/>
                  </a:cubicBezTo>
                  <a:lnTo>
                    <a:pt x="8375015" y="1381252"/>
                  </a:lnTo>
                  <a:cubicBezTo>
                    <a:pt x="8375015" y="1426718"/>
                    <a:pt x="8290052" y="1463548"/>
                    <a:pt x="8185150" y="1463548"/>
                  </a:cubicBezTo>
                  <a:lnTo>
                    <a:pt x="189865" y="1463548"/>
                  </a:lnTo>
                  <a:cubicBezTo>
                    <a:pt x="84963" y="1463548"/>
                    <a:pt x="0" y="1426718"/>
                    <a:pt x="0" y="1381252"/>
                  </a:cubicBezTo>
                  <a:close/>
                </a:path>
              </a:pathLst>
            </a:custGeom>
            <a:solidFill>
              <a:srgbClr val="F1F1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TextBox 34"/>
          <p:cNvSpPr txBox="1"/>
          <p:nvPr/>
        </p:nvSpPr>
        <p:spPr>
          <a:xfrm>
            <a:off x="7730891" y="3443807"/>
            <a:ext cx="4191493" cy="628698"/>
          </a:xfrm>
          <a:prstGeom prst="rect">
            <a:avLst/>
          </a:prstGeom>
        </p:spPr>
        <p:txBody>
          <a:bodyPr lIns="0" tIns="0" rIns="0" bIns="0" rtlCol="0" anchor="t">
            <a:spAutoFit/>
          </a:bodyPr>
          <a:lstStyle/>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Improve Equality, Diversity and Inclusion</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Upskill and reskill staff</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Develop and implement progressive HR policies</a:t>
            </a:r>
          </a:p>
        </p:txBody>
      </p:sp>
      <p:grpSp>
        <p:nvGrpSpPr>
          <p:cNvPr id="89" name="Group 35"/>
          <p:cNvGrpSpPr/>
          <p:nvPr/>
        </p:nvGrpSpPr>
        <p:grpSpPr>
          <a:xfrm>
            <a:off x="365416" y="3512007"/>
            <a:ext cx="823663" cy="823663"/>
            <a:chOff x="0" y="0"/>
            <a:chExt cx="1647326" cy="1647326"/>
          </a:xfrm>
        </p:grpSpPr>
        <p:sp>
          <p:nvSpPr>
            <p:cNvPr id="90" name="Freeform 36" descr="Icon  Description automatically generated"/>
            <p:cNvSpPr/>
            <p:nvPr/>
          </p:nvSpPr>
          <p:spPr>
            <a:xfrm>
              <a:off x="0" y="0"/>
              <a:ext cx="1647317" cy="1647317"/>
            </a:xfrm>
            <a:custGeom>
              <a:avLst/>
              <a:gdLst/>
              <a:ahLst/>
              <a:cxnLst/>
              <a:rect l="l" t="t" r="r" b="b"/>
              <a:pathLst>
                <a:path w="1647317" h="1647317">
                  <a:moveTo>
                    <a:pt x="0" y="0"/>
                  </a:moveTo>
                  <a:lnTo>
                    <a:pt x="1647317" y="0"/>
                  </a:lnTo>
                  <a:lnTo>
                    <a:pt x="1647317" y="1647317"/>
                  </a:lnTo>
                  <a:lnTo>
                    <a:pt x="0" y="1647317"/>
                  </a:lnTo>
                  <a:lnTo>
                    <a:pt x="0" y="0"/>
                  </a:lnTo>
                  <a:close/>
                </a:path>
              </a:pathLst>
            </a:custGeom>
            <a:blipFill>
              <a:blip r:embed="rId1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1" name="Group 37"/>
          <p:cNvGrpSpPr/>
          <p:nvPr/>
        </p:nvGrpSpPr>
        <p:grpSpPr>
          <a:xfrm>
            <a:off x="1385531" y="5018020"/>
            <a:ext cx="1986829" cy="1053514"/>
            <a:chOff x="0" y="0"/>
            <a:chExt cx="3973657" cy="2107028"/>
          </a:xfrm>
        </p:grpSpPr>
        <p:sp>
          <p:nvSpPr>
            <p:cNvPr id="92" name="Freeform 38"/>
            <p:cNvSpPr/>
            <p:nvPr/>
          </p:nvSpPr>
          <p:spPr>
            <a:xfrm>
              <a:off x="0" y="0"/>
              <a:ext cx="3973576" cy="2107057"/>
            </a:xfrm>
            <a:custGeom>
              <a:avLst/>
              <a:gdLst/>
              <a:ahLst/>
              <a:cxnLst/>
              <a:rect l="l" t="t" r="r" b="b"/>
              <a:pathLst>
                <a:path w="3973576" h="2107057">
                  <a:moveTo>
                    <a:pt x="0" y="236982"/>
                  </a:moveTo>
                  <a:cubicBezTo>
                    <a:pt x="0" y="106045"/>
                    <a:pt x="162560" y="0"/>
                    <a:pt x="362966" y="0"/>
                  </a:cubicBezTo>
                  <a:lnTo>
                    <a:pt x="3610610" y="0"/>
                  </a:lnTo>
                  <a:cubicBezTo>
                    <a:pt x="3811016" y="0"/>
                    <a:pt x="3973576" y="106045"/>
                    <a:pt x="3973576" y="236982"/>
                  </a:cubicBezTo>
                  <a:lnTo>
                    <a:pt x="3973576" y="1870075"/>
                  </a:lnTo>
                  <a:cubicBezTo>
                    <a:pt x="3973576" y="2001012"/>
                    <a:pt x="3811016" y="2107057"/>
                    <a:pt x="3610610" y="2107057"/>
                  </a:cubicBezTo>
                  <a:lnTo>
                    <a:pt x="362966" y="2107057"/>
                  </a:lnTo>
                  <a:cubicBezTo>
                    <a:pt x="162560" y="2107057"/>
                    <a:pt x="0" y="2000885"/>
                    <a:pt x="0" y="1870075"/>
                  </a:cubicBezTo>
                  <a:close/>
                </a:path>
              </a:pathLst>
            </a:custGeom>
            <a:solidFill>
              <a:srgbClr val="BC006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3" name="Freeform 39"/>
          <p:cNvSpPr/>
          <p:nvPr/>
        </p:nvSpPr>
        <p:spPr>
          <a:xfrm>
            <a:off x="1363294" y="5003427"/>
            <a:ext cx="2031308" cy="1082701"/>
          </a:xfrm>
          <a:custGeom>
            <a:avLst/>
            <a:gdLst/>
            <a:ahLst/>
            <a:cxnLst/>
            <a:rect l="l" t="t" r="r" b="b"/>
            <a:pathLst>
              <a:path w="3046962" h="1624051">
                <a:moveTo>
                  <a:pt x="0" y="0"/>
                </a:moveTo>
                <a:lnTo>
                  <a:pt x="3046961" y="0"/>
                </a:lnTo>
                <a:lnTo>
                  <a:pt x="3046961" y="1624051"/>
                </a:lnTo>
                <a:lnTo>
                  <a:pt x="0" y="16240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TextBox 40"/>
          <p:cNvSpPr txBox="1"/>
          <p:nvPr/>
        </p:nvSpPr>
        <p:spPr>
          <a:xfrm>
            <a:off x="1367965" y="5142421"/>
            <a:ext cx="1986099" cy="872034"/>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Lato Bold"/>
                <a:ea typeface="Lato Bold"/>
                <a:cs typeface="Lato Bold"/>
                <a:sym typeface="Lato Bold"/>
              </a:rPr>
              <a:t>Evidence-informed policy and services designed for and with our public</a:t>
            </a:r>
          </a:p>
        </p:txBody>
      </p:sp>
      <p:grpSp>
        <p:nvGrpSpPr>
          <p:cNvPr id="95" name="Group 41"/>
          <p:cNvGrpSpPr/>
          <p:nvPr/>
        </p:nvGrpSpPr>
        <p:grpSpPr>
          <a:xfrm>
            <a:off x="365416" y="5142421"/>
            <a:ext cx="823663" cy="846313"/>
            <a:chOff x="0" y="0"/>
            <a:chExt cx="1647326" cy="1692626"/>
          </a:xfrm>
        </p:grpSpPr>
        <p:sp>
          <p:nvSpPr>
            <p:cNvPr id="96" name="Freeform 42" descr="Icon  Description automatically generated"/>
            <p:cNvSpPr/>
            <p:nvPr/>
          </p:nvSpPr>
          <p:spPr>
            <a:xfrm>
              <a:off x="0" y="0"/>
              <a:ext cx="1647317" cy="1692656"/>
            </a:xfrm>
            <a:custGeom>
              <a:avLst/>
              <a:gdLst/>
              <a:ahLst/>
              <a:cxnLst/>
              <a:rect l="l" t="t" r="r" b="b"/>
              <a:pathLst>
                <a:path w="1647317" h="1692656">
                  <a:moveTo>
                    <a:pt x="0" y="0"/>
                  </a:moveTo>
                  <a:lnTo>
                    <a:pt x="1647317" y="0"/>
                  </a:lnTo>
                  <a:lnTo>
                    <a:pt x="1647317" y="1692656"/>
                  </a:lnTo>
                  <a:lnTo>
                    <a:pt x="0" y="1692656"/>
                  </a:lnTo>
                  <a:lnTo>
                    <a:pt x="0" y="0"/>
                  </a:lnTo>
                  <a:close/>
                </a:path>
              </a:pathLst>
            </a:custGeom>
            <a:blipFill>
              <a:blip r:embed="rId17"/>
              <a:stretch>
                <a:fillRect t="-81" b="-7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7" name="Group 43"/>
          <p:cNvGrpSpPr/>
          <p:nvPr/>
        </p:nvGrpSpPr>
        <p:grpSpPr>
          <a:xfrm>
            <a:off x="3741009" y="4744361"/>
            <a:ext cx="3617288" cy="1706307"/>
            <a:chOff x="0" y="0"/>
            <a:chExt cx="7201580" cy="2699966"/>
          </a:xfrm>
        </p:grpSpPr>
        <p:sp>
          <p:nvSpPr>
            <p:cNvPr id="98" name="Freeform 44"/>
            <p:cNvSpPr/>
            <p:nvPr/>
          </p:nvSpPr>
          <p:spPr>
            <a:xfrm>
              <a:off x="0" y="0"/>
              <a:ext cx="7201662" cy="2700020"/>
            </a:xfrm>
            <a:custGeom>
              <a:avLst/>
              <a:gdLst/>
              <a:ahLst/>
              <a:cxnLst/>
              <a:rect l="l" t="t" r="r" b="b"/>
              <a:pathLst>
                <a:path w="7201662" h="2700020">
                  <a:moveTo>
                    <a:pt x="0" y="151765"/>
                  </a:moveTo>
                  <a:cubicBezTo>
                    <a:pt x="0" y="67945"/>
                    <a:pt x="139065" y="0"/>
                    <a:pt x="310515" y="0"/>
                  </a:cubicBezTo>
                  <a:lnTo>
                    <a:pt x="6891147" y="0"/>
                  </a:lnTo>
                  <a:cubicBezTo>
                    <a:pt x="7062597" y="0"/>
                    <a:pt x="7201662" y="67945"/>
                    <a:pt x="7201662" y="151765"/>
                  </a:cubicBezTo>
                  <a:lnTo>
                    <a:pt x="7201662" y="2548128"/>
                  </a:lnTo>
                  <a:cubicBezTo>
                    <a:pt x="7201662" y="2631948"/>
                    <a:pt x="7062597" y="2699893"/>
                    <a:pt x="6891147" y="2699893"/>
                  </a:cubicBezTo>
                  <a:lnTo>
                    <a:pt x="310515" y="2699893"/>
                  </a:lnTo>
                  <a:cubicBezTo>
                    <a:pt x="139065" y="2700020"/>
                    <a:pt x="0" y="2632075"/>
                    <a:pt x="0" y="2548128"/>
                  </a:cubicBezTo>
                  <a:close/>
                </a:path>
              </a:pathLst>
            </a:custGeom>
            <a:solidFill>
              <a:srgbClr val="F1F1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0" name="TextBox 46"/>
          <p:cNvSpPr txBox="1"/>
          <p:nvPr/>
        </p:nvSpPr>
        <p:spPr>
          <a:xfrm>
            <a:off x="3741294" y="4736053"/>
            <a:ext cx="3620908" cy="872034"/>
          </a:xfrm>
          <a:prstGeom prst="rect">
            <a:avLst/>
          </a:prstGeom>
        </p:spPr>
        <p:txBody>
          <a:bodyPr lIns="0" tIns="0" rIns="0" bIns="0" rtlCol="0" anchor="t">
            <a:spAutoFit/>
          </a:bodyPr>
          <a:lstStyle/>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Deliver effective human-centered policies and   services designed with evidence and insights         from our public and from our data and research</a:t>
            </a:r>
          </a:p>
          <a:p>
            <a:pPr marL="307679" marR="0" lvl="2" indent="-102560" algn="l" defTabSz="914400" rtl="0" eaLnBrk="1" fontAlgn="auto" latinLnBrk="0" hangingPunct="1">
              <a:lnSpc>
                <a:spcPts val="168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Enable accessible and shared public service data</a:t>
            </a:r>
          </a:p>
        </p:txBody>
      </p:sp>
      <p:grpSp>
        <p:nvGrpSpPr>
          <p:cNvPr id="101" name="Group 47"/>
          <p:cNvGrpSpPr/>
          <p:nvPr/>
        </p:nvGrpSpPr>
        <p:grpSpPr>
          <a:xfrm>
            <a:off x="7730910" y="4744361"/>
            <a:ext cx="4015616" cy="1706341"/>
            <a:chOff x="0" y="0"/>
            <a:chExt cx="8417531" cy="3412587"/>
          </a:xfrm>
        </p:grpSpPr>
        <p:sp>
          <p:nvSpPr>
            <p:cNvPr id="102" name="Freeform 48"/>
            <p:cNvSpPr/>
            <p:nvPr/>
          </p:nvSpPr>
          <p:spPr>
            <a:xfrm>
              <a:off x="0" y="0"/>
              <a:ext cx="8417433" cy="3412617"/>
            </a:xfrm>
            <a:custGeom>
              <a:avLst/>
              <a:gdLst/>
              <a:ahLst/>
              <a:cxnLst/>
              <a:rect l="l" t="t" r="r" b="b"/>
              <a:pathLst>
                <a:path w="8417433" h="3412617">
                  <a:moveTo>
                    <a:pt x="0" y="191897"/>
                  </a:moveTo>
                  <a:cubicBezTo>
                    <a:pt x="0" y="85852"/>
                    <a:pt x="96901" y="0"/>
                    <a:pt x="216535" y="0"/>
                  </a:cubicBezTo>
                  <a:lnTo>
                    <a:pt x="8200898" y="0"/>
                  </a:lnTo>
                  <a:cubicBezTo>
                    <a:pt x="8320532" y="0"/>
                    <a:pt x="8417433" y="85852"/>
                    <a:pt x="8417433" y="191897"/>
                  </a:cubicBezTo>
                  <a:lnTo>
                    <a:pt x="8417433" y="3220720"/>
                  </a:lnTo>
                  <a:cubicBezTo>
                    <a:pt x="8417433" y="3326638"/>
                    <a:pt x="8320532" y="3412617"/>
                    <a:pt x="8200898" y="3412617"/>
                  </a:cubicBezTo>
                  <a:lnTo>
                    <a:pt x="216535" y="3412617"/>
                  </a:lnTo>
                  <a:cubicBezTo>
                    <a:pt x="96901" y="3412617"/>
                    <a:pt x="0" y="3326765"/>
                    <a:pt x="0" y="3220720"/>
                  </a:cubicBezTo>
                  <a:close/>
                </a:path>
              </a:pathLst>
            </a:custGeom>
            <a:solidFill>
              <a:srgbClr val="F1F1E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4" name="TextBox 50"/>
          <p:cNvSpPr txBox="1"/>
          <p:nvPr/>
        </p:nvSpPr>
        <p:spPr>
          <a:xfrm>
            <a:off x="7730891" y="4758996"/>
            <a:ext cx="4208822" cy="1436291"/>
          </a:xfrm>
          <a:prstGeom prst="rect">
            <a:avLst/>
          </a:prstGeom>
        </p:spPr>
        <p:txBody>
          <a:bodyPr lIns="0" tIns="0" rIns="0" bIns="0" rtlCol="0" anchor="t">
            <a:spAutoFit/>
          </a:bodyPr>
          <a:lstStyle/>
          <a:p>
            <a:pPr marL="301646" marR="0" lvl="2" indent="-100548" algn="l" defTabSz="914400" rtl="0" eaLnBrk="1" fontAlgn="auto" latinLnBrk="0" hangingPunct="1">
              <a:lnSpc>
                <a:spcPts val="16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Engage with the public in policy and service design</a:t>
            </a:r>
          </a:p>
          <a:p>
            <a:pPr marL="301646" marR="0" lvl="2" indent="-100548" algn="l" defTabSz="914400" rtl="0" eaLnBrk="1" fontAlgn="auto" latinLnBrk="0" hangingPunct="1">
              <a:lnSpc>
                <a:spcPts val="16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Put service users first and embed systems and </a:t>
            </a:r>
          </a:p>
          <a:p>
            <a:pPr marL="301646" marR="0" lvl="2" indent="-100548" algn="l" defTabSz="914400" rtl="0" eaLnBrk="1" fontAlgn="auto" latinLnBrk="0" hangingPunct="1">
              <a:lnSpc>
                <a:spcPts val="16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   design thinking</a:t>
            </a:r>
          </a:p>
          <a:p>
            <a:pPr marL="301646" marR="0" lvl="2" indent="-100548" algn="l" defTabSz="914400" rtl="0" eaLnBrk="1" fontAlgn="auto" latinLnBrk="0" hangingPunct="1">
              <a:lnSpc>
                <a:spcPts val="16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Pursue continuous improvement by identifying and       removing all forms of waste</a:t>
            </a:r>
          </a:p>
          <a:p>
            <a:pPr marL="301646" marR="0" lvl="2" indent="-100548" algn="l" defTabSz="914400" rtl="0" eaLnBrk="1" fontAlgn="auto" latinLnBrk="0" hangingPunct="1">
              <a:lnSpc>
                <a:spcPts val="1600"/>
              </a:lnSpc>
              <a:spcBef>
                <a:spcPts val="0"/>
              </a:spcBef>
              <a:spcAft>
                <a:spcPts val="0"/>
              </a:spcAft>
              <a:buClrTx/>
              <a:buSzTx/>
              <a:buFont typeface="Arial"/>
              <a:buChar char="⚬"/>
              <a:tabLst/>
              <a:defRPr/>
            </a:pPr>
            <a:r>
              <a:rPr kumimoji="0" lang="en-US" sz="1000" b="1" i="0" u="none" strike="noStrike" kern="1200" cap="none" spc="0" normalizeH="0" baseline="0" noProof="0" dirty="0" err="1">
                <a:ln>
                  <a:noFill/>
                </a:ln>
                <a:solidFill>
                  <a:srgbClr val="404040"/>
                </a:solidFill>
                <a:effectLst/>
                <a:uLnTx/>
                <a:uFillTx/>
                <a:latin typeface="Arial" panose="020B0604020202020204" pitchFamily="34" charset="0"/>
                <a:ea typeface="Lato"/>
                <a:cs typeface="Arial" panose="020B0604020202020204" pitchFamily="34" charset="0"/>
                <a:sym typeface="Lato"/>
              </a:rPr>
              <a:t>Maximise</a:t>
            </a: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 utility of the </a:t>
            </a:r>
            <a:r>
              <a:rPr kumimoji="0" lang="en-US" sz="1000" b="1" i="0" u="none" strike="noStrike" kern="1200" cap="none" spc="0" normalizeH="0" baseline="0" noProof="0" dirty="0" err="1">
                <a:ln>
                  <a:noFill/>
                </a:ln>
                <a:solidFill>
                  <a:srgbClr val="404040"/>
                </a:solidFill>
                <a:effectLst/>
                <a:uLnTx/>
                <a:uFillTx/>
                <a:latin typeface="Arial" panose="020B0604020202020204" pitchFamily="34" charset="0"/>
                <a:ea typeface="Lato"/>
                <a:cs typeface="Arial" panose="020B0604020202020204" pitchFamily="34" charset="0"/>
                <a:sym typeface="Lato"/>
              </a:rPr>
              <a:t>Eircode</a:t>
            </a: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 UBI, PPSN and </a:t>
            </a:r>
            <a:r>
              <a:rPr kumimoji="0" lang="en-US" sz="1000" b="1" i="0" u="none" strike="noStrike" kern="1200" cap="none" spc="0" normalizeH="0" baseline="0" noProof="0" dirty="0" err="1">
                <a:ln>
                  <a:noFill/>
                </a:ln>
                <a:solidFill>
                  <a:srgbClr val="404040"/>
                </a:solidFill>
                <a:effectLst/>
                <a:uLnTx/>
                <a:uFillTx/>
                <a:latin typeface="Arial" panose="020B0604020202020204" pitchFamily="34" charset="0"/>
                <a:ea typeface="Lato"/>
                <a:cs typeface="Arial" panose="020B0604020202020204" pitchFamily="34" charset="0"/>
                <a:sym typeface="Lato"/>
              </a:rPr>
              <a:t>MyGovID</a:t>
            </a:r>
            <a:endPar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endParaRPr>
          </a:p>
          <a:p>
            <a:pPr marL="301646" marR="0" lvl="2" indent="-100548" algn="l" defTabSz="914400" rtl="0" eaLnBrk="1" fontAlgn="auto" latinLnBrk="0" hangingPunct="1">
              <a:lnSpc>
                <a:spcPts val="16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404040"/>
                </a:solidFill>
                <a:effectLst/>
                <a:uLnTx/>
                <a:uFillTx/>
                <a:latin typeface="Arial" panose="020B0604020202020204" pitchFamily="34" charset="0"/>
                <a:ea typeface="Lato"/>
                <a:cs typeface="Arial" panose="020B0604020202020204" pitchFamily="34" charset="0"/>
                <a:sym typeface="Lato"/>
              </a:rPr>
              <a:t>Share data safely across the Public Service</a:t>
            </a:r>
          </a:p>
        </p:txBody>
      </p:sp>
    </p:spTree>
    <p:extLst>
      <p:ext uri="{BB962C8B-B14F-4D97-AF65-F5344CB8AC3E}">
        <p14:creationId xmlns:p14="http://schemas.microsoft.com/office/powerpoint/2010/main" val="639825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37D3EE8C-D2D9-B2AA-4BAE-A65490C90B6C}"/>
              </a:ext>
            </a:extLst>
          </p:cNvPr>
          <p:cNvSpPr txBox="1">
            <a:spLocks/>
          </p:cNvSpPr>
          <p:nvPr/>
        </p:nvSpPr>
        <p:spPr>
          <a:xfrm>
            <a:off x="838200" y="321277"/>
            <a:ext cx="10515600" cy="813357"/>
          </a:xfrm>
          <a:prstGeom prst="rect">
            <a:avLst/>
          </a:prstGeom>
        </p:spPr>
        <p:txBody>
          <a:bodyPr>
            <a:normAutofit lnSpcReduction="10000"/>
          </a:bodyPr>
          <a:lst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90" normalizeH="0" baseline="0" noProof="0" dirty="0">
              <a:ln>
                <a:noFill/>
              </a:ln>
              <a:solidFill>
                <a:srgbClr val="004D44"/>
              </a:solidFill>
              <a:effectLst/>
              <a:uLnTx/>
              <a:uFillTx/>
              <a:latin typeface="Calibri" panose="020F0502020204030204"/>
              <a:ea typeface="Open Sans"/>
              <a:cs typeface="Open Sans"/>
              <a:sym typeface="Open Sans"/>
            </a:endParaRPr>
          </a:p>
        </p:txBody>
      </p:sp>
      <p:pic>
        <p:nvPicPr>
          <p:cNvPr id="8" name="Picture 7"/>
          <p:cNvPicPr>
            <a:picLocks noChangeAspect="1"/>
          </p:cNvPicPr>
          <p:nvPr/>
        </p:nvPicPr>
        <p:blipFill rotWithShape="1">
          <a:blip r:embed="rId3"/>
          <a:srcRect l="11042" t="17038" r="79375" b="14690"/>
          <a:stretch/>
        </p:blipFill>
        <p:spPr>
          <a:xfrm>
            <a:off x="4600078" y="1583582"/>
            <a:ext cx="2991844" cy="4067072"/>
          </a:xfrm>
          <a:prstGeom prst="rect">
            <a:avLst/>
          </a:prstGeom>
        </p:spPr>
      </p:pic>
      <p:cxnSp>
        <p:nvCxnSpPr>
          <p:cNvPr id="16" name="Straight Arrow Connector 15"/>
          <p:cNvCxnSpPr>
            <a:cxnSpLocks/>
          </p:cNvCxnSpPr>
          <p:nvPr/>
        </p:nvCxnSpPr>
        <p:spPr>
          <a:xfrm>
            <a:off x="1808985" y="1437507"/>
            <a:ext cx="1896421" cy="211775"/>
          </a:xfrm>
          <a:prstGeom prst="straightConnector1">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a:cxnSpLocks/>
          </p:cNvCxnSpPr>
          <p:nvPr/>
        </p:nvCxnSpPr>
        <p:spPr>
          <a:xfrm flipV="1">
            <a:off x="1897173" y="5795302"/>
            <a:ext cx="1827122" cy="328501"/>
          </a:xfrm>
          <a:prstGeom prst="straightConnector1">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Arrow Connector 17"/>
          <p:cNvCxnSpPr>
            <a:cxnSpLocks/>
          </p:cNvCxnSpPr>
          <p:nvPr/>
        </p:nvCxnSpPr>
        <p:spPr>
          <a:xfrm flipH="1">
            <a:off x="8549398" y="1458866"/>
            <a:ext cx="1663736" cy="249431"/>
          </a:xfrm>
          <a:prstGeom prst="straightConnector1">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p:cNvCxnSpPr>
            <a:cxnSpLocks/>
          </p:cNvCxnSpPr>
          <p:nvPr/>
        </p:nvCxnSpPr>
        <p:spPr>
          <a:xfrm flipH="1" flipV="1">
            <a:off x="8325853" y="5795302"/>
            <a:ext cx="1841486" cy="289117"/>
          </a:xfrm>
          <a:prstGeom prst="straightConnector1">
            <a:avLst/>
          </a:prstGeom>
          <a:ln w="1905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45A87A17-F0B3-5A75-7D76-875DDDAE3BA4}"/>
              </a:ext>
            </a:extLst>
          </p:cNvPr>
          <p:cNvSpPr txBox="1"/>
          <p:nvPr/>
        </p:nvSpPr>
        <p:spPr>
          <a:xfrm>
            <a:off x="838199" y="336602"/>
            <a:ext cx="914214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4000" b="1" i="0" u="none" strike="noStrike" kern="1200" cap="none" spc="0" normalizeH="0" baseline="0" noProof="0" dirty="0">
                <a:ln>
                  <a:noFill/>
                </a:ln>
                <a:solidFill>
                  <a:srgbClr val="6B54A1"/>
                </a:solidFill>
                <a:effectLst/>
                <a:uLnTx/>
                <a:uFillTx/>
                <a:latin typeface="Lato" panose="020F0502020204030203" pitchFamily="34" charset="0"/>
                <a:ea typeface="Lato" panose="020F0502020204030203" pitchFamily="34" charset="0"/>
                <a:cs typeface="Lato" panose="020F0502020204030203" pitchFamily="34" charset="0"/>
              </a:rPr>
              <a:t>Broad Alignment with EUPAN Strategy</a:t>
            </a:r>
            <a:endParaRPr kumimoji="0" lang="en-IE" sz="1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21BC63BD-CAD1-310F-5C72-99AC8D285C31}"/>
              </a:ext>
            </a:extLst>
          </p:cNvPr>
          <p:cNvSpPr txBox="1"/>
          <p:nvPr/>
        </p:nvSpPr>
        <p:spPr>
          <a:xfrm>
            <a:off x="190599" y="1923547"/>
            <a:ext cx="4495863" cy="674224"/>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IE"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Skills Development, Reskilling and Upskilling </a:t>
            </a:r>
            <a:endParaRPr kumimoji="0" lang="en-IE"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22A71FD-66FD-6BD0-0D0A-625818B3290E}"/>
              </a:ext>
            </a:extLst>
          </p:cNvPr>
          <p:cNvSpPr txBox="1"/>
          <p:nvPr/>
        </p:nvSpPr>
        <p:spPr>
          <a:xfrm>
            <a:off x="174999" y="2839941"/>
            <a:ext cx="4740965"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Strategic Human Resources Management </a:t>
            </a:r>
            <a:endParaRPr kumimoji="0" lang="en-I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BD8648C-D86E-C3C8-834E-CA52528C36A8}"/>
              </a:ext>
            </a:extLst>
          </p:cNvPr>
          <p:cNvSpPr txBox="1"/>
          <p:nvPr/>
        </p:nvSpPr>
        <p:spPr>
          <a:xfrm>
            <a:off x="174999" y="3482367"/>
            <a:ext cx="4061709"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IE"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Integrity, Evidence and Prioritisation in Policymaking </a:t>
            </a:r>
            <a:endParaRPr kumimoji="0" lang="en-IE"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A4039122-5F1E-91C0-20DC-C9AA073AF8B0}"/>
              </a:ext>
            </a:extLst>
          </p:cNvPr>
          <p:cNvSpPr txBox="1"/>
          <p:nvPr/>
        </p:nvSpPr>
        <p:spPr>
          <a:xfrm>
            <a:off x="174999" y="4220742"/>
            <a:ext cx="2635735"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Diversity and Inclusion</a:t>
            </a:r>
            <a:endParaRPr kumimoji="0" lang="en-I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4ECACFC-D298-5A8F-2411-5A34F31E65F8}"/>
              </a:ext>
            </a:extLst>
          </p:cNvPr>
          <p:cNvSpPr txBox="1"/>
          <p:nvPr/>
        </p:nvSpPr>
        <p:spPr>
          <a:xfrm>
            <a:off x="174999" y="4774162"/>
            <a:ext cx="4511463"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Open Government, Co-Creation and Participatory Practices </a:t>
            </a:r>
            <a:endParaRPr kumimoji="0" lang="en-I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1C79546-FE44-8B79-22A5-77050922AF4C}"/>
              </a:ext>
            </a:extLst>
          </p:cNvPr>
          <p:cNvSpPr txBox="1"/>
          <p:nvPr/>
        </p:nvSpPr>
        <p:spPr>
          <a:xfrm>
            <a:off x="7779981" y="1921237"/>
            <a:ext cx="3971032"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Ethical and Non-Biased use of Digital Tools and Emerging Technologies </a:t>
            </a:r>
            <a:endParaRPr kumimoji="0" lang="en-I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2E5FCC3-7954-AF55-6973-D4585A725EBB}"/>
              </a:ext>
            </a:extLst>
          </p:cNvPr>
          <p:cNvSpPr txBox="1"/>
          <p:nvPr/>
        </p:nvSpPr>
        <p:spPr>
          <a:xfrm>
            <a:off x="7779981" y="2808143"/>
            <a:ext cx="4221420" cy="674224"/>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IE"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sym typeface="Symbol" panose="05050102010706020507" pitchFamily="18" charset="2"/>
              </a:rPr>
              <a:t>I</a:t>
            </a:r>
            <a:r>
              <a:rPr kumimoji="0" lang="en-IE"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nnovation, Experimentation, Behavioural Insights and Service Design </a:t>
            </a:r>
            <a:endParaRPr kumimoji="0" lang="en-IE"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701D4924-60B3-F8FB-6A5C-54A68DB37739}"/>
              </a:ext>
            </a:extLst>
          </p:cNvPr>
          <p:cNvSpPr txBox="1"/>
          <p:nvPr/>
        </p:nvSpPr>
        <p:spPr>
          <a:xfrm>
            <a:off x="7779981" y="3722942"/>
            <a:ext cx="3873755"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Foresight and Anticipatory Practices </a:t>
            </a:r>
            <a:endParaRPr kumimoji="0" lang="en-I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0E2BB6E-C69F-443D-11B4-CFD811F473DE}"/>
              </a:ext>
            </a:extLst>
          </p:cNvPr>
          <p:cNvSpPr txBox="1"/>
          <p:nvPr/>
        </p:nvSpPr>
        <p:spPr>
          <a:xfrm>
            <a:off x="7779981" y="4354260"/>
            <a:ext cx="4469854" cy="377860"/>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IE"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Quality Management and Measuring Trust </a:t>
            </a:r>
            <a:endParaRPr kumimoji="0" lang="en-IE"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BD59EE6-39D8-46BC-4868-F6EAA5828048}"/>
              </a:ext>
            </a:extLst>
          </p:cNvPr>
          <p:cNvSpPr txBox="1"/>
          <p:nvPr/>
        </p:nvSpPr>
        <p:spPr>
          <a:xfrm>
            <a:off x="7779981" y="5004323"/>
            <a:ext cx="3523244"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Evidence-Informed Decision-Making </a:t>
            </a:r>
            <a:endParaRPr kumimoji="0" lang="en-I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B851203E-CE4D-F5B4-3502-F8C72FDF7F40}"/>
              </a:ext>
            </a:extLst>
          </p:cNvPr>
          <p:cNvSpPr txBox="1"/>
          <p:nvPr/>
        </p:nvSpPr>
        <p:spPr>
          <a:xfrm>
            <a:off x="4974277" y="5796216"/>
            <a:ext cx="2428398" cy="377860"/>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IE" sz="18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Ethical Use Of AI </a:t>
            </a:r>
            <a:endParaRPr kumimoji="0" lang="en-IE"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8604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EAE86-638A-312F-40BB-A3AAC2D1976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EDDA78-629E-69F4-9D28-34EC96C0986F}"/>
              </a:ext>
            </a:extLst>
          </p:cNvPr>
          <p:cNvSpPr>
            <a:spLocks noGrp="1"/>
          </p:cNvSpPr>
          <p:nvPr>
            <p:ph type="title"/>
          </p:nvPr>
        </p:nvSpPr>
        <p:spPr/>
        <p:txBody>
          <a:bodyPr>
            <a:normAutofit/>
          </a:bodyPr>
          <a:lstStyle/>
          <a:p>
            <a:r>
              <a:rPr lang="en-IE" sz="4000" dirty="0"/>
              <a:t>Examples of Possible themes </a:t>
            </a:r>
          </a:p>
        </p:txBody>
      </p:sp>
      <p:sp>
        <p:nvSpPr>
          <p:cNvPr id="10" name="Rounded Rectangle 1">
            <a:extLst>
              <a:ext uri="{FF2B5EF4-FFF2-40B4-BE49-F238E27FC236}">
                <a16:creationId xmlns:a16="http://schemas.microsoft.com/office/drawing/2014/main" id="{BB57416C-5BA6-008C-4315-FB9FBD31B80A}"/>
              </a:ext>
            </a:extLst>
          </p:cNvPr>
          <p:cNvSpPr/>
          <p:nvPr/>
        </p:nvSpPr>
        <p:spPr>
          <a:xfrm>
            <a:off x="922421" y="1780022"/>
            <a:ext cx="2014332" cy="1167714"/>
          </a:xfrm>
          <a:prstGeom prst="roundRect">
            <a:avLst/>
          </a:prstGeom>
          <a:solidFill>
            <a:srgbClr val="0090D4"/>
          </a:solidFill>
          <a:ln w="50800">
            <a:solidFill>
              <a:srgbClr val="84C5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Digital and Innovation at Scale</a:t>
            </a:r>
            <a:endParaRPr kumimoji="0" lang="en-IE" sz="20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11" name="Rounded Rectangle 15">
            <a:extLst>
              <a:ext uri="{FF2B5EF4-FFF2-40B4-BE49-F238E27FC236}">
                <a16:creationId xmlns:a16="http://schemas.microsoft.com/office/drawing/2014/main" id="{F1C3855C-9D06-BF8B-8F7D-506F99BC857D}"/>
              </a:ext>
            </a:extLst>
          </p:cNvPr>
          <p:cNvSpPr/>
          <p:nvPr/>
        </p:nvSpPr>
        <p:spPr>
          <a:xfrm>
            <a:off x="3174417" y="1780022"/>
            <a:ext cx="7509626" cy="1161297"/>
          </a:xfrm>
          <a:prstGeom prst="roundRect">
            <a:avLst/>
          </a:prstGeom>
          <a:solidFill>
            <a:srgbClr val="F1F1EA"/>
          </a:solidFill>
          <a:ln w="50800">
            <a:solidFill>
              <a:srgbClr val="9D9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mn-ea"/>
                <a:cs typeface="+mn-cs"/>
              </a:rPr>
              <a:t>Life events approach to integrated service delivery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mn-ea"/>
                <a:cs typeface="+mn-cs"/>
              </a:rPr>
              <a:t>Digital Service Delivery</a:t>
            </a:r>
          </a:p>
        </p:txBody>
      </p:sp>
      <p:sp>
        <p:nvSpPr>
          <p:cNvPr id="12" name="Rounded Rectangle 1">
            <a:extLst>
              <a:ext uri="{FF2B5EF4-FFF2-40B4-BE49-F238E27FC236}">
                <a16:creationId xmlns:a16="http://schemas.microsoft.com/office/drawing/2014/main" id="{E996A3AD-B5DF-AA50-BC63-F211E2204DB4}"/>
              </a:ext>
            </a:extLst>
          </p:cNvPr>
          <p:cNvSpPr/>
          <p:nvPr/>
        </p:nvSpPr>
        <p:spPr>
          <a:xfrm>
            <a:off x="922421" y="3224388"/>
            <a:ext cx="2014332" cy="1167714"/>
          </a:xfrm>
          <a:prstGeom prst="roundRect">
            <a:avLst/>
          </a:prstGeom>
          <a:solidFill>
            <a:srgbClr val="F8A900"/>
          </a:solidFill>
          <a:ln w="50800">
            <a:solidFill>
              <a:srgbClr val="FFD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Workforce and Organisation of the Future</a:t>
            </a:r>
            <a:endParaRPr kumimoji="0" lang="en-IE" sz="20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15" name="Rounded Rectangle 17">
            <a:extLst>
              <a:ext uri="{FF2B5EF4-FFF2-40B4-BE49-F238E27FC236}">
                <a16:creationId xmlns:a16="http://schemas.microsoft.com/office/drawing/2014/main" id="{479FF4F9-E8A6-8F3E-2FDF-37A660A1BCC8}"/>
              </a:ext>
            </a:extLst>
          </p:cNvPr>
          <p:cNvSpPr/>
          <p:nvPr/>
        </p:nvSpPr>
        <p:spPr>
          <a:xfrm>
            <a:off x="3174417" y="3187715"/>
            <a:ext cx="7509626" cy="1167713"/>
          </a:xfrm>
          <a:prstGeom prst="roundRect">
            <a:avLst/>
          </a:prstGeom>
          <a:solidFill>
            <a:srgbClr val="F1F1EA"/>
          </a:solidFill>
          <a:ln w="50800">
            <a:solidFill>
              <a:srgbClr val="9D9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mn-ea"/>
                <a:cs typeface="+mn-cs"/>
              </a:rPr>
              <a:t>Future workforce trends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mn-ea"/>
                <a:cs typeface="+mn-cs"/>
              </a:rPr>
              <a:t>HR Model and capability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mn-ea"/>
                <a:cs typeface="+mn-cs"/>
              </a:rPr>
              <a:t>Cross-government working</a:t>
            </a:r>
          </a:p>
        </p:txBody>
      </p:sp>
      <p:sp>
        <p:nvSpPr>
          <p:cNvPr id="16" name="Rounded Rectangle 1">
            <a:extLst>
              <a:ext uri="{FF2B5EF4-FFF2-40B4-BE49-F238E27FC236}">
                <a16:creationId xmlns:a16="http://schemas.microsoft.com/office/drawing/2014/main" id="{185A9B05-4B86-511B-7A15-4A76CFA8B292}"/>
              </a:ext>
            </a:extLst>
          </p:cNvPr>
          <p:cNvSpPr/>
          <p:nvPr/>
        </p:nvSpPr>
        <p:spPr>
          <a:xfrm>
            <a:off x="904980" y="4745445"/>
            <a:ext cx="2151041" cy="1747430"/>
          </a:xfrm>
          <a:prstGeom prst="roundRect">
            <a:avLst>
              <a:gd name="adj" fmla="val 11247"/>
            </a:avLst>
          </a:prstGeom>
          <a:solidFill>
            <a:srgbClr val="BC006F"/>
          </a:solidFill>
          <a:ln w="50800">
            <a:solidFill>
              <a:srgbClr val="C184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prstClr val="white"/>
                </a:solidFill>
                <a:effectLst/>
                <a:uLnTx/>
                <a:uFillTx/>
                <a:latin typeface="Lato" panose="020F0502020204030203" pitchFamily="34" charset="0"/>
                <a:ea typeface="+mn-ea"/>
                <a:cs typeface="+mn-cs"/>
              </a:rPr>
              <a:t>Evidence-informed policy and services designed for and with our public</a:t>
            </a:r>
            <a:endParaRPr kumimoji="0" lang="en-IE" sz="2000" b="0" i="0" u="none" strike="noStrike" kern="1200" cap="none" spc="0" normalizeH="0" baseline="0" noProof="0" dirty="0">
              <a:ln>
                <a:noFill/>
              </a:ln>
              <a:solidFill>
                <a:prstClr val="white"/>
              </a:solidFill>
              <a:effectLst/>
              <a:uLnTx/>
              <a:uFillTx/>
              <a:latin typeface="Lato" panose="020F0502020204030203" pitchFamily="34" charset="0"/>
              <a:ea typeface="+mn-ea"/>
              <a:cs typeface="+mn-cs"/>
            </a:endParaRPr>
          </a:p>
        </p:txBody>
      </p:sp>
      <p:sp>
        <p:nvSpPr>
          <p:cNvPr id="17" name="Rounded Rectangle 17">
            <a:extLst>
              <a:ext uri="{FF2B5EF4-FFF2-40B4-BE49-F238E27FC236}">
                <a16:creationId xmlns:a16="http://schemas.microsoft.com/office/drawing/2014/main" id="{965F19BE-B1F3-BABA-4F1C-AD14B9516BF6}"/>
              </a:ext>
            </a:extLst>
          </p:cNvPr>
          <p:cNvSpPr/>
          <p:nvPr/>
        </p:nvSpPr>
        <p:spPr>
          <a:xfrm>
            <a:off x="3205980" y="4952493"/>
            <a:ext cx="7427147" cy="1333333"/>
          </a:xfrm>
          <a:prstGeom prst="roundRect">
            <a:avLst/>
          </a:prstGeom>
          <a:solidFill>
            <a:srgbClr val="F1F1EA"/>
          </a:solidFill>
          <a:ln w="50800">
            <a:solidFill>
              <a:srgbClr val="9D9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mn-ea"/>
                <a:cs typeface="+mn-cs"/>
              </a:rPr>
              <a:t>Design led public service transformation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lumMod val="75000"/>
                    <a:lumOff val="25000"/>
                  </a:prstClr>
                </a:solidFill>
                <a:effectLst/>
                <a:uLnTx/>
                <a:uFillTx/>
                <a:latin typeface="Lato" panose="020F0502020204030203" pitchFamily="34" charset="0"/>
                <a:ea typeface="+mn-ea"/>
                <a:cs typeface="+mn-cs"/>
              </a:rPr>
              <a:t>Building trust in public institutions and public services</a:t>
            </a:r>
          </a:p>
        </p:txBody>
      </p:sp>
    </p:spTree>
    <p:extLst>
      <p:ext uri="{BB962C8B-B14F-4D97-AF65-F5344CB8AC3E}">
        <p14:creationId xmlns:p14="http://schemas.microsoft.com/office/powerpoint/2010/main" val="2979233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34101-93B9-0B2A-3CA7-57224D30F6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555EDD0-576F-D3D3-90C3-68140C619C24}"/>
              </a:ext>
            </a:extLst>
          </p:cNvPr>
          <p:cNvSpPr>
            <a:spLocks noGrp="1"/>
          </p:cNvSpPr>
          <p:nvPr>
            <p:ph type="title"/>
          </p:nvPr>
        </p:nvSpPr>
        <p:spPr/>
        <p:txBody>
          <a:bodyPr>
            <a:normAutofit/>
          </a:bodyPr>
          <a:lstStyle/>
          <a:p>
            <a:r>
              <a:rPr lang="en-IE" sz="4000" dirty="0"/>
              <a:t>Planning and Indicative Dates </a:t>
            </a:r>
          </a:p>
        </p:txBody>
      </p:sp>
      <p:sp>
        <p:nvSpPr>
          <p:cNvPr id="2" name="TextBox 1">
            <a:extLst>
              <a:ext uri="{FF2B5EF4-FFF2-40B4-BE49-F238E27FC236}">
                <a16:creationId xmlns:a16="http://schemas.microsoft.com/office/drawing/2014/main" id="{E1DEE1F8-2DD8-9E2F-652C-76A42D0691C4}"/>
              </a:ext>
            </a:extLst>
          </p:cNvPr>
          <p:cNvSpPr txBox="1"/>
          <p:nvPr/>
        </p:nvSpPr>
        <p:spPr>
          <a:xfrm>
            <a:off x="1307430" y="3100987"/>
            <a:ext cx="1029294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Plan to host one of the EUPAN events as part of our Public Service Transformation Week</a:t>
            </a:r>
          </a:p>
        </p:txBody>
      </p:sp>
      <p:pic>
        <p:nvPicPr>
          <p:cNvPr id="3" name="Picture 2">
            <a:extLst>
              <a:ext uri="{FF2B5EF4-FFF2-40B4-BE49-F238E27FC236}">
                <a16:creationId xmlns:a16="http://schemas.microsoft.com/office/drawing/2014/main" id="{97360C1D-6DFF-14E5-AEF7-0EDEC4E17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31" y="4737018"/>
            <a:ext cx="680400" cy="656590"/>
          </a:xfrm>
          <a:prstGeom prst="rect">
            <a:avLst/>
          </a:prstGeom>
        </p:spPr>
      </p:pic>
      <p:pic>
        <p:nvPicPr>
          <p:cNvPr id="5" name="Picture 4">
            <a:extLst>
              <a:ext uri="{FF2B5EF4-FFF2-40B4-BE49-F238E27FC236}">
                <a16:creationId xmlns:a16="http://schemas.microsoft.com/office/drawing/2014/main" id="{BF31BA02-F9CF-9A51-6C41-99FA71737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000" y="3249745"/>
            <a:ext cx="701431" cy="656590"/>
          </a:xfrm>
          <a:prstGeom prst="rect">
            <a:avLst/>
          </a:prstGeom>
        </p:spPr>
      </p:pic>
      <p:sp>
        <p:nvSpPr>
          <p:cNvPr id="6" name="TextBox 5">
            <a:extLst>
              <a:ext uri="{FF2B5EF4-FFF2-40B4-BE49-F238E27FC236}">
                <a16:creationId xmlns:a16="http://schemas.microsoft.com/office/drawing/2014/main" id="{496475C2-6E7D-96F9-5E0B-6FF73EADE118}"/>
              </a:ext>
            </a:extLst>
          </p:cNvPr>
          <p:cNvSpPr txBox="1"/>
          <p:nvPr/>
        </p:nvSpPr>
        <p:spPr>
          <a:xfrm>
            <a:off x="1419725" y="4588260"/>
            <a:ext cx="8999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Most likely early November 2026 for WG meeting then late November 2026/early December for the DG meeting</a:t>
            </a:r>
          </a:p>
        </p:txBody>
      </p:sp>
      <p:pic>
        <p:nvPicPr>
          <p:cNvPr id="7" name="Picture 6">
            <a:extLst>
              <a:ext uri="{FF2B5EF4-FFF2-40B4-BE49-F238E27FC236}">
                <a16:creationId xmlns:a16="http://schemas.microsoft.com/office/drawing/2014/main" id="{8FD71F8D-6081-1741-6B8C-DDC3A197E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000" y="2117799"/>
            <a:ext cx="680400" cy="656590"/>
          </a:xfrm>
          <a:prstGeom prst="rect">
            <a:avLst/>
          </a:prstGeom>
        </p:spPr>
      </p:pic>
      <p:sp>
        <p:nvSpPr>
          <p:cNvPr id="8" name="TextBox 7">
            <a:extLst>
              <a:ext uri="{FF2B5EF4-FFF2-40B4-BE49-F238E27FC236}">
                <a16:creationId xmlns:a16="http://schemas.microsoft.com/office/drawing/2014/main" id="{3AB1ECE5-49A1-515F-C21A-F02841202733}"/>
              </a:ext>
            </a:extLst>
          </p:cNvPr>
          <p:cNvSpPr txBox="1"/>
          <p:nvPr/>
        </p:nvSpPr>
        <p:spPr>
          <a:xfrm>
            <a:off x="1307430" y="2044601"/>
            <a:ext cx="102929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800" b="0" i="0" u="none" strike="noStrike" kern="1200" cap="none" spc="0" normalizeH="0" baseline="0" noProof="0" dirty="0">
                <a:ln>
                  <a:noFill/>
                </a:ln>
                <a:solidFill>
                  <a:prstClr val="black"/>
                </a:solidFill>
                <a:effectLst/>
                <a:uLnTx/>
                <a:uFillTx/>
                <a:latin typeface="Calibri" panose="020F0502020204030204"/>
                <a:ea typeface="+mn-ea"/>
                <a:cs typeface="+mn-cs"/>
              </a:rPr>
              <a:t>Cross-divisional project team established</a:t>
            </a:r>
          </a:p>
        </p:txBody>
      </p:sp>
    </p:spTree>
    <p:extLst>
      <p:ext uri="{BB962C8B-B14F-4D97-AF65-F5344CB8AC3E}">
        <p14:creationId xmlns:p14="http://schemas.microsoft.com/office/powerpoint/2010/main" val="3893420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FD1E-CA49-C3FA-8E34-6DC71CB67E0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02C6A9B-C20B-06D0-AB82-2E8E72F89F3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E02C6A9B-C20B-06D0-AB82-2E8E72F89F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6800A596-5D10-E71B-2588-36CD1A65179A}"/>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68FD7A6D-05E4-039E-D274-7326E3B6333B}"/>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1755301A-5635-ED90-074F-FB764C4EF05D}"/>
              </a:ext>
            </a:extLst>
          </p:cNvPr>
          <p:cNvSpPr>
            <a:spLocks noGrp="1"/>
          </p:cNvSpPr>
          <p:nvPr>
            <p:ph type="sldNum" sz="quarter" idx="12"/>
          </p:nvPr>
        </p:nvSpPr>
        <p:spPr/>
        <p:txBody>
          <a:bodyPr/>
          <a:lstStyle/>
          <a:p>
            <a:fld id="{23AA811B-2EBD-4900-905E-5BE206449611}" type="slidenum">
              <a:rPr lang="en-GB" smtClean="0"/>
              <a:pPr/>
              <a:t>48</a:t>
            </a:fld>
            <a:endParaRPr lang="en-GB"/>
          </a:p>
        </p:txBody>
      </p:sp>
      <p:sp>
        <p:nvSpPr>
          <p:cNvPr id="13" name="Title 1">
            <a:extLst>
              <a:ext uri="{FF2B5EF4-FFF2-40B4-BE49-F238E27FC236}">
                <a16:creationId xmlns:a16="http://schemas.microsoft.com/office/drawing/2014/main" id="{33FF03DD-95B2-7972-D198-0CABD6236E2F}"/>
              </a:ext>
            </a:extLst>
          </p:cNvPr>
          <p:cNvSpPr txBox="1">
            <a:spLocks/>
          </p:cNvSpPr>
          <p:nvPr/>
        </p:nvSpPr>
        <p:spPr>
          <a:xfrm>
            <a:off x="2124186" y="2569676"/>
            <a:ext cx="1980000" cy="1647213"/>
          </a:xfrm>
          <a:prstGeom prst="rect">
            <a:avLst/>
          </a:prstGeom>
        </p:spPr>
        <p:txBody>
          <a:bodyPr vert="horz" lIns="0" tIns="0" rIns="0" bIns="0" rtlCol="0" anchor="ctr" anchorCtr="0">
            <a:noAutofit/>
          </a:bodyPr>
          <a:lstStyle>
            <a:lvl1pPr algn="l" defTabSz="914400" rtl="0" eaLnBrk="1" latinLnBrk="0" hangingPunct="1">
              <a:lnSpc>
                <a:spcPct val="83000"/>
              </a:lnSpc>
              <a:spcBef>
                <a:spcPct val="0"/>
              </a:spcBef>
              <a:buNone/>
              <a:defRPr sz="3600" b="1" kern="1200">
                <a:solidFill>
                  <a:schemeClr val="tx1"/>
                </a:solidFill>
                <a:latin typeface="+mj-lt"/>
                <a:ea typeface="Calibri" panose="020F0502020204030204" pitchFamily="34" charset="0"/>
                <a:cs typeface="Calibri" panose="020F0502020204030204" pitchFamily="34" charset="0"/>
              </a:defRPr>
            </a:lvl1pPr>
          </a:lstStyle>
          <a:p>
            <a:r>
              <a:rPr lang="en-GB" dirty="0"/>
              <a:t>Break</a:t>
            </a:r>
          </a:p>
        </p:txBody>
      </p:sp>
    </p:spTree>
    <p:extLst>
      <p:ext uri="{BB962C8B-B14F-4D97-AF65-F5344CB8AC3E}">
        <p14:creationId xmlns:p14="http://schemas.microsoft.com/office/powerpoint/2010/main" val="643605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619A-8769-0BAC-1034-411B649A9B7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B7ED56F-120D-89B1-FA93-C7E2015BD7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BB7ED56F-120D-89B1-FA93-C7E2015BD7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C28C73BA-1FD6-1271-6286-8056BDA4F48C}"/>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F8115053-204A-9356-6FFB-8A78B6FF0FDF}"/>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D755C31B-877D-1451-6D4F-BB7FD1DC4179}"/>
              </a:ext>
            </a:extLst>
          </p:cNvPr>
          <p:cNvSpPr>
            <a:spLocks noGrp="1"/>
          </p:cNvSpPr>
          <p:nvPr>
            <p:ph type="sldNum" sz="quarter" idx="12"/>
          </p:nvPr>
        </p:nvSpPr>
        <p:spPr/>
        <p:txBody>
          <a:bodyPr/>
          <a:lstStyle/>
          <a:p>
            <a:fld id="{23AA811B-2EBD-4900-905E-5BE206449611}" type="slidenum">
              <a:rPr lang="en-GB" smtClean="0"/>
              <a:pPr/>
              <a:t>49</a:t>
            </a:fld>
            <a:endParaRPr lang="en-GB"/>
          </a:p>
        </p:txBody>
      </p:sp>
    </p:spTree>
    <p:extLst>
      <p:ext uri="{BB962C8B-B14F-4D97-AF65-F5344CB8AC3E}">
        <p14:creationId xmlns:p14="http://schemas.microsoft.com/office/powerpoint/2010/main" val="1455152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B92692D9-AFFD-436E-8A98-9924A92A90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25" name="think-cell data - do not delete" hidden="1">
                        <a:extLst>
                          <a:ext uri="{FF2B5EF4-FFF2-40B4-BE49-F238E27FC236}">
                            <a16:creationId xmlns:a16="http://schemas.microsoft.com/office/drawing/2014/main" id="{B92692D9-AFFD-436E-8A98-9924A92A90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dsholder til slidenummer 2">
            <a:extLst>
              <a:ext uri="{FF2B5EF4-FFF2-40B4-BE49-F238E27FC236}">
                <a16:creationId xmlns:a16="http://schemas.microsoft.com/office/drawing/2014/main" id="{F6AE49C1-EC4A-4282-BAA1-A481963D0C4C}"/>
              </a:ext>
            </a:extLst>
          </p:cNvPr>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1E80101F-5742-4645-B1C0-D6AFABF6C92F}" type="slidenum">
              <a:rPr kumimoji="0" lang="da-DK" sz="900" b="0" i="0" u="none" strike="noStrike" kern="1200" cap="none" spc="0" normalizeH="0" baseline="0" noProof="0" smtClean="0">
                <a:ln>
                  <a:noFill/>
                </a:ln>
                <a:noFill/>
                <a:effectLst/>
                <a:uLnTx/>
                <a:uFillTx/>
                <a:latin typeface="Yu Gothic UI" panose="020B0500000000000000" pitchFamily="34" charset="-128"/>
                <a:ea typeface="Yu Gothic UI" panose="020B0500000000000000" pitchFamily="34" charset="-128"/>
                <a:cs typeface="+mn-cs"/>
              </a:rPr>
              <a:pPr marL="0" marR="0" lvl="0" indent="0" algn="l" defTabSz="914400" rtl="0" eaLnBrk="1" fontAlgn="base" latinLnBrk="0" hangingPunct="1">
                <a:lnSpc>
                  <a:spcPct val="108000"/>
                </a:lnSpc>
                <a:spcBef>
                  <a:spcPct val="54000"/>
                </a:spcBef>
                <a:spcAft>
                  <a:spcPct val="0"/>
                </a:spcAft>
                <a:buClrTx/>
                <a:buSzTx/>
                <a:buFontTx/>
                <a:buNone/>
                <a:tabLst/>
                <a:defRPr/>
              </a:pPr>
              <a:t>5</a:t>
            </a:fld>
            <a:endParaRPr kumimoji="0" lang="da-DK" sz="900" b="0" i="0" u="none" strike="noStrike" kern="1200" cap="none" spc="0" normalizeH="0" baseline="0" noProof="0" dirty="0">
              <a:ln>
                <a:noFill/>
              </a:ln>
              <a:noFill/>
              <a:effectLst/>
              <a:uLnTx/>
              <a:uFillTx/>
              <a:latin typeface="Yu Gothic UI" panose="020B0500000000000000" pitchFamily="34" charset="-128"/>
              <a:ea typeface="Yu Gothic UI" panose="020B0500000000000000" pitchFamily="34" charset="-128"/>
              <a:cs typeface="+mn-cs"/>
            </a:endParaRPr>
          </a:p>
        </p:txBody>
      </p:sp>
      <p:pic>
        <p:nvPicPr>
          <p:cNvPr id="51" name="Billede 50">
            <a:extLst>
              <a:ext uri="{FF2B5EF4-FFF2-40B4-BE49-F238E27FC236}">
                <a16:creationId xmlns:a16="http://schemas.microsoft.com/office/drawing/2014/main" id="{65245A88-1FB0-4562-BED0-BEF4531CBC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10" b="2568"/>
          <a:stretch/>
        </p:blipFill>
        <p:spPr>
          <a:xfrm>
            <a:off x="9649229" y="6067760"/>
            <a:ext cx="1851524" cy="453781"/>
          </a:xfrm>
          <a:prstGeom prst="rect">
            <a:avLst/>
          </a:prstGeom>
        </p:spPr>
      </p:pic>
      <p:sp>
        <p:nvSpPr>
          <p:cNvPr id="6" name="Tekstfelt 5">
            <a:extLst>
              <a:ext uri="{FF2B5EF4-FFF2-40B4-BE49-F238E27FC236}">
                <a16:creationId xmlns:a16="http://schemas.microsoft.com/office/drawing/2014/main" id="{48A1AAED-B08B-48EF-9DD1-E92AB7324E40}"/>
              </a:ext>
            </a:extLst>
          </p:cNvPr>
          <p:cNvSpPr txBox="1"/>
          <p:nvPr/>
        </p:nvSpPr>
        <p:spPr>
          <a:xfrm>
            <a:off x="676405" y="1502459"/>
            <a:ext cx="4840319"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Who am 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Danish Ministry of Climate, Energy and Utilities (KEFM)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2014 - 2024</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a-DK" sz="18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KEFM’s</a:t>
            </a:r>
            <a:r>
              <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a:t>
            </a: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employee</a:t>
            </a:r>
            <a:r>
              <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on </a:t>
            </a: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loan</a:t>
            </a:r>
            <a:r>
              <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in the Task Force 2024 -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pic>
        <p:nvPicPr>
          <p:cNvPr id="36" name="Billede 35">
            <a:extLst>
              <a:ext uri="{FF2B5EF4-FFF2-40B4-BE49-F238E27FC236}">
                <a16:creationId xmlns:a16="http://schemas.microsoft.com/office/drawing/2014/main" id="{787EBCB9-A5D6-4DB8-8350-8EF7F1ABC38D}"/>
              </a:ext>
            </a:extLst>
          </p:cNvPr>
          <p:cNvPicPr>
            <a:picLocks noChangeAspect="1"/>
          </p:cNvPicPr>
          <p:nvPr/>
        </p:nvPicPr>
        <p:blipFill rotWithShape="1">
          <a:blip r:embed="rId7"/>
          <a:srcRect l="51381" t="22"/>
          <a:stretch/>
        </p:blipFill>
        <p:spPr>
          <a:xfrm>
            <a:off x="6096000" y="-1"/>
            <a:ext cx="6096000" cy="6884097"/>
          </a:xfrm>
          <a:prstGeom prst="rect">
            <a:avLst/>
          </a:prstGeom>
        </p:spPr>
      </p:pic>
      <p:pic>
        <p:nvPicPr>
          <p:cNvPr id="7" name="Billede 6">
            <a:extLst>
              <a:ext uri="{FF2B5EF4-FFF2-40B4-BE49-F238E27FC236}">
                <a16:creationId xmlns:a16="http://schemas.microsoft.com/office/drawing/2014/main" id="{89626880-0380-4F17-8B18-35D4093A0B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10" b="2568"/>
          <a:stretch/>
        </p:blipFill>
        <p:spPr>
          <a:xfrm>
            <a:off x="3096564" y="4603001"/>
            <a:ext cx="2418658" cy="592777"/>
          </a:xfrm>
          <a:prstGeom prst="rect">
            <a:avLst/>
          </a:prstGeom>
        </p:spPr>
      </p:pic>
      <p:pic>
        <p:nvPicPr>
          <p:cNvPr id="5" name="Billede 4">
            <a:extLst>
              <a:ext uri="{FF2B5EF4-FFF2-40B4-BE49-F238E27FC236}">
                <a16:creationId xmlns:a16="http://schemas.microsoft.com/office/drawing/2014/main" id="{D0229D62-B927-4E46-B672-8761E21E35E5}"/>
              </a:ext>
            </a:extLst>
          </p:cNvPr>
          <p:cNvPicPr>
            <a:picLocks noChangeAspect="1"/>
          </p:cNvPicPr>
          <p:nvPr/>
        </p:nvPicPr>
        <p:blipFill>
          <a:blip r:embed="rId8"/>
          <a:stretch>
            <a:fillRect/>
          </a:stretch>
        </p:blipFill>
        <p:spPr>
          <a:xfrm>
            <a:off x="3098065" y="2604915"/>
            <a:ext cx="2418659" cy="744203"/>
          </a:xfrm>
          <a:prstGeom prst="rect">
            <a:avLst/>
          </a:prstGeom>
        </p:spPr>
      </p:pic>
    </p:spTree>
    <p:extLst>
      <p:ext uri="{BB962C8B-B14F-4D97-AF65-F5344CB8AC3E}">
        <p14:creationId xmlns:p14="http://schemas.microsoft.com/office/powerpoint/2010/main" val="2351824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5D03F-9B3C-FD4C-41B1-0747F2AC3034}"/>
              </a:ext>
            </a:extLst>
          </p:cNvPr>
          <p:cNvSpPr>
            <a:spLocks noGrp="1"/>
          </p:cNvSpPr>
          <p:nvPr>
            <p:ph type="ctrTitle"/>
          </p:nvPr>
        </p:nvSpPr>
        <p:spPr/>
        <p:txBody>
          <a:bodyPr/>
          <a:lstStyle/>
          <a:p>
            <a:r>
              <a:rPr lang="en-GB" dirty="0">
                <a:latin typeface="Aptos Display" panose="020B0004020202020204" pitchFamily="34" charset="0"/>
              </a:rPr>
              <a:t>Top Public Management Toolkit</a:t>
            </a:r>
          </a:p>
        </p:txBody>
      </p:sp>
      <p:sp>
        <p:nvSpPr>
          <p:cNvPr id="5" name="Subtitle 4">
            <a:extLst>
              <a:ext uri="{FF2B5EF4-FFF2-40B4-BE49-F238E27FC236}">
                <a16:creationId xmlns:a16="http://schemas.microsoft.com/office/drawing/2014/main" id="{4423B8C1-5B5A-485C-06EB-0453A3A73BC3}"/>
              </a:ext>
            </a:extLst>
          </p:cNvPr>
          <p:cNvSpPr>
            <a:spLocks noGrp="1"/>
          </p:cNvSpPr>
          <p:nvPr>
            <p:ph type="subTitle" idx="1"/>
          </p:nvPr>
        </p:nvSpPr>
        <p:spPr/>
        <p:txBody>
          <a:bodyPr/>
          <a:lstStyle/>
          <a:p>
            <a:endParaRPr lang="en-GB" dirty="0">
              <a:latin typeface="Aptos Display" panose="020B0004020202020204" pitchFamily="34" charset="0"/>
            </a:endParaRPr>
          </a:p>
          <a:p>
            <a:r>
              <a:rPr lang="en-GB" dirty="0">
                <a:latin typeface="Aptos Display" panose="020B0004020202020204" pitchFamily="34" charset="0"/>
              </a:rPr>
              <a:t>EUPAN Working Level Meeting</a:t>
            </a:r>
          </a:p>
        </p:txBody>
      </p:sp>
      <p:sp>
        <p:nvSpPr>
          <p:cNvPr id="6" name="Text Placeholder 5">
            <a:extLst>
              <a:ext uri="{FF2B5EF4-FFF2-40B4-BE49-F238E27FC236}">
                <a16:creationId xmlns:a16="http://schemas.microsoft.com/office/drawing/2014/main" id="{F6699FF8-900B-151E-0AB0-BD29816E4A8B}"/>
              </a:ext>
            </a:extLst>
          </p:cNvPr>
          <p:cNvSpPr>
            <a:spLocks noGrp="1"/>
          </p:cNvSpPr>
          <p:nvPr>
            <p:ph type="body" sz="quarter" idx="16"/>
          </p:nvPr>
        </p:nvSpPr>
        <p:spPr/>
        <p:txBody>
          <a:bodyPr/>
          <a:lstStyle/>
          <a:p>
            <a:r>
              <a:rPr lang="en-GB" dirty="0">
                <a:latin typeface="Aptos Display" panose="020B0004020202020204" pitchFamily="34" charset="0"/>
              </a:rPr>
              <a:t>Lech Marcinkowski, SIGMA</a:t>
            </a:r>
          </a:p>
        </p:txBody>
      </p:sp>
      <p:sp>
        <p:nvSpPr>
          <p:cNvPr id="7" name="Text Placeholder 6">
            <a:extLst>
              <a:ext uri="{FF2B5EF4-FFF2-40B4-BE49-F238E27FC236}">
                <a16:creationId xmlns:a16="http://schemas.microsoft.com/office/drawing/2014/main" id="{F36BF816-B49E-36E2-1BFC-05FC5430FCD5}"/>
              </a:ext>
            </a:extLst>
          </p:cNvPr>
          <p:cNvSpPr>
            <a:spLocks noGrp="1"/>
          </p:cNvSpPr>
          <p:nvPr>
            <p:ph type="body" sz="quarter" idx="17"/>
          </p:nvPr>
        </p:nvSpPr>
        <p:spPr/>
        <p:txBody>
          <a:bodyPr>
            <a:normAutofit fontScale="92500" lnSpcReduction="10000"/>
          </a:bodyPr>
          <a:lstStyle/>
          <a:p>
            <a:r>
              <a:rPr lang="en-GB" dirty="0">
                <a:latin typeface="Aptos Display" panose="020B0004020202020204" pitchFamily="34" charset="0"/>
              </a:rPr>
              <a:t>Copenhagen, 30 September 2025</a:t>
            </a:r>
          </a:p>
        </p:txBody>
      </p:sp>
    </p:spTree>
    <p:extLst>
      <p:ext uri="{BB962C8B-B14F-4D97-AF65-F5344CB8AC3E}">
        <p14:creationId xmlns:p14="http://schemas.microsoft.com/office/powerpoint/2010/main" val="3910982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BA0286-2126-C41F-EE9C-CC11914D98C5}"/>
              </a:ext>
            </a:extLst>
          </p:cNvPr>
          <p:cNvSpPr>
            <a:spLocks noGrp="1"/>
          </p:cNvSpPr>
          <p:nvPr>
            <p:ph type="title"/>
          </p:nvPr>
        </p:nvSpPr>
        <p:spPr/>
        <p:txBody>
          <a:bodyPr>
            <a:normAutofit fontScale="90000"/>
          </a:bodyPr>
          <a:lstStyle/>
          <a:p>
            <a:r>
              <a:rPr lang="en-GB" dirty="0">
                <a:latin typeface="Aptos Display" panose="020B0004020202020204" pitchFamily="34" charset="0"/>
              </a:rPr>
              <a:t>Table of contents</a:t>
            </a:r>
          </a:p>
        </p:txBody>
      </p:sp>
      <p:graphicFrame>
        <p:nvGraphicFramePr>
          <p:cNvPr id="5" name="Table 4"/>
          <p:cNvGraphicFramePr>
            <a:graphicFrameLocks noGrp="1"/>
          </p:cNvGraphicFramePr>
          <p:nvPr/>
        </p:nvGraphicFramePr>
        <p:xfrm>
          <a:off x="1981919" y="2633564"/>
          <a:ext cx="8228162" cy="2742970"/>
        </p:xfrm>
        <a:graphic>
          <a:graphicData uri="http://schemas.openxmlformats.org/drawingml/2006/table">
            <a:tbl>
              <a:tblPr firstRow="1" bandRow="1">
                <a:tableStyleId>{5C22544A-7EE6-4342-B048-85BDC9FD1C3A}</a:tableStyleId>
              </a:tblPr>
              <a:tblGrid>
                <a:gridCol w="605974">
                  <a:extLst>
                    <a:ext uri="{9D8B030D-6E8A-4147-A177-3AD203B41FA5}">
                      <a16:colId xmlns:a16="http://schemas.microsoft.com/office/drawing/2014/main" val="1535506983"/>
                    </a:ext>
                  </a:extLst>
                </a:gridCol>
                <a:gridCol w="5806762">
                  <a:extLst>
                    <a:ext uri="{9D8B030D-6E8A-4147-A177-3AD203B41FA5}">
                      <a16:colId xmlns:a16="http://schemas.microsoft.com/office/drawing/2014/main" val="3745670796"/>
                    </a:ext>
                  </a:extLst>
                </a:gridCol>
                <a:gridCol w="1815426">
                  <a:extLst>
                    <a:ext uri="{9D8B030D-6E8A-4147-A177-3AD203B41FA5}">
                      <a16:colId xmlns:a16="http://schemas.microsoft.com/office/drawing/2014/main" val="2436260427"/>
                    </a:ext>
                  </a:extLst>
                </a:gridCol>
              </a:tblGrid>
              <a:tr h="548584">
                <a:tc>
                  <a:txBody>
                    <a:bodyPr/>
                    <a:lstStyle/>
                    <a:p>
                      <a:pPr algn="ctr"/>
                      <a:r>
                        <a:rPr lang="en-GB" sz="1800" b="1" dirty="0">
                          <a:solidFill>
                            <a:srgbClr val="009B99"/>
                          </a:solidFill>
                          <a:latin typeface="Arial" panose="020B0604020202020204" pitchFamily="34" charset="0"/>
                          <a:cs typeface="Arial" panose="020B0604020202020204" pitchFamily="34" charset="0"/>
                        </a:rPr>
                        <a:t>1</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rgbClr val="2A2E33"/>
                          </a:solidFill>
                          <a:latin typeface="Arial" panose="020B0604020202020204" pitchFamily="34" charset="0"/>
                          <a:cs typeface="Arial" panose="020B0604020202020204" pitchFamily="34" charset="0"/>
                        </a:rPr>
                        <a:t>Why TPM?</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dirty="0">
                        <a:solidFill>
                          <a:srgbClr val="2A2E33"/>
                        </a:solidFill>
                        <a:latin typeface="Arial" panose="020B0604020202020204" pitchFamily="34" charset="0"/>
                        <a:cs typeface="Arial" panose="020B0604020202020204" pitchFamily="34" charset="0"/>
                      </a:endParaRP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611848"/>
                  </a:ext>
                </a:extLst>
              </a:tr>
              <a:tr h="548584">
                <a:tc>
                  <a:txBody>
                    <a:bodyPr/>
                    <a:lstStyle/>
                    <a:p>
                      <a:pPr algn="ctr"/>
                      <a:r>
                        <a:rPr lang="en-GB" sz="1800" b="1" dirty="0">
                          <a:solidFill>
                            <a:srgbClr val="009B99"/>
                          </a:solidFill>
                          <a:latin typeface="Arial" panose="020B0604020202020204" pitchFamily="34" charset="0"/>
                          <a:cs typeface="Arial" panose="020B0604020202020204" pitchFamily="34" charset="0"/>
                        </a:rPr>
                        <a:t>2</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rgbClr val="2A2E33"/>
                          </a:solidFill>
                          <a:latin typeface="Arial" panose="020B0604020202020204" pitchFamily="34" charset="0"/>
                          <a:cs typeface="Arial" panose="020B0604020202020204" pitchFamily="34" charset="0"/>
                        </a:rPr>
                        <a:t>SIGMA, Principle 10, challenges our countries face</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dirty="0">
                        <a:solidFill>
                          <a:srgbClr val="2A2E33"/>
                        </a:solidFill>
                        <a:latin typeface="Arial" panose="020B0604020202020204" pitchFamily="34" charset="0"/>
                        <a:cs typeface="Arial" panose="020B0604020202020204" pitchFamily="34" charset="0"/>
                      </a:endParaRP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6525432"/>
                  </a:ext>
                </a:extLst>
              </a:tr>
              <a:tr h="548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rgbClr val="009B99"/>
                          </a:solidFill>
                          <a:latin typeface="Arial" panose="020B0604020202020204" pitchFamily="34" charset="0"/>
                          <a:cs typeface="Arial" panose="020B0604020202020204" pitchFamily="34" charset="0"/>
                        </a:rPr>
                        <a:t>3</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rgbClr val="2A2E33"/>
                          </a:solidFill>
                          <a:latin typeface="Arial" panose="020B0604020202020204" pitchFamily="34" charset="0"/>
                          <a:cs typeface="Arial" panose="020B0604020202020204" pitchFamily="34" charset="0"/>
                        </a:rPr>
                        <a:t>Topic covered in the booklets</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dirty="0">
                        <a:solidFill>
                          <a:srgbClr val="2A2E33"/>
                        </a:solidFill>
                        <a:latin typeface="Arial" panose="020B0604020202020204" pitchFamily="34" charset="0"/>
                        <a:cs typeface="Arial" panose="020B0604020202020204" pitchFamily="34" charset="0"/>
                      </a:endParaRP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246407"/>
                  </a:ext>
                </a:extLst>
              </a:tr>
              <a:tr h="548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rgbClr val="009B99"/>
                          </a:solidFill>
                          <a:latin typeface="Arial" panose="020B0604020202020204" pitchFamily="34" charset="0"/>
                          <a:cs typeface="Arial" panose="020B0604020202020204" pitchFamily="34" charset="0"/>
                        </a:rPr>
                        <a:t>4</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rgbClr val="2A2E33"/>
                          </a:solidFill>
                          <a:latin typeface="Arial" panose="020B0604020202020204" pitchFamily="34" charset="0"/>
                          <a:cs typeface="Arial" panose="020B0604020202020204" pitchFamily="34" charset="0"/>
                        </a:rPr>
                        <a:t>Illustrative examples</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dirty="0">
                        <a:solidFill>
                          <a:srgbClr val="2A2E33"/>
                        </a:solidFill>
                        <a:latin typeface="Arial" panose="020B0604020202020204" pitchFamily="34" charset="0"/>
                        <a:cs typeface="Arial" panose="020B0604020202020204" pitchFamily="34" charset="0"/>
                      </a:endParaRP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24449"/>
                  </a:ext>
                </a:extLst>
              </a:tr>
              <a:tr h="5485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rgbClr val="009B99"/>
                          </a:solidFill>
                          <a:latin typeface="Arial" panose="020B0604020202020204" pitchFamily="34" charset="0"/>
                          <a:cs typeface="Arial" panose="020B0604020202020204" pitchFamily="34" charset="0"/>
                        </a:rPr>
                        <a:t>5 </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noProof="0" dirty="0">
                          <a:solidFill>
                            <a:srgbClr val="2A2E33"/>
                          </a:solidFill>
                          <a:latin typeface="Arial" panose="020B0604020202020204" pitchFamily="34" charset="0"/>
                          <a:cs typeface="Arial" panose="020B0604020202020204" pitchFamily="34" charset="0"/>
                        </a:rPr>
                        <a:t>The way ahead</a:t>
                      </a: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800" b="0" dirty="0">
                        <a:solidFill>
                          <a:srgbClr val="2A2E33"/>
                        </a:solidFill>
                        <a:latin typeface="Arial" panose="020B0604020202020204" pitchFamily="34" charset="0"/>
                        <a:cs typeface="Arial" panose="020B0604020202020204" pitchFamily="34" charset="0"/>
                      </a:endParaRPr>
                    </a:p>
                  </a:txBody>
                  <a:tcPr marL="137156" marR="137156" marT="137137" marB="1371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75000"/>
                        </a:schemeClr>
                      </a:solidFill>
                      <a:prstDash val="solid"/>
                      <a:round/>
                      <a:headEnd type="none" w="med" len="med"/>
                      <a:tailEnd type="none" w="med" len="med"/>
                    </a:lnT>
                    <a:lnB w="127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6054891"/>
                  </a:ext>
                </a:extLst>
              </a:tr>
            </a:tbl>
          </a:graphicData>
        </a:graphic>
      </p:graphicFrame>
    </p:spTree>
    <p:extLst>
      <p:ext uri="{BB962C8B-B14F-4D97-AF65-F5344CB8AC3E}">
        <p14:creationId xmlns:p14="http://schemas.microsoft.com/office/powerpoint/2010/main" val="1413000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8849-B5D0-44E4-909A-8E0DCE2E909A}"/>
              </a:ext>
            </a:extLst>
          </p:cNvPr>
          <p:cNvSpPr>
            <a:spLocks noGrp="1"/>
          </p:cNvSpPr>
          <p:nvPr>
            <p:ph type="title"/>
          </p:nvPr>
        </p:nvSpPr>
        <p:spPr/>
        <p:txBody>
          <a:bodyPr>
            <a:normAutofit fontScale="90000"/>
          </a:bodyPr>
          <a:lstStyle/>
          <a:p>
            <a:r>
              <a:rPr lang="en-GB" dirty="0">
                <a:latin typeface="Aptos Display" panose="020B0004020202020204" pitchFamily="34" charset="0"/>
              </a:rPr>
              <a:t>TPMs impact organisational performance and employee engagement</a:t>
            </a:r>
            <a:endParaRPr lang="en-US" dirty="0">
              <a:latin typeface="Aptos Display" panose="020B0004020202020204" pitchFamily="34" charset="0"/>
            </a:endParaRPr>
          </a:p>
        </p:txBody>
      </p:sp>
      <p:pic>
        <p:nvPicPr>
          <p:cNvPr id="4" name="Picture 3">
            <a:extLst>
              <a:ext uri="{FF2B5EF4-FFF2-40B4-BE49-F238E27FC236}">
                <a16:creationId xmlns:a16="http://schemas.microsoft.com/office/drawing/2014/main" id="{3E35972C-06A1-3F71-B52F-2AB7B23F3B40}"/>
              </a:ext>
            </a:extLst>
          </p:cNvPr>
          <p:cNvPicPr>
            <a:picLocks noChangeAspect="1"/>
          </p:cNvPicPr>
          <p:nvPr/>
        </p:nvPicPr>
        <p:blipFill>
          <a:blip r:embed="rId3"/>
          <a:srcRect b="38156"/>
          <a:stretch/>
        </p:blipFill>
        <p:spPr>
          <a:xfrm>
            <a:off x="798792" y="1051404"/>
            <a:ext cx="10271616" cy="2825652"/>
          </a:xfrm>
          <a:prstGeom prst="rect">
            <a:avLst/>
          </a:prstGeom>
        </p:spPr>
      </p:pic>
      <p:pic>
        <p:nvPicPr>
          <p:cNvPr id="8" name="Picture 7">
            <a:extLst>
              <a:ext uri="{FF2B5EF4-FFF2-40B4-BE49-F238E27FC236}">
                <a16:creationId xmlns:a16="http://schemas.microsoft.com/office/drawing/2014/main" id="{74CF9DE7-8650-2FCA-306D-62D5EE603BF3}"/>
              </a:ext>
            </a:extLst>
          </p:cNvPr>
          <p:cNvPicPr>
            <a:picLocks noChangeAspect="1"/>
          </p:cNvPicPr>
          <p:nvPr/>
        </p:nvPicPr>
        <p:blipFill>
          <a:blip r:embed="rId4"/>
          <a:srcRect t="22138"/>
          <a:stretch/>
        </p:blipFill>
        <p:spPr>
          <a:xfrm>
            <a:off x="1079960" y="4202892"/>
            <a:ext cx="9669890" cy="1792094"/>
          </a:xfrm>
          <a:prstGeom prst="rect">
            <a:avLst/>
          </a:prstGeom>
        </p:spPr>
      </p:pic>
      <p:sp>
        <p:nvSpPr>
          <p:cNvPr id="9" name="Oval 8">
            <a:extLst>
              <a:ext uri="{FF2B5EF4-FFF2-40B4-BE49-F238E27FC236}">
                <a16:creationId xmlns:a16="http://schemas.microsoft.com/office/drawing/2014/main" id="{D95B69FB-B3A8-BDC3-9BD1-FA50C8E9F5A3}"/>
              </a:ext>
            </a:extLst>
          </p:cNvPr>
          <p:cNvSpPr/>
          <p:nvPr/>
        </p:nvSpPr>
        <p:spPr>
          <a:xfrm>
            <a:off x="6522720" y="2889504"/>
            <a:ext cx="999744" cy="9875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Oval 9">
            <a:extLst>
              <a:ext uri="{FF2B5EF4-FFF2-40B4-BE49-F238E27FC236}">
                <a16:creationId xmlns:a16="http://schemas.microsoft.com/office/drawing/2014/main" id="{CD6E7391-7869-4470-5422-0C1FFB87FDAE}"/>
              </a:ext>
            </a:extLst>
          </p:cNvPr>
          <p:cNvSpPr/>
          <p:nvPr/>
        </p:nvSpPr>
        <p:spPr>
          <a:xfrm>
            <a:off x="5002021" y="4860860"/>
            <a:ext cx="999744" cy="9875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719ADC97-9C07-3836-10D9-D0B17F6274FF}"/>
              </a:ext>
            </a:extLst>
          </p:cNvPr>
          <p:cNvSpPr txBox="1"/>
          <p:nvPr/>
        </p:nvSpPr>
        <p:spPr>
          <a:xfrm>
            <a:off x="1682496" y="6205728"/>
            <a:ext cx="84648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E33"/>
                </a:solidFill>
                <a:effectLst/>
                <a:uLnTx/>
                <a:uFillTx/>
                <a:latin typeface="Arial"/>
                <a:ea typeface="+mn-ea"/>
                <a:cs typeface="+mn-cs"/>
              </a:rPr>
              <a:t>Source: The Standard EU/OECD Survey of Central Government Public Servants </a:t>
            </a:r>
          </a:p>
        </p:txBody>
      </p:sp>
    </p:spTree>
    <p:extLst>
      <p:ext uri="{BB962C8B-B14F-4D97-AF65-F5344CB8AC3E}">
        <p14:creationId xmlns:p14="http://schemas.microsoft.com/office/powerpoint/2010/main" val="2599618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573DFD-CF8E-37C2-94C8-E83067159EB8}"/>
              </a:ext>
            </a:extLst>
          </p:cNvPr>
          <p:cNvSpPr>
            <a:spLocks noGrp="1"/>
          </p:cNvSpPr>
          <p:nvPr>
            <p:ph type="body" sz="quarter" idx="13"/>
          </p:nvPr>
        </p:nvSpPr>
        <p:spPr/>
        <p:txBody>
          <a:bodyPr/>
          <a:lstStyle/>
          <a:p>
            <a:r>
              <a:rPr lang="en-US" dirty="0">
                <a:solidFill>
                  <a:schemeClr val="accent3">
                    <a:lumMod val="50000"/>
                  </a:schemeClr>
                </a:solidFill>
                <a:latin typeface="Aptos Display" panose="020B0004020202020204" pitchFamily="34" charset="0"/>
              </a:rPr>
              <a:t>Principle 10: Effective leadership is fostered through competence, stability, professional autonomy and responsiveness of accountable top managers.</a:t>
            </a:r>
          </a:p>
        </p:txBody>
      </p:sp>
      <p:sp>
        <p:nvSpPr>
          <p:cNvPr id="3" name="Text Placeholder 2">
            <a:extLst>
              <a:ext uri="{FF2B5EF4-FFF2-40B4-BE49-F238E27FC236}">
                <a16:creationId xmlns:a16="http://schemas.microsoft.com/office/drawing/2014/main" id="{B4146126-B109-82B2-55F2-54E815A4C9D0}"/>
              </a:ext>
            </a:extLst>
          </p:cNvPr>
          <p:cNvSpPr>
            <a:spLocks noGrp="1"/>
          </p:cNvSpPr>
          <p:nvPr>
            <p:ph type="body" sz="quarter" idx="14"/>
          </p:nvPr>
        </p:nvSpPr>
        <p:spPr/>
        <p:txBody>
          <a:bodyPr/>
          <a:lstStyle/>
          <a:p>
            <a:pPr marL="342900" indent="-342900">
              <a:buAutoNum type="alphaLcPeriod"/>
            </a:pPr>
            <a:r>
              <a:rPr lang="en-US" dirty="0">
                <a:solidFill>
                  <a:schemeClr val="accent3">
                    <a:lumMod val="50000"/>
                  </a:schemeClr>
                </a:solidFill>
                <a:latin typeface="Aptos Display" panose="020B0004020202020204" pitchFamily="34" charset="0"/>
              </a:rPr>
              <a:t>The law establishes top managers as a </a:t>
            </a:r>
            <a:r>
              <a:rPr lang="en-US" b="1" dirty="0">
                <a:solidFill>
                  <a:schemeClr val="accent3">
                    <a:lumMod val="50000"/>
                  </a:schemeClr>
                </a:solidFill>
                <a:latin typeface="Aptos Display" panose="020B0004020202020204" pitchFamily="34" charset="0"/>
              </a:rPr>
              <a:t>specific category</a:t>
            </a:r>
            <a:r>
              <a:rPr lang="en-US" dirty="0">
                <a:solidFill>
                  <a:schemeClr val="accent3">
                    <a:lumMod val="50000"/>
                  </a:schemeClr>
                </a:solidFill>
                <a:latin typeface="Aptos Display" panose="020B0004020202020204" pitchFamily="34" charset="0"/>
              </a:rPr>
              <a:t>. The </a:t>
            </a:r>
            <a:r>
              <a:rPr lang="en-US" b="1" dirty="0">
                <a:solidFill>
                  <a:schemeClr val="accent3">
                    <a:lumMod val="50000"/>
                  </a:schemeClr>
                </a:solidFill>
                <a:latin typeface="Aptos Display" panose="020B0004020202020204" pitchFamily="34" charset="0"/>
              </a:rPr>
              <a:t>scope</a:t>
            </a:r>
            <a:r>
              <a:rPr lang="en-US" dirty="0">
                <a:solidFill>
                  <a:schemeClr val="accent3">
                    <a:lumMod val="50000"/>
                  </a:schemeClr>
                </a:solidFill>
                <a:latin typeface="Aptos Display" panose="020B0004020202020204" pitchFamily="34" charset="0"/>
              </a:rPr>
              <a:t> of top management is adequately defined, ensuring that senior managerial positions in ministries and agencies are not treated as political offices. </a:t>
            </a:r>
          </a:p>
          <a:p>
            <a:pPr marL="342900" indent="-342900">
              <a:buAutoNum type="alphaLcPeriod"/>
            </a:pPr>
            <a:r>
              <a:rPr lang="en-US" dirty="0">
                <a:solidFill>
                  <a:schemeClr val="accent3">
                    <a:lumMod val="50000"/>
                  </a:schemeClr>
                </a:solidFill>
                <a:latin typeface="Aptos Display" panose="020B0004020202020204" pitchFamily="34" charset="0"/>
              </a:rPr>
              <a:t>Top management positions are made </a:t>
            </a:r>
            <a:r>
              <a:rPr lang="en-US" b="1" dirty="0">
                <a:solidFill>
                  <a:schemeClr val="accent3">
                    <a:lumMod val="50000"/>
                  </a:schemeClr>
                </a:solidFill>
                <a:latin typeface="Aptos Display" panose="020B0004020202020204" pitchFamily="34" charset="0"/>
              </a:rPr>
              <a:t>attractive </a:t>
            </a:r>
            <a:r>
              <a:rPr lang="en-US" dirty="0">
                <a:solidFill>
                  <a:schemeClr val="accent3">
                    <a:lumMod val="50000"/>
                  </a:schemeClr>
                </a:solidFill>
                <a:latin typeface="Aptos Display" panose="020B0004020202020204" pitchFamily="34" charset="0"/>
              </a:rPr>
              <a:t>through fair recruitment, competitive remuneration, professional challenges, autonomy and mitigation of career risks. </a:t>
            </a:r>
          </a:p>
          <a:p>
            <a:pPr marL="342900" indent="-342900">
              <a:buAutoNum type="alphaLcPeriod"/>
            </a:pPr>
            <a:r>
              <a:rPr lang="en-US" dirty="0">
                <a:solidFill>
                  <a:schemeClr val="accent3">
                    <a:lumMod val="50000"/>
                  </a:schemeClr>
                </a:solidFill>
                <a:latin typeface="Aptos Display" panose="020B0004020202020204" pitchFamily="34" charset="0"/>
              </a:rPr>
              <a:t>Recruitment procedures are </a:t>
            </a:r>
            <a:r>
              <a:rPr lang="en-US" b="1" dirty="0">
                <a:solidFill>
                  <a:schemeClr val="accent3">
                    <a:lumMod val="50000"/>
                  </a:schemeClr>
                </a:solidFill>
                <a:latin typeface="Aptos Display" panose="020B0004020202020204" pitchFamily="34" charset="0"/>
              </a:rPr>
              <a:t>merit-based, professionally led, impartial and transparent</a:t>
            </a:r>
            <a:r>
              <a:rPr lang="en-US" dirty="0">
                <a:solidFill>
                  <a:schemeClr val="accent3">
                    <a:lumMod val="50000"/>
                  </a:schemeClr>
                </a:solidFill>
                <a:latin typeface="Aptos Display" panose="020B0004020202020204" pitchFamily="34" charset="0"/>
              </a:rPr>
              <a:t>, allowing selection and appointment of top managers with sufficient high-level experience, knowledge, skills and competencies to perform their job well against predefined standards. </a:t>
            </a:r>
          </a:p>
          <a:p>
            <a:pPr marL="342900" indent="-342900">
              <a:buAutoNum type="alphaLcPeriod"/>
            </a:pPr>
            <a:r>
              <a:rPr lang="en-US" dirty="0">
                <a:solidFill>
                  <a:schemeClr val="accent3">
                    <a:lumMod val="50000"/>
                  </a:schemeClr>
                </a:solidFill>
                <a:latin typeface="Aptos Display" panose="020B0004020202020204" pitchFamily="34" charset="0"/>
              </a:rPr>
              <a:t>Recruitment policies and practices support </a:t>
            </a:r>
            <a:r>
              <a:rPr lang="en-US" b="1" dirty="0">
                <a:solidFill>
                  <a:schemeClr val="accent3">
                    <a:lumMod val="50000"/>
                  </a:schemeClr>
                </a:solidFill>
                <a:latin typeface="Aptos Display" panose="020B0004020202020204" pitchFamily="34" charset="0"/>
              </a:rPr>
              <a:t>equal opportunities, gender balance and non-discrimination </a:t>
            </a:r>
            <a:r>
              <a:rPr lang="en-US" dirty="0">
                <a:solidFill>
                  <a:schemeClr val="accent3">
                    <a:lumMod val="50000"/>
                  </a:schemeClr>
                </a:solidFill>
                <a:latin typeface="Aptos Display" panose="020B0004020202020204" pitchFamily="34" charset="0"/>
              </a:rPr>
              <a:t>in top managerial positions. </a:t>
            </a:r>
          </a:p>
          <a:p>
            <a:pPr marL="342900" indent="-342900">
              <a:buAutoNum type="alphaLcPeriod"/>
            </a:pPr>
            <a:r>
              <a:rPr lang="en-US" dirty="0">
                <a:solidFill>
                  <a:schemeClr val="accent3">
                    <a:lumMod val="50000"/>
                  </a:schemeClr>
                </a:solidFill>
                <a:latin typeface="Aptos Display" panose="020B0004020202020204" pitchFamily="34" charset="0"/>
              </a:rPr>
              <a:t>Top managers in public administration have clearly defined objectives, aligned with the mission of the </a:t>
            </a:r>
            <a:r>
              <a:rPr lang="en-US" dirty="0" err="1">
                <a:solidFill>
                  <a:schemeClr val="accent3">
                    <a:lumMod val="50000"/>
                  </a:schemeClr>
                </a:solidFill>
                <a:latin typeface="Aptos Display" panose="020B0004020202020204" pitchFamily="34" charset="0"/>
              </a:rPr>
              <a:t>organisation</a:t>
            </a:r>
            <a:r>
              <a:rPr lang="en-US" dirty="0">
                <a:solidFill>
                  <a:schemeClr val="accent3">
                    <a:lumMod val="50000"/>
                  </a:schemeClr>
                </a:solidFill>
                <a:latin typeface="Aptos Display" panose="020B0004020202020204" pitchFamily="34" charset="0"/>
              </a:rPr>
              <a:t> and objectives of the government, and their </a:t>
            </a:r>
            <a:r>
              <a:rPr lang="en-US" b="1" dirty="0">
                <a:solidFill>
                  <a:schemeClr val="accent3">
                    <a:lumMod val="50000"/>
                  </a:schemeClr>
                </a:solidFill>
                <a:latin typeface="Aptos Display" panose="020B0004020202020204" pitchFamily="34" charset="0"/>
              </a:rPr>
              <a:t>performance</a:t>
            </a:r>
            <a:r>
              <a:rPr lang="en-US" dirty="0">
                <a:solidFill>
                  <a:schemeClr val="accent3">
                    <a:lumMod val="50000"/>
                  </a:schemeClr>
                </a:solidFill>
                <a:latin typeface="Aptos Display" panose="020B0004020202020204" pitchFamily="34" charset="0"/>
              </a:rPr>
              <a:t> is regularly assessed. </a:t>
            </a:r>
          </a:p>
          <a:p>
            <a:pPr marL="342900" indent="-342900">
              <a:buAutoNum type="alphaLcPeriod"/>
            </a:pPr>
            <a:r>
              <a:rPr lang="en-US" dirty="0">
                <a:solidFill>
                  <a:schemeClr val="accent3">
                    <a:lumMod val="50000"/>
                  </a:schemeClr>
                </a:solidFill>
                <a:latin typeface="Aptos Display" panose="020B0004020202020204" pitchFamily="34" charset="0"/>
              </a:rPr>
              <a:t>Top managers in public administration have sufficient professional and managerial </a:t>
            </a:r>
            <a:r>
              <a:rPr lang="en-US" b="1" dirty="0">
                <a:solidFill>
                  <a:schemeClr val="accent3">
                    <a:lumMod val="50000"/>
                  </a:schemeClr>
                </a:solidFill>
                <a:latin typeface="Aptos Display" panose="020B0004020202020204" pitchFamily="34" charset="0"/>
              </a:rPr>
              <a:t>autonomy</a:t>
            </a:r>
            <a:r>
              <a:rPr lang="en-US" dirty="0">
                <a:solidFill>
                  <a:schemeClr val="accent3">
                    <a:lumMod val="50000"/>
                  </a:schemeClr>
                </a:solidFill>
                <a:latin typeface="Aptos Display" panose="020B0004020202020204" pitchFamily="34" charset="0"/>
              </a:rPr>
              <a:t>, enabling them to assume responsibility for the management of staff, resources and work. </a:t>
            </a:r>
          </a:p>
          <a:p>
            <a:pPr marL="342900" indent="-342900">
              <a:buAutoNum type="alphaLcPeriod"/>
            </a:pPr>
            <a:r>
              <a:rPr lang="en-US" dirty="0">
                <a:solidFill>
                  <a:schemeClr val="accent3">
                    <a:lumMod val="50000"/>
                  </a:schemeClr>
                </a:solidFill>
                <a:latin typeface="Aptos Display" panose="020B0004020202020204" pitchFamily="34" charset="0"/>
              </a:rPr>
              <a:t>Top managers in public administration </a:t>
            </a:r>
            <a:r>
              <a:rPr lang="en-US" b="1" dirty="0">
                <a:solidFill>
                  <a:schemeClr val="accent3">
                    <a:lumMod val="50000"/>
                  </a:schemeClr>
                </a:solidFill>
                <a:latin typeface="Aptos Display" panose="020B0004020202020204" pitchFamily="34" charset="0"/>
              </a:rPr>
              <a:t>develop their skills </a:t>
            </a:r>
            <a:r>
              <a:rPr lang="en-US" dirty="0">
                <a:solidFill>
                  <a:schemeClr val="accent3">
                    <a:lumMod val="50000"/>
                  </a:schemeClr>
                </a:solidFill>
                <a:latin typeface="Aptos Display" panose="020B0004020202020204" pitchFamily="34" charset="0"/>
              </a:rPr>
              <a:t>in line with the needs of the job, both present and future. </a:t>
            </a:r>
          </a:p>
          <a:p>
            <a:pPr marL="342900" indent="-342900">
              <a:buAutoNum type="alphaLcPeriod"/>
            </a:pPr>
            <a:r>
              <a:rPr lang="en-US" b="1" dirty="0">
                <a:solidFill>
                  <a:schemeClr val="accent3">
                    <a:lumMod val="50000"/>
                  </a:schemeClr>
                </a:solidFill>
                <a:latin typeface="Aptos Display" panose="020B0004020202020204" pitchFamily="34" charset="0"/>
              </a:rPr>
              <a:t>Stability</a:t>
            </a:r>
            <a:r>
              <a:rPr lang="en-US" dirty="0">
                <a:solidFill>
                  <a:schemeClr val="accent3">
                    <a:lumMod val="50000"/>
                  </a:schemeClr>
                </a:solidFill>
                <a:latin typeface="Aptos Display" panose="020B0004020202020204" pitchFamily="34" charset="0"/>
              </a:rPr>
              <a:t> of top management fosters the continuity of institutional performance and memory.</a:t>
            </a:r>
          </a:p>
        </p:txBody>
      </p:sp>
      <p:sp>
        <p:nvSpPr>
          <p:cNvPr id="4" name="Slide Number Placeholder 3">
            <a:extLst>
              <a:ext uri="{FF2B5EF4-FFF2-40B4-BE49-F238E27FC236}">
                <a16:creationId xmlns:a16="http://schemas.microsoft.com/office/drawing/2014/main" id="{F93CAE05-E325-6C77-E3EA-0BE2EDF098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EBB71-1AEC-4D92-8A51-969FF0A7CB17}" type="slidenum">
              <a:rPr kumimoji="0" lang="en-GB" sz="1100" b="0" i="0" u="none" strike="noStrike" kern="1200" cap="none" spc="0" normalizeH="0" baseline="0" noProof="0" smtClean="0">
                <a:ln>
                  <a:noFill/>
                </a:ln>
                <a:solidFill>
                  <a:srgbClr val="2A2E33"/>
                </a:solidFill>
                <a:effectLst/>
                <a:uLnTx/>
                <a:uFillTx/>
                <a:latin typeface="Segoe UI"/>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100" b="0" i="0" u="none" strike="noStrike" kern="1200" cap="none" spc="0" normalizeH="0" baseline="0" noProof="0">
              <a:ln>
                <a:noFill/>
              </a:ln>
              <a:solidFill>
                <a:srgbClr val="2A2E33"/>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559527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E0BCC8F-355F-44BB-D785-E9CC5CA70EB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EBB71-1AEC-4D92-8A51-969FF0A7CB17}" type="slidenum">
              <a:rPr kumimoji="0" lang="en-GB" sz="1100" b="0" i="0" u="none" strike="noStrike" kern="1200" cap="none" spc="0" normalizeH="0" baseline="0" noProof="0" smtClean="0">
                <a:ln>
                  <a:noFill/>
                </a:ln>
                <a:solidFill>
                  <a:srgbClr val="2A2E33"/>
                </a:solidFill>
                <a:effectLst/>
                <a:uLnTx/>
                <a:uFillTx/>
                <a:latin typeface="Segoe UI"/>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100" b="0" i="0" u="none" strike="noStrike" kern="1200" cap="none" spc="0" normalizeH="0" baseline="0" noProof="0">
              <a:ln>
                <a:noFill/>
              </a:ln>
              <a:solidFill>
                <a:srgbClr val="2A2E33"/>
              </a:solidFill>
              <a:effectLst/>
              <a:uLnTx/>
              <a:uFillTx/>
              <a:latin typeface="Segoe UI"/>
              <a:ea typeface="+mn-ea"/>
              <a:cs typeface="Segoe UI" panose="020B0502040204020203" pitchFamily="34" charset="0"/>
            </a:endParaRPr>
          </a:p>
        </p:txBody>
      </p:sp>
      <p:pic>
        <p:nvPicPr>
          <p:cNvPr id="3" name="Picture 2" descr="A diagram of a circular chart&#10;&#10;Description automatically generated with medium confidence">
            <a:extLst>
              <a:ext uri="{FF2B5EF4-FFF2-40B4-BE49-F238E27FC236}">
                <a16:creationId xmlns:a16="http://schemas.microsoft.com/office/drawing/2014/main" id="{8EEA28E7-F077-7279-DAC0-0FFA11931C50}"/>
              </a:ext>
            </a:extLst>
          </p:cNvPr>
          <p:cNvPicPr>
            <a:picLocks noChangeAspect="1"/>
          </p:cNvPicPr>
          <p:nvPr/>
        </p:nvPicPr>
        <p:blipFill>
          <a:blip r:embed="rId3">
            <a:extLst>
              <a:ext uri="{28A0092B-C50C-407E-A947-70E740481C1C}">
                <a14:useLocalDpi xmlns:a14="http://schemas.microsoft.com/office/drawing/2010/main" val="0"/>
              </a:ext>
            </a:extLst>
          </a:blip>
          <a:srcRect t="10786"/>
          <a:stretch/>
        </p:blipFill>
        <p:spPr>
          <a:xfrm>
            <a:off x="804483" y="748799"/>
            <a:ext cx="11200869" cy="5620964"/>
          </a:xfrm>
          <a:prstGeom prst="rect">
            <a:avLst/>
          </a:prstGeom>
        </p:spPr>
      </p:pic>
      <p:sp>
        <p:nvSpPr>
          <p:cNvPr id="5" name="TextBox 4">
            <a:extLst>
              <a:ext uri="{FF2B5EF4-FFF2-40B4-BE49-F238E27FC236}">
                <a16:creationId xmlns:a16="http://schemas.microsoft.com/office/drawing/2014/main" id="{637D690E-A8BD-B8C2-752D-51A83097A9AC}"/>
              </a:ext>
            </a:extLst>
          </p:cNvPr>
          <p:cNvSpPr txBox="1"/>
          <p:nvPr/>
        </p:nvSpPr>
        <p:spPr>
          <a:xfrm>
            <a:off x="686101" y="164022"/>
            <a:ext cx="11173390" cy="461665"/>
          </a:xfrm>
          <a:prstGeom prst="rect">
            <a:avLst/>
          </a:prstGeom>
          <a:solidFill>
            <a:schemeClr val="bg1"/>
          </a:solidFill>
        </p:spPr>
        <p:txBody>
          <a:bodyPr lIns="91440" tIns="45720" rIns="91440" bIns="45720" anchor="t">
            <a:noAutofit/>
          </a:bodyPr>
          <a:lstStyle>
            <a:defPPr>
              <a:defRPr lang="en-US"/>
            </a:defPPr>
            <a:lvl1pPr indent="0">
              <a:lnSpc>
                <a:spcPct val="90000"/>
              </a:lnSpc>
              <a:spcBef>
                <a:spcPts val="1000"/>
              </a:spcBef>
              <a:buFont typeface="Arial" panose="020B0604020202020204" pitchFamily="34" charset="0"/>
              <a:buNone/>
              <a:defRPr sz="2400" b="1">
                <a:latin typeface="+mj-lt"/>
              </a:defRPr>
            </a:lvl1pPr>
            <a:lvl2pPr marL="685800" indent="-228600">
              <a:lnSpc>
                <a:spcPct val="90000"/>
              </a:lnSpc>
              <a:spcBef>
                <a:spcPts val="500"/>
              </a:spcBef>
              <a:buFont typeface="Arial" panose="020B0604020202020204" pitchFamily="34" charset="0"/>
              <a:buChar char="•"/>
              <a:defRPr sz="2400" b="1">
                <a:solidFill>
                  <a:schemeClr val="tx1">
                    <a:lumMod val="65000"/>
                    <a:lumOff val="35000"/>
                  </a:schemeClr>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lumMod val="65000"/>
                    <a:lumOff val="35000"/>
                  </a:schemeClr>
                </a:solidFill>
                <a:latin typeface="Calibri Light" panose="020F0302020204030204" pitchFamily="34" charset="0"/>
                <a:cs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lumMod val="65000"/>
                    <a:lumOff val="35000"/>
                  </a:schemeClr>
                </a:solidFill>
                <a:latin typeface="Calibri Light" panose="020F0302020204030204" pitchFamily="34" charset="0"/>
                <a:cs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lumMod val="65000"/>
                    <a:lumOff val="35000"/>
                  </a:schemeClr>
                </a:solidFill>
                <a:latin typeface="Calibri Light" panose="020F0302020204030204" pitchFamily="34" charset="0"/>
                <a:cs typeface="Calibri Light" panose="020F03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2A2E33"/>
                </a:solidFill>
                <a:effectLst/>
                <a:uLnTx/>
                <a:uFillTx/>
                <a:latin typeface="Segoe UI"/>
                <a:ea typeface="+mn-ea"/>
                <a:cs typeface="+mn-cs"/>
              </a:rPr>
              <a:t>Professional top managers – assessment results for WB, 2024</a:t>
            </a:r>
            <a:endParaRPr kumimoji="0" lang="en-US" sz="2400" b="1" i="0" u="none" strike="noStrike" kern="1200" cap="none" spc="0" normalizeH="0" baseline="0" noProof="0" dirty="0">
              <a:ln>
                <a:noFill/>
              </a:ln>
              <a:solidFill>
                <a:srgbClr val="2A2E33"/>
              </a:solidFill>
              <a:effectLst/>
              <a:uLnTx/>
              <a:uFillTx/>
              <a:latin typeface="Segoe UI"/>
              <a:ea typeface="+mn-ea"/>
              <a:cs typeface="+mn-cs"/>
            </a:endParaRPr>
          </a:p>
        </p:txBody>
      </p:sp>
      <p:sp>
        <p:nvSpPr>
          <p:cNvPr id="2" name="TextBox 1">
            <a:extLst>
              <a:ext uri="{FF2B5EF4-FFF2-40B4-BE49-F238E27FC236}">
                <a16:creationId xmlns:a16="http://schemas.microsoft.com/office/drawing/2014/main" id="{E49ADC7B-7705-7ECA-EE62-0823599C1873}"/>
              </a:ext>
            </a:extLst>
          </p:cNvPr>
          <p:cNvSpPr txBox="1"/>
          <p:nvPr/>
        </p:nvSpPr>
        <p:spPr>
          <a:xfrm>
            <a:off x="1069073" y="6369762"/>
            <a:ext cx="1043547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A2E33"/>
                </a:solidFill>
                <a:effectLst/>
                <a:uLnTx/>
                <a:uFillTx/>
                <a:latin typeface="Arial Narrow" panose="020B0606020202030204" pitchFamily="34" charset="0"/>
                <a:ea typeface="+mn-ea"/>
                <a:cs typeface="+mn-cs"/>
              </a:rPr>
              <a:t>Source: Principles of Public Administration Data Portal, https://par-portal.sigmaweb.org.</a:t>
            </a:r>
          </a:p>
        </p:txBody>
      </p:sp>
    </p:spTree>
    <p:extLst>
      <p:ext uri="{BB962C8B-B14F-4D97-AF65-F5344CB8AC3E}">
        <p14:creationId xmlns:p14="http://schemas.microsoft.com/office/powerpoint/2010/main" val="2256163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mera lens with reflections on wooden table">
            <a:extLst>
              <a:ext uri="{FF2B5EF4-FFF2-40B4-BE49-F238E27FC236}">
                <a16:creationId xmlns:a16="http://schemas.microsoft.com/office/drawing/2014/main" id="{B88349C0-2129-FD90-521D-7D4665BA1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08152" y="0"/>
            <a:ext cx="10289512" cy="6858000"/>
          </a:xfrm>
          <a:prstGeom prst="rect">
            <a:avLst/>
          </a:prstGeom>
        </p:spPr>
      </p:pic>
      <p:sp>
        <p:nvSpPr>
          <p:cNvPr id="4" name="Rectangle 3">
            <a:extLst>
              <a:ext uri="{FF2B5EF4-FFF2-40B4-BE49-F238E27FC236}">
                <a16:creationId xmlns:a16="http://schemas.microsoft.com/office/drawing/2014/main" id="{78C7F0D2-1A35-47D7-254F-523ACC52E15B}"/>
              </a:ext>
            </a:extLst>
          </p:cNvPr>
          <p:cNvSpPr/>
          <p:nvPr/>
        </p:nvSpPr>
        <p:spPr>
          <a:xfrm>
            <a:off x="577360" y="0"/>
            <a:ext cx="13298659" cy="6857998"/>
          </a:xfrm>
          <a:prstGeom prst="rect">
            <a:avLst/>
          </a:prstGeom>
          <a:gradFill>
            <a:gsLst>
              <a:gs pos="78000">
                <a:schemeClr val="accent1">
                  <a:lumMod val="5000"/>
                  <a:lumOff val="95000"/>
                  <a:alpha val="0"/>
                </a:schemeClr>
              </a:gs>
              <a:gs pos="57000">
                <a:srgbClr val="F4FFFF">
                  <a:alpha val="50000"/>
                </a:srgbClr>
              </a:gs>
              <a:gs pos="41128">
                <a:srgbClr val="FAFFFF">
                  <a:alpha val="91000"/>
                </a:srgbClr>
              </a:gs>
              <a:gs pos="26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19011F1-5701-FCAA-11E7-C86812FA6D3D}"/>
              </a:ext>
            </a:extLst>
          </p:cNvPr>
          <p:cNvSpPr>
            <a:spLocks noGrp="1"/>
          </p:cNvSpPr>
          <p:nvPr>
            <p:ph type="title"/>
          </p:nvPr>
        </p:nvSpPr>
        <p:spPr/>
        <p:txBody>
          <a:bodyPr>
            <a:normAutofit fontScale="90000"/>
          </a:bodyPr>
          <a:lstStyle/>
          <a:p>
            <a:r>
              <a:rPr lang="en-GB" dirty="0">
                <a:latin typeface="Aptos Display" panose="020B0004020202020204" pitchFamily="34" charset="0"/>
              </a:rPr>
              <a:t>Get to the details</a:t>
            </a:r>
            <a:endParaRPr lang="en-US" dirty="0">
              <a:latin typeface="Aptos Display" panose="020B0004020202020204" pitchFamily="34" charset="0"/>
            </a:endParaRPr>
          </a:p>
        </p:txBody>
      </p:sp>
      <p:sp>
        <p:nvSpPr>
          <p:cNvPr id="6" name="Content Placeholder 5">
            <a:extLst>
              <a:ext uri="{FF2B5EF4-FFF2-40B4-BE49-F238E27FC236}">
                <a16:creationId xmlns:a16="http://schemas.microsoft.com/office/drawing/2014/main" id="{500BF2E0-38E5-DD33-8E61-8BCF79064F91}"/>
              </a:ext>
            </a:extLst>
          </p:cNvPr>
          <p:cNvSpPr>
            <a:spLocks noGrp="1"/>
          </p:cNvSpPr>
          <p:nvPr>
            <p:ph idx="1"/>
          </p:nvPr>
        </p:nvSpPr>
        <p:spPr>
          <a:xfrm>
            <a:off x="1011555" y="1209992"/>
            <a:ext cx="6783705" cy="4878388"/>
          </a:xfrm>
        </p:spPr>
        <p:txBody>
          <a:bodyPr/>
          <a:lstStyle/>
          <a:p>
            <a:r>
              <a:rPr lang="en-GB" dirty="0">
                <a:latin typeface="Aptos Display" panose="020B0004020202020204" pitchFamily="34" charset="0"/>
              </a:rPr>
              <a:t>Should the TPM </a:t>
            </a:r>
            <a:r>
              <a:rPr lang="en-GB" b="1" dirty="0">
                <a:solidFill>
                  <a:schemeClr val="accent3">
                    <a:lumMod val="50000"/>
                  </a:schemeClr>
                </a:solidFill>
                <a:latin typeface="Aptos Display" panose="020B0004020202020204" pitchFamily="34" charset="0"/>
              </a:rPr>
              <a:t>selection body </a:t>
            </a:r>
            <a:r>
              <a:rPr lang="en-GB" dirty="0">
                <a:latin typeface="Aptos Display" panose="020B0004020202020204" pitchFamily="34" charset="0"/>
              </a:rPr>
              <a:t>be under the Parliament or the Government?</a:t>
            </a:r>
          </a:p>
          <a:p>
            <a:r>
              <a:rPr lang="en-GB" dirty="0">
                <a:latin typeface="Aptos Display" panose="020B0004020202020204" pitchFamily="34" charset="0"/>
              </a:rPr>
              <a:t>Who should be heading a </a:t>
            </a:r>
            <a:r>
              <a:rPr lang="en-GB" b="1" dirty="0">
                <a:solidFill>
                  <a:schemeClr val="accent3">
                    <a:lumMod val="50000"/>
                  </a:schemeClr>
                </a:solidFill>
                <a:latin typeface="Aptos Display" panose="020B0004020202020204" pitchFamily="34" charset="0"/>
              </a:rPr>
              <a:t>selection panel </a:t>
            </a:r>
            <a:r>
              <a:rPr lang="en-GB" dirty="0">
                <a:latin typeface="Aptos Display" panose="020B0004020202020204" pitchFamily="34" charset="0"/>
              </a:rPr>
              <a:t>if it is composed of public servants and external experts?</a:t>
            </a:r>
          </a:p>
          <a:p>
            <a:r>
              <a:rPr lang="en-GB" dirty="0">
                <a:latin typeface="Aptos Display" panose="020B0004020202020204" pitchFamily="34" charset="0"/>
              </a:rPr>
              <a:t>If directors are appointed for a </a:t>
            </a:r>
            <a:r>
              <a:rPr lang="en-GB" b="1" dirty="0">
                <a:solidFill>
                  <a:schemeClr val="accent3">
                    <a:lumMod val="50000"/>
                  </a:schemeClr>
                </a:solidFill>
                <a:latin typeface="Aptos Display" panose="020B0004020202020204" pitchFamily="34" charset="0"/>
              </a:rPr>
              <a:t>fixed-term</a:t>
            </a:r>
            <a:r>
              <a:rPr lang="en-GB" dirty="0">
                <a:latin typeface="Aptos Display" panose="020B0004020202020204" pitchFamily="34" charset="0"/>
              </a:rPr>
              <a:t>, can their mandate be extended (and under what conditions)?</a:t>
            </a:r>
          </a:p>
          <a:p>
            <a:r>
              <a:rPr lang="en-GB" dirty="0">
                <a:latin typeface="Aptos Display" panose="020B0004020202020204" pitchFamily="34" charset="0"/>
              </a:rPr>
              <a:t>Can </a:t>
            </a:r>
            <a:r>
              <a:rPr lang="en-GB" b="1" dirty="0">
                <a:solidFill>
                  <a:schemeClr val="accent3">
                    <a:lumMod val="50000"/>
                  </a:schemeClr>
                </a:solidFill>
                <a:latin typeface="Aptos Display" panose="020B0004020202020204" pitchFamily="34" charset="0"/>
              </a:rPr>
              <a:t>early dismissal </a:t>
            </a:r>
            <a:r>
              <a:rPr lang="en-GB" dirty="0">
                <a:latin typeface="Aptos Display" panose="020B0004020202020204" pitchFamily="34" charset="0"/>
              </a:rPr>
              <a:t>decision be appealed to court?</a:t>
            </a:r>
          </a:p>
          <a:p>
            <a:r>
              <a:rPr lang="en-GB" dirty="0">
                <a:latin typeface="Aptos Display" panose="020B0004020202020204" pitchFamily="34" charset="0"/>
              </a:rPr>
              <a:t>Can </a:t>
            </a:r>
            <a:r>
              <a:rPr lang="en-GB" b="1" dirty="0">
                <a:solidFill>
                  <a:schemeClr val="accent3">
                    <a:lumMod val="50000"/>
                  </a:schemeClr>
                </a:solidFill>
                <a:latin typeface="Aptos Display" panose="020B0004020202020204" pitchFamily="34" charset="0"/>
              </a:rPr>
              <a:t>acting top public managers </a:t>
            </a:r>
            <a:r>
              <a:rPr lang="en-GB" dirty="0">
                <a:latin typeface="Aptos Display" panose="020B0004020202020204" pitchFamily="34" charset="0"/>
              </a:rPr>
              <a:t>come from outside of civil service?</a:t>
            </a:r>
          </a:p>
          <a:p>
            <a:r>
              <a:rPr lang="en-GB" b="1" dirty="0">
                <a:solidFill>
                  <a:schemeClr val="accent3">
                    <a:lumMod val="50000"/>
                  </a:schemeClr>
                </a:solidFill>
                <a:latin typeface="Aptos Display" panose="020B0004020202020204" pitchFamily="34" charset="0"/>
              </a:rPr>
              <a:t>What should be appraised </a:t>
            </a:r>
            <a:r>
              <a:rPr lang="en-GB" dirty="0">
                <a:latin typeface="Aptos Display" panose="020B0004020202020204" pitchFamily="34" charset="0"/>
              </a:rPr>
              <a:t>– TPM’s performance or their organisation’s performance?</a:t>
            </a:r>
          </a:p>
          <a:p>
            <a:r>
              <a:rPr lang="en-GB" dirty="0">
                <a:latin typeface="Aptos Display" panose="020B0004020202020204" pitchFamily="34" charset="0"/>
              </a:rPr>
              <a:t>Can a TPM </a:t>
            </a:r>
            <a:r>
              <a:rPr lang="en-GB" b="1" dirty="0">
                <a:solidFill>
                  <a:schemeClr val="accent3">
                    <a:lumMod val="50000"/>
                  </a:schemeClr>
                </a:solidFill>
                <a:latin typeface="Aptos Display" panose="020B0004020202020204" pitchFamily="34" charset="0"/>
              </a:rPr>
              <a:t>earn more </a:t>
            </a:r>
            <a:r>
              <a:rPr lang="en-GB" dirty="0">
                <a:latin typeface="Aptos Display" panose="020B0004020202020204" pitchFamily="34" charset="0"/>
              </a:rPr>
              <a:t>than their minister?</a:t>
            </a:r>
          </a:p>
          <a:p>
            <a:endParaRPr lang="en-US" dirty="0">
              <a:latin typeface="Aptos Display" panose="020B0004020202020204" pitchFamily="34" charset="0"/>
            </a:endParaRPr>
          </a:p>
        </p:txBody>
      </p:sp>
    </p:spTree>
    <p:extLst>
      <p:ext uri="{BB962C8B-B14F-4D97-AF65-F5344CB8AC3E}">
        <p14:creationId xmlns:p14="http://schemas.microsoft.com/office/powerpoint/2010/main" val="1569373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685B4-325F-3FA9-501E-6BF1B4DD6191}"/>
              </a:ext>
            </a:extLst>
          </p:cNvPr>
          <p:cNvSpPr>
            <a:spLocks noGrp="1"/>
          </p:cNvSpPr>
          <p:nvPr>
            <p:ph type="title"/>
          </p:nvPr>
        </p:nvSpPr>
        <p:spPr>
          <a:xfrm>
            <a:off x="676800" y="0"/>
            <a:ext cx="10515600" cy="952500"/>
          </a:xfrm>
        </p:spPr>
        <p:txBody>
          <a:bodyPr>
            <a:normAutofit/>
          </a:bodyPr>
          <a:lstStyle/>
          <a:p>
            <a:pPr algn="ctr"/>
            <a:r>
              <a:rPr lang="en-GB" sz="3600" dirty="0">
                <a:latin typeface="Aptos Display" panose="020B0004020202020204" pitchFamily="34" charset="0"/>
                <a:cs typeface="Segoe UI"/>
              </a:rPr>
              <a:t>TPM Toolkit: 8 booklets</a:t>
            </a:r>
            <a:endParaRPr lang="en-GB" sz="3600" dirty="0">
              <a:latin typeface="Aptos Display" panose="020B0004020202020204" pitchFamily="34" charset="0"/>
            </a:endParaRPr>
          </a:p>
        </p:txBody>
      </p:sp>
      <p:sp>
        <p:nvSpPr>
          <p:cNvPr id="3" name="Content Placeholder 2">
            <a:extLst>
              <a:ext uri="{FF2B5EF4-FFF2-40B4-BE49-F238E27FC236}">
                <a16:creationId xmlns:a16="http://schemas.microsoft.com/office/drawing/2014/main" id="{69BAF71D-336A-CC81-526A-BFF2C0569549}"/>
              </a:ext>
            </a:extLst>
          </p:cNvPr>
          <p:cNvSpPr>
            <a:spLocks noGrp="1"/>
          </p:cNvSpPr>
          <p:nvPr>
            <p:ph idx="1"/>
          </p:nvPr>
        </p:nvSpPr>
        <p:spPr/>
        <p:txBody>
          <a:bodyPr/>
          <a:lstStyle/>
          <a:p>
            <a:r>
              <a:rPr lang="en-GB">
                <a:latin typeface="Aptos Display" panose="020B0004020202020204" pitchFamily="34" charset="0"/>
              </a:rPr>
              <a:t>-cover page</a:t>
            </a:r>
          </a:p>
          <a:p>
            <a:endParaRPr lang="en-GB">
              <a:latin typeface="Aptos Display" panose="020B0004020202020204" pitchFamily="34" charset="0"/>
            </a:endParaRPr>
          </a:p>
        </p:txBody>
      </p:sp>
      <p:pic>
        <p:nvPicPr>
          <p:cNvPr id="5" name="Picture 4">
            <a:extLst>
              <a:ext uri="{FF2B5EF4-FFF2-40B4-BE49-F238E27FC236}">
                <a16:creationId xmlns:a16="http://schemas.microsoft.com/office/drawing/2014/main" id="{D1FCD95B-0FA3-5C69-8550-8CA7CE1B9940}"/>
              </a:ext>
            </a:extLst>
          </p:cNvPr>
          <p:cNvPicPr>
            <a:picLocks noChangeAspect="1"/>
          </p:cNvPicPr>
          <p:nvPr/>
        </p:nvPicPr>
        <p:blipFill>
          <a:blip r:embed="rId3"/>
          <a:stretch>
            <a:fillRect/>
          </a:stretch>
        </p:blipFill>
        <p:spPr>
          <a:xfrm>
            <a:off x="1287164" y="1046957"/>
            <a:ext cx="10515601" cy="5334100"/>
          </a:xfrm>
          <a:prstGeom prst="rect">
            <a:avLst/>
          </a:prstGeom>
        </p:spPr>
      </p:pic>
    </p:spTree>
    <p:extLst>
      <p:ext uri="{BB962C8B-B14F-4D97-AF65-F5344CB8AC3E}">
        <p14:creationId xmlns:p14="http://schemas.microsoft.com/office/powerpoint/2010/main" val="386232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31D4DB-D56E-897F-3D4F-6DC65765C089}"/>
              </a:ext>
            </a:extLst>
          </p:cNvPr>
          <p:cNvSpPr/>
          <p:nvPr/>
        </p:nvSpPr>
        <p:spPr>
          <a:xfrm>
            <a:off x="7002780" y="0"/>
            <a:ext cx="518922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ontent Placeholder 1">
            <a:extLst>
              <a:ext uri="{FF2B5EF4-FFF2-40B4-BE49-F238E27FC236}">
                <a16:creationId xmlns:a16="http://schemas.microsoft.com/office/drawing/2014/main" id="{5BD52852-1493-9EA1-83B8-6EE41A07B177}"/>
              </a:ext>
            </a:extLst>
          </p:cNvPr>
          <p:cNvSpPr>
            <a:spLocks noGrp="1"/>
          </p:cNvSpPr>
          <p:nvPr>
            <p:ph idx="1"/>
          </p:nvPr>
        </p:nvSpPr>
        <p:spPr>
          <a:xfrm>
            <a:off x="1510690" y="2053896"/>
            <a:ext cx="5400000" cy="4015005"/>
          </a:xfrm>
        </p:spPr>
        <p:txBody>
          <a:bodyPr/>
          <a:lstStyle/>
          <a:p>
            <a:r>
              <a:rPr lang="en-GB" dirty="0">
                <a:latin typeface="Aptos Display" panose="020B0004020202020204" pitchFamily="34" charset="0"/>
              </a:rPr>
              <a:t>Horizontal scope</a:t>
            </a:r>
          </a:p>
          <a:p>
            <a:r>
              <a:rPr lang="en-GB" dirty="0">
                <a:latin typeface="Aptos Display" panose="020B0004020202020204" pitchFamily="34" charset="0"/>
              </a:rPr>
              <a:t>Vertical scope</a:t>
            </a:r>
          </a:p>
          <a:p>
            <a:r>
              <a:rPr lang="en-GB" dirty="0">
                <a:latin typeface="Aptos Display" panose="020B0004020202020204" pitchFamily="34" charset="0"/>
              </a:rPr>
              <a:t>Categories within TPM</a:t>
            </a:r>
          </a:p>
          <a:p>
            <a:r>
              <a:rPr lang="en-GB" dirty="0">
                <a:latin typeface="Aptos Display" panose="020B0004020202020204" pitchFamily="34" charset="0"/>
              </a:rPr>
              <a:t>Open and closed TPM systems</a:t>
            </a:r>
          </a:p>
          <a:p>
            <a:r>
              <a:rPr lang="en-GB" dirty="0">
                <a:latin typeface="Aptos Display" panose="020B0004020202020204" pitchFamily="34" charset="0"/>
              </a:rPr>
              <a:t>TPM as a defined group</a:t>
            </a:r>
          </a:p>
          <a:p>
            <a:r>
              <a:rPr lang="en-GB" dirty="0">
                <a:latin typeface="Aptos Display" panose="020B0004020202020204" pitchFamily="34" charset="0"/>
              </a:rPr>
              <a:t>Legal status and applicable employment framework</a:t>
            </a:r>
            <a:endParaRPr lang="en-US" dirty="0">
              <a:latin typeface="Aptos Display" panose="020B0004020202020204" pitchFamily="34" charset="0"/>
            </a:endParaRPr>
          </a:p>
        </p:txBody>
      </p:sp>
      <p:pic>
        <p:nvPicPr>
          <p:cNvPr id="5" name="Picture 4">
            <a:extLst>
              <a:ext uri="{FF2B5EF4-FFF2-40B4-BE49-F238E27FC236}">
                <a16:creationId xmlns:a16="http://schemas.microsoft.com/office/drawing/2014/main" id="{8878A43A-A2EF-4B5F-E766-C416C4D08FC3}"/>
              </a:ext>
            </a:extLst>
          </p:cNvPr>
          <p:cNvPicPr>
            <a:picLocks noChangeAspect="1"/>
          </p:cNvPicPr>
          <p:nvPr/>
        </p:nvPicPr>
        <p:blipFill>
          <a:blip r:embed="rId3"/>
          <a:stretch>
            <a:fillRect/>
          </a:stretch>
        </p:blipFill>
        <p:spPr>
          <a:xfrm>
            <a:off x="7797390" y="763200"/>
            <a:ext cx="3600000" cy="5088340"/>
          </a:xfrm>
          <a:prstGeom prst="rect">
            <a:avLst/>
          </a:prstGeom>
          <a:noFill/>
          <a:ln w="107950">
            <a:noFill/>
            <a:miter lim="800000"/>
          </a:ln>
          <a:effectLst>
            <a:outerShdw blurRad="50800" dist="38100" dir="2700000" algn="tl" rotWithShape="0">
              <a:prstClr val="black">
                <a:alpha val="40000"/>
              </a:prstClr>
            </a:outerShdw>
          </a:effectLst>
        </p:spPr>
      </p:pic>
      <p:sp>
        <p:nvSpPr>
          <p:cNvPr id="16" name="Title 5">
            <a:extLst>
              <a:ext uri="{FF2B5EF4-FFF2-40B4-BE49-F238E27FC236}">
                <a16:creationId xmlns:a16="http://schemas.microsoft.com/office/drawing/2014/main" id="{E77F3371-D71A-3B3F-6130-3637B5A6E5A2}"/>
              </a:ext>
            </a:extLst>
          </p:cNvPr>
          <p:cNvSpPr>
            <a:spLocks noGrp="1"/>
          </p:cNvSpPr>
          <p:nvPr>
            <p:ph type="title"/>
          </p:nvPr>
        </p:nvSpPr>
        <p:spPr>
          <a:xfrm>
            <a:off x="676800" y="172800"/>
            <a:ext cx="10515600" cy="417600"/>
          </a:xfrm>
        </p:spPr>
        <p:txBody>
          <a:bodyPr>
            <a:normAutofit fontScale="90000"/>
          </a:bodyPr>
          <a:lstStyle/>
          <a:p>
            <a:r>
              <a:rPr lang="en-GB" dirty="0">
                <a:latin typeface="Aptos Display" panose="020B0004020202020204" pitchFamily="34" charset="0"/>
              </a:rPr>
              <a:t>Scope and legal status – topics covered</a:t>
            </a:r>
            <a:endParaRPr lang="en-US" dirty="0">
              <a:latin typeface="Aptos Display" panose="020B0004020202020204" pitchFamily="34" charset="0"/>
            </a:endParaRPr>
          </a:p>
        </p:txBody>
      </p:sp>
    </p:spTree>
    <p:extLst>
      <p:ext uri="{BB962C8B-B14F-4D97-AF65-F5344CB8AC3E}">
        <p14:creationId xmlns:p14="http://schemas.microsoft.com/office/powerpoint/2010/main" val="495357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271CA2-2243-5E12-3BCE-887CA05C942F}"/>
              </a:ext>
            </a:extLst>
          </p:cNvPr>
          <p:cNvSpPr>
            <a:spLocks noGrp="1"/>
          </p:cNvSpPr>
          <p:nvPr>
            <p:ph type="title"/>
          </p:nvPr>
        </p:nvSpPr>
        <p:spPr/>
        <p:txBody>
          <a:bodyPr>
            <a:normAutofit fontScale="90000"/>
          </a:bodyPr>
          <a:lstStyle/>
          <a:p>
            <a:r>
              <a:rPr lang="en-GB" dirty="0">
                <a:latin typeface="Aptos Display" panose="020B0004020202020204" pitchFamily="34" charset="0"/>
              </a:rPr>
              <a:t>Scope and legal status (2) </a:t>
            </a:r>
            <a:endParaRPr lang="en-US" dirty="0">
              <a:latin typeface="Aptos Display" panose="020B0004020202020204" pitchFamily="34" charset="0"/>
            </a:endParaRPr>
          </a:p>
        </p:txBody>
      </p:sp>
      <p:pic>
        <p:nvPicPr>
          <p:cNvPr id="10" name="Content Placeholder 9">
            <a:extLst>
              <a:ext uri="{FF2B5EF4-FFF2-40B4-BE49-F238E27FC236}">
                <a16:creationId xmlns:a16="http://schemas.microsoft.com/office/drawing/2014/main" id="{96368AED-E343-404C-E18F-7B3371DC038E}"/>
              </a:ext>
            </a:extLst>
          </p:cNvPr>
          <p:cNvPicPr>
            <a:picLocks noGrp="1" noChangeAspect="1"/>
          </p:cNvPicPr>
          <p:nvPr>
            <p:ph idx="1"/>
          </p:nvPr>
        </p:nvPicPr>
        <p:blipFill>
          <a:blip r:embed="rId2"/>
          <a:stretch>
            <a:fillRect/>
          </a:stretch>
        </p:blipFill>
        <p:spPr>
          <a:xfrm>
            <a:off x="1708659" y="3055620"/>
            <a:ext cx="4958770" cy="3200401"/>
          </a:xfrm>
        </p:spPr>
      </p:pic>
      <p:pic>
        <p:nvPicPr>
          <p:cNvPr id="12" name="Picture 11">
            <a:extLst>
              <a:ext uri="{FF2B5EF4-FFF2-40B4-BE49-F238E27FC236}">
                <a16:creationId xmlns:a16="http://schemas.microsoft.com/office/drawing/2014/main" id="{2D0A8472-31E5-E1A7-A119-4CB1799BB9C0}"/>
              </a:ext>
            </a:extLst>
          </p:cNvPr>
          <p:cNvPicPr>
            <a:picLocks noChangeAspect="1"/>
          </p:cNvPicPr>
          <p:nvPr/>
        </p:nvPicPr>
        <p:blipFill>
          <a:blip r:embed="rId3"/>
          <a:stretch>
            <a:fillRect/>
          </a:stretch>
        </p:blipFill>
        <p:spPr>
          <a:xfrm>
            <a:off x="1121849" y="836341"/>
            <a:ext cx="6132391" cy="1769267"/>
          </a:xfrm>
          <a:prstGeom prst="rect">
            <a:avLst/>
          </a:prstGeom>
        </p:spPr>
      </p:pic>
      <p:graphicFrame>
        <p:nvGraphicFramePr>
          <p:cNvPr id="5" name="Table 4">
            <a:extLst>
              <a:ext uri="{FF2B5EF4-FFF2-40B4-BE49-F238E27FC236}">
                <a16:creationId xmlns:a16="http://schemas.microsoft.com/office/drawing/2014/main" id="{F91FF643-6CCF-5024-9234-16FFC8920D7A}"/>
              </a:ext>
            </a:extLst>
          </p:cNvPr>
          <p:cNvGraphicFramePr>
            <a:graphicFrameLocks noGrp="1"/>
          </p:cNvGraphicFramePr>
          <p:nvPr/>
        </p:nvGraphicFramePr>
        <p:xfrm>
          <a:off x="8161020" y="1301161"/>
          <a:ext cx="3140364" cy="4505280"/>
        </p:xfrm>
        <a:graphic>
          <a:graphicData uri="http://schemas.openxmlformats.org/drawingml/2006/table">
            <a:tbl>
              <a:tblPr firstRow="1" bandRow="1">
                <a:tableStyleId>{5C22544A-7EE6-4342-B048-85BDC9FD1C3A}</a:tableStyleId>
              </a:tblPr>
              <a:tblGrid>
                <a:gridCol w="3140364">
                  <a:extLst>
                    <a:ext uri="{9D8B030D-6E8A-4147-A177-3AD203B41FA5}">
                      <a16:colId xmlns:a16="http://schemas.microsoft.com/office/drawing/2014/main" val="2561460902"/>
                    </a:ext>
                  </a:extLst>
                </a:gridCol>
              </a:tblGrid>
              <a:tr h="3600874">
                <a:tc>
                  <a:txBody>
                    <a:bodyPr/>
                    <a:lstStyle/>
                    <a:p>
                      <a:pPr algn="r"/>
                      <a:r>
                        <a:rPr lang="en-GB" b="1" dirty="0">
                          <a:solidFill>
                            <a:schemeClr val="tx1"/>
                          </a:solidFill>
                          <a:latin typeface="Arial Narrow" panose="020B0606020202030204" pitchFamily="34" charset="0"/>
                        </a:rPr>
                        <a:t>💡 </a:t>
                      </a:r>
                      <a:r>
                        <a:rPr lang="en-GB" b="1" dirty="0">
                          <a:solidFill>
                            <a:schemeClr val="tx2"/>
                          </a:solidFill>
                          <a:latin typeface="Arial Narrow" panose="020B0606020202030204" pitchFamily="34" charset="0"/>
                        </a:rPr>
                        <a:t>Toolkit advice</a:t>
                      </a:r>
                      <a:endParaRPr lang="en-US" b="1" dirty="0">
                        <a:solidFill>
                          <a:schemeClr val="tx2"/>
                        </a:solidFill>
                        <a:latin typeface="Arial Narrow" panose="020B0606020202030204" pitchFamily="34" charset="0"/>
                      </a:endParaRPr>
                    </a:p>
                    <a:p>
                      <a:endParaRPr lang="en-GB" b="1" dirty="0">
                        <a:solidFill>
                          <a:schemeClr val="tx1"/>
                        </a:solidFill>
                        <a:latin typeface="Arial Narrow" panose="020B0606020202030204" pitchFamily="34" charset="0"/>
                      </a:endParaRPr>
                    </a:p>
                    <a:p>
                      <a:r>
                        <a:rPr lang="en-GB" b="1" dirty="0">
                          <a:solidFill>
                            <a:schemeClr val="accent3"/>
                          </a:solidFill>
                          <a:latin typeface="Arial Narrow" panose="020B0606020202030204" pitchFamily="34" charset="0"/>
                        </a:rPr>
                        <a:t>Create an open TPM system</a:t>
                      </a:r>
                      <a:endParaRPr lang="en-US" b="1" dirty="0">
                        <a:solidFill>
                          <a:schemeClr val="accent3"/>
                        </a:solidFill>
                        <a:latin typeface="Arial Narrow" panose="020B0606020202030204" pitchFamily="34" charset="0"/>
                      </a:endParaRPr>
                    </a:p>
                    <a:p>
                      <a:endParaRPr lang="en-GB" sz="1800" dirty="0">
                        <a:solidFill>
                          <a:schemeClr val="tx1"/>
                        </a:solidFill>
                      </a:endParaRPr>
                    </a:p>
                    <a:p>
                      <a:r>
                        <a:rPr lang="en-GB" sz="1400" b="0" dirty="0">
                          <a:solidFill>
                            <a:schemeClr val="tx1"/>
                          </a:solidFill>
                        </a:rPr>
                        <a:t>Transitional countries without a strong and long-standing civil service system should create an open TPM system. As a potential exception, a country with a prestigious and consolidated national civil service, strongly based on merit, may consider the advantages and disadvantages of opening or not these positions to non-civil servants. Of the nine benchmark countries, seven use an open system. </a:t>
                      </a:r>
                    </a:p>
                    <a:p>
                      <a:endParaRPr lang="en-GB" dirty="0">
                        <a:solidFill>
                          <a:schemeClr val="tx1"/>
                        </a:solidFill>
                      </a:endParaRPr>
                    </a:p>
                  </a:txBody>
                  <a:tcPr marL="216000" marR="216000" marT="180000" marB="180000">
                    <a:lnR w="76200" cap="flat" cmpd="sng" algn="ctr">
                      <a:solidFill>
                        <a:schemeClr val="tx2"/>
                      </a:solidFill>
                      <a:prstDash val="solid"/>
                      <a:round/>
                      <a:headEnd type="none" w="med" len="med"/>
                      <a:tailEnd type="none" w="med" len="med"/>
                    </a:lnR>
                    <a:solidFill>
                      <a:srgbClr val="EEECE1"/>
                    </a:solidFill>
                  </a:tcPr>
                </a:tc>
                <a:extLst>
                  <a:ext uri="{0D108BD9-81ED-4DB2-BD59-A6C34878D82A}">
                    <a16:rowId xmlns:a16="http://schemas.microsoft.com/office/drawing/2014/main" val="517645535"/>
                  </a:ext>
                </a:extLst>
              </a:tr>
            </a:tbl>
          </a:graphicData>
        </a:graphic>
      </p:graphicFrame>
    </p:spTree>
    <p:extLst>
      <p:ext uri="{BB962C8B-B14F-4D97-AF65-F5344CB8AC3E}">
        <p14:creationId xmlns:p14="http://schemas.microsoft.com/office/powerpoint/2010/main" val="586205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0D3068-46EE-E35C-56F0-35F0A18461BE}"/>
              </a:ext>
            </a:extLst>
          </p:cNvPr>
          <p:cNvSpPr/>
          <p:nvPr/>
        </p:nvSpPr>
        <p:spPr>
          <a:xfrm>
            <a:off x="7002780" y="0"/>
            <a:ext cx="518922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29B39045-F9F3-F94B-697B-EDF809A882D5}"/>
              </a:ext>
            </a:extLst>
          </p:cNvPr>
          <p:cNvSpPr>
            <a:spLocks noGrp="1"/>
          </p:cNvSpPr>
          <p:nvPr>
            <p:ph type="title"/>
          </p:nvPr>
        </p:nvSpPr>
        <p:spPr/>
        <p:txBody>
          <a:bodyPr>
            <a:normAutofit fontScale="90000"/>
          </a:bodyPr>
          <a:lstStyle/>
          <a:p>
            <a:r>
              <a:rPr lang="en-GB" dirty="0">
                <a:latin typeface="Aptos Display" panose="020B0004020202020204" pitchFamily="34" charset="0"/>
              </a:rPr>
              <a:t>Duration of appointment – topics covered</a:t>
            </a:r>
            <a:endParaRPr lang="en-US" dirty="0">
              <a:latin typeface="Aptos Display" panose="020B0004020202020204" pitchFamily="34" charset="0"/>
            </a:endParaRPr>
          </a:p>
        </p:txBody>
      </p:sp>
      <p:sp>
        <p:nvSpPr>
          <p:cNvPr id="6" name="Content Placeholder 5">
            <a:extLst>
              <a:ext uri="{FF2B5EF4-FFF2-40B4-BE49-F238E27FC236}">
                <a16:creationId xmlns:a16="http://schemas.microsoft.com/office/drawing/2014/main" id="{59579B34-9AEF-0EE0-D642-3978BEABEF9D}"/>
              </a:ext>
            </a:extLst>
          </p:cNvPr>
          <p:cNvSpPr>
            <a:spLocks noGrp="1"/>
          </p:cNvSpPr>
          <p:nvPr>
            <p:ph sz="half" idx="1"/>
          </p:nvPr>
        </p:nvSpPr>
        <p:spPr>
          <a:xfrm>
            <a:off x="1464581" y="2735579"/>
            <a:ext cx="5408659" cy="2585323"/>
          </a:xfrm>
        </p:spPr>
        <p:txBody>
          <a:bodyPr/>
          <a:lstStyle/>
          <a:p>
            <a:r>
              <a:rPr lang="en-GB" dirty="0">
                <a:latin typeface="Aptos Display" panose="020B0004020202020204" pitchFamily="34" charset="0"/>
              </a:rPr>
              <a:t>Fixed-term</a:t>
            </a:r>
          </a:p>
          <a:p>
            <a:r>
              <a:rPr lang="en-GB" dirty="0">
                <a:latin typeface="Aptos Display" panose="020B0004020202020204" pitchFamily="34" charset="0"/>
              </a:rPr>
              <a:t>Open-ended</a:t>
            </a:r>
          </a:p>
          <a:p>
            <a:r>
              <a:rPr lang="en-GB" dirty="0">
                <a:latin typeface="Aptos Display" panose="020B0004020202020204" pitchFamily="34" charset="0"/>
              </a:rPr>
              <a:t>TPM duration in practice</a:t>
            </a:r>
            <a:endParaRPr lang="en-US" dirty="0">
              <a:latin typeface="Aptos Display" panose="020B0004020202020204" pitchFamily="34" charset="0"/>
            </a:endParaRPr>
          </a:p>
        </p:txBody>
      </p:sp>
      <p:pic>
        <p:nvPicPr>
          <p:cNvPr id="5" name="Picture 4">
            <a:extLst>
              <a:ext uri="{FF2B5EF4-FFF2-40B4-BE49-F238E27FC236}">
                <a16:creationId xmlns:a16="http://schemas.microsoft.com/office/drawing/2014/main" id="{72C0B2EB-F707-F95C-3BFA-2D8C7FFF6208}"/>
              </a:ext>
            </a:extLst>
          </p:cNvPr>
          <p:cNvPicPr>
            <a:picLocks noChangeAspect="1"/>
          </p:cNvPicPr>
          <p:nvPr/>
        </p:nvPicPr>
        <p:blipFill>
          <a:blip r:embed="rId2"/>
          <a:stretch>
            <a:fillRect/>
          </a:stretch>
        </p:blipFill>
        <p:spPr>
          <a:xfrm>
            <a:off x="7797390" y="763200"/>
            <a:ext cx="3600000" cy="5138931"/>
          </a:xfrm>
          <a:prstGeom prst="rect">
            <a:avLst/>
          </a:prstGeom>
        </p:spPr>
      </p:pic>
    </p:spTree>
    <p:extLst>
      <p:ext uri="{BB962C8B-B14F-4D97-AF65-F5344CB8AC3E}">
        <p14:creationId xmlns:p14="http://schemas.microsoft.com/office/powerpoint/2010/main" val="384980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83B7932-BC70-4F83-A11A-59DFC3C2EE0F}"/>
              </a:ext>
            </a:extLst>
          </p:cNvPr>
          <p:cNvSpPr/>
          <p:nvPr/>
        </p:nvSpPr>
        <p:spPr bwMode="auto">
          <a:xfrm>
            <a:off x="721361" y="1485356"/>
            <a:ext cx="4942592" cy="4450113"/>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endParaRPr kumimoji="0" lang="da-DK" sz="2000" b="0"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2" name="Titel 1">
            <a:extLst>
              <a:ext uri="{FF2B5EF4-FFF2-40B4-BE49-F238E27FC236}">
                <a16:creationId xmlns:a16="http://schemas.microsoft.com/office/drawing/2014/main" id="{DCF9550A-DEDE-4E6C-9D80-6D74203BC338}"/>
              </a:ext>
            </a:extLst>
          </p:cNvPr>
          <p:cNvSpPr>
            <a:spLocks noGrp="1"/>
          </p:cNvSpPr>
          <p:nvPr>
            <p:ph type="title"/>
          </p:nvPr>
        </p:nvSpPr>
        <p:spPr>
          <a:xfrm>
            <a:off x="701675" y="361840"/>
            <a:ext cx="10795289" cy="936000"/>
          </a:xfrm>
        </p:spPr>
        <p:txBody>
          <a:bodyPr>
            <a:noAutofit/>
          </a:bodyPr>
          <a:lstStyle/>
          <a:p>
            <a:r>
              <a:rPr lang="en-US" sz="2800" b="1" dirty="0">
                <a:solidFill>
                  <a:schemeClr val="accent6">
                    <a:lumMod val="50000"/>
                  </a:schemeClr>
                </a:solidFill>
                <a:latin typeface="Yu Gothic UI" panose="020B0500000000000000" pitchFamily="34" charset="-128"/>
                <a:ea typeface="Yu Gothic UI" panose="020B0500000000000000" pitchFamily="34" charset="-128"/>
              </a:rPr>
              <a:t>Local initiatives underway </a:t>
            </a:r>
            <a:r>
              <a:rPr lang="en-US" sz="2800" b="1" u="none" strike="noStrike" dirty="0">
                <a:solidFill>
                  <a:schemeClr val="accent6">
                    <a:lumMod val="50000"/>
                  </a:schemeClr>
                </a:solidFill>
                <a:effectLst/>
                <a:uFillTx/>
                <a:latin typeface="Yu Gothic UI" panose="020B0500000000000000" pitchFamily="34" charset="-128"/>
                <a:ea typeface="Yu Gothic UI" panose="020B0500000000000000" pitchFamily="34" charset="-128"/>
              </a:rPr>
              <a:t>|</a:t>
            </a:r>
            <a:r>
              <a:rPr lang="en-US" sz="2800" b="1" dirty="0">
                <a:solidFill>
                  <a:schemeClr val="accent6">
                    <a:lumMod val="50000"/>
                  </a:schemeClr>
                </a:solidFill>
                <a:latin typeface="Yu Gothic UI" panose="020B0500000000000000" pitchFamily="34" charset="-128"/>
                <a:ea typeface="Yu Gothic UI" panose="020B0500000000000000" pitchFamily="34" charset="-128"/>
              </a:rPr>
              <a:t> </a:t>
            </a:r>
            <a:r>
              <a:rPr lang="en-US" sz="2800" dirty="0">
                <a:solidFill>
                  <a:schemeClr val="accent6">
                    <a:lumMod val="50000"/>
                  </a:schemeClr>
                </a:solidFill>
                <a:latin typeface="Yu Gothic UI" panose="020B0500000000000000" pitchFamily="34" charset="-128"/>
                <a:ea typeface="Yu Gothic UI" panose="020B0500000000000000" pitchFamily="34" charset="-128"/>
              </a:rPr>
              <a:t>Need for more coordination and decisiveness</a:t>
            </a:r>
            <a:br>
              <a:rPr lang="en-US" sz="2800" b="1" dirty="0">
                <a:latin typeface="Yu Gothic UI" panose="020B0500000000000000" pitchFamily="34" charset="-128"/>
                <a:ea typeface="Yu Gothic UI" panose="020B0500000000000000" pitchFamily="34" charset="-128"/>
              </a:rPr>
            </a:br>
            <a:endParaRPr lang="en-US" sz="2800" b="1" dirty="0">
              <a:latin typeface="Yu Gothic UI" panose="020B0500000000000000" pitchFamily="34" charset="-128"/>
              <a:ea typeface="Yu Gothic UI" panose="020B0500000000000000" pitchFamily="34" charset="-128"/>
            </a:endParaRPr>
          </a:p>
        </p:txBody>
      </p:sp>
      <p:pic>
        <p:nvPicPr>
          <p:cNvPr id="5" name="Billede 4">
            <a:extLst>
              <a:ext uri="{FF2B5EF4-FFF2-40B4-BE49-F238E27FC236}">
                <a16:creationId xmlns:a16="http://schemas.microsoft.com/office/drawing/2014/main" id="{495F6511-6408-4C6C-874A-D86F0435509A}"/>
              </a:ext>
            </a:extLst>
          </p:cNvPr>
          <p:cNvPicPr>
            <a:picLocks noChangeAspect="1"/>
          </p:cNvPicPr>
          <p:nvPr/>
        </p:nvPicPr>
        <p:blipFill rotWithShape="1">
          <a:blip r:embed="rId5"/>
          <a:srcRect l="1151"/>
          <a:stretch/>
        </p:blipFill>
        <p:spPr>
          <a:xfrm>
            <a:off x="6079101" y="2094152"/>
            <a:ext cx="5192381" cy="3637368"/>
          </a:xfrm>
          <a:prstGeom prst="rect">
            <a:avLst/>
          </a:prstGeom>
        </p:spPr>
      </p:pic>
      <p:sp>
        <p:nvSpPr>
          <p:cNvPr id="26" name="Rektangel 25">
            <a:extLst>
              <a:ext uri="{FF2B5EF4-FFF2-40B4-BE49-F238E27FC236}">
                <a16:creationId xmlns:a16="http://schemas.microsoft.com/office/drawing/2014/main" id="{32E3F551-B8EC-44F0-8FD0-398063BA66C3}"/>
              </a:ext>
            </a:extLst>
          </p:cNvPr>
          <p:cNvSpPr/>
          <p:nvPr/>
        </p:nvSpPr>
        <p:spPr bwMode="auto">
          <a:xfrm>
            <a:off x="771146" y="1772816"/>
            <a:ext cx="5252846" cy="3997665"/>
          </a:xfrm>
          <a:prstGeom prst="rect">
            <a:avLst/>
          </a:prstGeom>
          <a:noFill/>
          <a:ln w="63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13" name="Tekstboks 65">
            <a:extLst>
              <a:ext uri="{FF2B5EF4-FFF2-40B4-BE49-F238E27FC236}">
                <a16:creationId xmlns:a16="http://schemas.microsoft.com/office/drawing/2014/main" id="{FA87C315-F633-4ACA-898E-ADCE7A213381}"/>
              </a:ext>
            </a:extLst>
          </p:cNvPr>
          <p:cNvSpPr txBox="1"/>
          <p:nvPr/>
        </p:nvSpPr>
        <p:spPr>
          <a:xfrm>
            <a:off x="6528049" y="1507386"/>
            <a:ext cx="4234778" cy="193422"/>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Examples of AI-projects at the municipal level</a:t>
            </a:r>
            <a:endParaRPr kumimoji="0" lang="en-US" sz="1600" b="0" i="0" u="none" strike="noStrike" kern="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30" name="Tekstboks 65">
            <a:extLst>
              <a:ext uri="{FF2B5EF4-FFF2-40B4-BE49-F238E27FC236}">
                <a16:creationId xmlns:a16="http://schemas.microsoft.com/office/drawing/2014/main" id="{8AAB07B5-1545-45B9-9D75-3A03D07E2610}"/>
              </a:ext>
            </a:extLst>
          </p:cNvPr>
          <p:cNvSpPr txBox="1"/>
          <p:nvPr/>
        </p:nvSpPr>
        <p:spPr>
          <a:xfrm>
            <a:off x="767822" y="1507386"/>
            <a:ext cx="3833323" cy="193422"/>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da-DK" sz="1600" b="1" i="0" u="none" strike="noStrike" kern="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a:t>
            </a:r>
            <a:r>
              <a:rPr kumimoji="0" lang="en-US" sz="1600" b="1" i="0" u="none" strike="noStrike" kern="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Diagnosis</a:t>
            </a:r>
            <a:r>
              <a:rPr kumimoji="0" lang="da-DK" sz="1600" b="1" i="0" u="none" strike="noStrike" kern="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a:t>
            </a:r>
            <a:endParaRPr kumimoji="0" lang="da-DK" sz="1600" b="0" i="0" u="none" strike="noStrike" kern="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21" name="Rektangel 20">
            <a:extLst>
              <a:ext uri="{FF2B5EF4-FFF2-40B4-BE49-F238E27FC236}">
                <a16:creationId xmlns:a16="http://schemas.microsoft.com/office/drawing/2014/main" id="{ED7A306F-19D2-4988-AE87-93DD7D21891E}"/>
              </a:ext>
            </a:extLst>
          </p:cNvPr>
          <p:cNvSpPr/>
          <p:nvPr/>
        </p:nvSpPr>
        <p:spPr bwMode="auto">
          <a:xfrm>
            <a:off x="771146" y="2094152"/>
            <a:ext cx="4676782" cy="3777929"/>
          </a:xfrm>
          <a:prstGeom prst="rect">
            <a:avLst/>
          </a:prstGeom>
          <a:noFill/>
          <a:ln w="6350" cap="flat" cmpd="sng" algn="ctr">
            <a:no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Parallel local initiatives require everyone to “reinvent the wheel” and address the same challenges.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The pace is too slow and level of ambition too low, and both depend on local commitment</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Lack of attention to cross-cutting solutions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No uniform and coordinated approach to harvesting potentials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Great potential in the joint use of generative artificial intelligence – increased productivity and better service </a:t>
            </a:r>
            <a:endParaRPr kumimoji="0" lang="da-DK" sz="18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cxnSp>
        <p:nvCxnSpPr>
          <p:cNvPr id="17" name="Lige forbindelse 16">
            <a:extLst>
              <a:ext uri="{FF2B5EF4-FFF2-40B4-BE49-F238E27FC236}">
                <a16:creationId xmlns:a16="http://schemas.microsoft.com/office/drawing/2014/main" id="{B9ABE1E2-5FA2-410D-9842-09D58CDFF4DC}"/>
              </a:ext>
            </a:extLst>
          </p:cNvPr>
          <p:cNvCxnSpPr>
            <a:cxnSpLocks/>
          </p:cNvCxnSpPr>
          <p:nvPr/>
        </p:nvCxnSpPr>
        <p:spPr bwMode="auto">
          <a:xfrm>
            <a:off x="724095" y="1772816"/>
            <a:ext cx="10750054" cy="0"/>
          </a:xfrm>
          <a:prstGeom prst="line">
            <a:avLst/>
          </a:prstGeom>
          <a:solidFill>
            <a:srgbClr val="3B5463"/>
          </a:solidFill>
          <a:ln w="19050" cap="flat" cmpd="sng" algn="ctr">
            <a:solidFill>
              <a:srgbClr val="3B546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Billede 13">
            <a:extLst>
              <a:ext uri="{FF2B5EF4-FFF2-40B4-BE49-F238E27FC236}">
                <a16:creationId xmlns:a16="http://schemas.microsoft.com/office/drawing/2014/main" id="{63882799-056F-498D-BA68-0C8B5D09C6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10" b="2568"/>
          <a:stretch/>
        </p:blipFill>
        <p:spPr>
          <a:xfrm>
            <a:off x="10127855" y="6222832"/>
            <a:ext cx="1851524" cy="453781"/>
          </a:xfrm>
          <a:prstGeom prst="rect">
            <a:avLst/>
          </a:prstGeom>
        </p:spPr>
      </p:pic>
      <p:sp>
        <p:nvSpPr>
          <p:cNvPr id="6" name="Tekstfelt 5">
            <a:extLst>
              <a:ext uri="{FF2B5EF4-FFF2-40B4-BE49-F238E27FC236}">
                <a16:creationId xmlns:a16="http://schemas.microsoft.com/office/drawing/2014/main" id="{B1EF0870-2FB6-45C4-BF7C-63FEEBDCFA37}"/>
              </a:ext>
            </a:extLst>
          </p:cNvPr>
          <p:cNvSpPr txBox="1"/>
          <p:nvPr/>
        </p:nvSpPr>
        <p:spPr>
          <a:xfrm>
            <a:off x="6607479" y="2159397"/>
            <a:ext cx="1459283"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rPr>
              <a:t>Signature projects</a:t>
            </a:r>
          </a:p>
        </p:txBody>
      </p:sp>
      <p:sp>
        <p:nvSpPr>
          <p:cNvPr id="15" name="Tekstfelt 14">
            <a:extLst>
              <a:ext uri="{FF2B5EF4-FFF2-40B4-BE49-F238E27FC236}">
                <a16:creationId xmlns:a16="http://schemas.microsoft.com/office/drawing/2014/main" id="{7ABA2602-5A85-4323-A6B4-5D06A8FC9F65}"/>
              </a:ext>
            </a:extLst>
          </p:cNvPr>
          <p:cNvSpPr txBox="1"/>
          <p:nvPr/>
        </p:nvSpPr>
        <p:spPr>
          <a:xfrm>
            <a:off x="9064741" y="2159396"/>
            <a:ext cx="1857956"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Additional projects</a:t>
            </a:r>
          </a:p>
        </p:txBody>
      </p:sp>
      <p:sp>
        <p:nvSpPr>
          <p:cNvPr id="18" name="Rektangel: afrundede hjørner 17">
            <a:extLst>
              <a:ext uri="{FF2B5EF4-FFF2-40B4-BE49-F238E27FC236}">
                <a16:creationId xmlns:a16="http://schemas.microsoft.com/office/drawing/2014/main" id="{1F058D16-21CF-4516-8DE9-C466102F91EE}"/>
              </a:ext>
            </a:extLst>
          </p:cNvPr>
          <p:cNvSpPr/>
          <p:nvPr/>
        </p:nvSpPr>
        <p:spPr bwMode="auto">
          <a:xfrm>
            <a:off x="2981497" y="2167147"/>
            <a:ext cx="6930927" cy="2376249"/>
          </a:xfrm>
          <a:prstGeom prst="roundRect">
            <a:avLst>
              <a:gd name="adj" fmla="val 7757"/>
            </a:avLst>
          </a:prstGeom>
          <a:solidFill>
            <a:schemeClr val="bg1"/>
          </a:solidFill>
          <a:ln w="28575" cap="flat" cmpd="sng" algn="ctr">
            <a:solidFill>
              <a:schemeClr val="tx2"/>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The answer is a new Digital Task Force:</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8" name="Tekstfelt 7">
            <a:extLst>
              <a:ext uri="{FF2B5EF4-FFF2-40B4-BE49-F238E27FC236}">
                <a16:creationId xmlns:a16="http://schemas.microsoft.com/office/drawing/2014/main" id="{9091868F-6D4D-4F53-AA6D-FB07E3E45711}"/>
              </a:ext>
            </a:extLst>
          </p:cNvPr>
          <p:cNvSpPr txBox="1"/>
          <p:nvPr/>
        </p:nvSpPr>
        <p:spPr>
          <a:xfrm>
            <a:off x="3100192" y="2623911"/>
            <a:ext cx="667637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Digital Task Force for </a:t>
            </a:r>
            <a:r>
              <a:rPr kumimoji="0" lang="en-US" sz="16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artificial</a:t>
            </a:r>
            <a:r>
              <a:rPr kumimoji="0" lang="da-DK" sz="16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a:t>
            </a:r>
            <a:r>
              <a:rPr kumimoji="0" lang="en-US" sz="16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The </a:t>
            </a: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government, Local Government Denmark (KL) and Danish Regions agree that the public sector in Denmark must be a global leader in the use of artificial intelligence. On this background, the government, KL and Danish Regions agree </a:t>
            </a:r>
            <a:r>
              <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to </a:t>
            </a: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establish</a:t>
            </a:r>
            <a:r>
              <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a new Digital Task Force for </a:t>
            </a: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artificial intelligence</a:t>
            </a:r>
            <a:r>
              <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The Task Force </a:t>
            </a:r>
            <a:r>
              <a:rPr kumimoji="0" lang="da-DK" sz="1200" b="0" i="0" u="none" strike="noStrike" kern="1200" cap="none" spc="0" normalizeH="0" baseline="0" noProof="0" dirty="0" err="1">
                <a:ln>
                  <a:noFill/>
                </a:ln>
                <a:solidFill>
                  <a:srgbClr val="000000"/>
                </a:solidFill>
                <a:effectLst/>
                <a:uLnTx/>
                <a:uFillTx/>
                <a:latin typeface="Yu Gothic UI" panose="020B0500000000000000" pitchFamily="34" charset="-128"/>
                <a:ea typeface="Yu Gothic UI" panose="020B0500000000000000" pitchFamily="34" charset="-128"/>
                <a:cs typeface="+mn-cs"/>
              </a:rPr>
              <a:t>will</a:t>
            </a:r>
            <a:r>
              <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 </a:t>
            </a:r>
            <a:r>
              <a:rPr kumimoji="0" lang="en-US"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set an ambitious common direction for the roll-out and use of artificial intelligence in the public sector. The Task Force’s work will help to free up labour, reduce administrative tasks, and increase quality in the public sector to the benefit of citizens and businesses, </a:t>
            </a:r>
            <a:r>
              <a:rPr kumimoji="0" lang="en-US" sz="1200" b="0" i="1"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rPr>
              <a:t>cf. attachment 2.</a:t>
            </a:r>
            <a:endParaRPr kumimoji="0" lang="da-DK" sz="12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Tree>
    <p:custDataLst>
      <p:custData r:id="rId1"/>
      <p:custData r:id="rId2"/>
    </p:custDataLst>
    <p:extLst>
      <p:ext uri="{BB962C8B-B14F-4D97-AF65-F5344CB8AC3E}">
        <p14:creationId xmlns:p14="http://schemas.microsoft.com/office/powerpoint/2010/main" val="5027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BF3992-3CE8-0BD0-44B3-1E098E243A42}"/>
              </a:ext>
            </a:extLst>
          </p:cNvPr>
          <p:cNvPicPr>
            <a:picLocks noChangeAspect="1"/>
          </p:cNvPicPr>
          <p:nvPr/>
        </p:nvPicPr>
        <p:blipFill>
          <a:blip r:embed="rId2"/>
          <a:stretch>
            <a:fillRect/>
          </a:stretch>
        </p:blipFill>
        <p:spPr>
          <a:xfrm>
            <a:off x="992201" y="1841943"/>
            <a:ext cx="4615478" cy="3363107"/>
          </a:xfrm>
          <a:prstGeom prst="rect">
            <a:avLst/>
          </a:prstGeom>
        </p:spPr>
      </p:pic>
      <p:sp>
        <p:nvSpPr>
          <p:cNvPr id="6" name="Title 5">
            <a:extLst>
              <a:ext uri="{FF2B5EF4-FFF2-40B4-BE49-F238E27FC236}">
                <a16:creationId xmlns:a16="http://schemas.microsoft.com/office/drawing/2014/main" id="{454E683D-1461-7F48-A393-FE454924132D}"/>
              </a:ext>
            </a:extLst>
          </p:cNvPr>
          <p:cNvSpPr>
            <a:spLocks noGrp="1"/>
          </p:cNvSpPr>
          <p:nvPr>
            <p:ph type="title"/>
          </p:nvPr>
        </p:nvSpPr>
        <p:spPr/>
        <p:txBody>
          <a:bodyPr>
            <a:normAutofit fontScale="90000"/>
          </a:bodyPr>
          <a:lstStyle/>
          <a:p>
            <a:r>
              <a:rPr lang="en-GB" dirty="0">
                <a:latin typeface="Aptos Display" panose="020B0004020202020204" pitchFamily="34" charset="0"/>
              </a:rPr>
              <a:t>Duration of appointment (2)</a:t>
            </a:r>
            <a:endParaRPr lang="en-US" dirty="0">
              <a:latin typeface="Aptos Display" panose="020B0004020202020204" pitchFamily="34" charset="0"/>
            </a:endParaRPr>
          </a:p>
        </p:txBody>
      </p:sp>
      <p:pic>
        <p:nvPicPr>
          <p:cNvPr id="9" name="Picture 8">
            <a:extLst>
              <a:ext uri="{FF2B5EF4-FFF2-40B4-BE49-F238E27FC236}">
                <a16:creationId xmlns:a16="http://schemas.microsoft.com/office/drawing/2014/main" id="{E431015B-29ED-36D5-59AD-67412685CB52}"/>
              </a:ext>
            </a:extLst>
          </p:cNvPr>
          <p:cNvPicPr>
            <a:picLocks noChangeAspect="1"/>
          </p:cNvPicPr>
          <p:nvPr/>
        </p:nvPicPr>
        <p:blipFill>
          <a:blip r:embed="rId3"/>
          <a:stretch>
            <a:fillRect/>
          </a:stretch>
        </p:blipFill>
        <p:spPr>
          <a:xfrm>
            <a:off x="5881138" y="1362478"/>
            <a:ext cx="5792888" cy="2161019"/>
          </a:xfrm>
          <a:prstGeom prst="rect">
            <a:avLst/>
          </a:prstGeom>
        </p:spPr>
      </p:pic>
      <p:graphicFrame>
        <p:nvGraphicFramePr>
          <p:cNvPr id="2" name="Table 1">
            <a:extLst>
              <a:ext uri="{FF2B5EF4-FFF2-40B4-BE49-F238E27FC236}">
                <a16:creationId xmlns:a16="http://schemas.microsoft.com/office/drawing/2014/main" id="{E6E7135B-51F2-4B70-9039-B9119BB3A930}"/>
              </a:ext>
            </a:extLst>
          </p:cNvPr>
          <p:cNvGraphicFramePr>
            <a:graphicFrameLocks noGrp="1"/>
          </p:cNvGraphicFramePr>
          <p:nvPr/>
        </p:nvGraphicFramePr>
        <p:xfrm>
          <a:off x="5934600" y="4072741"/>
          <a:ext cx="5875205" cy="1884000"/>
        </p:xfrm>
        <a:graphic>
          <a:graphicData uri="http://schemas.openxmlformats.org/drawingml/2006/table">
            <a:tbl>
              <a:tblPr firstRow="1" bandRow="1">
                <a:tableStyleId>{5C22544A-7EE6-4342-B048-85BDC9FD1C3A}</a:tableStyleId>
              </a:tblPr>
              <a:tblGrid>
                <a:gridCol w="5875205">
                  <a:extLst>
                    <a:ext uri="{9D8B030D-6E8A-4147-A177-3AD203B41FA5}">
                      <a16:colId xmlns:a16="http://schemas.microsoft.com/office/drawing/2014/main" val="2561460902"/>
                    </a:ext>
                  </a:extLst>
                </a:gridCol>
              </a:tblGrid>
              <a:tr h="1855619">
                <a:tc>
                  <a:txBody>
                    <a:bodyPr/>
                    <a:lstStyle/>
                    <a:p>
                      <a:pPr algn="r"/>
                      <a:r>
                        <a:rPr lang="en-GB" b="1" dirty="0">
                          <a:solidFill>
                            <a:schemeClr val="tx1"/>
                          </a:solidFill>
                          <a:latin typeface="Arial Narrow" panose="020B0606020202030204" pitchFamily="34" charset="0"/>
                        </a:rPr>
                        <a:t>💡 </a:t>
                      </a:r>
                      <a:r>
                        <a:rPr lang="en-GB" b="1" dirty="0">
                          <a:solidFill>
                            <a:schemeClr val="tx2"/>
                          </a:solidFill>
                          <a:latin typeface="Arial Narrow" panose="020B0606020202030204" pitchFamily="34" charset="0"/>
                        </a:rPr>
                        <a:t>Toolkit advice</a:t>
                      </a:r>
                      <a:endParaRPr lang="en-US" b="1" dirty="0">
                        <a:solidFill>
                          <a:schemeClr val="tx2"/>
                        </a:solidFill>
                        <a:latin typeface="Arial Narrow" panose="020B0606020202030204" pitchFamily="34" charset="0"/>
                      </a:endParaRPr>
                    </a:p>
                    <a:p>
                      <a:endParaRPr lang="en-GB" b="1" dirty="0">
                        <a:solidFill>
                          <a:schemeClr val="tx1"/>
                        </a:solidFill>
                        <a:latin typeface="Arial Narrow" panose="020B0606020202030204" pitchFamily="34" charset="0"/>
                      </a:endParaRPr>
                    </a:p>
                    <a:p>
                      <a:r>
                        <a:rPr lang="fr-FR" b="1" dirty="0">
                          <a:solidFill>
                            <a:schemeClr val="accent3"/>
                          </a:solidFill>
                          <a:latin typeface="Arial Narrow" panose="020B0606020202030204" pitchFamily="34" charset="0"/>
                        </a:rPr>
                        <a:t>Initial </a:t>
                      </a:r>
                      <a:r>
                        <a:rPr lang="fr-FR" b="1" dirty="0" err="1">
                          <a:solidFill>
                            <a:schemeClr val="accent3"/>
                          </a:solidFill>
                          <a:latin typeface="Arial Narrow" panose="020B0606020202030204" pitchFamily="34" charset="0"/>
                        </a:rPr>
                        <a:t>term</a:t>
                      </a:r>
                      <a:endParaRPr lang="en-US" b="1" dirty="0">
                        <a:solidFill>
                          <a:schemeClr val="accent3"/>
                        </a:solidFill>
                        <a:latin typeface="Arial Narrow" panose="020B0606020202030204" pitchFamily="34" charset="0"/>
                      </a:endParaRPr>
                    </a:p>
                    <a:p>
                      <a:endParaRPr lang="en-GB" sz="1800" dirty="0">
                        <a:solidFill>
                          <a:schemeClr val="tx1"/>
                        </a:solidFill>
                      </a:endParaRPr>
                    </a:p>
                    <a:p>
                      <a:r>
                        <a:rPr lang="en-US" sz="1400" b="0" dirty="0">
                          <a:solidFill>
                            <a:schemeClr val="tx1"/>
                          </a:solidFill>
                        </a:rPr>
                        <a:t>For fixed-term appointments, define an initial term at least one or two years longer than the electoral cycle (usually set at 4 or 5 years).</a:t>
                      </a:r>
                      <a:endParaRPr lang="en-GB" dirty="0">
                        <a:solidFill>
                          <a:schemeClr val="tx1"/>
                        </a:solidFill>
                      </a:endParaRPr>
                    </a:p>
                  </a:txBody>
                  <a:tcPr marL="216000" marR="216000" marT="180000" marB="180000">
                    <a:lnR w="76200" cap="flat" cmpd="sng" algn="ctr">
                      <a:solidFill>
                        <a:schemeClr val="tx2"/>
                      </a:solidFill>
                      <a:prstDash val="solid"/>
                      <a:round/>
                      <a:headEnd type="none" w="med" len="med"/>
                      <a:tailEnd type="none" w="med" len="med"/>
                    </a:lnR>
                    <a:solidFill>
                      <a:srgbClr val="EEECE1"/>
                    </a:solidFill>
                  </a:tcPr>
                </a:tc>
                <a:extLst>
                  <a:ext uri="{0D108BD9-81ED-4DB2-BD59-A6C34878D82A}">
                    <a16:rowId xmlns:a16="http://schemas.microsoft.com/office/drawing/2014/main" val="517645535"/>
                  </a:ext>
                </a:extLst>
              </a:tr>
            </a:tbl>
          </a:graphicData>
        </a:graphic>
      </p:graphicFrame>
    </p:spTree>
    <p:extLst>
      <p:ext uri="{BB962C8B-B14F-4D97-AF65-F5344CB8AC3E}">
        <p14:creationId xmlns:p14="http://schemas.microsoft.com/office/powerpoint/2010/main" val="2200161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74AD2B-1F62-3EAA-C124-E504CCA6C3D9}"/>
              </a:ext>
            </a:extLst>
          </p:cNvPr>
          <p:cNvSpPr/>
          <p:nvPr/>
        </p:nvSpPr>
        <p:spPr>
          <a:xfrm>
            <a:off x="7002780" y="0"/>
            <a:ext cx="518922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3">
            <a:extLst>
              <a:ext uri="{FF2B5EF4-FFF2-40B4-BE49-F238E27FC236}">
                <a16:creationId xmlns:a16="http://schemas.microsoft.com/office/drawing/2014/main" id="{E271C302-180C-6780-1859-C9BEFE83598A}"/>
              </a:ext>
            </a:extLst>
          </p:cNvPr>
          <p:cNvSpPr>
            <a:spLocks noGrp="1"/>
          </p:cNvSpPr>
          <p:nvPr>
            <p:ph type="title"/>
          </p:nvPr>
        </p:nvSpPr>
        <p:spPr/>
        <p:txBody>
          <a:bodyPr>
            <a:normAutofit fontScale="90000"/>
          </a:bodyPr>
          <a:lstStyle/>
          <a:p>
            <a:r>
              <a:rPr lang="en-GB" dirty="0">
                <a:latin typeface="Aptos Display" panose="020B0004020202020204" pitchFamily="34" charset="0"/>
              </a:rPr>
              <a:t>Recruitment, selection and appointment – topics covered</a:t>
            </a:r>
            <a:endParaRPr lang="en-US" dirty="0">
              <a:latin typeface="Aptos Display" panose="020B0004020202020204" pitchFamily="34" charset="0"/>
            </a:endParaRPr>
          </a:p>
        </p:txBody>
      </p:sp>
      <p:sp>
        <p:nvSpPr>
          <p:cNvPr id="5" name="Content Placeholder 4">
            <a:extLst>
              <a:ext uri="{FF2B5EF4-FFF2-40B4-BE49-F238E27FC236}">
                <a16:creationId xmlns:a16="http://schemas.microsoft.com/office/drawing/2014/main" id="{4E5C6365-F3D6-82F4-8FBE-DE8CD1C90689}"/>
              </a:ext>
            </a:extLst>
          </p:cNvPr>
          <p:cNvSpPr>
            <a:spLocks noGrp="1"/>
          </p:cNvSpPr>
          <p:nvPr>
            <p:ph sz="half" idx="1"/>
          </p:nvPr>
        </p:nvSpPr>
        <p:spPr>
          <a:xfrm>
            <a:off x="1352187" y="1548531"/>
            <a:ext cx="4675234" cy="4351338"/>
          </a:xfrm>
        </p:spPr>
        <p:txBody>
          <a:bodyPr/>
          <a:lstStyle/>
          <a:p>
            <a:r>
              <a:rPr lang="en-GB" dirty="0">
                <a:latin typeface="Aptos Display" panose="020B0004020202020204" pitchFamily="34" charset="0"/>
              </a:rPr>
              <a:t>Specificities of the selection process</a:t>
            </a:r>
          </a:p>
          <a:p>
            <a:r>
              <a:rPr lang="en-US" dirty="0">
                <a:latin typeface="Aptos Display" panose="020B0004020202020204" pitchFamily="34" charset="0"/>
              </a:rPr>
              <a:t>Defining the profile of candidates</a:t>
            </a:r>
          </a:p>
          <a:p>
            <a:r>
              <a:rPr lang="en-US" dirty="0">
                <a:latin typeface="Aptos Display" panose="020B0004020202020204" pitchFamily="34" charset="0"/>
              </a:rPr>
              <a:t>Attracting applicants</a:t>
            </a:r>
          </a:p>
          <a:p>
            <a:r>
              <a:rPr lang="en-US" dirty="0">
                <a:latin typeface="Aptos Display" panose="020B0004020202020204" pitchFamily="34" charset="0"/>
              </a:rPr>
              <a:t>Who is running the process</a:t>
            </a:r>
          </a:p>
          <a:p>
            <a:r>
              <a:rPr lang="en-US" dirty="0">
                <a:latin typeface="Aptos Display" panose="020B0004020202020204" pitchFamily="34" charset="0"/>
              </a:rPr>
              <a:t>Selection tools</a:t>
            </a:r>
          </a:p>
          <a:p>
            <a:r>
              <a:rPr lang="en-US" dirty="0">
                <a:latin typeface="Aptos Display" panose="020B0004020202020204" pitchFamily="34" charset="0"/>
              </a:rPr>
              <a:t>Preparing a shortlist</a:t>
            </a:r>
          </a:p>
          <a:p>
            <a:r>
              <a:rPr lang="en-US" dirty="0">
                <a:latin typeface="Aptos Display" panose="020B0004020202020204" pitchFamily="34" charset="0"/>
              </a:rPr>
              <a:t>Appointment decision </a:t>
            </a:r>
          </a:p>
          <a:p>
            <a:r>
              <a:rPr lang="en-US" dirty="0">
                <a:latin typeface="Aptos Display" panose="020B0004020202020204" pitchFamily="34" charset="0"/>
              </a:rPr>
              <a:t>Some other issues during and after the appointment</a:t>
            </a:r>
          </a:p>
          <a:p>
            <a:endParaRPr lang="en-US" dirty="0">
              <a:latin typeface="Aptos Display" panose="020B0004020202020204" pitchFamily="34" charset="0"/>
            </a:endParaRPr>
          </a:p>
        </p:txBody>
      </p:sp>
      <p:pic>
        <p:nvPicPr>
          <p:cNvPr id="9" name="Content Placeholder 8">
            <a:extLst>
              <a:ext uri="{FF2B5EF4-FFF2-40B4-BE49-F238E27FC236}">
                <a16:creationId xmlns:a16="http://schemas.microsoft.com/office/drawing/2014/main" id="{F64CA879-BBA4-9F21-39E2-08D49592B7CF}"/>
              </a:ext>
            </a:extLst>
          </p:cNvPr>
          <p:cNvPicPr>
            <a:picLocks noGrp="1" noChangeAspect="1"/>
          </p:cNvPicPr>
          <p:nvPr>
            <p:ph sz="half" idx="2"/>
          </p:nvPr>
        </p:nvPicPr>
        <p:blipFill>
          <a:blip r:embed="rId2"/>
          <a:stretch>
            <a:fillRect/>
          </a:stretch>
        </p:blipFill>
        <p:spPr>
          <a:xfrm>
            <a:off x="7704634" y="871960"/>
            <a:ext cx="3600000" cy="5114080"/>
          </a:xfrm>
        </p:spPr>
      </p:pic>
    </p:spTree>
    <p:extLst>
      <p:ext uri="{BB962C8B-B14F-4D97-AF65-F5344CB8AC3E}">
        <p14:creationId xmlns:p14="http://schemas.microsoft.com/office/powerpoint/2010/main" val="2501994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9665E4-BA55-511A-0D97-6BF29767328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EBB71-1AEC-4D92-8A51-969FF0A7CB17}" type="slidenum">
              <a:rPr kumimoji="0" lang="en-GB" sz="1100" b="0" i="0" u="none" strike="noStrike" kern="1200" cap="none" spc="0" normalizeH="0" baseline="0" noProof="0" smtClean="0">
                <a:ln>
                  <a:noFill/>
                </a:ln>
                <a:solidFill>
                  <a:srgbClr val="2A2E33"/>
                </a:solidFill>
                <a:effectLst/>
                <a:uLnTx/>
                <a:uFillTx/>
                <a:latin typeface="Segoe UI"/>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100" b="0" i="0" u="none" strike="noStrike" kern="1200" cap="none" spc="0" normalizeH="0" baseline="0" noProof="0">
              <a:ln>
                <a:noFill/>
              </a:ln>
              <a:solidFill>
                <a:srgbClr val="2A2E33"/>
              </a:solidFill>
              <a:effectLst/>
              <a:uLnTx/>
              <a:uFillTx/>
              <a:latin typeface="Segoe UI"/>
              <a:ea typeface="+mn-ea"/>
              <a:cs typeface="Segoe UI" panose="020B0502040204020203" pitchFamily="34" charset="0"/>
            </a:endParaRPr>
          </a:p>
        </p:txBody>
      </p:sp>
      <p:sp>
        <p:nvSpPr>
          <p:cNvPr id="10" name="TextBox 9">
            <a:extLst>
              <a:ext uri="{FF2B5EF4-FFF2-40B4-BE49-F238E27FC236}">
                <a16:creationId xmlns:a16="http://schemas.microsoft.com/office/drawing/2014/main" id="{4FE830EF-A6CE-ED75-860D-BA0D8B49E486}"/>
              </a:ext>
            </a:extLst>
          </p:cNvPr>
          <p:cNvSpPr txBox="1"/>
          <p:nvPr/>
        </p:nvSpPr>
        <p:spPr>
          <a:xfrm>
            <a:off x="1030876" y="503853"/>
            <a:ext cx="9882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A2E33"/>
                </a:solidFill>
                <a:effectLst/>
                <a:uLnTx/>
                <a:uFillTx/>
                <a:latin typeface="Arial"/>
                <a:ea typeface="+mn-ea"/>
                <a:cs typeface="+mn-cs"/>
              </a:rPr>
              <a:t>Competitiveness of recruitment to TPM jobs</a:t>
            </a:r>
            <a:endParaRPr kumimoji="0" lang="en-US" sz="1600" b="1" i="0" u="none" strike="noStrike" kern="1200" cap="none" spc="0" normalizeH="0" baseline="0" noProof="0" dirty="0">
              <a:ln>
                <a:noFill/>
              </a:ln>
              <a:solidFill>
                <a:srgbClr val="2A2E33"/>
              </a:solidFill>
              <a:effectLst/>
              <a:uLnTx/>
              <a:uFillTx/>
              <a:latin typeface="Arial"/>
              <a:ea typeface="+mn-ea"/>
              <a:cs typeface="+mn-cs"/>
            </a:endParaRPr>
          </a:p>
        </p:txBody>
      </p:sp>
      <p:sp>
        <p:nvSpPr>
          <p:cNvPr id="11" name="TextBox 10">
            <a:extLst>
              <a:ext uri="{FF2B5EF4-FFF2-40B4-BE49-F238E27FC236}">
                <a16:creationId xmlns:a16="http://schemas.microsoft.com/office/drawing/2014/main" id="{0B24298B-322A-8807-EC9F-2D63ECD9896E}"/>
              </a:ext>
            </a:extLst>
          </p:cNvPr>
          <p:cNvSpPr txBox="1"/>
          <p:nvPr/>
        </p:nvSpPr>
        <p:spPr>
          <a:xfrm>
            <a:off x="1399592" y="5738327"/>
            <a:ext cx="97839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E33"/>
                </a:solidFill>
                <a:effectLst/>
                <a:uLnTx/>
                <a:uFillTx/>
                <a:latin typeface="Arial Narrow" panose="020B0606020202030204" pitchFamily="34" charset="0"/>
                <a:ea typeface="+mn-ea"/>
                <a:cs typeface="+mn-cs"/>
              </a:rPr>
              <a:t>Notes: Data unavailable for Bosnia and Herzegovina and Moldova. The Western Balkans average is a simple average based on available data from the six Western Balkan administrations.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E33"/>
                </a:solidFill>
                <a:effectLst/>
                <a:uLnTx/>
                <a:uFillTx/>
                <a:latin typeface="Arial Narrow" panose="020B0606020202030204" pitchFamily="34" charset="0"/>
                <a:ea typeface="+mn-ea"/>
                <a:cs typeface="+mn-cs"/>
              </a:rPr>
              <a:t>Source: SIGMA analysis based on information provided by the administrations.</a:t>
            </a:r>
            <a:r>
              <a:rPr kumimoji="0" lang="en-US" sz="1600" b="0" i="0" u="none" strike="noStrike" kern="1200" cap="none" spc="0" normalizeH="0" baseline="0" noProof="0" dirty="0">
                <a:ln>
                  <a:noFill/>
                </a:ln>
                <a:solidFill>
                  <a:srgbClr val="2A2E33"/>
                </a:solidFill>
                <a:effectLst/>
                <a:uLnTx/>
                <a:uFillTx/>
                <a:latin typeface="Arial"/>
                <a:ea typeface="+mn-ea"/>
                <a:cs typeface="+mn-cs"/>
              </a:rPr>
              <a:t>							</a:t>
            </a:r>
          </a:p>
        </p:txBody>
      </p:sp>
      <p:pic>
        <p:nvPicPr>
          <p:cNvPr id="13" name="Picture 12">
            <a:extLst>
              <a:ext uri="{FF2B5EF4-FFF2-40B4-BE49-F238E27FC236}">
                <a16:creationId xmlns:a16="http://schemas.microsoft.com/office/drawing/2014/main" id="{9B568E1D-F7E0-1C83-2F35-6168ABDE040A}"/>
              </a:ext>
            </a:extLst>
          </p:cNvPr>
          <p:cNvPicPr>
            <a:picLocks noChangeAspect="1"/>
          </p:cNvPicPr>
          <p:nvPr/>
        </p:nvPicPr>
        <p:blipFill>
          <a:blip r:embed="rId3"/>
          <a:stretch>
            <a:fillRect/>
          </a:stretch>
        </p:blipFill>
        <p:spPr>
          <a:xfrm>
            <a:off x="1162566" y="1052731"/>
            <a:ext cx="10169009" cy="4645555"/>
          </a:xfrm>
          <a:prstGeom prst="rect">
            <a:avLst/>
          </a:prstGeom>
        </p:spPr>
      </p:pic>
    </p:spTree>
    <p:extLst>
      <p:ext uri="{BB962C8B-B14F-4D97-AF65-F5344CB8AC3E}">
        <p14:creationId xmlns:p14="http://schemas.microsoft.com/office/powerpoint/2010/main" val="12082039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D833F8-86E6-56B0-5E5E-89EB9E4DA0E3}"/>
              </a:ext>
            </a:extLst>
          </p:cNvPr>
          <p:cNvSpPr>
            <a:spLocks noGrp="1"/>
          </p:cNvSpPr>
          <p:nvPr>
            <p:ph type="title"/>
          </p:nvPr>
        </p:nvSpPr>
        <p:spPr/>
        <p:txBody>
          <a:bodyPr>
            <a:normAutofit fontScale="90000"/>
          </a:bodyPr>
          <a:lstStyle/>
          <a:p>
            <a:r>
              <a:rPr lang="en-GB" dirty="0">
                <a:latin typeface="Aptos Display" panose="020B0004020202020204" pitchFamily="34" charset="0"/>
              </a:rPr>
              <a:t>Recruitment, selection and appointment (2)</a:t>
            </a:r>
            <a:endParaRPr lang="en-US" dirty="0">
              <a:latin typeface="Aptos Display" panose="020B0004020202020204" pitchFamily="34" charset="0"/>
            </a:endParaRPr>
          </a:p>
        </p:txBody>
      </p:sp>
      <p:graphicFrame>
        <p:nvGraphicFramePr>
          <p:cNvPr id="8" name="Content Placeholder 7">
            <a:extLst>
              <a:ext uri="{FF2B5EF4-FFF2-40B4-BE49-F238E27FC236}">
                <a16:creationId xmlns:a16="http://schemas.microsoft.com/office/drawing/2014/main" id="{0A0B78DE-B137-3788-0A7A-3E73D24F325D}"/>
              </a:ext>
            </a:extLst>
          </p:cNvPr>
          <p:cNvGraphicFramePr>
            <a:graphicFrameLocks noGrp="1"/>
          </p:cNvGraphicFramePr>
          <p:nvPr>
            <p:ph idx="1"/>
          </p:nvPr>
        </p:nvGraphicFramePr>
        <p:xfrm>
          <a:off x="1186577" y="1457960"/>
          <a:ext cx="4376023" cy="4396625"/>
        </p:xfrm>
        <a:graphic>
          <a:graphicData uri="http://schemas.openxmlformats.org/drawingml/2006/table">
            <a:tbl>
              <a:tblPr/>
              <a:tblGrid>
                <a:gridCol w="935040">
                  <a:extLst>
                    <a:ext uri="{9D8B030D-6E8A-4147-A177-3AD203B41FA5}">
                      <a16:colId xmlns:a16="http://schemas.microsoft.com/office/drawing/2014/main" val="2560795678"/>
                    </a:ext>
                  </a:extLst>
                </a:gridCol>
                <a:gridCol w="1246081">
                  <a:extLst>
                    <a:ext uri="{9D8B030D-6E8A-4147-A177-3AD203B41FA5}">
                      <a16:colId xmlns:a16="http://schemas.microsoft.com/office/drawing/2014/main" val="2152891164"/>
                    </a:ext>
                  </a:extLst>
                </a:gridCol>
                <a:gridCol w="2194902">
                  <a:extLst>
                    <a:ext uri="{9D8B030D-6E8A-4147-A177-3AD203B41FA5}">
                      <a16:colId xmlns:a16="http://schemas.microsoft.com/office/drawing/2014/main" val="444262698"/>
                    </a:ext>
                  </a:extLst>
                </a:gridCol>
              </a:tblGrid>
              <a:tr h="1049867">
                <a:tc>
                  <a:txBody>
                    <a:bodyPr/>
                    <a:lstStyle/>
                    <a:p>
                      <a:pPr algn="ctr" rtl="0" fontAlgn="base">
                        <a:lnSpc>
                          <a:spcPct val="100000"/>
                        </a:lnSpc>
                      </a:pPr>
                      <a:r>
                        <a:rPr lang="en-GB" sz="1200" b="1" i="0" spc="0" dirty="0">
                          <a:solidFill>
                            <a:srgbClr val="000000"/>
                          </a:solidFill>
                          <a:effectLst/>
                          <a:latin typeface="Arial Narrow" panose="020B0606020202030204" pitchFamily="34" charset="0"/>
                        </a:rPr>
                        <a:t>Country</a:t>
                      </a:r>
                      <a:r>
                        <a:rPr lang="en-GB" sz="1200" b="0" i="0" spc="0" dirty="0">
                          <a:solidFill>
                            <a:srgbClr val="000000"/>
                          </a:solidFill>
                          <a:effectLst/>
                          <a:latin typeface="Arial Narrow" panose="020B0606020202030204" pitchFamily="34" charset="0"/>
                        </a:rPr>
                        <a:t> </a:t>
                      </a:r>
                      <a:endParaRPr lang="en-GB" sz="3200" b="0" i="0" spc="0" dirty="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19050" cap="flat" cmpd="sng" algn="ctr">
                      <a:solidFill>
                        <a:srgbClr val="348E8C"/>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spcAft>
                          <a:spcPts val="600"/>
                        </a:spcAft>
                      </a:pPr>
                      <a:r>
                        <a:rPr lang="en-US" sz="1200" b="1" i="0" spc="0" baseline="0" dirty="0">
                          <a:solidFill>
                            <a:srgbClr val="000000"/>
                          </a:solidFill>
                          <a:effectLst/>
                          <a:latin typeface="Arial Narrow" panose="020B0606020202030204" pitchFamily="34" charset="0"/>
                        </a:rPr>
                        <a:t>Average number of applicants per TPM position (2022) </a:t>
                      </a:r>
                      <a:r>
                        <a:rPr lang="en-US" sz="1200" b="0" i="0" spc="0" dirty="0">
                          <a:solidFill>
                            <a:srgbClr val="000000"/>
                          </a:solidFill>
                          <a:effectLst/>
                          <a:latin typeface="Arial Narrow" panose="020B0606020202030204" pitchFamily="34" charset="0"/>
                        </a:rPr>
                        <a:t> </a:t>
                      </a:r>
                      <a:endParaRPr lang="en-US" sz="3200" b="0" i="0" spc="0" dirty="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19050" cap="flat" cmpd="sng" algn="ctr">
                      <a:solidFill>
                        <a:srgbClr val="348E8C"/>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200" b="1" i="0" spc="0" dirty="0">
                          <a:solidFill>
                            <a:srgbClr val="000000"/>
                          </a:solidFill>
                          <a:effectLst/>
                          <a:latin typeface="Arial Narrow" panose="020B0606020202030204" pitchFamily="34" charset="0"/>
                        </a:rPr>
                        <a:t>Observations</a:t>
                      </a:r>
                      <a:r>
                        <a:rPr lang="en-GB" sz="1200" b="0" i="0" spc="0" dirty="0">
                          <a:solidFill>
                            <a:srgbClr val="000000"/>
                          </a:solidFill>
                          <a:effectLst/>
                          <a:latin typeface="Arial Narrow" panose="020B0606020202030204" pitchFamily="34" charset="0"/>
                        </a:rPr>
                        <a:t> </a:t>
                      </a:r>
                      <a:endParaRPr lang="en-GB" sz="3200" b="0" i="0" spc="0" dirty="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19050" cap="flat" cmpd="sng" algn="ctr">
                      <a:solidFill>
                        <a:srgbClr val="348E8C"/>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178248930"/>
                  </a:ext>
                </a:extLst>
              </a:tr>
              <a:tr h="339051">
                <a:tc>
                  <a:txBody>
                    <a:bodyPr/>
                    <a:lstStyle/>
                    <a:p>
                      <a:pPr algn="ctr" rtl="0" fontAlgn="base">
                        <a:lnSpc>
                          <a:spcPct val="100000"/>
                        </a:lnSpc>
                      </a:pPr>
                      <a:r>
                        <a:rPr lang="en-GB" sz="1400" b="0" i="0">
                          <a:solidFill>
                            <a:srgbClr val="000000"/>
                          </a:solidFill>
                          <a:effectLst/>
                          <a:latin typeface="Arial Narrow" panose="020B0606020202030204" pitchFamily="34" charset="0"/>
                        </a:rPr>
                        <a:t>Belgium </a:t>
                      </a:r>
                      <a:endParaRPr lang="en-GB" sz="3600" b="0" i="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a:solidFill>
                            <a:srgbClr val="000000"/>
                          </a:solidFill>
                          <a:effectLst/>
                          <a:latin typeface="Arial Narrow" panose="020B0606020202030204" pitchFamily="34" charset="0"/>
                        </a:rPr>
                        <a:t>12,2 </a:t>
                      </a:r>
                      <a:endParaRPr lang="en-GB" sz="3600" b="0" i="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a:solidFill>
                            <a:srgbClr val="000000"/>
                          </a:solidFill>
                          <a:effectLst/>
                          <a:latin typeface="Arial Narrow" panose="020B0606020202030204" pitchFamily="34" charset="0"/>
                        </a:rPr>
                        <a:t> </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81982162"/>
                  </a:ext>
                </a:extLst>
              </a:tr>
              <a:tr h="339051">
                <a:tc>
                  <a:txBody>
                    <a:bodyPr/>
                    <a:lstStyle/>
                    <a:p>
                      <a:pPr algn="ctr" rtl="0" fontAlgn="base">
                        <a:lnSpc>
                          <a:spcPct val="100000"/>
                        </a:lnSpc>
                      </a:pPr>
                      <a:r>
                        <a:rPr lang="en-GB" sz="1400" b="0" i="0">
                          <a:solidFill>
                            <a:srgbClr val="000000"/>
                          </a:solidFill>
                          <a:effectLst/>
                          <a:latin typeface="Arial Narrow" panose="020B0606020202030204" pitchFamily="34" charset="0"/>
                        </a:rPr>
                        <a:t>Estonia </a:t>
                      </a:r>
                      <a:endParaRPr lang="en-GB" sz="3600" b="0" i="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dirty="0">
                          <a:solidFill>
                            <a:srgbClr val="000000"/>
                          </a:solidFill>
                          <a:effectLst/>
                          <a:latin typeface="Arial Narrow" panose="020B0606020202030204" pitchFamily="34" charset="0"/>
                        </a:rPr>
                        <a:t>6,9 </a:t>
                      </a:r>
                      <a:endParaRPr lang="en-GB" sz="3600" b="0" i="0" dirty="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dirty="0">
                          <a:solidFill>
                            <a:srgbClr val="000000"/>
                          </a:solidFill>
                          <a:effectLst/>
                          <a:latin typeface="Arial Narrow" panose="020B0606020202030204" pitchFamily="34" charset="0"/>
                        </a:rPr>
                        <a:t> </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62876858"/>
                  </a:ext>
                </a:extLst>
              </a:tr>
              <a:tr h="736197">
                <a:tc>
                  <a:txBody>
                    <a:bodyPr/>
                    <a:lstStyle/>
                    <a:p>
                      <a:pPr algn="ctr" rtl="0" fontAlgn="base">
                        <a:lnSpc>
                          <a:spcPct val="100000"/>
                        </a:lnSpc>
                      </a:pPr>
                      <a:r>
                        <a:rPr lang="en-GB" sz="1400" b="0" i="0" dirty="0">
                          <a:solidFill>
                            <a:srgbClr val="000000"/>
                          </a:solidFill>
                          <a:effectLst/>
                          <a:latin typeface="Arial Narrow" panose="020B0606020202030204" pitchFamily="34" charset="0"/>
                        </a:rPr>
                        <a:t>Germany </a:t>
                      </a:r>
                      <a:endParaRPr lang="en-GB" sz="3600" b="0" i="0" dirty="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a:solidFill>
                            <a:srgbClr val="000000"/>
                          </a:solidFill>
                          <a:effectLst/>
                          <a:latin typeface="Arial Narrow" panose="020B0606020202030204" pitchFamily="34" charset="0"/>
                        </a:rPr>
                        <a:t>5-10 </a:t>
                      </a:r>
                      <a:endParaRPr lang="en-GB" sz="3600" b="0" i="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US" sz="1400" b="0" i="0" dirty="0">
                          <a:solidFill>
                            <a:srgbClr val="000000"/>
                          </a:solidFill>
                          <a:effectLst/>
                          <a:latin typeface="Arial Narrow" panose="020B0606020202030204" pitchFamily="34" charset="0"/>
                        </a:rPr>
                        <a:t>Estimation, not based on real data (for the TPM positions open to internal competition) </a:t>
                      </a:r>
                      <a:endParaRPr lang="en-US" sz="3600" b="0" i="0" dirty="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80057827"/>
                  </a:ext>
                </a:extLst>
              </a:tr>
              <a:tr h="339051">
                <a:tc>
                  <a:txBody>
                    <a:bodyPr/>
                    <a:lstStyle/>
                    <a:p>
                      <a:pPr algn="ctr" rtl="0" fontAlgn="base">
                        <a:lnSpc>
                          <a:spcPct val="100000"/>
                        </a:lnSpc>
                      </a:pPr>
                      <a:r>
                        <a:rPr lang="en-GB" sz="1400" b="0" i="0">
                          <a:solidFill>
                            <a:srgbClr val="000000"/>
                          </a:solidFill>
                          <a:effectLst/>
                          <a:latin typeface="Arial Narrow" panose="020B0606020202030204" pitchFamily="34" charset="0"/>
                        </a:rPr>
                        <a:t>Greece </a:t>
                      </a:r>
                      <a:endParaRPr lang="en-GB" sz="3600" b="0" i="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a:solidFill>
                            <a:srgbClr val="000000"/>
                          </a:solidFill>
                          <a:effectLst/>
                          <a:latin typeface="Arial Narrow" panose="020B0606020202030204" pitchFamily="34" charset="0"/>
                        </a:rPr>
                        <a:t>28,0 </a:t>
                      </a:r>
                      <a:endParaRPr lang="en-GB" sz="3600" b="0" i="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dirty="0">
                          <a:solidFill>
                            <a:srgbClr val="000000"/>
                          </a:solidFill>
                          <a:effectLst/>
                          <a:latin typeface="Arial Narrow" panose="020B0606020202030204" pitchFamily="34" charset="0"/>
                        </a:rPr>
                        <a:t> </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63996576"/>
                  </a:ext>
                </a:extLst>
              </a:tr>
              <a:tr h="339051">
                <a:tc>
                  <a:txBody>
                    <a:bodyPr/>
                    <a:lstStyle/>
                    <a:p>
                      <a:pPr algn="ctr" rtl="0" fontAlgn="base">
                        <a:lnSpc>
                          <a:spcPct val="100000"/>
                        </a:lnSpc>
                      </a:pPr>
                      <a:r>
                        <a:rPr lang="en-GB" sz="1400" b="0" i="0">
                          <a:solidFill>
                            <a:srgbClr val="000000"/>
                          </a:solidFill>
                          <a:effectLst/>
                          <a:latin typeface="Arial Narrow" panose="020B0606020202030204" pitchFamily="34" charset="0"/>
                        </a:rPr>
                        <a:t>Ireland </a:t>
                      </a:r>
                      <a:endParaRPr lang="en-GB" sz="3600" b="0" i="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a:solidFill>
                            <a:srgbClr val="000000"/>
                          </a:solidFill>
                          <a:effectLst/>
                          <a:latin typeface="Arial Narrow" panose="020B0606020202030204" pitchFamily="34" charset="0"/>
                        </a:rPr>
                        <a:t>17,4 </a:t>
                      </a:r>
                      <a:endParaRPr lang="en-GB" sz="3600" b="0" i="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dirty="0">
                          <a:solidFill>
                            <a:srgbClr val="000000"/>
                          </a:solidFill>
                          <a:effectLst/>
                          <a:latin typeface="Arial Narrow" panose="020B0606020202030204" pitchFamily="34" charset="0"/>
                        </a:rPr>
                        <a:t> </a:t>
                      </a: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39676506"/>
                  </a:ext>
                </a:extLst>
              </a:tr>
              <a:tr h="736197">
                <a:tc>
                  <a:txBody>
                    <a:bodyPr/>
                    <a:lstStyle/>
                    <a:p>
                      <a:pPr algn="ctr" rtl="0" fontAlgn="base">
                        <a:lnSpc>
                          <a:spcPct val="100000"/>
                        </a:lnSpc>
                      </a:pPr>
                      <a:r>
                        <a:rPr lang="en-GB" sz="1400" b="0" i="0">
                          <a:solidFill>
                            <a:srgbClr val="000000"/>
                          </a:solidFill>
                          <a:effectLst/>
                          <a:latin typeface="Arial Narrow" panose="020B0606020202030204" pitchFamily="34" charset="0"/>
                        </a:rPr>
                        <a:t>Portugal </a:t>
                      </a:r>
                      <a:endParaRPr lang="en-GB" sz="3600" b="0" i="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GB" sz="1400" b="0" i="0">
                          <a:solidFill>
                            <a:srgbClr val="000000"/>
                          </a:solidFill>
                          <a:effectLst/>
                          <a:latin typeface="Arial Narrow" panose="020B0606020202030204" pitchFamily="34" charset="0"/>
                        </a:rPr>
                        <a:t>5,9 </a:t>
                      </a:r>
                      <a:endParaRPr lang="en-GB" sz="3600" b="0" i="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rtl="0" fontAlgn="base">
                        <a:lnSpc>
                          <a:spcPct val="100000"/>
                        </a:lnSpc>
                      </a:pPr>
                      <a:r>
                        <a:rPr lang="en-US" sz="1400" b="0" i="0" dirty="0">
                          <a:solidFill>
                            <a:srgbClr val="000000"/>
                          </a:solidFill>
                          <a:effectLst/>
                          <a:latin typeface="Arial Narrow" panose="020B0606020202030204" pitchFamily="34" charset="0"/>
                        </a:rPr>
                        <a:t>22 processes were repeated because initially received less than 3 applicants </a:t>
                      </a:r>
                      <a:endParaRPr lang="en-US" sz="3600" b="0" i="0" dirty="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31993830"/>
                  </a:ext>
                </a:extLst>
              </a:tr>
              <a:tr h="422528">
                <a:tc>
                  <a:txBody>
                    <a:bodyPr/>
                    <a:lstStyle/>
                    <a:p>
                      <a:pPr algn="ctr" rtl="0" fontAlgn="base">
                        <a:lnSpc>
                          <a:spcPct val="100000"/>
                        </a:lnSpc>
                      </a:pPr>
                      <a:r>
                        <a:rPr lang="en-GB" sz="1400" b="0" i="0">
                          <a:solidFill>
                            <a:srgbClr val="000000"/>
                          </a:solidFill>
                          <a:effectLst/>
                          <a:latin typeface="Arial Narrow" panose="020B0606020202030204" pitchFamily="34" charset="0"/>
                        </a:rPr>
                        <a:t>Slovenia </a:t>
                      </a:r>
                      <a:endParaRPr lang="en-GB" sz="3600" b="0" i="0">
                        <a:solidFill>
                          <a:srgbClr val="000000"/>
                        </a:solidFill>
                        <a:effectLst/>
                        <a:latin typeface="Arial Narrow" panose="020B0606020202030204" pitchFamily="34" charset="0"/>
                      </a:endParaRPr>
                    </a:p>
                  </a:txBody>
                  <a:tcPr anchor="ctr">
                    <a:lnL>
                      <a:noFill/>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19050" cap="flat" cmpd="sng" algn="ctr">
                      <a:solidFill>
                        <a:srgbClr val="348E8C"/>
                      </a:solidFill>
                      <a:prstDash val="solid"/>
                      <a:round/>
                      <a:headEnd type="none" w="med" len="med"/>
                      <a:tailEnd type="none" w="med" len="med"/>
                    </a:lnB>
                    <a:noFill/>
                  </a:tcPr>
                </a:tc>
                <a:tc>
                  <a:txBody>
                    <a:bodyPr/>
                    <a:lstStyle/>
                    <a:p>
                      <a:pPr algn="ctr" rtl="0" fontAlgn="base">
                        <a:lnSpc>
                          <a:spcPct val="100000"/>
                        </a:lnSpc>
                      </a:pPr>
                      <a:r>
                        <a:rPr lang="en-GB" sz="1400" b="0" i="0">
                          <a:solidFill>
                            <a:srgbClr val="000000"/>
                          </a:solidFill>
                          <a:effectLst/>
                          <a:latin typeface="Arial Narrow" panose="020B0606020202030204" pitchFamily="34" charset="0"/>
                        </a:rPr>
                        <a:t>1,9 </a:t>
                      </a:r>
                      <a:endParaRPr lang="en-GB" sz="3600" b="0" i="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19050" cap="flat" cmpd="sng" algn="ctr">
                      <a:solidFill>
                        <a:srgbClr val="348E8C"/>
                      </a:solidFill>
                      <a:prstDash val="solid"/>
                      <a:round/>
                      <a:headEnd type="none" w="med" len="med"/>
                      <a:tailEnd type="none" w="med" len="med"/>
                    </a:lnB>
                    <a:noFill/>
                  </a:tcPr>
                </a:tc>
                <a:tc>
                  <a:txBody>
                    <a:bodyPr/>
                    <a:lstStyle/>
                    <a:p>
                      <a:pPr algn="ctr" rtl="0" fontAlgn="base">
                        <a:lnSpc>
                          <a:spcPct val="100000"/>
                        </a:lnSpc>
                      </a:pPr>
                      <a:r>
                        <a:rPr lang="en-US" sz="1400" b="0" i="0" dirty="0">
                          <a:solidFill>
                            <a:srgbClr val="000000"/>
                          </a:solidFill>
                          <a:effectLst/>
                          <a:latin typeface="Arial Narrow" panose="020B0606020202030204" pitchFamily="34" charset="0"/>
                        </a:rPr>
                        <a:t>In the 51% of the cases, only one applicant </a:t>
                      </a:r>
                      <a:endParaRPr lang="en-US" sz="3600" b="0" i="0" dirty="0">
                        <a:solidFill>
                          <a:srgbClr val="000000"/>
                        </a:solidFill>
                        <a:effectLst/>
                        <a:latin typeface="Arial Narrow" panose="020B0606020202030204" pitchFamily="34" charset="0"/>
                      </a:endParaRPr>
                    </a:p>
                  </a:txBody>
                  <a:tcPr anchor="ctr">
                    <a:lnL w="9525" cap="flat" cmpd="sng" algn="ctr">
                      <a:solidFill>
                        <a:srgbClr val="BFBFBF"/>
                      </a:solidFill>
                      <a:prstDash val="solid"/>
                      <a:round/>
                      <a:headEnd type="none" w="med" len="med"/>
                      <a:tailEnd type="none" w="med" len="med"/>
                    </a:lnL>
                    <a:lnR w="9525" cap="flat" cmpd="sng" algn="ctr">
                      <a:solidFill>
                        <a:srgbClr val="BFBFBF"/>
                      </a:solidFill>
                      <a:prstDash val="solid"/>
                      <a:round/>
                      <a:headEnd type="none" w="med" len="med"/>
                      <a:tailEnd type="none" w="med" len="med"/>
                    </a:lnR>
                    <a:lnT w="9525" cap="flat" cmpd="sng" algn="ctr">
                      <a:solidFill>
                        <a:srgbClr val="BFBFBF"/>
                      </a:solidFill>
                      <a:prstDash val="solid"/>
                      <a:round/>
                      <a:headEnd type="none" w="med" len="med"/>
                      <a:tailEnd type="none" w="med" len="med"/>
                    </a:lnT>
                    <a:lnB w="19050" cap="flat" cmpd="sng" algn="ctr">
                      <a:solidFill>
                        <a:srgbClr val="348E8C"/>
                      </a:solidFill>
                      <a:prstDash val="solid"/>
                      <a:round/>
                      <a:headEnd type="none" w="med" len="med"/>
                      <a:tailEnd type="none" w="med" len="med"/>
                    </a:lnB>
                    <a:noFill/>
                  </a:tcPr>
                </a:tc>
                <a:extLst>
                  <a:ext uri="{0D108BD9-81ED-4DB2-BD59-A6C34878D82A}">
                    <a16:rowId xmlns:a16="http://schemas.microsoft.com/office/drawing/2014/main" val="4104649840"/>
                  </a:ext>
                </a:extLst>
              </a:tr>
            </a:tbl>
          </a:graphicData>
        </a:graphic>
      </p:graphicFrame>
      <p:pic>
        <p:nvPicPr>
          <p:cNvPr id="13" name="Picture 12">
            <a:extLst>
              <a:ext uri="{FF2B5EF4-FFF2-40B4-BE49-F238E27FC236}">
                <a16:creationId xmlns:a16="http://schemas.microsoft.com/office/drawing/2014/main" id="{E4F27B3E-919D-35D1-7316-69D8A8D116FC}"/>
              </a:ext>
            </a:extLst>
          </p:cNvPr>
          <p:cNvPicPr>
            <a:picLocks noChangeAspect="1"/>
          </p:cNvPicPr>
          <p:nvPr/>
        </p:nvPicPr>
        <p:blipFill>
          <a:blip r:embed="rId2"/>
          <a:stretch>
            <a:fillRect/>
          </a:stretch>
        </p:blipFill>
        <p:spPr>
          <a:xfrm>
            <a:off x="6428996" y="590400"/>
            <a:ext cx="5370042" cy="5858228"/>
          </a:xfrm>
          <a:prstGeom prst="rect">
            <a:avLst/>
          </a:prstGeom>
        </p:spPr>
      </p:pic>
    </p:spTree>
    <p:extLst>
      <p:ext uri="{BB962C8B-B14F-4D97-AF65-F5344CB8AC3E}">
        <p14:creationId xmlns:p14="http://schemas.microsoft.com/office/powerpoint/2010/main" val="3819445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A8FD6-35D2-0753-54E6-170642B79429}"/>
              </a:ext>
            </a:extLst>
          </p:cNvPr>
          <p:cNvSpPr>
            <a:spLocks noGrp="1"/>
          </p:cNvSpPr>
          <p:nvPr>
            <p:ph type="title"/>
          </p:nvPr>
        </p:nvSpPr>
        <p:spPr/>
        <p:txBody>
          <a:bodyPr>
            <a:normAutofit fontScale="90000"/>
          </a:bodyPr>
          <a:lstStyle/>
          <a:p>
            <a:r>
              <a:rPr lang="en-GB" dirty="0">
                <a:latin typeface="Aptos Display" panose="020B0004020202020204" pitchFamily="34" charset="0"/>
              </a:rPr>
              <a:t>Recruitment, selection and appointment (3)</a:t>
            </a:r>
            <a:endParaRPr lang="en-US" dirty="0">
              <a:latin typeface="Aptos Display" panose="020B0004020202020204" pitchFamily="34" charset="0"/>
            </a:endParaRPr>
          </a:p>
        </p:txBody>
      </p:sp>
      <p:graphicFrame>
        <p:nvGraphicFramePr>
          <p:cNvPr id="3" name="Table 2">
            <a:extLst>
              <a:ext uri="{FF2B5EF4-FFF2-40B4-BE49-F238E27FC236}">
                <a16:creationId xmlns:a16="http://schemas.microsoft.com/office/drawing/2014/main" id="{FF3FB09F-9B2B-BE36-D2D4-E8342BF2214D}"/>
              </a:ext>
            </a:extLst>
          </p:cNvPr>
          <p:cNvGraphicFramePr>
            <a:graphicFrameLocks noGrp="1"/>
          </p:cNvGraphicFramePr>
          <p:nvPr/>
        </p:nvGraphicFramePr>
        <p:xfrm>
          <a:off x="5098652" y="4382700"/>
          <a:ext cx="6407548" cy="1762080"/>
        </p:xfrm>
        <a:graphic>
          <a:graphicData uri="http://schemas.openxmlformats.org/drawingml/2006/table">
            <a:tbl>
              <a:tblPr firstRow="1" bandRow="1">
                <a:tableStyleId>{5C22544A-7EE6-4342-B048-85BDC9FD1C3A}</a:tableStyleId>
              </a:tblPr>
              <a:tblGrid>
                <a:gridCol w="6407548">
                  <a:extLst>
                    <a:ext uri="{9D8B030D-6E8A-4147-A177-3AD203B41FA5}">
                      <a16:colId xmlns:a16="http://schemas.microsoft.com/office/drawing/2014/main" val="2561460902"/>
                    </a:ext>
                  </a:extLst>
                </a:gridCol>
              </a:tblGrid>
              <a:tr h="1725180">
                <a:tc>
                  <a:txBody>
                    <a:bodyPr/>
                    <a:lstStyle/>
                    <a:p>
                      <a:pPr algn="r"/>
                      <a:r>
                        <a:rPr lang="en-GB" b="1" dirty="0">
                          <a:solidFill>
                            <a:schemeClr val="tx1"/>
                          </a:solidFill>
                          <a:latin typeface="Arial Narrow" panose="020B0606020202030204" pitchFamily="34" charset="0"/>
                        </a:rPr>
                        <a:t>💡 </a:t>
                      </a:r>
                      <a:r>
                        <a:rPr lang="en-GB" b="1" dirty="0">
                          <a:solidFill>
                            <a:schemeClr val="tx2"/>
                          </a:solidFill>
                          <a:latin typeface="Arial Narrow" panose="020B0606020202030204" pitchFamily="34" charset="0"/>
                        </a:rPr>
                        <a:t>Toolkit advice</a:t>
                      </a:r>
                      <a:endParaRPr lang="en-US" b="1" dirty="0">
                        <a:solidFill>
                          <a:schemeClr val="tx2"/>
                        </a:solidFill>
                        <a:latin typeface="Arial Narrow" panose="020B0606020202030204" pitchFamily="34" charset="0"/>
                      </a:endParaRPr>
                    </a:p>
                    <a:p>
                      <a:endParaRPr lang="en-GB" b="1" dirty="0">
                        <a:solidFill>
                          <a:schemeClr val="tx1"/>
                        </a:solidFill>
                        <a:latin typeface="Arial Narrow" panose="020B0606020202030204" pitchFamily="34" charset="0"/>
                      </a:endParaRPr>
                    </a:p>
                    <a:p>
                      <a:r>
                        <a:rPr lang="en-US" sz="1400" b="0" dirty="0">
                          <a:solidFill>
                            <a:schemeClr val="tx1"/>
                          </a:solidFill>
                        </a:rPr>
                        <a:t>Fully separate the selection of TPM officials conceptually from the selection of other public servants. Each country should </a:t>
                      </a:r>
                      <a:r>
                        <a:rPr lang="en-US" sz="1400" b="0" dirty="0" err="1">
                          <a:solidFill>
                            <a:schemeClr val="tx1"/>
                          </a:solidFill>
                        </a:rPr>
                        <a:t>analyse</a:t>
                      </a:r>
                      <a:r>
                        <a:rPr lang="en-US" sz="1400" b="0" dirty="0">
                          <a:solidFill>
                            <a:schemeClr val="tx1"/>
                          </a:solidFill>
                        </a:rPr>
                        <a:t> and decide if certain parts of the selection process may be managed by the same body or unit in charge of selection for the regular public service or not.</a:t>
                      </a:r>
                      <a:endParaRPr lang="en-GB" dirty="0">
                        <a:solidFill>
                          <a:schemeClr val="tx1"/>
                        </a:solidFill>
                      </a:endParaRPr>
                    </a:p>
                  </a:txBody>
                  <a:tcPr marL="216000" marR="216000" marT="180000" marB="180000">
                    <a:lnR w="76200" cap="flat" cmpd="sng" algn="ctr">
                      <a:solidFill>
                        <a:schemeClr val="tx2"/>
                      </a:solidFill>
                      <a:prstDash val="solid"/>
                      <a:round/>
                      <a:headEnd type="none" w="med" len="med"/>
                      <a:tailEnd type="none" w="med" len="med"/>
                    </a:lnR>
                    <a:solidFill>
                      <a:srgbClr val="EEECE1"/>
                    </a:solidFill>
                  </a:tcPr>
                </a:tc>
                <a:extLst>
                  <a:ext uri="{0D108BD9-81ED-4DB2-BD59-A6C34878D82A}">
                    <a16:rowId xmlns:a16="http://schemas.microsoft.com/office/drawing/2014/main" val="517645535"/>
                  </a:ext>
                </a:extLst>
              </a:tr>
            </a:tbl>
          </a:graphicData>
        </a:graphic>
      </p:graphicFrame>
      <p:graphicFrame>
        <p:nvGraphicFramePr>
          <p:cNvPr id="4" name="Table 3">
            <a:extLst>
              <a:ext uri="{FF2B5EF4-FFF2-40B4-BE49-F238E27FC236}">
                <a16:creationId xmlns:a16="http://schemas.microsoft.com/office/drawing/2014/main" id="{7DDCBEFB-A4FE-08BA-3E8A-13F2C0D812A6}"/>
              </a:ext>
            </a:extLst>
          </p:cNvPr>
          <p:cNvGraphicFramePr>
            <a:graphicFrameLocks noGrp="1"/>
          </p:cNvGraphicFramePr>
          <p:nvPr/>
        </p:nvGraphicFramePr>
        <p:xfrm>
          <a:off x="5098653" y="1192380"/>
          <a:ext cx="6407548" cy="3042240"/>
        </p:xfrm>
        <a:graphic>
          <a:graphicData uri="http://schemas.openxmlformats.org/drawingml/2006/table">
            <a:tbl>
              <a:tblPr firstRow="1" bandRow="1">
                <a:tableStyleId>{5C22544A-7EE6-4342-B048-85BDC9FD1C3A}</a:tableStyleId>
              </a:tblPr>
              <a:tblGrid>
                <a:gridCol w="6407548">
                  <a:extLst>
                    <a:ext uri="{9D8B030D-6E8A-4147-A177-3AD203B41FA5}">
                      <a16:colId xmlns:a16="http://schemas.microsoft.com/office/drawing/2014/main" val="2561460902"/>
                    </a:ext>
                  </a:extLst>
                </a:gridCol>
              </a:tblGrid>
              <a:tr h="1855619">
                <a:tc>
                  <a:txBody>
                    <a:bodyPr/>
                    <a:lstStyle/>
                    <a:p>
                      <a:pPr algn="r"/>
                      <a:r>
                        <a:rPr lang="en-GB" b="1" dirty="0">
                          <a:solidFill>
                            <a:schemeClr val="tx1"/>
                          </a:solidFill>
                          <a:latin typeface="Arial Narrow" panose="020B0606020202030204" pitchFamily="34" charset="0"/>
                        </a:rPr>
                        <a:t>💡 </a:t>
                      </a:r>
                      <a:r>
                        <a:rPr lang="en-GB" b="1" dirty="0">
                          <a:solidFill>
                            <a:schemeClr val="tx2"/>
                          </a:solidFill>
                          <a:latin typeface="Arial Narrow" panose="020B0606020202030204" pitchFamily="34" charset="0"/>
                        </a:rPr>
                        <a:t>Toolkit advice</a:t>
                      </a:r>
                      <a:endParaRPr lang="en-US" b="1" dirty="0">
                        <a:solidFill>
                          <a:schemeClr val="tx2"/>
                        </a:solidFill>
                        <a:latin typeface="Arial Narrow" panose="020B0606020202030204" pitchFamily="34" charset="0"/>
                      </a:endParaRPr>
                    </a:p>
                    <a:p>
                      <a:endParaRPr lang="en-GB" b="1" dirty="0">
                        <a:solidFill>
                          <a:schemeClr val="tx1"/>
                        </a:solidFill>
                        <a:latin typeface="Arial Narrow" panose="020B0606020202030204" pitchFamily="34" charset="0"/>
                      </a:endParaRPr>
                    </a:p>
                    <a:p>
                      <a:r>
                        <a:rPr lang="en-US" sz="1400" b="0" dirty="0">
                          <a:solidFill>
                            <a:schemeClr val="tx1"/>
                          </a:solidFill>
                        </a:rPr>
                        <a:t>Devote adequate attention to attracting candidates. A selection process can only deliver good results if it has been able to attract a sufficient number of qualified applicants. Therefore, it is recommended to prepare a clear, complete and attractive vacancy announcement and to conduct a specific dissemination campaign, tailor-made to the position, mainly using digital tools, but potentially including specific onsite events, more adequate to provide credibility to the selection process and to solve eventual doubts of outsiders. The use of head-hunters may be considered. In any case, a proactive approach, using communication channels inspired by head-hunting practices is recommended.</a:t>
                      </a:r>
                      <a:endParaRPr lang="en-GB" dirty="0">
                        <a:solidFill>
                          <a:schemeClr val="tx1"/>
                        </a:solidFill>
                      </a:endParaRPr>
                    </a:p>
                  </a:txBody>
                  <a:tcPr marL="216000" marR="216000" marT="180000" marB="180000">
                    <a:lnR w="76200" cap="flat" cmpd="sng" algn="ctr">
                      <a:solidFill>
                        <a:schemeClr val="tx2"/>
                      </a:solidFill>
                      <a:prstDash val="solid"/>
                      <a:round/>
                      <a:headEnd type="none" w="med" len="med"/>
                      <a:tailEnd type="none" w="med" len="med"/>
                    </a:lnR>
                    <a:solidFill>
                      <a:srgbClr val="EEECE1"/>
                    </a:solidFill>
                  </a:tcPr>
                </a:tc>
                <a:extLst>
                  <a:ext uri="{0D108BD9-81ED-4DB2-BD59-A6C34878D82A}">
                    <a16:rowId xmlns:a16="http://schemas.microsoft.com/office/drawing/2014/main" val="517645535"/>
                  </a:ext>
                </a:extLst>
              </a:tr>
            </a:tbl>
          </a:graphicData>
        </a:graphic>
      </p:graphicFrame>
      <p:graphicFrame>
        <p:nvGraphicFramePr>
          <p:cNvPr id="5" name="Table 4">
            <a:extLst>
              <a:ext uri="{FF2B5EF4-FFF2-40B4-BE49-F238E27FC236}">
                <a16:creationId xmlns:a16="http://schemas.microsoft.com/office/drawing/2014/main" id="{ABE1F9C5-B8E1-2B1A-0263-FD94B9EBAC9E}"/>
              </a:ext>
            </a:extLst>
          </p:cNvPr>
          <p:cNvGraphicFramePr>
            <a:graphicFrameLocks noGrp="1"/>
          </p:cNvGraphicFramePr>
          <p:nvPr/>
        </p:nvGraphicFramePr>
        <p:xfrm>
          <a:off x="1165861" y="1192380"/>
          <a:ext cx="3718560" cy="4962480"/>
        </p:xfrm>
        <a:graphic>
          <a:graphicData uri="http://schemas.openxmlformats.org/drawingml/2006/table">
            <a:tbl>
              <a:tblPr firstRow="1" bandRow="1">
                <a:tableStyleId>{5C22544A-7EE6-4342-B048-85BDC9FD1C3A}</a:tableStyleId>
              </a:tblPr>
              <a:tblGrid>
                <a:gridCol w="3718560">
                  <a:extLst>
                    <a:ext uri="{9D8B030D-6E8A-4147-A177-3AD203B41FA5}">
                      <a16:colId xmlns:a16="http://schemas.microsoft.com/office/drawing/2014/main" val="2561460902"/>
                    </a:ext>
                  </a:extLst>
                </a:gridCol>
              </a:tblGrid>
              <a:tr h="4952400">
                <a:tc>
                  <a:txBody>
                    <a:bodyPr/>
                    <a:lstStyle/>
                    <a:p>
                      <a:pPr algn="r"/>
                      <a:r>
                        <a:rPr lang="en-GB" b="1" dirty="0">
                          <a:solidFill>
                            <a:schemeClr val="tx1"/>
                          </a:solidFill>
                          <a:latin typeface="Arial Narrow" panose="020B0606020202030204" pitchFamily="34" charset="0"/>
                        </a:rPr>
                        <a:t>💡 </a:t>
                      </a:r>
                      <a:r>
                        <a:rPr lang="en-GB" b="1" dirty="0">
                          <a:solidFill>
                            <a:schemeClr val="tx2"/>
                          </a:solidFill>
                          <a:latin typeface="Arial Narrow" panose="020B0606020202030204" pitchFamily="34" charset="0"/>
                        </a:rPr>
                        <a:t>Toolkit advice</a:t>
                      </a:r>
                      <a:endParaRPr lang="en-US" b="1" dirty="0">
                        <a:solidFill>
                          <a:schemeClr val="tx2"/>
                        </a:solidFill>
                        <a:latin typeface="Arial Narrow" panose="020B0606020202030204" pitchFamily="34" charset="0"/>
                      </a:endParaRPr>
                    </a:p>
                    <a:p>
                      <a:endParaRPr lang="en-GB" b="1" dirty="0">
                        <a:solidFill>
                          <a:schemeClr val="tx1"/>
                        </a:solidFill>
                        <a:latin typeface="Arial Narrow" panose="020B0606020202030204" pitchFamily="34" charset="0"/>
                      </a:endParaRPr>
                    </a:p>
                    <a:p>
                      <a:r>
                        <a:rPr lang="en-US" sz="1400" b="0" dirty="0">
                          <a:solidFill>
                            <a:schemeClr val="tx1"/>
                          </a:solidFill>
                        </a:rPr>
                        <a:t>Avoid short application deadlines. To </a:t>
                      </a:r>
                      <a:r>
                        <a:rPr lang="en-US" sz="1400" b="0" dirty="0" err="1">
                          <a:solidFill>
                            <a:schemeClr val="tx1"/>
                          </a:solidFill>
                        </a:rPr>
                        <a:t>maximise</a:t>
                      </a:r>
                      <a:r>
                        <a:rPr lang="en-US" sz="1400" b="0" dirty="0">
                          <a:solidFill>
                            <a:schemeClr val="tx1"/>
                          </a:solidFill>
                        </a:rPr>
                        <a:t> the number of applicants, attract non-civil servants, and especially individuals working in senior positions in the private sector, the application deadline should be sufficiently long, at least 20 days or longer, especially if there are expecting difficulties attracting candidates. When the announcement is published close to a vacation period, it is a good practice to extend the deadline to remove obstacles to potential applicants. It is also recommendable to extend the deadline whenever only a few individuals have applied to a position.</a:t>
                      </a:r>
                    </a:p>
                    <a:p>
                      <a:r>
                        <a:rPr lang="en-US" sz="1400" b="0" dirty="0">
                          <a:solidFill>
                            <a:schemeClr val="tx1"/>
                          </a:solidFill>
                        </a:rPr>
                        <a:t>In addition, it is better to define deadlines in calendar days, avoiding the use of business/working days as that may be confusing.</a:t>
                      </a:r>
                    </a:p>
                  </a:txBody>
                  <a:tcPr marL="216000" marR="216000" marT="180000" marB="180000">
                    <a:lnR w="76200" cap="flat" cmpd="sng" algn="ctr">
                      <a:solidFill>
                        <a:schemeClr val="tx2"/>
                      </a:solidFill>
                      <a:prstDash val="solid"/>
                      <a:round/>
                      <a:headEnd type="none" w="med" len="med"/>
                      <a:tailEnd type="none" w="med" len="med"/>
                    </a:lnR>
                    <a:solidFill>
                      <a:srgbClr val="EEECE1"/>
                    </a:solidFill>
                  </a:tcPr>
                </a:tc>
                <a:extLst>
                  <a:ext uri="{0D108BD9-81ED-4DB2-BD59-A6C34878D82A}">
                    <a16:rowId xmlns:a16="http://schemas.microsoft.com/office/drawing/2014/main" val="517645535"/>
                  </a:ext>
                </a:extLst>
              </a:tr>
            </a:tbl>
          </a:graphicData>
        </a:graphic>
      </p:graphicFrame>
    </p:spTree>
    <p:extLst>
      <p:ext uri="{BB962C8B-B14F-4D97-AF65-F5344CB8AC3E}">
        <p14:creationId xmlns:p14="http://schemas.microsoft.com/office/powerpoint/2010/main" val="1498133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198DFE-BA71-5933-3A2E-852C0706F8ED}"/>
              </a:ext>
            </a:extLst>
          </p:cNvPr>
          <p:cNvSpPr/>
          <p:nvPr/>
        </p:nvSpPr>
        <p:spPr>
          <a:xfrm>
            <a:off x="7002780" y="0"/>
            <a:ext cx="518922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25FEF21D-D278-1AC7-E8CA-0F789B910EEE}"/>
              </a:ext>
            </a:extLst>
          </p:cNvPr>
          <p:cNvSpPr>
            <a:spLocks noGrp="1"/>
          </p:cNvSpPr>
          <p:nvPr>
            <p:ph type="title"/>
          </p:nvPr>
        </p:nvSpPr>
        <p:spPr/>
        <p:txBody>
          <a:bodyPr>
            <a:normAutofit fontScale="90000"/>
          </a:bodyPr>
          <a:lstStyle/>
          <a:p>
            <a:r>
              <a:rPr lang="en-GB" dirty="0">
                <a:latin typeface="Aptos Display" panose="020B0004020202020204" pitchFamily="34" charset="0"/>
              </a:rPr>
              <a:t>Termination of appointment – topics covered</a:t>
            </a:r>
            <a:endParaRPr lang="en-US" dirty="0">
              <a:latin typeface="Aptos Display" panose="020B0004020202020204" pitchFamily="34" charset="0"/>
            </a:endParaRPr>
          </a:p>
        </p:txBody>
      </p:sp>
      <p:sp>
        <p:nvSpPr>
          <p:cNvPr id="3" name="Content Placeholder 2">
            <a:extLst>
              <a:ext uri="{FF2B5EF4-FFF2-40B4-BE49-F238E27FC236}">
                <a16:creationId xmlns:a16="http://schemas.microsoft.com/office/drawing/2014/main" id="{7C896ECC-5404-968C-D989-39AE3D4B7F0B}"/>
              </a:ext>
            </a:extLst>
          </p:cNvPr>
          <p:cNvSpPr>
            <a:spLocks noGrp="1"/>
          </p:cNvSpPr>
          <p:nvPr>
            <p:ph idx="1"/>
          </p:nvPr>
        </p:nvSpPr>
        <p:spPr>
          <a:xfrm>
            <a:off x="1400795" y="1285006"/>
            <a:ext cx="4756165" cy="4878388"/>
          </a:xfrm>
        </p:spPr>
        <p:txBody>
          <a:bodyPr/>
          <a:lstStyle/>
          <a:p>
            <a:r>
              <a:rPr lang="en-GB" dirty="0">
                <a:latin typeface="Aptos Display" panose="020B0004020202020204" pitchFamily="34" charset="0"/>
              </a:rPr>
              <a:t>Dismissal and demotion of TPM</a:t>
            </a:r>
          </a:p>
          <a:p>
            <a:r>
              <a:rPr lang="en-GB" dirty="0">
                <a:latin typeface="Aptos Display" panose="020B0004020202020204" pitchFamily="34" charset="0"/>
              </a:rPr>
              <a:t>Legally accepted reasons for early termination</a:t>
            </a:r>
          </a:p>
          <a:p>
            <a:r>
              <a:rPr lang="en-GB" dirty="0">
                <a:latin typeface="Aptos Display" panose="020B0004020202020204" pitchFamily="34" charset="0"/>
              </a:rPr>
              <a:t>Reorganisation-related termination</a:t>
            </a:r>
          </a:p>
          <a:p>
            <a:r>
              <a:rPr lang="en-GB" dirty="0">
                <a:latin typeface="Aptos Display" panose="020B0004020202020204" pitchFamily="34" charset="0"/>
              </a:rPr>
              <a:t>Performance-related termination</a:t>
            </a:r>
          </a:p>
          <a:p>
            <a:r>
              <a:rPr lang="en-GB" dirty="0">
                <a:latin typeface="Aptos Display" panose="020B0004020202020204" pitchFamily="34" charset="0"/>
              </a:rPr>
              <a:t>Termination for political reasons</a:t>
            </a:r>
          </a:p>
          <a:p>
            <a:r>
              <a:rPr lang="en-GB" dirty="0">
                <a:latin typeface="Aptos Display" panose="020B0004020202020204" pitchFamily="34" charset="0"/>
              </a:rPr>
              <a:t>Transparency of termination decisions</a:t>
            </a:r>
          </a:p>
          <a:p>
            <a:r>
              <a:rPr lang="en-GB" dirty="0">
                <a:latin typeface="Aptos Display" panose="020B0004020202020204" pitchFamily="34" charset="0"/>
              </a:rPr>
              <a:t>Severance pay</a:t>
            </a:r>
          </a:p>
          <a:p>
            <a:r>
              <a:rPr lang="en-GB" dirty="0">
                <a:latin typeface="Aptos Display" panose="020B0004020202020204" pitchFamily="34" charset="0"/>
              </a:rPr>
              <a:t>Appeals against early termination decisions</a:t>
            </a:r>
          </a:p>
          <a:p>
            <a:endParaRPr lang="en-US" dirty="0">
              <a:latin typeface="Aptos Display" panose="020B0004020202020204" pitchFamily="34" charset="0"/>
            </a:endParaRPr>
          </a:p>
        </p:txBody>
      </p:sp>
      <p:pic>
        <p:nvPicPr>
          <p:cNvPr id="5" name="Picture 4">
            <a:extLst>
              <a:ext uri="{FF2B5EF4-FFF2-40B4-BE49-F238E27FC236}">
                <a16:creationId xmlns:a16="http://schemas.microsoft.com/office/drawing/2014/main" id="{F889D808-D020-5FA1-E302-9073EFB4685F}"/>
              </a:ext>
            </a:extLst>
          </p:cNvPr>
          <p:cNvPicPr>
            <a:picLocks noChangeAspect="1"/>
          </p:cNvPicPr>
          <p:nvPr/>
        </p:nvPicPr>
        <p:blipFill>
          <a:blip r:embed="rId3"/>
          <a:stretch>
            <a:fillRect/>
          </a:stretch>
        </p:blipFill>
        <p:spPr>
          <a:xfrm>
            <a:off x="7709365" y="693864"/>
            <a:ext cx="3600000" cy="5157551"/>
          </a:xfrm>
          <a:prstGeom prst="rect">
            <a:avLst/>
          </a:prstGeom>
          <a:effectLst/>
        </p:spPr>
      </p:pic>
    </p:spTree>
    <p:extLst>
      <p:ext uri="{BB962C8B-B14F-4D97-AF65-F5344CB8AC3E}">
        <p14:creationId xmlns:p14="http://schemas.microsoft.com/office/powerpoint/2010/main" val="3055143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3610B0-D3E0-900C-F698-0E678AFBDCA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EBB71-1AEC-4D92-8A51-969FF0A7CB17}" type="slidenum">
              <a:rPr kumimoji="0" lang="en-GB" sz="1100" b="0" i="0" u="none" strike="noStrike" kern="1200" cap="none" spc="0" normalizeH="0" baseline="0" noProof="0" smtClean="0">
                <a:ln>
                  <a:noFill/>
                </a:ln>
                <a:solidFill>
                  <a:srgbClr val="2A2E33"/>
                </a:solidFill>
                <a:effectLst/>
                <a:uLnTx/>
                <a:uFillTx/>
                <a:latin typeface="Segoe UI"/>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100" b="0" i="0" u="none" strike="noStrike" kern="1200" cap="none" spc="0" normalizeH="0" baseline="0" noProof="0">
              <a:ln>
                <a:noFill/>
              </a:ln>
              <a:solidFill>
                <a:srgbClr val="2A2E33"/>
              </a:solidFill>
              <a:effectLst/>
              <a:uLnTx/>
              <a:uFillTx/>
              <a:latin typeface="Segoe UI"/>
              <a:ea typeface="+mn-ea"/>
              <a:cs typeface="Segoe UI" panose="020B0502040204020203" pitchFamily="34" charset="0"/>
            </a:endParaRPr>
          </a:p>
        </p:txBody>
      </p:sp>
      <p:pic>
        <p:nvPicPr>
          <p:cNvPr id="6" name="Picture 5">
            <a:extLst>
              <a:ext uri="{FF2B5EF4-FFF2-40B4-BE49-F238E27FC236}">
                <a16:creationId xmlns:a16="http://schemas.microsoft.com/office/drawing/2014/main" id="{42FB03E9-E34B-98EE-03D3-3280605CA07F}"/>
              </a:ext>
            </a:extLst>
          </p:cNvPr>
          <p:cNvPicPr>
            <a:picLocks noChangeAspect="1"/>
          </p:cNvPicPr>
          <p:nvPr/>
        </p:nvPicPr>
        <p:blipFill>
          <a:blip r:embed="rId3"/>
          <a:stretch>
            <a:fillRect/>
          </a:stretch>
        </p:blipFill>
        <p:spPr>
          <a:xfrm>
            <a:off x="1629325" y="1548829"/>
            <a:ext cx="8622145" cy="3629346"/>
          </a:xfrm>
          <a:prstGeom prst="rect">
            <a:avLst/>
          </a:prstGeom>
        </p:spPr>
      </p:pic>
      <p:sp>
        <p:nvSpPr>
          <p:cNvPr id="7" name="TextBox 6">
            <a:extLst>
              <a:ext uri="{FF2B5EF4-FFF2-40B4-BE49-F238E27FC236}">
                <a16:creationId xmlns:a16="http://schemas.microsoft.com/office/drawing/2014/main" id="{7CBF2554-2AA3-66F1-0E8A-43A66B7CCEBF}"/>
              </a:ext>
            </a:extLst>
          </p:cNvPr>
          <p:cNvSpPr txBox="1"/>
          <p:nvPr/>
        </p:nvSpPr>
        <p:spPr>
          <a:xfrm>
            <a:off x="6096000" y="3330111"/>
            <a:ext cx="225987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29B9E"/>
                </a:solidFill>
                <a:effectLst/>
                <a:uLnTx/>
                <a:uFillTx/>
                <a:latin typeface="Aptos" panose="020B0004020202020204" pitchFamily="34" charset="0"/>
                <a:ea typeface="+mn-ea"/>
                <a:cs typeface="+mn-cs"/>
              </a:rPr>
              <a:t>Western Balkans, 42%</a:t>
            </a:r>
            <a:endParaRPr kumimoji="0" lang="en-US" sz="1400" b="0" i="0" u="none" strike="noStrike" kern="1200" cap="none" spc="0" normalizeH="0" baseline="0" noProof="0" dirty="0">
              <a:ln>
                <a:noFill/>
              </a:ln>
              <a:solidFill>
                <a:srgbClr val="129B9E"/>
              </a:solidFill>
              <a:effectLst/>
              <a:uLnTx/>
              <a:uFillTx/>
              <a:latin typeface="Aptos" panose="020B0004020202020204" pitchFamily="34" charset="0"/>
              <a:ea typeface="+mn-ea"/>
              <a:cs typeface="+mn-cs"/>
            </a:endParaRPr>
          </a:p>
        </p:txBody>
      </p:sp>
      <p:sp>
        <p:nvSpPr>
          <p:cNvPr id="8" name="TextBox 7">
            <a:extLst>
              <a:ext uri="{FF2B5EF4-FFF2-40B4-BE49-F238E27FC236}">
                <a16:creationId xmlns:a16="http://schemas.microsoft.com/office/drawing/2014/main" id="{2186BA65-B772-093F-4652-E82C7499EDDF}"/>
              </a:ext>
            </a:extLst>
          </p:cNvPr>
          <p:cNvSpPr txBox="1"/>
          <p:nvPr/>
        </p:nvSpPr>
        <p:spPr>
          <a:xfrm>
            <a:off x="1544320" y="5801360"/>
            <a:ext cx="978453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A2E33"/>
                </a:solidFill>
                <a:effectLst/>
                <a:uLnTx/>
                <a:uFillTx/>
                <a:latin typeface="Arial"/>
                <a:ea typeface="+mn-ea"/>
                <a:cs typeface="+mn-cs"/>
              </a:rPr>
              <a:t>Notes: Data unavailable for Bosnia and Herzegovina, Kosovo and North Macedonia. The Western Balkans average is a simple average based on available data from the six Western Balkan administrations.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A2E33"/>
                </a:solidFill>
                <a:effectLst/>
                <a:uLnTx/>
                <a:uFillTx/>
                <a:latin typeface="Arial"/>
                <a:ea typeface="+mn-ea"/>
                <a:cs typeface="+mn-cs"/>
              </a:rPr>
              <a:t>Source: SIGMA analysis based on information provided by the administrations.					</a:t>
            </a:r>
          </a:p>
        </p:txBody>
      </p:sp>
      <p:sp>
        <p:nvSpPr>
          <p:cNvPr id="9" name="TextBox 8">
            <a:extLst>
              <a:ext uri="{FF2B5EF4-FFF2-40B4-BE49-F238E27FC236}">
                <a16:creationId xmlns:a16="http://schemas.microsoft.com/office/drawing/2014/main" id="{CD63DE7F-2F2B-4649-4CCA-166A86076FEA}"/>
              </a:ext>
            </a:extLst>
          </p:cNvPr>
          <p:cNvSpPr txBox="1"/>
          <p:nvPr/>
        </p:nvSpPr>
        <p:spPr>
          <a:xfrm>
            <a:off x="1030876" y="503853"/>
            <a:ext cx="9882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A2E33"/>
                </a:solidFill>
                <a:effectLst/>
                <a:uLnTx/>
                <a:uFillTx/>
                <a:latin typeface="Arial"/>
                <a:ea typeface="+mn-ea"/>
                <a:cs typeface="+mn-cs"/>
              </a:rPr>
              <a:t>Stability in TPM roles</a:t>
            </a:r>
            <a:endParaRPr kumimoji="0" lang="en-US" sz="1600" b="1" i="0" u="none" strike="noStrike" kern="1200" cap="none" spc="0" normalizeH="0" baseline="0" noProof="0" dirty="0">
              <a:ln>
                <a:noFill/>
              </a:ln>
              <a:solidFill>
                <a:srgbClr val="2A2E33"/>
              </a:solidFill>
              <a:effectLst/>
              <a:uLnTx/>
              <a:uFillTx/>
              <a:latin typeface="Arial"/>
              <a:ea typeface="+mn-ea"/>
              <a:cs typeface="+mn-cs"/>
            </a:endParaRPr>
          </a:p>
        </p:txBody>
      </p:sp>
    </p:spTree>
    <p:extLst>
      <p:ext uri="{BB962C8B-B14F-4D97-AF65-F5344CB8AC3E}">
        <p14:creationId xmlns:p14="http://schemas.microsoft.com/office/powerpoint/2010/main" val="5743688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36D8-0B26-E5B9-3062-18C49DE8ACEE}"/>
              </a:ext>
            </a:extLst>
          </p:cNvPr>
          <p:cNvSpPr>
            <a:spLocks noGrp="1"/>
          </p:cNvSpPr>
          <p:nvPr>
            <p:ph type="title"/>
          </p:nvPr>
        </p:nvSpPr>
        <p:spPr/>
        <p:txBody>
          <a:bodyPr>
            <a:normAutofit fontScale="90000"/>
          </a:bodyPr>
          <a:lstStyle/>
          <a:p>
            <a:r>
              <a:rPr lang="en-GB" dirty="0">
                <a:latin typeface="Aptos Display" panose="020B0004020202020204" pitchFamily="34" charset="0"/>
              </a:rPr>
              <a:t>Termination of appointment (2)</a:t>
            </a:r>
            <a:endParaRPr lang="en-US" dirty="0">
              <a:latin typeface="Aptos Display" panose="020B0004020202020204" pitchFamily="34" charset="0"/>
            </a:endParaRPr>
          </a:p>
        </p:txBody>
      </p:sp>
      <p:pic>
        <p:nvPicPr>
          <p:cNvPr id="7" name="Picture 6">
            <a:extLst>
              <a:ext uri="{FF2B5EF4-FFF2-40B4-BE49-F238E27FC236}">
                <a16:creationId xmlns:a16="http://schemas.microsoft.com/office/drawing/2014/main" id="{18E2D6D6-3DDD-E6B9-4C29-0AAE587FBFFB}"/>
              </a:ext>
            </a:extLst>
          </p:cNvPr>
          <p:cNvPicPr>
            <a:picLocks noChangeAspect="1"/>
          </p:cNvPicPr>
          <p:nvPr/>
        </p:nvPicPr>
        <p:blipFill>
          <a:blip r:embed="rId2"/>
          <a:stretch>
            <a:fillRect/>
          </a:stretch>
        </p:blipFill>
        <p:spPr>
          <a:xfrm>
            <a:off x="1584581" y="871246"/>
            <a:ext cx="5204840" cy="3338796"/>
          </a:xfrm>
          <a:prstGeom prst="rect">
            <a:avLst/>
          </a:prstGeom>
        </p:spPr>
      </p:pic>
      <p:pic>
        <p:nvPicPr>
          <p:cNvPr id="10" name="Picture 9">
            <a:extLst>
              <a:ext uri="{FF2B5EF4-FFF2-40B4-BE49-F238E27FC236}">
                <a16:creationId xmlns:a16="http://schemas.microsoft.com/office/drawing/2014/main" id="{7FFBEFB9-931B-9905-877E-F9D475847690}"/>
              </a:ext>
            </a:extLst>
          </p:cNvPr>
          <p:cNvPicPr>
            <a:picLocks noChangeAspect="1"/>
          </p:cNvPicPr>
          <p:nvPr/>
        </p:nvPicPr>
        <p:blipFill>
          <a:blip r:embed="rId3"/>
          <a:stretch>
            <a:fillRect/>
          </a:stretch>
        </p:blipFill>
        <p:spPr>
          <a:xfrm>
            <a:off x="7853301" y="1012966"/>
            <a:ext cx="3665638" cy="4960620"/>
          </a:xfrm>
          <a:prstGeom prst="rect">
            <a:avLst/>
          </a:prstGeom>
        </p:spPr>
      </p:pic>
      <p:graphicFrame>
        <p:nvGraphicFramePr>
          <p:cNvPr id="4" name="Table 3">
            <a:extLst>
              <a:ext uri="{FF2B5EF4-FFF2-40B4-BE49-F238E27FC236}">
                <a16:creationId xmlns:a16="http://schemas.microsoft.com/office/drawing/2014/main" id="{7824A6E8-1117-2FAD-0278-CE01CD1DC0BF}"/>
              </a:ext>
            </a:extLst>
          </p:cNvPr>
          <p:cNvGraphicFramePr>
            <a:graphicFrameLocks noGrp="1"/>
          </p:cNvGraphicFramePr>
          <p:nvPr/>
        </p:nvGraphicFramePr>
        <p:xfrm>
          <a:off x="1087017" y="4422480"/>
          <a:ext cx="6407548" cy="1975440"/>
        </p:xfrm>
        <a:graphic>
          <a:graphicData uri="http://schemas.openxmlformats.org/drawingml/2006/table">
            <a:tbl>
              <a:tblPr firstRow="1" bandRow="1">
                <a:tableStyleId>{5C22544A-7EE6-4342-B048-85BDC9FD1C3A}</a:tableStyleId>
              </a:tblPr>
              <a:tblGrid>
                <a:gridCol w="6407548">
                  <a:extLst>
                    <a:ext uri="{9D8B030D-6E8A-4147-A177-3AD203B41FA5}">
                      <a16:colId xmlns:a16="http://schemas.microsoft.com/office/drawing/2014/main" val="2561460902"/>
                    </a:ext>
                  </a:extLst>
                </a:gridCol>
              </a:tblGrid>
              <a:tr h="1725180">
                <a:tc>
                  <a:txBody>
                    <a:bodyPr/>
                    <a:lstStyle/>
                    <a:p>
                      <a:pPr algn="r"/>
                      <a:r>
                        <a:rPr lang="en-GB" b="1" dirty="0">
                          <a:solidFill>
                            <a:schemeClr val="tx1"/>
                          </a:solidFill>
                          <a:latin typeface="Arial Narrow" panose="020B0606020202030204" pitchFamily="34" charset="0"/>
                        </a:rPr>
                        <a:t>💡 </a:t>
                      </a:r>
                      <a:r>
                        <a:rPr lang="en-GB" b="1" dirty="0">
                          <a:solidFill>
                            <a:schemeClr val="tx2"/>
                          </a:solidFill>
                          <a:latin typeface="Arial Narrow" panose="020B0606020202030204" pitchFamily="34" charset="0"/>
                        </a:rPr>
                        <a:t>Toolkit advice</a:t>
                      </a:r>
                      <a:endParaRPr lang="en-US" b="1" dirty="0">
                        <a:solidFill>
                          <a:schemeClr val="tx2"/>
                        </a:solidFill>
                        <a:latin typeface="Arial Narrow" panose="020B0606020202030204" pitchFamily="34" charset="0"/>
                      </a:endParaRPr>
                    </a:p>
                    <a:p>
                      <a:endParaRPr lang="en-GB" sz="1600" b="1" dirty="0">
                        <a:solidFill>
                          <a:schemeClr val="tx1"/>
                        </a:solidFill>
                        <a:latin typeface="Arial Narrow" panose="020B0606020202030204" pitchFamily="34" charset="0"/>
                      </a:endParaRPr>
                    </a:p>
                    <a:p>
                      <a:r>
                        <a:rPr lang="en-US" sz="1200" b="0" dirty="0">
                          <a:solidFill>
                            <a:schemeClr val="tx1"/>
                          </a:solidFill>
                        </a:rPr>
                        <a:t>When creating a TPM system, it is advisable to explicitly </a:t>
                      </a:r>
                      <a:r>
                        <a:rPr lang="en-US" sz="1200" b="0" dirty="0" err="1">
                          <a:solidFill>
                            <a:schemeClr val="tx1"/>
                          </a:solidFill>
                        </a:rPr>
                        <a:t>recognise</a:t>
                      </a:r>
                      <a:r>
                        <a:rPr lang="en-US" sz="1200" b="0" dirty="0">
                          <a:solidFill>
                            <a:schemeClr val="tx1"/>
                          </a:solidFill>
                        </a:rPr>
                        <a:t> the right to appeal, as for any administrative decision, but to guarantee procedures to discourage purely political dismissals as much as possible, and to ensure adequate information, dignity and reasonable compensation to the dismissed TPM official. Due process and human care should contribute to solve the early termination in a reasonable way, avoiding the judicial procedures that may have negative impacts on different dimensions.</a:t>
                      </a:r>
                      <a:endParaRPr lang="en-GB" sz="1600" dirty="0">
                        <a:solidFill>
                          <a:schemeClr val="tx1"/>
                        </a:solidFill>
                      </a:endParaRPr>
                    </a:p>
                  </a:txBody>
                  <a:tcPr marL="216000" marR="216000" marT="180000" marB="180000">
                    <a:lnR w="76200" cap="flat" cmpd="sng" algn="ctr">
                      <a:solidFill>
                        <a:schemeClr val="tx2"/>
                      </a:solidFill>
                      <a:prstDash val="solid"/>
                      <a:round/>
                      <a:headEnd type="none" w="med" len="med"/>
                      <a:tailEnd type="none" w="med" len="med"/>
                    </a:lnR>
                    <a:solidFill>
                      <a:srgbClr val="EEECE1"/>
                    </a:solidFill>
                  </a:tcPr>
                </a:tc>
                <a:extLst>
                  <a:ext uri="{0D108BD9-81ED-4DB2-BD59-A6C34878D82A}">
                    <a16:rowId xmlns:a16="http://schemas.microsoft.com/office/drawing/2014/main" val="517645535"/>
                  </a:ext>
                </a:extLst>
              </a:tr>
            </a:tbl>
          </a:graphicData>
        </a:graphic>
      </p:graphicFrame>
    </p:spTree>
    <p:extLst>
      <p:ext uri="{BB962C8B-B14F-4D97-AF65-F5344CB8AC3E}">
        <p14:creationId xmlns:p14="http://schemas.microsoft.com/office/powerpoint/2010/main" val="27735039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C11692-56CC-F050-F0F9-C663F36FE084}"/>
              </a:ext>
            </a:extLst>
          </p:cNvPr>
          <p:cNvSpPr/>
          <p:nvPr/>
        </p:nvSpPr>
        <p:spPr>
          <a:xfrm>
            <a:off x="7002780" y="0"/>
            <a:ext cx="518922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AAA8320-C602-3B17-5396-8B0AE8256BED}"/>
              </a:ext>
            </a:extLst>
          </p:cNvPr>
          <p:cNvSpPr>
            <a:spLocks noGrp="1"/>
          </p:cNvSpPr>
          <p:nvPr>
            <p:ph type="title"/>
          </p:nvPr>
        </p:nvSpPr>
        <p:spPr/>
        <p:txBody>
          <a:bodyPr>
            <a:normAutofit fontScale="90000"/>
          </a:bodyPr>
          <a:lstStyle/>
          <a:p>
            <a:r>
              <a:rPr lang="en-GB" dirty="0">
                <a:latin typeface="Aptos Display" panose="020B0004020202020204" pitchFamily="34" charset="0"/>
              </a:rPr>
              <a:t>Salaries and working conditions – topics covered</a:t>
            </a:r>
            <a:endParaRPr lang="en-US" dirty="0">
              <a:latin typeface="Aptos Display" panose="020B0004020202020204" pitchFamily="34" charset="0"/>
            </a:endParaRPr>
          </a:p>
        </p:txBody>
      </p:sp>
      <p:sp>
        <p:nvSpPr>
          <p:cNvPr id="3" name="Content Placeholder 2">
            <a:extLst>
              <a:ext uri="{FF2B5EF4-FFF2-40B4-BE49-F238E27FC236}">
                <a16:creationId xmlns:a16="http://schemas.microsoft.com/office/drawing/2014/main" id="{52364BFA-DE05-45FA-9FC4-D36D22B07F41}"/>
              </a:ext>
            </a:extLst>
          </p:cNvPr>
          <p:cNvSpPr>
            <a:spLocks noGrp="1"/>
          </p:cNvSpPr>
          <p:nvPr>
            <p:ph idx="1"/>
          </p:nvPr>
        </p:nvSpPr>
        <p:spPr>
          <a:xfrm>
            <a:off x="1317459" y="1248092"/>
            <a:ext cx="5839326" cy="4878388"/>
          </a:xfrm>
        </p:spPr>
        <p:txBody>
          <a:bodyPr/>
          <a:lstStyle/>
          <a:p>
            <a:r>
              <a:rPr lang="en-GB" dirty="0">
                <a:latin typeface="Aptos Display" panose="020B0004020202020204" pitchFamily="34" charset="0"/>
              </a:rPr>
              <a:t>How to define TPM salaries</a:t>
            </a:r>
          </a:p>
          <a:p>
            <a:r>
              <a:rPr lang="en-GB" dirty="0">
                <a:latin typeface="Aptos Display" panose="020B0004020202020204" pitchFamily="34" charset="0"/>
              </a:rPr>
              <a:t>How to classify TPM positions</a:t>
            </a:r>
          </a:p>
          <a:p>
            <a:r>
              <a:rPr lang="en-GB" dirty="0">
                <a:latin typeface="Aptos Display" panose="020B0004020202020204" pitchFamily="34" charset="0"/>
              </a:rPr>
              <a:t>Salary progression and seniority suppl.</a:t>
            </a:r>
          </a:p>
          <a:p>
            <a:r>
              <a:rPr lang="en-GB" dirty="0">
                <a:latin typeface="Aptos Display" panose="020B0004020202020204" pitchFamily="34" charset="0"/>
              </a:rPr>
              <a:t>Other fixed pay components</a:t>
            </a:r>
          </a:p>
          <a:p>
            <a:r>
              <a:rPr lang="en-GB" dirty="0">
                <a:latin typeface="Aptos Display" panose="020B0004020202020204" pitchFamily="34" charset="0"/>
              </a:rPr>
              <a:t>Performance bonuses</a:t>
            </a:r>
          </a:p>
          <a:p>
            <a:r>
              <a:rPr lang="en-GB" dirty="0">
                <a:latin typeface="Aptos Display" panose="020B0004020202020204" pitchFamily="34" charset="0"/>
              </a:rPr>
              <a:t>Comparing TPM pay</a:t>
            </a:r>
          </a:p>
          <a:p>
            <a:r>
              <a:rPr lang="en-GB" dirty="0">
                <a:latin typeface="Aptos Display" panose="020B0004020202020204" pitchFamily="34" charset="0"/>
              </a:rPr>
              <a:t>Salaries after TPM position</a:t>
            </a:r>
          </a:p>
          <a:p>
            <a:r>
              <a:rPr lang="en-GB" dirty="0">
                <a:latin typeface="Aptos Display" panose="020B0004020202020204" pitchFamily="34" charset="0"/>
              </a:rPr>
              <a:t>Management of the TPM salary system</a:t>
            </a:r>
          </a:p>
          <a:p>
            <a:r>
              <a:rPr lang="en-GB" dirty="0">
                <a:latin typeface="Aptos Display" panose="020B0004020202020204" pitchFamily="34" charset="0"/>
              </a:rPr>
              <a:t>Working conditions, rights, pensions and other income</a:t>
            </a:r>
          </a:p>
        </p:txBody>
      </p:sp>
      <p:pic>
        <p:nvPicPr>
          <p:cNvPr id="5" name="Picture 4">
            <a:extLst>
              <a:ext uri="{FF2B5EF4-FFF2-40B4-BE49-F238E27FC236}">
                <a16:creationId xmlns:a16="http://schemas.microsoft.com/office/drawing/2014/main" id="{C59D92A4-03C4-17E7-0BBD-5E249DBEFE72}"/>
              </a:ext>
            </a:extLst>
          </p:cNvPr>
          <p:cNvPicPr>
            <a:picLocks noChangeAspect="1"/>
          </p:cNvPicPr>
          <p:nvPr/>
        </p:nvPicPr>
        <p:blipFill>
          <a:blip r:embed="rId2"/>
          <a:stretch>
            <a:fillRect/>
          </a:stretch>
        </p:blipFill>
        <p:spPr>
          <a:xfrm>
            <a:off x="7797390" y="873925"/>
            <a:ext cx="3600000" cy="4912029"/>
          </a:xfrm>
          <a:prstGeom prst="rect">
            <a:avLst/>
          </a:prstGeom>
        </p:spPr>
      </p:pic>
    </p:spTree>
    <p:extLst>
      <p:ext uri="{BB962C8B-B14F-4D97-AF65-F5344CB8AC3E}">
        <p14:creationId xmlns:p14="http://schemas.microsoft.com/office/powerpoint/2010/main" val="3774664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76B8C9-CA02-1FCE-86DC-0C670CA1D9E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EBB71-1AEC-4D92-8A51-969FF0A7CB17}" type="slidenum">
              <a:rPr kumimoji="0" lang="en-GB" sz="1100" b="0" i="0" u="none" strike="noStrike" kern="1200" cap="none" spc="0" normalizeH="0" baseline="0" noProof="0" smtClean="0">
                <a:ln>
                  <a:noFill/>
                </a:ln>
                <a:solidFill>
                  <a:srgbClr val="2A2E33"/>
                </a:solidFill>
                <a:effectLst/>
                <a:uLnTx/>
                <a:uFillTx/>
                <a:latin typeface="Segoe UI"/>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100" b="0" i="0" u="none" strike="noStrike" kern="1200" cap="none" spc="0" normalizeH="0" baseline="0" noProof="0">
              <a:ln>
                <a:noFill/>
              </a:ln>
              <a:solidFill>
                <a:srgbClr val="2A2E33"/>
              </a:solidFill>
              <a:effectLst/>
              <a:uLnTx/>
              <a:uFillTx/>
              <a:latin typeface="Segoe UI"/>
              <a:ea typeface="+mn-ea"/>
              <a:cs typeface="Segoe UI" panose="020B0502040204020203" pitchFamily="34" charset="0"/>
            </a:endParaRPr>
          </a:p>
        </p:txBody>
      </p:sp>
      <p:sp>
        <p:nvSpPr>
          <p:cNvPr id="6" name="TextBox 5">
            <a:extLst>
              <a:ext uri="{FF2B5EF4-FFF2-40B4-BE49-F238E27FC236}">
                <a16:creationId xmlns:a16="http://schemas.microsoft.com/office/drawing/2014/main" id="{43997CC5-8AF2-A380-727E-FE0949D454DC}"/>
              </a:ext>
            </a:extLst>
          </p:cNvPr>
          <p:cNvSpPr txBox="1"/>
          <p:nvPr/>
        </p:nvSpPr>
        <p:spPr>
          <a:xfrm>
            <a:off x="1177981" y="5798272"/>
            <a:ext cx="10469295"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A2E33"/>
                </a:solidFill>
                <a:effectLst/>
                <a:uLnTx/>
                <a:uFillTx/>
                <a:latin typeface="Arial"/>
                <a:ea typeface="+mn-ea"/>
                <a:cs typeface="+mn-cs"/>
              </a:rPr>
              <a:t>Notes: The value for Bosnia and Herzegovina is the simple average of the state level, the Federation of Bosnia and Herzegovina and the </a:t>
            </a:r>
            <a:r>
              <a:rPr kumimoji="0" lang="en-US" sz="1100" b="0" i="0" u="none" strike="noStrike" kern="1200" cap="none" spc="0" normalizeH="0" baseline="0" noProof="0" dirty="0" err="1">
                <a:ln>
                  <a:noFill/>
                </a:ln>
                <a:solidFill>
                  <a:srgbClr val="2A2E33"/>
                </a:solidFill>
                <a:effectLst/>
                <a:uLnTx/>
                <a:uFillTx/>
                <a:latin typeface="Arial"/>
                <a:ea typeface="+mn-ea"/>
                <a:cs typeface="+mn-cs"/>
              </a:rPr>
              <a:t>Republika</a:t>
            </a:r>
            <a:r>
              <a:rPr kumimoji="0" lang="en-US" sz="1100" b="0" i="0" u="none" strike="noStrike" kern="1200" cap="none" spc="0" normalizeH="0" baseline="0" noProof="0" dirty="0">
                <a:ln>
                  <a:noFill/>
                </a:ln>
                <a:solidFill>
                  <a:srgbClr val="2A2E33"/>
                </a:solidFill>
                <a:effectLst/>
                <a:uLnTx/>
                <a:uFillTx/>
                <a:latin typeface="Arial"/>
                <a:ea typeface="+mn-ea"/>
                <a:cs typeface="+mn-cs"/>
              </a:rPr>
              <a:t> Srpska. The Western Balkans average is a simple average based on available data from the six Western Balkan administrations.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A2E33"/>
                </a:solidFill>
                <a:effectLst/>
                <a:uLnTx/>
                <a:uFillTx/>
                <a:latin typeface="Arial"/>
                <a:ea typeface="+mn-ea"/>
                <a:cs typeface="+mn-cs"/>
              </a:rPr>
              <a:t>Source: SIGMA analysis based on information provided by the administrations.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A2E33"/>
              </a:solidFill>
              <a:effectLst/>
              <a:uLnTx/>
              <a:uFillTx/>
              <a:latin typeface="Arial"/>
              <a:ea typeface="+mn-ea"/>
              <a:cs typeface="+mn-cs"/>
            </a:endParaRPr>
          </a:p>
        </p:txBody>
      </p:sp>
      <p:graphicFrame>
        <p:nvGraphicFramePr>
          <p:cNvPr id="7" name="Chart 6">
            <a:extLst>
              <a:ext uri="{FF2B5EF4-FFF2-40B4-BE49-F238E27FC236}">
                <a16:creationId xmlns:a16="http://schemas.microsoft.com/office/drawing/2014/main" id="{552F0D0D-A9A8-42CF-BA12-B07246F219F2}"/>
              </a:ext>
              <a:ext uri="{147F2762-F138-4A5C-976F-8EAC2B608ADB}">
                <a16:predDERef xmlns:a16="http://schemas.microsoft.com/office/drawing/2014/main" pred="{C0E301D9-53D6-47A5-9F4C-A5FE5D5D5F4B}"/>
              </a:ext>
            </a:extLst>
          </p:cNvPr>
          <p:cNvGraphicFramePr>
            <a:graphicFrameLocks/>
          </p:cNvGraphicFramePr>
          <p:nvPr/>
        </p:nvGraphicFramePr>
        <p:xfrm>
          <a:off x="1647290" y="995370"/>
          <a:ext cx="8897420" cy="464993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5552794-7B31-8748-1EC4-81DB070D12A2}"/>
              </a:ext>
            </a:extLst>
          </p:cNvPr>
          <p:cNvSpPr txBox="1"/>
          <p:nvPr/>
        </p:nvSpPr>
        <p:spPr>
          <a:xfrm>
            <a:off x="1030876" y="503853"/>
            <a:ext cx="9882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A2E33"/>
                </a:solidFill>
                <a:effectLst/>
                <a:uLnTx/>
                <a:uFillTx/>
                <a:latin typeface="Arial"/>
                <a:ea typeface="+mn-ea"/>
                <a:cs typeface="+mn-cs"/>
              </a:rPr>
              <a:t>Attractiveness of salaries in TPM positions</a:t>
            </a:r>
            <a:endParaRPr kumimoji="0" lang="en-US" sz="1600" b="1" i="0" u="none" strike="noStrike" kern="1200" cap="none" spc="0" normalizeH="0" baseline="0" noProof="0" dirty="0">
              <a:ln>
                <a:noFill/>
              </a:ln>
              <a:solidFill>
                <a:srgbClr val="2A2E33"/>
              </a:solidFill>
              <a:effectLst/>
              <a:uLnTx/>
              <a:uFillTx/>
              <a:latin typeface="Arial"/>
              <a:ea typeface="+mn-ea"/>
              <a:cs typeface="+mn-cs"/>
            </a:endParaRPr>
          </a:p>
        </p:txBody>
      </p:sp>
    </p:spTree>
    <p:extLst>
      <p:ext uri="{BB962C8B-B14F-4D97-AF65-F5344CB8AC3E}">
        <p14:creationId xmlns:p14="http://schemas.microsoft.com/office/powerpoint/2010/main" val="392652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Rektangel 28"/>
          <p:cNvSpPr/>
          <p:nvPr/>
        </p:nvSpPr>
        <p:spPr>
          <a:xfrm>
            <a:off x="700200" y="1460160"/>
            <a:ext cx="10807560" cy="4463640"/>
          </a:xfrm>
          <a:prstGeom prst="rect">
            <a:avLst/>
          </a:prstGeom>
          <a:solidFill>
            <a:schemeClr val="bg1">
              <a:lumMod val="95000"/>
            </a:schemeClr>
          </a:solidFill>
          <a:ln w="6350">
            <a:noFill/>
          </a:ln>
        </p:spPr>
        <p:style>
          <a:lnRef idx="0">
            <a:scrgbClr r="0" g="0" b="0"/>
          </a:lnRef>
          <a:fillRef idx="0">
            <a:scrgbClr r="0" g="0" b="0"/>
          </a:fillRef>
          <a:effectRef idx="0">
            <a:scrgbClr r="0" g="0" b="0"/>
          </a:effectRef>
          <a:fontRef idx="minor"/>
        </p:style>
        <p:txBody>
          <a:bodyPr vert="vert" lIns="90000" tIns="46800" rIns="90000" bIns="46800" numCol="1" spcCol="0" anchor="ctr">
            <a:noAutofit/>
          </a:bodyPr>
          <a:lstStyle/>
          <a:p>
            <a:pPr marL="0" marR="0" lvl="0" indent="0" algn="ctr" defTabSz="914400" rtl="0" eaLnBrk="1" fontAlgn="auto" latinLnBrk="0" hangingPunct="1">
              <a:lnSpc>
                <a:spcPct val="100000"/>
              </a:lnSpc>
              <a:spcBef>
                <a:spcPts val="1100"/>
              </a:spcBef>
              <a:spcAft>
                <a:spcPts val="0"/>
              </a:spcAft>
              <a:buClrTx/>
              <a:buSzTx/>
              <a:buFontTx/>
              <a:buNone/>
              <a:tabLst>
                <a:tab pos="0" algn="l"/>
              </a:tabLst>
              <a:defRPr/>
            </a:pPr>
            <a:endParaRPr kumimoji="0" lang="da-DK" sz="1400" b="1"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37" name="PlaceHolder 1"/>
          <p:cNvSpPr>
            <a:spLocks noGrp="1"/>
          </p:cNvSpPr>
          <p:nvPr>
            <p:ph type="title"/>
          </p:nvPr>
        </p:nvSpPr>
        <p:spPr>
          <a:xfrm>
            <a:off x="701640" y="438840"/>
            <a:ext cx="11010600" cy="935640"/>
          </a:xfrm>
          <a:prstGeom prst="rect">
            <a:avLst/>
          </a:prstGeom>
          <a:noFill/>
          <a:ln w="0">
            <a:noFill/>
          </a:ln>
        </p:spPr>
        <p:txBody>
          <a:bodyPr lIns="0" tIns="0" rIns="0" bIns="0" numCol="1" spcCol="0" anchor="t">
            <a:noAutofit/>
          </a:bodyPr>
          <a:lstStyle/>
          <a:p>
            <a:pPr indent="0">
              <a:lnSpc>
                <a:spcPct val="90000"/>
              </a:lnSpc>
              <a:buNone/>
            </a:pPr>
            <a:r>
              <a:rPr lang="en-US" sz="2800" b="1" u="none" strike="noStrike" dirty="0">
                <a:solidFill>
                  <a:srgbClr val="406871"/>
                </a:solidFill>
                <a:effectLst/>
                <a:uFillTx/>
                <a:latin typeface="Yu Gothic UI" panose="020B0500000000000000" pitchFamily="34" charset="-128"/>
                <a:ea typeface="Yu Gothic UI" panose="020B0500000000000000" pitchFamily="34" charset="-128"/>
              </a:rPr>
              <a:t>Vision | </a:t>
            </a:r>
            <a:r>
              <a:rPr lang="en-US" sz="2800" b="0" u="none" strike="noStrike" dirty="0">
                <a:solidFill>
                  <a:srgbClr val="406871"/>
                </a:solidFill>
                <a:effectLst/>
                <a:uFillTx/>
                <a:latin typeface="Yu Gothic UI" panose="020B0500000000000000" pitchFamily="34" charset="-128"/>
                <a:ea typeface="Yu Gothic UI" panose="020B0500000000000000" pitchFamily="34" charset="-128"/>
              </a:rPr>
              <a:t>More time for what is important</a:t>
            </a:r>
            <a:endParaRPr lang="en-US" sz="2800" b="0" u="none" strike="noStrike" dirty="0">
              <a:solidFill>
                <a:schemeClr val="dk1"/>
              </a:solidFill>
              <a:effectLst/>
              <a:uFillTx/>
              <a:latin typeface="Yu Gothic UI" panose="020B0500000000000000" pitchFamily="34" charset="-128"/>
              <a:ea typeface="Yu Gothic UI" panose="020B0500000000000000" pitchFamily="34" charset="-128"/>
            </a:endParaRPr>
          </a:p>
        </p:txBody>
      </p:sp>
      <p:sp>
        <p:nvSpPr>
          <p:cNvPr id="438" name="Rektangel 121"/>
          <p:cNvSpPr/>
          <p:nvPr/>
        </p:nvSpPr>
        <p:spPr>
          <a:xfrm>
            <a:off x="691920" y="2129040"/>
            <a:ext cx="10807560" cy="840600"/>
          </a:xfrm>
          <a:prstGeom prst="roundRect">
            <a:avLst>
              <a:gd name="adj" fmla="val 16667"/>
            </a:avLst>
          </a:prstGeom>
          <a:solidFill>
            <a:srgbClr val="64D093"/>
          </a:solidFill>
          <a:ln w="6350">
            <a:solidFill>
              <a:srgbClr val="FFFFFF"/>
            </a:solidFill>
            <a:round/>
          </a:ln>
        </p:spPr>
        <p:style>
          <a:lnRef idx="0">
            <a:scrgbClr r="0" g="0" b="0"/>
          </a:lnRef>
          <a:fillRef idx="0">
            <a:scrgbClr r="0" g="0" b="0"/>
          </a:fillRef>
          <a:effectRef idx="0">
            <a:scrgbClr r="0" g="0" b="0"/>
          </a:effectRef>
          <a:fontRef idx="minor"/>
        </p:style>
        <p:txBody>
          <a:bodyPr lIns="108000" tIns="108000" rIns="108000" bIns="108000" numCol="1" spcCol="0" anchor="t">
            <a:noAutofit/>
          </a:bodyPr>
          <a:lstStyle/>
          <a:p>
            <a:pPr marL="0" marR="0" lvl="0" indent="0" algn="ctr" defTabSz="914400" rtl="0" eaLnBrk="1" fontAlgn="auto" latinLnBrk="0" hangingPunct="1">
              <a:lnSpc>
                <a:spcPct val="108000"/>
              </a:lnSpc>
              <a:spcBef>
                <a:spcPts val="757"/>
              </a:spcBef>
              <a:spcAft>
                <a:spcPts val="0"/>
              </a:spcAft>
              <a:buClrTx/>
              <a:buSzTx/>
              <a:buFontTx/>
              <a:buNone/>
              <a:tabLst>
                <a:tab pos="0" algn="l"/>
              </a:tabLst>
              <a:defRPr/>
            </a:pPr>
            <a:endParaRPr kumimoji="0" lang="da-DK" sz="1400" b="1" i="0" u="none" strike="noStrike" kern="1200" cap="none" spc="0" normalizeH="0" baseline="0" noProof="0">
              <a:ln>
                <a:noFill/>
              </a:ln>
              <a:solidFill>
                <a:srgbClr val="416972"/>
              </a:solidFill>
              <a:effectLst/>
              <a:uLnTx/>
              <a:uFillTx/>
              <a:latin typeface="Yu Gothic UI" panose="020B0500000000000000" pitchFamily="34" charset="-128"/>
              <a:ea typeface="Yu Gothic UI" panose="020B0500000000000000" pitchFamily="34" charset="-128"/>
              <a:cs typeface="+mn-cs"/>
            </a:endParaRPr>
          </a:p>
        </p:txBody>
      </p:sp>
      <p:sp>
        <p:nvSpPr>
          <p:cNvPr id="439" name="Tekstfelt 9"/>
          <p:cNvSpPr/>
          <p:nvPr/>
        </p:nvSpPr>
        <p:spPr>
          <a:xfrm>
            <a:off x="1998359" y="2305440"/>
            <a:ext cx="8398243" cy="509040"/>
          </a:xfrm>
          <a:prstGeom prst="rect">
            <a:avLst/>
          </a:prstGeom>
          <a:noFill/>
          <a:ln w="9525">
            <a:noFill/>
          </a:ln>
        </p:spPr>
        <p:style>
          <a:lnRef idx="2">
            <a:schemeClr val="accent1">
              <a:shade val="50000"/>
            </a:schemeClr>
          </a:lnRef>
          <a:fillRef idx="1">
            <a:schemeClr val="accent1"/>
          </a:fillRef>
          <a:effectRef idx="0">
            <a:schemeClr val="accent1"/>
          </a:effectRef>
          <a:fontRef idx="minor"/>
        </p:style>
        <p:txBody>
          <a:bodyPr horzOverflow="overflow" numCol="1" spcCol="0" anchor="ctr">
            <a:noAutofit/>
          </a:bodyPr>
          <a:lstStyle/>
          <a:p>
            <a:pPr marL="0" marR="0" lvl="0" indent="0" algn="ctr" defTabSz="914400" rtl="0" eaLnBrk="1" fontAlgn="auto" latinLnBrk="0" hangingPunct="1">
              <a:lnSpc>
                <a:spcPct val="108000"/>
              </a:lnSpc>
              <a:spcBef>
                <a:spcPts val="757"/>
              </a:spcBef>
              <a:spcAft>
                <a:spcPts val="0"/>
              </a:spcAft>
              <a:buClrTx/>
              <a:buSzTx/>
              <a:buFontTx/>
              <a:buNone/>
              <a:tabLst>
                <a:tab pos="0" algn="l"/>
              </a:tabLst>
              <a:defRPr/>
            </a:pPr>
            <a:r>
              <a:rPr kumimoji="0" lang="da-DK" sz="1400" b="1" i="0" u="none" strike="noStrike" kern="1200" cap="none" spc="0" normalizeH="0" baseline="0" noProof="0" dirty="0">
                <a:ln>
                  <a:noFill/>
                </a:ln>
                <a:solidFill>
                  <a:srgbClr val="416972"/>
                </a:solidFill>
                <a:effectLst/>
                <a:uLnTx/>
                <a:uFillTx/>
                <a:latin typeface="Yu Gothic UI" panose="020B0500000000000000" pitchFamily="34" charset="-128"/>
                <a:ea typeface="Yu Gothic UI" panose="020B0500000000000000" pitchFamily="34" charset="-128"/>
                <a:cs typeface="+mn-cs"/>
              </a:rPr>
              <a:t>More time for </a:t>
            </a:r>
            <a:r>
              <a:rPr kumimoji="0" lang="da-DK" sz="1400" b="1" i="0" u="none" strike="noStrike" kern="1200" cap="none" spc="0" normalizeH="0" baseline="0" noProof="0" dirty="0" err="1">
                <a:ln>
                  <a:noFill/>
                </a:ln>
                <a:solidFill>
                  <a:srgbClr val="416972"/>
                </a:solidFill>
                <a:effectLst/>
                <a:uLnTx/>
                <a:uFillTx/>
                <a:latin typeface="Yu Gothic UI" panose="020B0500000000000000" pitchFamily="34" charset="-128"/>
                <a:ea typeface="Yu Gothic UI" panose="020B0500000000000000" pitchFamily="34" charset="-128"/>
                <a:cs typeface="+mn-cs"/>
              </a:rPr>
              <a:t>what</a:t>
            </a:r>
            <a:r>
              <a:rPr kumimoji="0" lang="da-DK" sz="1400" b="1" i="0" u="none" strike="noStrike" kern="1200" cap="none" spc="0" normalizeH="0" baseline="0" noProof="0" dirty="0">
                <a:ln>
                  <a:noFill/>
                </a:ln>
                <a:solidFill>
                  <a:srgbClr val="416972"/>
                </a:solidFill>
                <a:effectLst/>
                <a:uLnTx/>
                <a:uFillTx/>
                <a:latin typeface="Yu Gothic UI" panose="020B0500000000000000" pitchFamily="34" charset="-128"/>
                <a:ea typeface="Yu Gothic UI" panose="020B0500000000000000" pitchFamily="34" charset="-128"/>
                <a:cs typeface="+mn-cs"/>
              </a:rPr>
              <a:t> is </a:t>
            </a:r>
            <a:r>
              <a:rPr kumimoji="0" lang="da-DK" sz="1400" b="1" i="0" u="none" strike="noStrike" kern="1200" cap="none" spc="0" normalizeH="0" baseline="0" noProof="0" dirty="0" err="1">
                <a:ln>
                  <a:noFill/>
                </a:ln>
                <a:solidFill>
                  <a:srgbClr val="416972"/>
                </a:solidFill>
                <a:effectLst/>
                <a:uLnTx/>
                <a:uFillTx/>
                <a:latin typeface="Yu Gothic UI" panose="020B0500000000000000" pitchFamily="34" charset="-128"/>
                <a:ea typeface="Yu Gothic UI" panose="020B0500000000000000" pitchFamily="34" charset="-128"/>
                <a:cs typeface="+mn-cs"/>
              </a:rPr>
              <a:t>important</a:t>
            </a:r>
            <a:endParaRPr kumimoji="0" lang="da-DK" sz="14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a:p>
            <a:pPr marL="0" marR="0" lvl="0" indent="0" algn="ctr" defTabSz="914400" rtl="0" eaLnBrk="1" fontAlgn="auto" latinLnBrk="0" hangingPunct="1">
              <a:lnSpc>
                <a:spcPct val="108000"/>
              </a:lnSpc>
              <a:spcBef>
                <a:spcPts val="595"/>
              </a:spcBef>
              <a:spcAft>
                <a:spcPts val="0"/>
              </a:spcAft>
              <a:buClrTx/>
              <a:buSzTx/>
              <a:buFontTx/>
              <a:buNone/>
              <a:tabLst>
                <a:tab pos="0" algn="l"/>
              </a:tabLst>
              <a:defRPr/>
            </a:pPr>
            <a:r>
              <a:rPr kumimoji="0" lang="en-US" sz="1100" b="0" i="1" u="none" strike="noStrike" kern="1200" cap="none" spc="0" normalizeH="0" baseline="0" noProof="0" dirty="0">
                <a:ln>
                  <a:noFill/>
                </a:ln>
                <a:solidFill>
                  <a:srgbClr val="416972"/>
                </a:solidFill>
                <a:effectLst/>
                <a:uLnTx/>
                <a:uFillTx/>
                <a:latin typeface="Yu Gothic UI" panose="020B0500000000000000" pitchFamily="34" charset="-128"/>
                <a:ea typeface="Yu Gothic UI" panose="020B0500000000000000" pitchFamily="34" charset="-128"/>
                <a:cs typeface="+mn-cs"/>
              </a:rPr>
              <a:t>Through the use of artificial intelligence, employees, citizens, and businesses can free up more time for what is important</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40" name="Rektangel 38"/>
          <p:cNvSpPr/>
          <p:nvPr/>
        </p:nvSpPr>
        <p:spPr>
          <a:xfrm>
            <a:off x="701640" y="1465560"/>
            <a:ext cx="10781640" cy="442440"/>
          </a:xfrm>
          <a:prstGeom prst="roundRect">
            <a:avLst>
              <a:gd name="adj" fmla="val 20022"/>
            </a:avLst>
          </a:prstGeom>
          <a:solidFill>
            <a:srgbClr val="7B9CB0"/>
          </a:solidFill>
          <a:ln w="6350">
            <a:solidFill>
              <a:srgbClr val="416972">
                <a:lumMod val="60000"/>
                <a:lumOff val="40000"/>
              </a:srgbClr>
            </a:solidFill>
            <a:prstDash val="dash"/>
            <a:round/>
          </a:ln>
        </p:spPr>
        <p:style>
          <a:lnRef idx="0">
            <a:scrgbClr r="0" g="0" b="0"/>
          </a:lnRef>
          <a:fillRef idx="0">
            <a:scrgbClr r="0" g="0" b="0"/>
          </a:fillRef>
          <a:effectRef idx="0">
            <a:scrgbClr r="0" g="0" b="0"/>
          </a:effectRef>
          <a:fontRef idx="minor"/>
        </p:style>
        <p:txBody>
          <a:bodyPr lIns="108000" tIns="108000" rIns="108000" bIns="108000" numCol="1" spc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endParaRPr kumimoji="0" lang="en-US" sz="12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441" name="Rektangel 11"/>
          <p:cNvSpPr/>
          <p:nvPr/>
        </p:nvSpPr>
        <p:spPr>
          <a:xfrm>
            <a:off x="4833346" y="1533799"/>
            <a:ext cx="2246426"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4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Vision </a:t>
            </a:r>
            <a:r>
              <a:rPr kumimoji="0" lang="en-US" sz="14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and</a:t>
            </a:r>
            <a:r>
              <a:rPr kumimoji="0" lang="da-DK" sz="14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 </a:t>
            </a:r>
            <a:r>
              <a:rPr kumimoji="0" lang="da-DK" sz="1400" b="1"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cs typeface="+mn-cs"/>
              </a:rPr>
              <a:t>goals</a:t>
            </a:r>
            <a:r>
              <a:rPr kumimoji="0" lang="da-DK" sz="14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 for 2030</a:t>
            </a:r>
            <a:endParaRPr kumimoji="0" lang="da-DK" sz="14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42" name="Rektangel 123"/>
          <p:cNvSpPr/>
          <p:nvPr/>
        </p:nvSpPr>
        <p:spPr>
          <a:xfrm>
            <a:off x="4438800" y="3097800"/>
            <a:ext cx="3322080" cy="1491480"/>
          </a:xfrm>
          <a:prstGeom prst="roundRect">
            <a:avLst>
              <a:gd name="adj" fmla="val 8838"/>
            </a:avLst>
          </a:prstGeom>
          <a:solidFill>
            <a:srgbClr val="B3E8CA"/>
          </a:solidFill>
          <a:ln w="6350">
            <a:noFill/>
          </a:ln>
        </p:spPr>
        <p:style>
          <a:lnRef idx="0">
            <a:scrgbClr r="0" g="0" b="0"/>
          </a:lnRef>
          <a:fillRef idx="0">
            <a:scrgbClr r="0" g="0" b="0"/>
          </a:fillRef>
          <a:effectRef idx="0">
            <a:scrgbClr r="0" g="0" b="0"/>
          </a:effectRef>
          <a:fontRef idx="minor"/>
        </p:style>
        <p:txBody>
          <a:bodyPr lIns="72000" tIns="108000" rIns="72000" bIns="108000" numCol="1" spcCol="0" anchor="t">
            <a:noAutofit/>
          </a:bodyPr>
          <a:lstStyle/>
          <a:p>
            <a:pPr marL="0" marR="0" lvl="0" indent="0" algn="ctr" defTabSz="914400" rtl="0" eaLnBrk="1" fontAlgn="auto" latinLnBrk="0" hangingPunct="1">
              <a:lnSpc>
                <a:spcPct val="90000"/>
              </a:lnSpc>
              <a:spcBef>
                <a:spcPts val="0"/>
              </a:spcBef>
              <a:spcAft>
                <a:spcPts val="601"/>
              </a:spcAft>
              <a:buClrTx/>
              <a:buSzTx/>
              <a:buFontTx/>
              <a:buNone/>
              <a:tabLst>
                <a:tab pos="0" algn="l"/>
              </a:tabLst>
              <a:defRPr/>
            </a:pPr>
            <a:r>
              <a:rPr kumimoji="0" lang="en-US" sz="1100" b="1" i="0" u="none" strike="noStrike" kern="1200" cap="none" spc="0" normalizeH="0" baseline="0" noProof="0" dirty="0">
                <a:ln>
                  <a:noFill/>
                </a:ln>
                <a:solidFill>
                  <a:srgbClr val="416972"/>
                </a:solidFill>
                <a:effectLst/>
                <a:uLnTx/>
                <a:uFillTx/>
                <a:latin typeface="Yu Gothic UI" panose="020B0500000000000000" pitchFamily="34" charset="-128"/>
                <a:ea typeface="Yu Gothic UI" panose="020B0500000000000000" pitchFamily="34" charset="-128"/>
                <a:cs typeface="+mn-cs"/>
              </a:rPr>
              <a:t>Customized and easy interaction with government agencies </a:t>
            </a:r>
          </a:p>
          <a:p>
            <a:pPr marL="0" marR="0" lvl="0" indent="0" algn="ctr" defTabSz="914400" rtl="0" eaLnBrk="1" fontAlgn="auto" latinLnBrk="0" hangingPunct="1">
              <a:lnSpc>
                <a:spcPct val="90000"/>
              </a:lnSpc>
              <a:spcBef>
                <a:spcPts val="0"/>
              </a:spcBef>
              <a:spcAft>
                <a:spcPts val="601"/>
              </a:spcAft>
              <a:buClrTx/>
              <a:buSzTx/>
              <a:buFontTx/>
              <a:buNone/>
              <a:tabLst>
                <a:tab pos="0" algn="l"/>
              </a:tabLst>
              <a:defRPr/>
            </a:pPr>
            <a:r>
              <a:rPr kumimoji="0" lang="en-US" sz="1100" b="0" i="0" u="none" strike="noStrike" kern="1200" cap="none" spc="0" normalizeH="0" baseline="0" noProof="0" dirty="0">
                <a:ln>
                  <a:noFill/>
                </a:ln>
                <a:solidFill>
                  <a:srgbClr val="416972"/>
                </a:solidFill>
                <a:effectLst/>
                <a:uLnTx/>
                <a:uFillTx/>
                <a:latin typeface="Yu Gothic UI" panose="020B0500000000000000" pitchFamily="34" charset="-128"/>
                <a:ea typeface="Yu Gothic UI" panose="020B0500000000000000" pitchFamily="34" charset="-128"/>
                <a:cs typeface="+mn-cs"/>
              </a:rPr>
              <a:t>The use of artificial intelligence in our work and organization makes citizens’ and businesses’ encounters with the public sector easier, simpler, and more personal.</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43" name="Rektangel 122"/>
          <p:cNvSpPr/>
          <p:nvPr/>
        </p:nvSpPr>
        <p:spPr>
          <a:xfrm>
            <a:off x="699840" y="3097800"/>
            <a:ext cx="3322080" cy="1490760"/>
          </a:xfrm>
          <a:prstGeom prst="roundRect">
            <a:avLst>
              <a:gd name="adj" fmla="val 8838"/>
            </a:avLst>
          </a:prstGeom>
          <a:solidFill>
            <a:srgbClr val="B3E8CA"/>
          </a:solidFill>
          <a:ln w="6350">
            <a:noFill/>
          </a:ln>
        </p:spPr>
        <p:style>
          <a:lnRef idx="0">
            <a:scrgbClr r="0" g="0" b="0"/>
          </a:lnRef>
          <a:fillRef idx="0">
            <a:scrgbClr r="0" g="0" b="0"/>
          </a:fillRef>
          <a:effectRef idx="0">
            <a:scrgbClr r="0" g="0" b="0"/>
          </a:effectRef>
          <a:fontRef idx="minor"/>
        </p:style>
        <p:txBody>
          <a:bodyPr lIns="72000" tIns="108000" rIns="72000" bIns="108000" numCol="1" spcCol="0" anchor="t">
            <a:noAutofit/>
          </a:bodyPr>
          <a:lstStyle/>
          <a:p>
            <a:pPr marL="0" marR="0" lvl="0" indent="0" algn="ctr" defTabSz="914400" rtl="0" eaLnBrk="1" fontAlgn="auto" latinLnBrk="0" hangingPunct="1">
              <a:lnSpc>
                <a:spcPct val="90000"/>
              </a:lnSpc>
              <a:spcBef>
                <a:spcPts val="0"/>
              </a:spcBef>
              <a:spcAft>
                <a:spcPts val="601"/>
              </a:spcAft>
              <a:buClrTx/>
              <a:buSzTx/>
              <a:buFontTx/>
              <a:buNone/>
              <a:tabLst>
                <a:tab pos="0" algn="l"/>
              </a:tabLst>
              <a:defRPr/>
            </a:pPr>
            <a:r>
              <a:rPr kumimoji="0" lang="en-US" sz="1100" b="1" i="0" u="none" strike="noStrike" kern="1200" cap="none" spc="0" normalizeH="0" baseline="0" noProof="0" dirty="0">
                <a:ln>
                  <a:noFill/>
                </a:ln>
                <a:solidFill>
                  <a:srgbClr val="3B5463"/>
                </a:solidFill>
                <a:effectLst/>
                <a:uLnTx/>
                <a:uFillTx/>
                <a:latin typeface="Yu Gothic UI" panose="020B0500000000000000" pitchFamily="34" charset="-128"/>
                <a:ea typeface="Yu Gothic UI" panose="020B0500000000000000" pitchFamily="34" charset="-128"/>
                <a:cs typeface="+mn-cs"/>
              </a:rPr>
              <a:t>An efficient and innovative public sector </a:t>
            </a:r>
          </a:p>
          <a:p>
            <a:pPr marL="0" marR="0" lvl="0" indent="0" algn="ctr" defTabSz="914400" rtl="0" eaLnBrk="1" fontAlgn="auto" latinLnBrk="0" hangingPunct="1">
              <a:lnSpc>
                <a:spcPct val="90000"/>
              </a:lnSpc>
              <a:spcBef>
                <a:spcPts val="0"/>
              </a:spcBef>
              <a:spcAft>
                <a:spcPts val="601"/>
              </a:spcAft>
              <a:buClrTx/>
              <a:buSzTx/>
              <a:buFontTx/>
              <a:buNone/>
              <a:tabLst>
                <a:tab pos="0" algn="l"/>
              </a:tabLst>
              <a:defRPr/>
            </a:pPr>
            <a:r>
              <a:rPr kumimoji="0" lang="en-US" sz="1100" b="0" i="0" u="none" strike="noStrike" kern="1200" cap="none" spc="0" normalizeH="0" baseline="0" noProof="0" dirty="0">
                <a:ln>
                  <a:noFill/>
                </a:ln>
                <a:solidFill>
                  <a:srgbClr val="436F73"/>
                </a:solidFill>
                <a:effectLst/>
                <a:uLnTx/>
                <a:uFillTx/>
                <a:latin typeface="Yu Gothic UI" panose="020B0500000000000000" pitchFamily="34" charset="-128"/>
                <a:ea typeface="Yu Gothic UI" panose="020B0500000000000000" pitchFamily="34" charset="-128"/>
                <a:cs typeface="+mn-cs"/>
              </a:rPr>
              <a:t>Using artificial intelligence in our work and organization ensures that resources are used where they provide the most value and that new solutions and services are continuously developed. This will free up resources where there is a labour shortage.</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44" name="Rektangel 123"/>
          <p:cNvSpPr/>
          <p:nvPr/>
        </p:nvSpPr>
        <p:spPr>
          <a:xfrm>
            <a:off x="8177760" y="3097800"/>
            <a:ext cx="3322080" cy="1491480"/>
          </a:xfrm>
          <a:prstGeom prst="roundRect">
            <a:avLst>
              <a:gd name="adj" fmla="val 8838"/>
            </a:avLst>
          </a:prstGeom>
          <a:solidFill>
            <a:srgbClr val="B3E8CA"/>
          </a:solidFill>
          <a:ln w="6350">
            <a:noFill/>
          </a:ln>
        </p:spPr>
        <p:style>
          <a:lnRef idx="0">
            <a:scrgbClr r="0" g="0" b="0"/>
          </a:lnRef>
          <a:fillRef idx="0">
            <a:scrgbClr r="0" g="0" b="0"/>
          </a:fillRef>
          <a:effectRef idx="0">
            <a:scrgbClr r="0" g="0" b="0"/>
          </a:effectRef>
          <a:fontRef idx="minor"/>
        </p:style>
        <p:txBody>
          <a:bodyPr lIns="72000" tIns="108000" rIns="72000" bIns="108000" numCol="1" spcCol="0" anchor="t">
            <a:noAutofit/>
          </a:bodyPr>
          <a:lstStyle/>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US" sz="1100" b="1" i="0" u="none" strike="noStrike" kern="1200" cap="none" spc="0" normalizeH="0" baseline="0" noProof="0" dirty="0">
                <a:ln>
                  <a:noFill/>
                </a:ln>
                <a:solidFill>
                  <a:srgbClr val="3B5463"/>
                </a:solidFill>
                <a:effectLst/>
                <a:uLnTx/>
                <a:uFillTx/>
                <a:latin typeface="Yu Gothic UI" panose="020B0500000000000000" pitchFamily="34" charset="-128"/>
                <a:ea typeface="Yu Gothic UI" panose="020B0500000000000000" pitchFamily="34" charset="-128"/>
                <a:cs typeface="+mn-cs"/>
              </a:rPr>
              <a:t>Enhanced professionalism and focus on the core task </a:t>
            </a:r>
          </a:p>
          <a:p>
            <a:pPr marL="0" marR="0" lvl="0" indent="0" algn="ctr" defTabSz="914400" rtl="0" eaLnBrk="1" fontAlgn="auto" latinLnBrk="0" hangingPunct="1">
              <a:lnSpc>
                <a:spcPct val="90000"/>
              </a:lnSpc>
              <a:spcBef>
                <a:spcPts val="0"/>
              </a:spcBef>
              <a:spcAft>
                <a:spcPts val="601"/>
              </a:spcAft>
              <a:buClrTx/>
              <a:buSzTx/>
              <a:buFontTx/>
              <a:buNone/>
              <a:tabLst/>
              <a:defRPr/>
            </a:pPr>
            <a:r>
              <a:rPr kumimoji="0" lang="en-US" sz="1100" b="0" i="0" u="none" strike="noStrike" kern="1200" cap="none" spc="0" normalizeH="0" baseline="0" noProof="0" dirty="0">
                <a:ln>
                  <a:noFill/>
                </a:ln>
                <a:solidFill>
                  <a:srgbClr val="416972"/>
                </a:solidFill>
                <a:effectLst/>
                <a:uLnTx/>
                <a:uFillTx/>
                <a:latin typeface="Yu Gothic UI" panose="020B0500000000000000" pitchFamily="34" charset="-128"/>
                <a:ea typeface="Yu Gothic UI" panose="020B0500000000000000" pitchFamily="34" charset="-128"/>
                <a:cs typeface="+mn-cs"/>
              </a:rPr>
              <a:t>Using artificial intelligence in our work and organization enhances the professionalism of public employees and supports, among other things, more time for citizen- and business-oriented tasks.</a:t>
            </a:r>
            <a:endParaRPr kumimoji="0" lang="da-DK" sz="1100" b="0" i="0" u="none" strike="noStrike" kern="1200" cap="none" spc="0" normalizeH="0" baseline="0" noProof="0" dirty="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45" name="Rektangel 43"/>
          <p:cNvSpPr/>
          <p:nvPr/>
        </p:nvSpPr>
        <p:spPr>
          <a:xfrm>
            <a:off x="699840" y="4716720"/>
            <a:ext cx="10812240" cy="255960"/>
          </a:xfrm>
          <a:prstGeom prst="roundRect">
            <a:avLst>
              <a:gd name="adj" fmla="val 16667"/>
            </a:avLst>
          </a:prstGeom>
          <a:solidFill>
            <a:srgbClr val="7B9CB0"/>
          </a:solidFill>
          <a:ln w="6350">
            <a:noFill/>
          </a:ln>
        </p:spPr>
        <p:style>
          <a:lnRef idx="0">
            <a:scrgbClr r="0" g="0" b="0"/>
          </a:lnRef>
          <a:fillRef idx="0">
            <a:scrgbClr r="0" g="0" b="0"/>
          </a:fillRef>
          <a:effectRef idx="0">
            <a:scrgbClr r="0" g="0" b="0"/>
          </a:effectRef>
          <a:fontRef idx="minor"/>
        </p:style>
        <p:txBody>
          <a:bodyPr lIns="108000" tIns="108000" rIns="108000" bIns="108000" numCol="1" spc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Lst>
              <a:defRPr/>
            </a:pPr>
            <a:r>
              <a:rPr kumimoji="0" lang="da-DK" sz="1200" b="1" i="0" u="none" strike="noStrike" kern="1200" cap="none" spc="0" normalizeH="0" baseline="0" noProof="0" dirty="0" err="1">
                <a:ln>
                  <a:noFill/>
                </a:ln>
                <a:solidFill>
                  <a:srgbClr val="FFFFFF"/>
                </a:solidFill>
                <a:effectLst/>
                <a:uLnTx/>
                <a:uFillTx/>
                <a:latin typeface="Yu Gothic UI" panose="020B0500000000000000" pitchFamily="34" charset="-128"/>
                <a:ea typeface="Yu Gothic UI" panose="020B0500000000000000" pitchFamily="34" charset="-128"/>
                <a:cs typeface="+mn-cs"/>
              </a:rPr>
              <a:t>Measuring</a:t>
            </a:r>
            <a:r>
              <a:rPr kumimoji="0" lang="da-DK" sz="1200" b="1"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rPr>
              <a:t> points</a:t>
            </a:r>
            <a:endParaRPr kumimoji="0" lang="da-DK" sz="1200" b="0" i="0" u="none" strike="noStrike" kern="1200" cap="none" spc="0" normalizeH="0" baseline="0" noProof="0" dirty="0">
              <a:ln>
                <a:noFill/>
              </a:ln>
              <a:solidFill>
                <a:srgbClr val="FFFFFF"/>
              </a:solidFill>
              <a:effectLst/>
              <a:uLnTx/>
              <a:uFillTx/>
              <a:latin typeface="Yu Gothic UI" panose="020B0500000000000000" pitchFamily="34" charset="-128"/>
              <a:ea typeface="Yu Gothic UI" panose="020B0500000000000000" pitchFamily="34" charset="-128"/>
              <a:cs typeface="+mn-cs"/>
            </a:endParaRPr>
          </a:p>
        </p:txBody>
      </p:sp>
      <p:sp>
        <p:nvSpPr>
          <p:cNvPr id="446" name="Rektangel 44"/>
          <p:cNvSpPr/>
          <p:nvPr/>
        </p:nvSpPr>
        <p:spPr>
          <a:xfrm>
            <a:off x="713160" y="5082840"/>
            <a:ext cx="1979640" cy="390240"/>
          </a:xfrm>
          <a:prstGeom prst="roundRect">
            <a:avLst>
              <a:gd name="adj" fmla="val 16667"/>
            </a:avLst>
          </a:prstGeom>
          <a:solidFill>
            <a:srgbClr val="C9D7DF"/>
          </a:solidFill>
          <a:ln w="6350">
            <a:noFill/>
          </a:ln>
        </p:spPr>
        <p:style>
          <a:lnRef idx="0">
            <a:scrgbClr r="0" g="0" b="0"/>
          </a:lnRef>
          <a:fillRef idx="0">
            <a:scrgbClr r="0" g="0" b="0"/>
          </a:fillRef>
          <a:effectRef idx="0">
            <a:scrgbClr r="0" g="0" b="0"/>
          </a:effectRef>
          <a:fontRef idx="minor"/>
        </p:style>
        <p:txBody>
          <a:bodyPr lIns="36000" tIns="72000" rIns="36000" bIns="108000" numCol="1" spcCol="0" anchor="ctr">
            <a:noAutofit/>
          </a:bodyPr>
          <a:lstStyle/>
          <a:p>
            <a:pPr marL="0" marR="0" lvl="0" indent="0" algn="ctr" defTabSz="914400" rtl="0" eaLnBrk="1" fontAlgn="auto" latinLnBrk="0" hangingPunct="1">
              <a:lnSpc>
                <a:spcPct val="90000"/>
              </a:lnSpc>
              <a:spcBef>
                <a:spcPts val="485"/>
              </a:spcBef>
              <a:spcAft>
                <a:spcPts val="0"/>
              </a:spcAft>
              <a:buClrTx/>
              <a:buSzTx/>
              <a:buFontTx/>
              <a:buNone/>
              <a:tabLst>
                <a:tab pos="0" algn="l"/>
              </a:tabLst>
              <a:defRPr/>
            </a:pPr>
            <a:r>
              <a:rPr kumimoji="0" lang="en-US" sz="900" b="0" i="0" u="none" strike="noStrike" kern="1200" cap="none" spc="0" normalizeH="0" baseline="0" noProof="0">
                <a:ln>
                  <a:noFill/>
                </a:ln>
                <a:solidFill>
                  <a:srgbClr val="3B5463"/>
                </a:solidFill>
                <a:effectLst/>
                <a:uLnTx/>
                <a:uFillTx/>
                <a:latin typeface="Yu Gothic UI" panose="020B0500000000000000" pitchFamily="34" charset="-128"/>
                <a:ea typeface="Yu Gothic UI" panose="020B0500000000000000" pitchFamily="34" charset="-128"/>
                <a:cs typeface="+mn-cs"/>
              </a:rPr>
              <a:t>Freeing up time / FTEs</a:t>
            </a:r>
          </a:p>
        </p:txBody>
      </p:sp>
      <p:sp>
        <p:nvSpPr>
          <p:cNvPr id="447" name="Rektangel 44"/>
          <p:cNvSpPr/>
          <p:nvPr/>
        </p:nvSpPr>
        <p:spPr>
          <a:xfrm>
            <a:off x="2913120" y="5082840"/>
            <a:ext cx="1984320" cy="378000"/>
          </a:xfrm>
          <a:prstGeom prst="roundRect">
            <a:avLst>
              <a:gd name="adj" fmla="val 16667"/>
            </a:avLst>
          </a:prstGeom>
          <a:solidFill>
            <a:srgbClr val="C9D7DF"/>
          </a:solidFill>
          <a:ln w="6350">
            <a:noFill/>
          </a:ln>
        </p:spPr>
        <p:style>
          <a:lnRef idx="0">
            <a:scrgbClr r="0" g="0" b="0"/>
          </a:lnRef>
          <a:fillRef idx="0">
            <a:scrgbClr r="0" g="0" b="0"/>
          </a:fillRef>
          <a:effectRef idx="0">
            <a:scrgbClr r="0" g="0" b="0"/>
          </a:effectRef>
          <a:fontRef idx="minor"/>
        </p:style>
        <p:txBody>
          <a:bodyPr lIns="36000" tIns="72000" rIns="36000" bIns="108000" numCol="1" spcCol="0" anchor="ctr">
            <a:noAutofit/>
          </a:bodyPr>
          <a:lstStyle/>
          <a:p>
            <a:pPr marL="0" marR="0" lvl="0" indent="0" algn="ctr" defTabSz="914400" rtl="0" eaLnBrk="1" fontAlgn="auto" latinLnBrk="0" hangingPunct="1">
              <a:lnSpc>
                <a:spcPct val="90000"/>
              </a:lnSpc>
              <a:spcBef>
                <a:spcPts val="485"/>
              </a:spcBef>
              <a:spcAft>
                <a:spcPts val="0"/>
              </a:spcAft>
              <a:buClrTx/>
              <a:buSzTx/>
              <a:buFontTx/>
              <a:buNone/>
              <a:tabLst>
                <a:tab pos="0" algn="l"/>
              </a:tabLst>
              <a:defRPr/>
            </a:pPr>
            <a:r>
              <a:rPr kumimoji="0" lang="en-US" sz="900" b="0" i="0" u="none" strike="noStrike" kern="1200" cap="none" spc="0" normalizeH="0" baseline="0" noProof="0">
                <a:ln>
                  <a:noFill/>
                </a:ln>
                <a:solidFill>
                  <a:srgbClr val="3B5463"/>
                </a:solidFill>
                <a:effectLst/>
                <a:uLnTx/>
                <a:uFillTx/>
                <a:latin typeface="Yu Gothic UI" panose="020B0500000000000000" pitchFamily="34" charset="-128"/>
                <a:ea typeface="Yu Gothic UI" panose="020B0500000000000000" pitchFamily="34" charset="-128"/>
                <a:cs typeface="+mn-cs"/>
              </a:rPr>
              <a:t>Removal of unclear and outdated legal barriers</a:t>
            </a:r>
            <a:endParaRPr kumimoji="0" lang="en-US" sz="9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48" name="Rektangel 44"/>
          <p:cNvSpPr/>
          <p:nvPr/>
        </p:nvSpPr>
        <p:spPr>
          <a:xfrm>
            <a:off x="5118120" y="5082840"/>
            <a:ext cx="1984320" cy="378000"/>
          </a:xfrm>
          <a:prstGeom prst="roundRect">
            <a:avLst>
              <a:gd name="adj" fmla="val 16667"/>
            </a:avLst>
          </a:prstGeom>
          <a:solidFill>
            <a:srgbClr val="C9D7DF"/>
          </a:solidFill>
          <a:ln w="6350">
            <a:noFill/>
          </a:ln>
        </p:spPr>
        <p:style>
          <a:lnRef idx="0">
            <a:scrgbClr r="0" g="0" b="0"/>
          </a:lnRef>
          <a:fillRef idx="0">
            <a:scrgbClr r="0" g="0" b="0"/>
          </a:fillRef>
          <a:effectRef idx="0">
            <a:scrgbClr r="0" g="0" b="0"/>
          </a:effectRef>
          <a:fontRef idx="minor"/>
        </p:style>
        <p:txBody>
          <a:bodyPr lIns="36000" tIns="72000" rIns="36000" bIns="108000" numCol="1" spcCol="0" anchor="ctr">
            <a:noAutofit/>
          </a:bodyPr>
          <a:lstStyle/>
          <a:p>
            <a:pPr marL="0" marR="0" lvl="0" indent="0" algn="ctr" defTabSz="914400" rtl="0" eaLnBrk="1" fontAlgn="auto" latinLnBrk="0" hangingPunct="1">
              <a:lnSpc>
                <a:spcPct val="90000"/>
              </a:lnSpc>
              <a:spcBef>
                <a:spcPts val="485"/>
              </a:spcBef>
              <a:spcAft>
                <a:spcPts val="0"/>
              </a:spcAft>
              <a:buClrTx/>
              <a:buSzTx/>
              <a:buFontTx/>
              <a:buNone/>
              <a:tabLst>
                <a:tab pos="0" algn="l"/>
              </a:tabLst>
              <a:defRPr/>
            </a:pPr>
            <a:r>
              <a:rPr kumimoji="0" lang="en-US" sz="900" b="0" i="0" u="none" strike="noStrike" kern="1200" cap="none" spc="0" normalizeH="0" baseline="0" noProof="0">
                <a:ln>
                  <a:noFill/>
                </a:ln>
                <a:solidFill>
                  <a:srgbClr val="3B5463"/>
                </a:solidFill>
                <a:effectLst/>
                <a:uLnTx/>
                <a:uFillTx/>
                <a:latin typeface="Yu Gothic UI" panose="020B0500000000000000" pitchFamily="34" charset="-128"/>
                <a:ea typeface="Yu Gothic UI" panose="020B0500000000000000" pitchFamily="34" charset="-128"/>
                <a:cs typeface="+mn-cs"/>
              </a:rPr>
              <a:t>Broad use in the agencies where the technology creates value </a:t>
            </a:r>
            <a:endParaRPr kumimoji="0" lang="en-US" sz="9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49" name="Rektangel 44"/>
          <p:cNvSpPr/>
          <p:nvPr/>
        </p:nvSpPr>
        <p:spPr>
          <a:xfrm>
            <a:off x="7322760" y="5082840"/>
            <a:ext cx="1984320" cy="378000"/>
          </a:xfrm>
          <a:prstGeom prst="roundRect">
            <a:avLst>
              <a:gd name="adj" fmla="val 16667"/>
            </a:avLst>
          </a:prstGeom>
          <a:solidFill>
            <a:srgbClr val="C9D7DF"/>
          </a:solidFill>
          <a:ln w="6350">
            <a:noFill/>
          </a:ln>
        </p:spPr>
        <p:style>
          <a:lnRef idx="0">
            <a:scrgbClr r="0" g="0" b="0"/>
          </a:lnRef>
          <a:fillRef idx="0">
            <a:scrgbClr r="0" g="0" b="0"/>
          </a:fillRef>
          <a:effectRef idx="0">
            <a:scrgbClr r="0" g="0" b="0"/>
          </a:effectRef>
          <a:fontRef idx="minor"/>
        </p:style>
        <p:txBody>
          <a:bodyPr lIns="36000" tIns="72000" rIns="36000" bIns="108000" numCol="1" spcCol="0" anchor="ctr">
            <a:noAutofit/>
          </a:bodyPr>
          <a:lstStyle/>
          <a:p>
            <a:pPr marL="0" marR="0" lvl="0" indent="0" algn="ctr" defTabSz="914400" rtl="0" eaLnBrk="1" fontAlgn="auto" latinLnBrk="0" hangingPunct="1">
              <a:lnSpc>
                <a:spcPct val="90000"/>
              </a:lnSpc>
              <a:spcBef>
                <a:spcPts val="485"/>
              </a:spcBef>
              <a:spcAft>
                <a:spcPts val="0"/>
              </a:spcAft>
              <a:buClrTx/>
              <a:buSzTx/>
              <a:buFontTx/>
              <a:buNone/>
              <a:tabLst>
                <a:tab pos="0" algn="l"/>
              </a:tabLst>
              <a:defRPr/>
            </a:pPr>
            <a:r>
              <a:rPr kumimoji="0" lang="en-US" sz="900" b="0" i="0" u="none" strike="noStrike" kern="1200" cap="none" spc="0" normalizeH="0" baseline="0" noProof="0">
                <a:ln>
                  <a:noFill/>
                </a:ln>
                <a:solidFill>
                  <a:srgbClr val="3B5463"/>
                </a:solidFill>
                <a:effectLst/>
                <a:uLnTx/>
                <a:uFillTx/>
                <a:latin typeface="Yu Gothic UI" panose="020B0500000000000000" pitchFamily="34" charset="-128"/>
                <a:ea typeface="Yu Gothic UI" panose="020B0500000000000000" pitchFamily="34" charset="-128"/>
                <a:cs typeface="+mn-cs"/>
              </a:rPr>
              <a:t>Easier and simpler interaction for citizens and organizations</a:t>
            </a:r>
            <a:endParaRPr kumimoji="0" lang="en-US" sz="9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
        <p:nvSpPr>
          <p:cNvPr id="450" name="Rektangel 44"/>
          <p:cNvSpPr/>
          <p:nvPr/>
        </p:nvSpPr>
        <p:spPr>
          <a:xfrm>
            <a:off x="9527760" y="5082840"/>
            <a:ext cx="1984320" cy="378000"/>
          </a:xfrm>
          <a:prstGeom prst="roundRect">
            <a:avLst>
              <a:gd name="adj" fmla="val 16667"/>
            </a:avLst>
          </a:prstGeom>
          <a:solidFill>
            <a:srgbClr val="C9D7DF"/>
          </a:solidFill>
          <a:ln w="6350">
            <a:noFill/>
          </a:ln>
        </p:spPr>
        <p:style>
          <a:lnRef idx="0">
            <a:scrgbClr r="0" g="0" b="0"/>
          </a:lnRef>
          <a:fillRef idx="0">
            <a:scrgbClr r="0" g="0" b="0"/>
          </a:fillRef>
          <a:effectRef idx="0">
            <a:scrgbClr r="0" g="0" b="0"/>
          </a:effectRef>
          <a:fontRef idx="minor"/>
        </p:style>
        <p:txBody>
          <a:bodyPr lIns="36000" tIns="72000" rIns="36000" bIns="108000" numCol="1" spcCol="0" anchor="ctr">
            <a:noAutofit/>
          </a:bodyPr>
          <a:lstStyle/>
          <a:p>
            <a:pPr marL="0" marR="0" lvl="0" indent="0" algn="ctr" defTabSz="914400" rtl="0" eaLnBrk="1" fontAlgn="auto" latinLnBrk="0" hangingPunct="1">
              <a:lnSpc>
                <a:spcPct val="90000"/>
              </a:lnSpc>
              <a:spcBef>
                <a:spcPts val="485"/>
              </a:spcBef>
              <a:spcAft>
                <a:spcPts val="0"/>
              </a:spcAft>
              <a:buClrTx/>
              <a:buSzTx/>
              <a:buFontTx/>
              <a:buNone/>
              <a:tabLst>
                <a:tab pos="0" algn="l"/>
              </a:tabLst>
              <a:defRPr/>
            </a:pPr>
            <a:r>
              <a:rPr kumimoji="0" lang="en-US" sz="900" b="0" i="0" u="none" strike="noStrike" kern="1200" cap="none" spc="0" normalizeH="0" baseline="0" noProof="0">
                <a:ln>
                  <a:noFill/>
                </a:ln>
                <a:solidFill>
                  <a:srgbClr val="3B5463"/>
                </a:solidFill>
                <a:effectLst/>
                <a:uLnTx/>
                <a:uFillTx/>
                <a:latin typeface="Yu Gothic UI" panose="020B0500000000000000" pitchFamily="34" charset="-128"/>
                <a:ea typeface="Yu Gothic UI" panose="020B0500000000000000" pitchFamily="34" charset="-128"/>
                <a:cs typeface="+mn-cs"/>
              </a:rPr>
              <a:t>Professional support for employees</a:t>
            </a:r>
            <a:endParaRPr kumimoji="0" lang="en-US" sz="900" b="0" i="0" u="none" strike="noStrike" kern="1200" cap="none" spc="0" normalizeH="0" baseline="0" noProof="0">
              <a:ln>
                <a:noFill/>
              </a:ln>
              <a:solidFill>
                <a:srgbClr val="000000"/>
              </a:solidFill>
              <a:effectLst/>
              <a:uLnTx/>
              <a:uFillTx/>
              <a:latin typeface="Yu Gothic UI" panose="020B0500000000000000" pitchFamily="34" charset="-128"/>
              <a:ea typeface="Yu Gothic UI" panose="020B0500000000000000" pitchFamily="34" charset="-128"/>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1FA19-7FD0-76DD-3C29-75F5AC0D05AA}"/>
              </a:ext>
            </a:extLst>
          </p:cNvPr>
          <p:cNvSpPr>
            <a:spLocks noGrp="1"/>
          </p:cNvSpPr>
          <p:nvPr>
            <p:ph type="body" sz="quarter" idx="13"/>
          </p:nvPr>
        </p:nvSpPr>
        <p:spPr/>
        <p:txBody>
          <a:bodyPr/>
          <a:lstStyle/>
          <a:p>
            <a:r>
              <a:rPr lang="en-GB" dirty="0">
                <a:latin typeface="Aptos Display" panose="020B0004020202020204" pitchFamily="34" charset="0"/>
              </a:rPr>
              <a:t>Salaries and working conditions (2)</a:t>
            </a:r>
            <a:endParaRPr lang="en-US" dirty="0">
              <a:latin typeface="Aptos Display" panose="020B0004020202020204" pitchFamily="34" charset="0"/>
            </a:endParaRPr>
          </a:p>
        </p:txBody>
      </p:sp>
      <p:sp>
        <p:nvSpPr>
          <p:cNvPr id="3" name="Text Placeholder 2">
            <a:extLst>
              <a:ext uri="{FF2B5EF4-FFF2-40B4-BE49-F238E27FC236}">
                <a16:creationId xmlns:a16="http://schemas.microsoft.com/office/drawing/2014/main" id="{8EE6FFB3-25CC-F2C3-2AD5-93D458390B49}"/>
              </a:ext>
            </a:extLst>
          </p:cNvPr>
          <p:cNvSpPr>
            <a:spLocks noGrp="1"/>
          </p:cNvSpPr>
          <p:nvPr>
            <p:ph type="body" sz="quarter" idx="14"/>
          </p:nvPr>
        </p:nvSpPr>
        <p:spPr/>
        <p:txBody>
          <a:bodyPr/>
          <a:lstStyle/>
          <a:p>
            <a:endParaRPr lang="en-US" dirty="0"/>
          </a:p>
        </p:txBody>
      </p:sp>
      <p:pic>
        <p:nvPicPr>
          <p:cNvPr id="11" name="Picture 10">
            <a:extLst>
              <a:ext uri="{FF2B5EF4-FFF2-40B4-BE49-F238E27FC236}">
                <a16:creationId xmlns:a16="http://schemas.microsoft.com/office/drawing/2014/main" id="{930BBEE4-9434-977C-8E40-ED314C59C316}"/>
              </a:ext>
            </a:extLst>
          </p:cNvPr>
          <p:cNvPicPr>
            <a:picLocks noChangeAspect="1"/>
          </p:cNvPicPr>
          <p:nvPr/>
        </p:nvPicPr>
        <p:blipFill>
          <a:blip r:embed="rId2"/>
          <a:stretch>
            <a:fillRect/>
          </a:stretch>
        </p:blipFill>
        <p:spPr>
          <a:xfrm>
            <a:off x="8979168" y="413878"/>
            <a:ext cx="2684090" cy="6030243"/>
          </a:xfrm>
          <a:prstGeom prst="rect">
            <a:avLst/>
          </a:prstGeom>
        </p:spPr>
      </p:pic>
      <p:pic>
        <p:nvPicPr>
          <p:cNvPr id="13" name="Picture 12">
            <a:extLst>
              <a:ext uri="{FF2B5EF4-FFF2-40B4-BE49-F238E27FC236}">
                <a16:creationId xmlns:a16="http://schemas.microsoft.com/office/drawing/2014/main" id="{24346871-8354-6015-68E6-E333727D8E9D}"/>
              </a:ext>
            </a:extLst>
          </p:cNvPr>
          <p:cNvPicPr>
            <a:picLocks noChangeAspect="1"/>
          </p:cNvPicPr>
          <p:nvPr/>
        </p:nvPicPr>
        <p:blipFill>
          <a:blip r:embed="rId3"/>
          <a:stretch>
            <a:fillRect/>
          </a:stretch>
        </p:blipFill>
        <p:spPr>
          <a:xfrm>
            <a:off x="1088136" y="1307416"/>
            <a:ext cx="7315774" cy="4482565"/>
          </a:xfrm>
          <a:prstGeom prst="rect">
            <a:avLst/>
          </a:prstGeom>
        </p:spPr>
      </p:pic>
    </p:spTree>
    <p:extLst>
      <p:ext uri="{BB962C8B-B14F-4D97-AF65-F5344CB8AC3E}">
        <p14:creationId xmlns:p14="http://schemas.microsoft.com/office/powerpoint/2010/main" val="3035894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982852-0F26-F9C6-4AC1-CB033F43930A}"/>
              </a:ext>
            </a:extLst>
          </p:cNvPr>
          <p:cNvSpPr/>
          <p:nvPr/>
        </p:nvSpPr>
        <p:spPr>
          <a:xfrm>
            <a:off x="7002780" y="0"/>
            <a:ext cx="5189220" cy="68580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1628877E-5AAF-D26F-85CB-4A214FEA0404}"/>
              </a:ext>
            </a:extLst>
          </p:cNvPr>
          <p:cNvSpPr>
            <a:spLocks noGrp="1"/>
          </p:cNvSpPr>
          <p:nvPr>
            <p:ph type="body" sz="quarter" idx="13"/>
          </p:nvPr>
        </p:nvSpPr>
        <p:spPr>
          <a:xfrm>
            <a:off x="754123" y="138551"/>
            <a:ext cx="11311642" cy="416620"/>
          </a:xfrm>
        </p:spPr>
        <p:txBody>
          <a:bodyPr/>
          <a:lstStyle/>
          <a:p>
            <a:r>
              <a:rPr lang="en-GB" dirty="0">
                <a:latin typeface="Aptos Display" panose="020B0004020202020204" pitchFamily="34" charset="0"/>
              </a:rPr>
              <a:t>Acting appointments – topics covered</a:t>
            </a:r>
            <a:endParaRPr lang="en-US" dirty="0">
              <a:latin typeface="Aptos Display" panose="020B0004020202020204" pitchFamily="34" charset="0"/>
            </a:endParaRPr>
          </a:p>
        </p:txBody>
      </p:sp>
      <p:sp>
        <p:nvSpPr>
          <p:cNvPr id="3" name="Text Placeholder 2">
            <a:extLst>
              <a:ext uri="{FF2B5EF4-FFF2-40B4-BE49-F238E27FC236}">
                <a16:creationId xmlns:a16="http://schemas.microsoft.com/office/drawing/2014/main" id="{101CCDC0-E243-BB34-2DFE-3B469D9AE6C8}"/>
              </a:ext>
            </a:extLst>
          </p:cNvPr>
          <p:cNvSpPr>
            <a:spLocks noGrp="1"/>
          </p:cNvSpPr>
          <p:nvPr>
            <p:ph type="body" sz="quarter" idx="14"/>
          </p:nvPr>
        </p:nvSpPr>
        <p:spPr>
          <a:xfrm>
            <a:off x="1088136" y="1068019"/>
            <a:ext cx="5874138" cy="5213909"/>
          </a:xfrm>
        </p:spPr>
        <p:txBody>
          <a:bodyPr/>
          <a:lstStyle/>
          <a:p>
            <a:r>
              <a:rPr lang="en-GB" dirty="0">
                <a:latin typeface="Aptos Display" panose="020B0004020202020204" pitchFamily="34" charset="0"/>
              </a:rPr>
              <a:t>What is an acting appointment</a:t>
            </a:r>
          </a:p>
          <a:p>
            <a:r>
              <a:rPr lang="en-GB" dirty="0">
                <a:latin typeface="Aptos Display" panose="020B0004020202020204" pitchFamily="34" charset="0"/>
              </a:rPr>
              <a:t>The risks created by acting appointments:</a:t>
            </a:r>
          </a:p>
          <a:p>
            <a:pPr lvl="1"/>
            <a:r>
              <a:rPr lang="en-GB" dirty="0">
                <a:latin typeface="Aptos Display" panose="020B0004020202020204" pitchFamily="34" charset="0"/>
              </a:rPr>
              <a:t>“indefinite” acting appointments</a:t>
            </a:r>
          </a:p>
          <a:p>
            <a:pPr lvl="1"/>
            <a:r>
              <a:rPr lang="en-GB" dirty="0">
                <a:latin typeface="Aptos Display" panose="020B0004020202020204" pitchFamily="34" charset="0"/>
              </a:rPr>
              <a:t>Advantages during competitions</a:t>
            </a:r>
          </a:p>
          <a:p>
            <a:pPr lvl="1"/>
            <a:r>
              <a:rPr lang="en-GB" dirty="0">
                <a:latin typeface="Aptos Display" panose="020B0004020202020204" pitchFamily="34" charset="0"/>
              </a:rPr>
              <a:t>Discouragement of potential candidates</a:t>
            </a:r>
          </a:p>
          <a:p>
            <a:r>
              <a:rPr lang="en-GB" dirty="0">
                <a:latin typeface="Aptos Display" panose="020B0004020202020204" pitchFamily="34" charset="0"/>
              </a:rPr>
              <a:t>Alternative solutions</a:t>
            </a:r>
          </a:p>
          <a:p>
            <a:r>
              <a:rPr lang="en-GB" dirty="0">
                <a:latin typeface="Aptos Display" panose="020B0004020202020204" pitchFamily="34" charset="0"/>
              </a:rPr>
              <a:t>Seven approaches to reduce acting appointments or minimise their negative consequences</a:t>
            </a:r>
          </a:p>
          <a:p>
            <a:pPr lvl="1"/>
            <a:endParaRPr lang="en-GB" dirty="0">
              <a:latin typeface="Aptos Display" panose="020B0004020202020204" pitchFamily="34" charset="0"/>
            </a:endParaRPr>
          </a:p>
          <a:p>
            <a:pPr marL="0" indent="0">
              <a:buNone/>
            </a:pPr>
            <a:endParaRPr lang="en-US" dirty="0">
              <a:latin typeface="Aptos Display" panose="020B0004020202020204" pitchFamily="34" charset="0"/>
            </a:endParaRPr>
          </a:p>
        </p:txBody>
      </p:sp>
      <p:pic>
        <p:nvPicPr>
          <p:cNvPr id="7" name="Picture 6">
            <a:extLst>
              <a:ext uri="{FF2B5EF4-FFF2-40B4-BE49-F238E27FC236}">
                <a16:creationId xmlns:a16="http://schemas.microsoft.com/office/drawing/2014/main" id="{B2A15870-7F45-2EFB-EF30-F591689710E3}"/>
              </a:ext>
            </a:extLst>
          </p:cNvPr>
          <p:cNvPicPr>
            <a:picLocks noChangeAspect="1"/>
          </p:cNvPicPr>
          <p:nvPr/>
        </p:nvPicPr>
        <p:blipFill>
          <a:blip r:embed="rId2"/>
          <a:stretch>
            <a:fillRect/>
          </a:stretch>
        </p:blipFill>
        <p:spPr>
          <a:xfrm>
            <a:off x="7797390" y="842030"/>
            <a:ext cx="3600000" cy="5067260"/>
          </a:xfrm>
          <a:prstGeom prst="rect">
            <a:avLst/>
          </a:prstGeom>
        </p:spPr>
      </p:pic>
    </p:spTree>
    <p:extLst>
      <p:ext uri="{BB962C8B-B14F-4D97-AF65-F5344CB8AC3E}">
        <p14:creationId xmlns:p14="http://schemas.microsoft.com/office/powerpoint/2010/main" val="217660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D393B6-5FD6-387C-0794-F778ABDBFA7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EBB71-1AEC-4D92-8A51-969FF0A7CB17}" type="slidenum">
              <a:rPr kumimoji="0" lang="en-GB" sz="1100" b="0" i="0" u="none" strike="noStrike" kern="1200" cap="none" spc="0" normalizeH="0" baseline="0" noProof="0" smtClean="0">
                <a:ln>
                  <a:noFill/>
                </a:ln>
                <a:solidFill>
                  <a:srgbClr val="2A2E33"/>
                </a:solidFill>
                <a:effectLst/>
                <a:uLnTx/>
                <a:uFillTx/>
                <a:latin typeface="Segoe UI"/>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100" b="0" i="0" u="none" strike="noStrike" kern="1200" cap="none" spc="0" normalizeH="0" baseline="0" noProof="0">
              <a:ln>
                <a:noFill/>
              </a:ln>
              <a:solidFill>
                <a:srgbClr val="2A2E33"/>
              </a:solidFill>
              <a:effectLst/>
              <a:uLnTx/>
              <a:uFillTx/>
              <a:latin typeface="Segoe UI"/>
              <a:ea typeface="+mn-ea"/>
              <a:cs typeface="Segoe UI" panose="020B0502040204020203" pitchFamily="34" charset="0"/>
            </a:endParaRPr>
          </a:p>
        </p:txBody>
      </p:sp>
      <p:sp>
        <p:nvSpPr>
          <p:cNvPr id="9" name="TextBox 8">
            <a:extLst>
              <a:ext uri="{FF2B5EF4-FFF2-40B4-BE49-F238E27FC236}">
                <a16:creationId xmlns:a16="http://schemas.microsoft.com/office/drawing/2014/main" id="{8363D52F-237A-1E42-1BCF-126314393CB4}"/>
              </a:ext>
            </a:extLst>
          </p:cNvPr>
          <p:cNvSpPr txBox="1"/>
          <p:nvPr/>
        </p:nvSpPr>
        <p:spPr>
          <a:xfrm>
            <a:off x="1293830" y="5535588"/>
            <a:ext cx="609442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E33"/>
                </a:solidFill>
                <a:effectLst/>
                <a:uLnTx/>
                <a:uFillTx/>
                <a:latin typeface="Arial Narrow" panose="020B0606020202030204" pitchFamily="34" charset="0"/>
                <a:ea typeface="+mn-ea"/>
                <a:cs typeface="+mn-cs"/>
              </a:rPr>
              <a:t>Note: Data unavailable for Bosnia and Herzegovina and North Macedonia.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A2E33"/>
                </a:solidFill>
                <a:effectLst/>
                <a:uLnTx/>
                <a:uFillTx/>
                <a:latin typeface="Arial Narrow" panose="020B0606020202030204" pitchFamily="34" charset="0"/>
                <a:ea typeface="+mn-ea"/>
                <a:cs typeface="+mn-cs"/>
              </a:rPr>
              <a:t>Source: SIGMA analysis based on information provided by the administrations.</a:t>
            </a:r>
          </a:p>
        </p:txBody>
      </p:sp>
      <p:sp>
        <p:nvSpPr>
          <p:cNvPr id="4" name="TextBox 3">
            <a:extLst>
              <a:ext uri="{FF2B5EF4-FFF2-40B4-BE49-F238E27FC236}">
                <a16:creationId xmlns:a16="http://schemas.microsoft.com/office/drawing/2014/main" id="{3B144FC6-D299-8635-C31D-5AF414C87893}"/>
              </a:ext>
            </a:extLst>
          </p:cNvPr>
          <p:cNvSpPr txBox="1"/>
          <p:nvPr/>
        </p:nvSpPr>
        <p:spPr>
          <a:xfrm>
            <a:off x="1030876" y="503853"/>
            <a:ext cx="988283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A2E33"/>
                </a:solidFill>
                <a:effectLst/>
                <a:uLnTx/>
                <a:uFillTx/>
                <a:latin typeface="Arial"/>
                <a:ea typeface="+mn-ea"/>
                <a:cs typeface="+mn-cs"/>
              </a:rPr>
              <a:t>Share of acting appointments in TPM roles</a:t>
            </a:r>
            <a:endParaRPr kumimoji="0" lang="en-US" sz="1600" b="1" i="0" u="none" strike="noStrike" kern="1200" cap="none" spc="0" normalizeH="0" baseline="0" noProof="0" dirty="0">
              <a:ln>
                <a:noFill/>
              </a:ln>
              <a:solidFill>
                <a:srgbClr val="2A2E33"/>
              </a:solidFill>
              <a:effectLst/>
              <a:uLnTx/>
              <a:uFillTx/>
              <a:latin typeface="Arial"/>
              <a:ea typeface="+mn-ea"/>
              <a:cs typeface="+mn-cs"/>
            </a:endParaRPr>
          </a:p>
        </p:txBody>
      </p:sp>
      <p:pic>
        <p:nvPicPr>
          <p:cNvPr id="6" name="Picture 5">
            <a:extLst>
              <a:ext uri="{FF2B5EF4-FFF2-40B4-BE49-F238E27FC236}">
                <a16:creationId xmlns:a16="http://schemas.microsoft.com/office/drawing/2014/main" id="{8869B3DA-0313-D53C-1D7C-F013F8E4147F}"/>
              </a:ext>
            </a:extLst>
          </p:cNvPr>
          <p:cNvPicPr>
            <a:picLocks noChangeAspect="1"/>
          </p:cNvPicPr>
          <p:nvPr/>
        </p:nvPicPr>
        <p:blipFill>
          <a:blip r:embed="rId3"/>
          <a:stretch>
            <a:fillRect/>
          </a:stretch>
        </p:blipFill>
        <p:spPr>
          <a:xfrm>
            <a:off x="1375196" y="1036350"/>
            <a:ext cx="9711770" cy="4499238"/>
          </a:xfrm>
          <a:prstGeom prst="rect">
            <a:avLst/>
          </a:prstGeom>
        </p:spPr>
      </p:pic>
    </p:spTree>
    <p:extLst>
      <p:ext uri="{BB962C8B-B14F-4D97-AF65-F5344CB8AC3E}">
        <p14:creationId xmlns:p14="http://schemas.microsoft.com/office/powerpoint/2010/main" val="404417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B71AFD-DA0C-E09F-FE91-242C6AF9494D}"/>
              </a:ext>
            </a:extLst>
          </p:cNvPr>
          <p:cNvSpPr>
            <a:spLocks noGrp="1"/>
          </p:cNvSpPr>
          <p:nvPr>
            <p:ph type="body" sz="quarter" idx="13"/>
          </p:nvPr>
        </p:nvSpPr>
        <p:spPr/>
        <p:txBody>
          <a:bodyPr/>
          <a:lstStyle/>
          <a:p>
            <a:r>
              <a:rPr lang="en-GB" dirty="0">
                <a:latin typeface="Aptos Display" panose="020B0004020202020204" pitchFamily="34" charset="0"/>
              </a:rPr>
              <a:t>Acting appointments (2)</a:t>
            </a:r>
            <a:endParaRPr lang="en-US" dirty="0">
              <a:latin typeface="Aptos Display" panose="020B0004020202020204" pitchFamily="34" charset="0"/>
            </a:endParaRPr>
          </a:p>
        </p:txBody>
      </p:sp>
      <p:pic>
        <p:nvPicPr>
          <p:cNvPr id="4" name="Picture 3">
            <a:extLst>
              <a:ext uri="{FF2B5EF4-FFF2-40B4-BE49-F238E27FC236}">
                <a16:creationId xmlns:a16="http://schemas.microsoft.com/office/drawing/2014/main" id="{6340B7BD-37BB-94C3-E830-F17464E5B3AA}"/>
              </a:ext>
            </a:extLst>
          </p:cNvPr>
          <p:cNvPicPr>
            <a:picLocks noChangeAspect="1"/>
          </p:cNvPicPr>
          <p:nvPr/>
        </p:nvPicPr>
        <p:blipFill>
          <a:blip r:embed="rId3"/>
          <a:stretch>
            <a:fillRect/>
          </a:stretch>
        </p:blipFill>
        <p:spPr>
          <a:xfrm>
            <a:off x="5772376" y="785275"/>
            <a:ext cx="5968008" cy="2300682"/>
          </a:xfrm>
          <a:prstGeom prst="rect">
            <a:avLst/>
          </a:prstGeom>
        </p:spPr>
      </p:pic>
      <p:pic>
        <p:nvPicPr>
          <p:cNvPr id="6" name="Picture 5">
            <a:extLst>
              <a:ext uri="{FF2B5EF4-FFF2-40B4-BE49-F238E27FC236}">
                <a16:creationId xmlns:a16="http://schemas.microsoft.com/office/drawing/2014/main" id="{84688EDD-35EB-A140-C766-1D3DE60A7A06}"/>
              </a:ext>
            </a:extLst>
          </p:cNvPr>
          <p:cNvPicPr>
            <a:picLocks noChangeAspect="1"/>
          </p:cNvPicPr>
          <p:nvPr/>
        </p:nvPicPr>
        <p:blipFill>
          <a:blip r:embed="rId4"/>
          <a:stretch>
            <a:fillRect/>
          </a:stretch>
        </p:blipFill>
        <p:spPr>
          <a:xfrm>
            <a:off x="5954218" y="3282770"/>
            <a:ext cx="5604324" cy="2829106"/>
          </a:xfrm>
          <a:prstGeom prst="rect">
            <a:avLst/>
          </a:prstGeom>
        </p:spPr>
      </p:pic>
      <p:pic>
        <p:nvPicPr>
          <p:cNvPr id="9" name="Picture 8">
            <a:extLst>
              <a:ext uri="{FF2B5EF4-FFF2-40B4-BE49-F238E27FC236}">
                <a16:creationId xmlns:a16="http://schemas.microsoft.com/office/drawing/2014/main" id="{DCC1D8E2-8C74-6249-37B5-3E8C34C01A40}"/>
              </a:ext>
            </a:extLst>
          </p:cNvPr>
          <p:cNvPicPr>
            <a:picLocks noChangeAspect="1"/>
          </p:cNvPicPr>
          <p:nvPr/>
        </p:nvPicPr>
        <p:blipFill>
          <a:blip r:embed="rId5"/>
          <a:stretch>
            <a:fillRect/>
          </a:stretch>
        </p:blipFill>
        <p:spPr>
          <a:xfrm>
            <a:off x="1043473" y="1402080"/>
            <a:ext cx="4086628" cy="4411443"/>
          </a:xfrm>
          <a:prstGeom prst="rect">
            <a:avLst/>
          </a:prstGeom>
        </p:spPr>
      </p:pic>
    </p:spTree>
    <p:extLst>
      <p:ext uri="{BB962C8B-B14F-4D97-AF65-F5344CB8AC3E}">
        <p14:creationId xmlns:p14="http://schemas.microsoft.com/office/powerpoint/2010/main" val="3993892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D743F0-3A66-4A0B-C257-E355474A03ED}"/>
              </a:ext>
            </a:extLst>
          </p:cNvPr>
          <p:cNvSpPr/>
          <p:nvPr/>
        </p:nvSpPr>
        <p:spPr>
          <a:xfrm>
            <a:off x="678360" y="3649980"/>
            <a:ext cx="11513640" cy="32080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274F7E1F-C3B3-F062-2EB7-F69D3998D127}"/>
              </a:ext>
            </a:extLst>
          </p:cNvPr>
          <p:cNvSpPr>
            <a:spLocks noGrp="1"/>
          </p:cNvSpPr>
          <p:nvPr>
            <p:ph type="body" sz="quarter" idx="13"/>
          </p:nvPr>
        </p:nvSpPr>
        <p:spPr/>
        <p:txBody>
          <a:bodyPr/>
          <a:lstStyle/>
          <a:p>
            <a:r>
              <a:rPr lang="en-GB" dirty="0">
                <a:latin typeface="Aptos Display" panose="020B0004020202020204" pitchFamily="34" charset="0"/>
              </a:rPr>
              <a:t>Booklets 5 and 8</a:t>
            </a:r>
            <a:endParaRPr lang="en-US" dirty="0">
              <a:latin typeface="Aptos Display" panose="020B0004020202020204" pitchFamily="34" charset="0"/>
            </a:endParaRPr>
          </a:p>
        </p:txBody>
      </p:sp>
      <p:pic>
        <p:nvPicPr>
          <p:cNvPr id="4" name="Picture 3">
            <a:extLst>
              <a:ext uri="{FF2B5EF4-FFF2-40B4-BE49-F238E27FC236}">
                <a16:creationId xmlns:a16="http://schemas.microsoft.com/office/drawing/2014/main" id="{E927373A-D6CC-7203-D968-DEA8E1C6B427}"/>
              </a:ext>
            </a:extLst>
          </p:cNvPr>
          <p:cNvPicPr>
            <a:picLocks noChangeAspect="1"/>
          </p:cNvPicPr>
          <p:nvPr/>
        </p:nvPicPr>
        <p:blipFill>
          <a:blip r:embed="rId3"/>
          <a:stretch>
            <a:fillRect/>
          </a:stretch>
        </p:blipFill>
        <p:spPr>
          <a:xfrm>
            <a:off x="2304607" y="954223"/>
            <a:ext cx="3600000" cy="5080001"/>
          </a:xfrm>
          <a:prstGeom prst="rect">
            <a:avLst/>
          </a:prstGeom>
        </p:spPr>
      </p:pic>
      <p:pic>
        <p:nvPicPr>
          <p:cNvPr id="8" name="Picture 7">
            <a:extLst>
              <a:ext uri="{FF2B5EF4-FFF2-40B4-BE49-F238E27FC236}">
                <a16:creationId xmlns:a16="http://schemas.microsoft.com/office/drawing/2014/main" id="{BFAB635E-E0E2-7610-997D-9B3AD786CA7B}"/>
              </a:ext>
            </a:extLst>
          </p:cNvPr>
          <p:cNvPicPr>
            <a:picLocks noChangeAspect="1"/>
          </p:cNvPicPr>
          <p:nvPr/>
        </p:nvPicPr>
        <p:blipFill>
          <a:blip r:embed="rId4"/>
          <a:stretch>
            <a:fillRect/>
          </a:stretch>
        </p:blipFill>
        <p:spPr>
          <a:xfrm>
            <a:off x="6578021" y="954223"/>
            <a:ext cx="3600000" cy="5098860"/>
          </a:xfrm>
          <a:prstGeom prst="rect">
            <a:avLst/>
          </a:prstGeom>
        </p:spPr>
      </p:pic>
    </p:spTree>
    <p:extLst>
      <p:ext uri="{BB962C8B-B14F-4D97-AF65-F5344CB8AC3E}">
        <p14:creationId xmlns:p14="http://schemas.microsoft.com/office/powerpoint/2010/main" val="13761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in-operated binoculars with blue sky">
            <a:extLst>
              <a:ext uri="{FF2B5EF4-FFF2-40B4-BE49-F238E27FC236}">
                <a16:creationId xmlns:a16="http://schemas.microsoft.com/office/drawing/2014/main" id="{C13A69BD-0B82-FA34-846C-23D036E90B49}"/>
              </a:ext>
            </a:extLst>
          </p:cNvPr>
          <p:cNvPicPr>
            <a:picLocks noChangeAspect="1"/>
          </p:cNvPicPr>
          <p:nvPr/>
        </p:nvPicPr>
        <p:blipFill>
          <a:blip r:embed="rId2">
            <a:extLst>
              <a:ext uri="{28A0092B-C50C-407E-A947-70E740481C1C}">
                <a14:useLocalDpi xmlns:a14="http://schemas.microsoft.com/office/drawing/2010/main" val="0"/>
              </a:ext>
            </a:extLst>
          </a:blip>
          <a:srcRect r="5565"/>
          <a:stretch>
            <a:fillRect/>
          </a:stretch>
        </p:blipFill>
        <p:spPr>
          <a:xfrm flipH="1">
            <a:off x="678359" y="0"/>
            <a:ext cx="11512015" cy="6858000"/>
          </a:xfrm>
          <a:prstGeom prst="rect">
            <a:avLst/>
          </a:prstGeom>
        </p:spPr>
      </p:pic>
      <p:sp>
        <p:nvSpPr>
          <p:cNvPr id="5" name="Rectangle 4">
            <a:extLst>
              <a:ext uri="{FF2B5EF4-FFF2-40B4-BE49-F238E27FC236}">
                <a16:creationId xmlns:a16="http://schemas.microsoft.com/office/drawing/2014/main" id="{55EBDE1E-1F5E-FFD4-98B6-B84E16404555}"/>
              </a:ext>
            </a:extLst>
          </p:cNvPr>
          <p:cNvSpPr/>
          <p:nvPr/>
        </p:nvSpPr>
        <p:spPr>
          <a:xfrm>
            <a:off x="678360" y="2"/>
            <a:ext cx="11513640" cy="6857998"/>
          </a:xfrm>
          <a:prstGeom prst="rect">
            <a:avLst/>
          </a:prstGeom>
          <a:gradFill>
            <a:gsLst>
              <a:gs pos="78000">
                <a:schemeClr val="accent1">
                  <a:lumMod val="5000"/>
                  <a:lumOff val="95000"/>
                  <a:alpha val="0"/>
                </a:schemeClr>
              </a:gs>
              <a:gs pos="57000">
                <a:srgbClr val="F4FFFF">
                  <a:alpha val="50000"/>
                </a:srgbClr>
              </a:gs>
              <a:gs pos="41128">
                <a:srgbClr val="FAFFFF">
                  <a:alpha val="91000"/>
                </a:srgbClr>
              </a:gs>
              <a:gs pos="26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8BE6D5BC-3274-641A-3366-3EEA5F722274}"/>
              </a:ext>
            </a:extLst>
          </p:cNvPr>
          <p:cNvSpPr>
            <a:spLocks noGrp="1"/>
          </p:cNvSpPr>
          <p:nvPr>
            <p:ph type="title"/>
          </p:nvPr>
        </p:nvSpPr>
        <p:spPr/>
        <p:txBody>
          <a:bodyPr>
            <a:normAutofit fontScale="90000"/>
          </a:bodyPr>
          <a:lstStyle/>
          <a:p>
            <a:r>
              <a:rPr lang="en-GB" dirty="0">
                <a:latin typeface="Aptos Display" panose="020B0004020202020204" pitchFamily="34" charset="0"/>
              </a:rPr>
              <a:t>Plans for the future</a:t>
            </a:r>
            <a:endParaRPr lang="en-US" dirty="0">
              <a:latin typeface="Aptos Display" panose="020B0004020202020204" pitchFamily="34" charset="0"/>
            </a:endParaRPr>
          </a:p>
        </p:txBody>
      </p:sp>
      <p:sp>
        <p:nvSpPr>
          <p:cNvPr id="3" name="Content Placeholder 2">
            <a:extLst>
              <a:ext uri="{FF2B5EF4-FFF2-40B4-BE49-F238E27FC236}">
                <a16:creationId xmlns:a16="http://schemas.microsoft.com/office/drawing/2014/main" id="{C02631E9-2ABA-B067-8EE3-B164069D9E2C}"/>
              </a:ext>
            </a:extLst>
          </p:cNvPr>
          <p:cNvSpPr>
            <a:spLocks noGrp="1"/>
          </p:cNvSpPr>
          <p:nvPr>
            <p:ph idx="1"/>
          </p:nvPr>
        </p:nvSpPr>
        <p:spPr>
          <a:xfrm>
            <a:off x="1362075" y="1408112"/>
            <a:ext cx="5655945" cy="4878388"/>
          </a:xfrm>
        </p:spPr>
        <p:txBody>
          <a:bodyPr/>
          <a:lstStyle/>
          <a:p>
            <a:r>
              <a:rPr lang="en-GB" dirty="0">
                <a:latin typeface="Aptos Display" panose="020B0004020202020204" pitchFamily="34" charset="0"/>
              </a:rPr>
              <a:t>Constant update of the Toolkit </a:t>
            </a:r>
            <a:br>
              <a:rPr lang="en-GB" dirty="0">
                <a:latin typeface="Aptos Display" panose="020B0004020202020204" pitchFamily="34" charset="0"/>
              </a:rPr>
            </a:br>
            <a:r>
              <a:rPr lang="en-GB" dirty="0">
                <a:latin typeface="Aptos Display" panose="020B0004020202020204" pitchFamily="34" charset="0"/>
              </a:rPr>
              <a:t>(new, relevant examples)</a:t>
            </a:r>
          </a:p>
          <a:p>
            <a:r>
              <a:rPr lang="en-GB" dirty="0">
                <a:latin typeface="Aptos Display" panose="020B0004020202020204" pitchFamily="34" charset="0"/>
              </a:rPr>
              <a:t>Corrections where needed </a:t>
            </a:r>
            <a:br>
              <a:rPr lang="en-GB" dirty="0">
                <a:latin typeface="Aptos Display" panose="020B0004020202020204" pitchFamily="34" charset="0"/>
              </a:rPr>
            </a:br>
            <a:r>
              <a:rPr lang="en-GB" dirty="0">
                <a:latin typeface="Aptos Display" panose="020B0004020202020204" pitchFamily="34" charset="0"/>
              </a:rPr>
              <a:t>(experts’ work)</a:t>
            </a:r>
          </a:p>
          <a:p>
            <a:r>
              <a:rPr lang="en-GB" dirty="0">
                <a:latin typeface="Aptos Display" panose="020B0004020202020204" pitchFamily="34" charset="0"/>
              </a:rPr>
              <a:t>New booklets: </a:t>
            </a:r>
          </a:p>
          <a:p>
            <a:pPr lvl="1"/>
            <a:r>
              <a:rPr lang="en-GB" dirty="0">
                <a:latin typeface="Aptos Display" panose="020B0004020202020204" pitchFamily="34" charset="0"/>
              </a:rPr>
              <a:t>“Training and development of TPM”</a:t>
            </a:r>
          </a:p>
          <a:p>
            <a:pPr lvl="1"/>
            <a:r>
              <a:rPr lang="en-GB" dirty="0">
                <a:latin typeface="Aptos Display" panose="020B0004020202020204" pitchFamily="34" charset="0"/>
              </a:rPr>
              <a:t>“TPM Ethics/codes of conduct” (!)</a:t>
            </a:r>
          </a:p>
          <a:p>
            <a:pPr lvl="1"/>
            <a:r>
              <a:rPr lang="en-GB" dirty="0">
                <a:latin typeface="Aptos Display" panose="020B0004020202020204" pitchFamily="34" charset="0"/>
              </a:rPr>
              <a:t>“Creating a TPM system”</a:t>
            </a:r>
          </a:p>
          <a:p>
            <a:pPr lvl="1"/>
            <a:r>
              <a:rPr lang="en-GB" dirty="0">
                <a:latin typeface="Aptos Display" panose="020B0004020202020204" pitchFamily="34" charset="0"/>
              </a:rPr>
              <a:t>“TPM operating environment”</a:t>
            </a:r>
          </a:p>
          <a:p>
            <a:r>
              <a:rPr lang="en-US" dirty="0">
                <a:latin typeface="Aptos Display" panose="020B0004020202020204" pitchFamily="34" charset="0"/>
              </a:rPr>
              <a:t>Bilateral work with the administrations</a:t>
            </a:r>
          </a:p>
        </p:txBody>
      </p:sp>
    </p:spTree>
    <p:extLst>
      <p:ext uri="{BB962C8B-B14F-4D97-AF65-F5344CB8AC3E}">
        <p14:creationId xmlns:p14="http://schemas.microsoft.com/office/powerpoint/2010/main" val="1886015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D4D457-9844-D1BB-C4CA-71DD018FF509}"/>
              </a:ext>
            </a:extLst>
          </p:cNvPr>
          <p:cNvSpPr/>
          <p:nvPr/>
        </p:nvSpPr>
        <p:spPr>
          <a:xfrm>
            <a:off x="678360" y="0"/>
            <a:ext cx="11513640" cy="6857998"/>
          </a:xfrm>
          <a:prstGeom prst="rect">
            <a:avLst/>
          </a:prstGeom>
          <a:solidFill>
            <a:srgbClr val="F9F9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extBox 2">
            <a:hlinkClick r:id="rId3"/>
            <a:extLst>
              <a:ext uri="{FF2B5EF4-FFF2-40B4-BE49-F238E27FC236}">
                <a16:creationId xmlns:a16="http://schemas.microsoft.com/office/drawing/2014/main" id="{DB2B5C23-0D9A-7AED-6487-99EBDF3A33E6}"/>
              </a:ext>
            </a:extLst>
          </p:cNvPr>
          <p:cNvSpPr txBox="1"/>
          <p:nvPr/>
        </p:nvSpPr>
        <p:spPr>
          <a:xfrm>
            <a:off x="6468457" y="5461211"/>
            <a:ext cx="2539381" cy="519351"/>
          </a:xfrm>
          <a:prstGeom prst="roundRect">
            <a:avLst>
              <a:gd name="adj" fmla="val 50000"/>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www.sigmaweb.org</a:t>
            </a:r>
          </a:p>
        </p:txBody>
      </p:sp>
      <p:pic>
        <p:nvPicPr>
          <p:cNvPr id="6" name="Picture 5" descr="A screenshot of a computer&#10;&#10;AI-generated content may be incorrect.">
            <a:extLst>
              <a:ext uri="{FF2B5EF4-FFF2-40B4-BE49-F238E27FC236}">
                <a16:creationId xmlns:a16="http://schemas.microsoft.com/office/drawing/2014/main" id="{F1F4DD1D-D5FB-D953-6375-BC636FEDD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6997">
            <a:off x="1410107" y="1023401"/>
            <a:ext cx="3818686" cy="540159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126B153-3701-725A-DDE3-2F832ECA66BB}"/>
              </a:ext>
            </a:extLst>
          </p:cNvPr>
          <p:cNvPicPr>
            <a:picLocks noChangeAspect="1"/>
          </p:cNvPicPr>
          <p:nvPr/>
        </p:nvPicPr>
        <p:blipFill>
          <a:blip r:embed="rId5"/>
          <a:stretch>
            <a:fillRect/>
          </a:stretch>
        </p:blipFill>
        <p:spPr>
          <a:xfrm>
            <a:off x="10114059" y="4948902"/>
            <a:ext cx="1543971" cy="1543971"/>
          </a:xfrm>
          <a:prstGeom prst="rect">
            <a:avLst/>
          </a:prstGeom>
        </p:spPr>
      </p:pic>
      <p:sp>
        <p:nvSpPr>
          <p:cNvPr id="9" name="Title 1">
            <a:extLst>
              <a:ext uri="{FF2B5EF4-FFF2-40B4-BE49-F238E27FC236}">
                <a16:creationId xmlns:a16="http://schemas.microsoft.com/office/drawing/2014/main" id="{833B57CF-FF09-56AE-AC39-C824750E5C24}"/>
              </a:ext>
            </a:extLst>
          </p:cNvPr>
          <p:cNvSpPr>
            <a:spLocks noGrp="1"/>
          </p:cNvSpPr>
          <p:nvPr>
            <p:ph type="title"/>
          </p:nvPr>
        </p:nvSpPr>
        <p:spPr>
          <a:xfrm>
            <a:off x="676800" y="172800"/>
            <a:ext cx="10515600" cy="417600"/>
          </a:xfrm>
        </p:spPr>
        <p:txBody>
          <a:bodyPr>
            <a:normAutofit fontScale="90000"/>
          </a:bodyPr>
          <a:lstStyle/>
          <a:p>
            <a:r>
              <a:rPr lang="en-GB" dirty="0"/>
              <a:t>Top Public Management </a:t>
            </a:r>
            <a:r>
              <a:rPr lang="en-GB" dirty="0">
                <a:solidFill>
                  <a:schemeClr val="accent6"/>
                </a:solidFill>
              </a:rPr>
              <a:t>Toolkit</a:t>
            </a:r>
            <a:r>
              <a:rPr lang="en-GB" dirty="0"/>
              <a:t> - Available online</a:t>
            </a:r>
            <a:endParaRPr lang="en-US" dirty="0"/>
          </a:p>
        </p:txBody>
      </p:sp>
      <p:pic>
        <p:nvPicPr>
          <p:cNvPr id="8" name="Picture 7">
            <a:extLst>
              <a:ext uri="{FF2B5EF4-FFF2-40B4-BE49-F238E27FC236}">
                <a16:creationId xmlns:a16="http://schemas.microsoft.com/office/drawing/2014/main" id="{50B87876-B73B-5981-FCF4-FCE07F080EF1}"/>
              </a:ext>
            </a:extLst>
          </p:cNvPr>
          <p:cNvPicPr>
            <a:picLocks noChangeAspect="1"/>
          </p:cNvPicPr>
          <p:nvPr/>
        </p:nvPicPr>
        <p:blipFill>
          <a:blip r:embed="rId6"/>
          <a:stretch>
            <a:fillRect/>
          </a:stretch>
        </p:blipFill>
        <p:spPr>
          <a:xfrm>
            <a:off x="6047022" y="877438"/>
            <a:ext cx="5467219" cy="4018406"/>
          </a:xfrm>
          <a:prstGeom prst="rect">
            <a:avLst/>
          </a:prstGeom>
        </p:spPr>
      </p:pic>
    </p:spTree>
    <p:extLst>
      <p:ext uri="{BB962C8B-B14F-4D97-AF65-F5344CB8AC3E}">
        <p14:creationId xmlns:p14="http://schemas.microsoft.com/office/powerpoint/2010/main" val="31433908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29D6512-B75B-5FC4-2F60-669A218BCB70}"/>
              </a:ext>
            </a:extLst>
          </p:cNvPr>
          <p:cNvSpPr/>
          <p:nvPr/>
        </p:nvSpPr>
        <p:spPr>
          <a:xfrm>
            <a:off x="4998720" y="6557554"/>
            <a:ext cx="2290354" cy="3004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84F252B8-A158-F196-BFAD-B09B647B22C6}"/>
              </a:ext>
            </a:extLst>
          </p:cNvPr>
          <p:cNvSpPr/>
          <p:nvPr/>
        </p:nvSpPr>
        <p:spPr>
          <a:xfrm>
            <a:off x="6035040" y="0"/>
            <a:ext cx="615696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Picture 14" descr="A computer and phone with a screen on&#10;&#10;AI-generated content may be incorrect.">
            <a:extLst>
              <a:ext uri="{FF2B5EF4-FFF2-40B4-BE49-F238E27FC236}">
                <a16:creationId xmlns:a16="http://schemas.microsoft.com/office/drawing/2014/main" id="{CE0C7993-CAB1-2782-23D8-901F82FBE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626" y="496388"/>
            <a:ext cx="11062374" cy="7445829"/>
          </a:xfrm>
          <a:prstGeom prst="rect">
            <a:avLst/>
          </a:prstGeom>
        </p:spPr>
      </p:pic>
      <p:sp>
        <p:nvSpPr>
          <p:cNvPr id="2" name="Title 1">
            <a:extLst>
              <a:ext uri="{FF2B5EF4-FFF2-40B4-BE49-F238E27FC236}">
                <a16:creationId xmlns:a16="http://schemas.microsoft.com/office/drawing/2014/main" id="{419011F1-5701-FCAA-11E7-C86812FA6D3D}"/>
              </a:ext>
            </a:extLst>
          </p:cNvPr>
          <p:cNvSpPr>
            <a:spLocks noGrp="1"/>
          </p:cNvSpPr>
          <p:nvPr>
            <p:ph type="title"/>
          </p:nvPr>
        </p:nvSpPr>
        <p:spPr/>
        <p:txBody>
          <a:bodyPr>
            <a:normAutofit fontScale="90000"/>
          </a:bodyPr>
          <a:lstStyle/>
          <a:p>
            <a:r>
              <a:rPr lang="en-US" dirty="0">
                <a:latin typeface="Aptos Display" panose="020B0004020202020204" pitchFamily="34" charset="0"/>
              </a:rPr>
              <a:t>New sigmaweb.org</a:t>
            </a:r>
          </a:p>
        </p:txBody>
      </p:sp>
      <p:sp>
        <p:nvSpPr>
          <p:cNvPr id="3" name="TextBox 2">
            <a:extLst>
              <a:ext uri="{FF2B5EF4-FFF2-40B4-BE49-F238E27FC236}">
                <a16:creationId xmlns:a16="http://schemas.microsoft.com/office/drawing/2014/main" id="{F8B0793E-A7DA-D0C2-D46A-33525F3841C9}"/>
              </a:ext>
            </a:extLst>
          </p:cNvPr>
          <p:cNvSpPr txBox="1"/>
          <p:nvPr/>
        </p:nvSpPr>
        <p:spPr>
          <a:xfrm>
            <a:off x="1167690" y="2175766"/>
            <a:ext cx="269416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29B9E"/>
                </a:solidFill>
                <a:effectLst/>
                <a:uLnTx/>
                <a:uFillTx/>
                <a:latin typeface="Segoe UI" panose="020B0502040204020203" pitchFamily="34" charset="0"/>
                <a:ea typeface="+mn-ea"/>
                <a:cs typeface="Segoe UI" panose="020B0502040204020203" pitchFamily="34" charset="0"/>
              </a:rPr>
              <a:t>Powerful 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2E33"/>
                </a:solidFill>
                <a:effectLst/>
                <a:uLnTx/>
                <a:uFillTx/>
                <a:latin typeface="Segoe UI" panose="020B0502040204020203" pitchFamily="34" charset="0"/>
                <a:ea typeface="+mn-ea"/>
                <a:cs typeface="Segoe UI" panose="020B0502040204020203" pitchFamily="34" charset="0"/>
              </a:rPr>
              <a:t>Quickly find the content and resources you need. </a:t>
            </a:r>
            <a:endParaRPr kumimoji="0" lang="en-GB" sz="1600" b="0" i="0" u="none" strike="noStrike" kern="1200" cap="none" spc="0" normalizeH="0" baseline="0" noProof="0" dirty="0">
              <a:ln>
                <a:noFill/>
              </a:ln>
              <a:solidFill>
                <a:srgbClr val="2A2E33"/>
              </a:solidFill>
              <a:effectLst/>
              <a:uLnTx/>
              <a:uFillTx/>
              <a:latin typeface="Segoe UI" panose="020B0502040204020203" pitchFamily="34" charset="0"/>
              <a:ea typeface="+mn-ea"/>
              <a:cs typeface="Segoe UI" panose="020B0502040204020203" pitchFamily="34" charset="0"/>
            </a:endParaRPr>
          </a:p>
        </p:txBody>
      </p:sp>
      <p:sp>
        <p:nvSpPr>
          <p:cNvPr id="4" name="TextBox 3">
            <a:extLst>
              <a:ext uri="{FF2B5EF4-FFF2-40B4-BE49-F238E27FC236}">
                <a16:creationId xmlns:a16="http://schemas.microsoft.com/office/drawing/2014/main" id="{A11E15F5-BE2A-9548-1C59-3304014CCF6D}"/>
              </a:ext>
            </a:extLst>
          </p:cNvPr>
          <p:cNvSpPr txBox="1"/>
          <p:nvPr/>
        </p:nvSpPr>
        <p:spPr>
          <a:xfrm>
            <a:off x="1167689" y="3429000"/>
            <a:ext cx="248991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29B9E"/>
                </a:solidFill>
                <a:effectLst/>
                <a:uLnTx/>
                <a:uFillTx/>
                <a:latin typeface="Segoe UI" panose="020B0502040204020203" pitchFamily="34" charset="0"/>
                <a:ea typeface="+mn-ea"/>
                <a:cs typeface="Segoe UI" panose="020B0502040204020203" pitchFamily="34" charset="0"/>
              </a:rPr>
              <a:t>Fully responsive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A2E33"/>
                </a:solidFill>
                <a:effectLst/>
                <a:uLnTx/>
                <a:uFillTx/>
                <a:latin typeface="Segoe UI" panose="020B0502040204020203" pitchFamily="34" charset="0"/>
                <a:ea typeface="+mn-ea"/>
                <a:cs typeface="Segoe UI" panose="020B0502040204020203" pitchFamily="34" charset="0"/>
              </a:rPr>
              <a:t>Seamless experience on any device (desktop, tablet or phone). </a:t>
            </a:r>
            <a:endParaRPr kumimoji="0" lang="en-GB" sz="1600" b="0" i="0" u="none" strike="noStrike" kern="1200" cap="none" spc="0" normalizeH="0" baseline="0" noProof="0" dirty="0">
              <a:ln>
                <a:noFill/>
              </a:ln>
              <a:solidFill>
                <a:srgbClr val="2A2E33"/>
              </a:solidFill>
              <a:effectLst/>
              <a:uLnTx/>
              <a:uFillTx/>
              <a:latin typeface="Segoe UI" panose="020B0502040204020203"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B4C22C80-83A0-1C49-D064-37417963E115}"/>
              </a:ext>
            </a:extLst>
          </p:cNvPr>
          <p:cNvSpPr txBox="1">
            <a:spLocks/>
          </p:cNvSpPr>
          <p:nvPr/>
        </p:nvSpPr>
        <p:spPr>
          <a:xfrm>
            <a:off x="5744246" y="189189"/>
            <a:ext cx="5947954" cy="150297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400" b="1" kern="1200">
                <a:solidFill>
                  <a:srgbClr val="2A2E33"/>
                </a:solidFill>
                <a:latin typeface="Segoe UI" panose="020B0502040204020203" pitchFamily="34" charset="0"/>
                <a:ea typeface="+mj-ea"/>
                <a:cs typeface="Segoe UI" panose="020B0502040204020203" pitchFamily="34" charset="0"/>
              </a:defRPr>
            </a:lvl1pPr>
          </a:lstStyle>
          <a:p>
            <a:pPr marL="0" marR="0" lvl="0" indent="0" algn="r" defTabSz="914400" rtl="0" eaLnBrk="1" fontAlgn="auto" latinLnBrk="0" hangingPunct="1">
              <a:lnSpc>
                <a:spcPts val="55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j-ea"/>
                <a:cs typeface="Segoe UI" panose="020B0502040204020203" pitchFamily="34" charset="0"/>
              </a:rPr>
              <a:t>Explore our</a:t>
            </a:r>
            <a:br>
              <a:rPr kumimoji="0" lang="en-US" sz="4000" b="0" i="0" u="none" strike="noStrike" kern="1200" cap="none" spc="0" normalizeH="0" baseline="0" noProof="0" dirty="0">
                <a:ln>
                  <a:noFill/>
                </a:ln>
                <a:solidFill>
                  <a:prstClr val="white"/>
                </a:solidFill>
                <a:effectLst/>
                <a:uLnTx/>
                <a:uFillTx/>
                <a:latin typeface="Segoe UI" panose="020B0502040204020203" pitchFamily="34" charset="0"/>
                <a:ea typeface="+mj-ea"/>
                <a:cs typeface="Segoe UI" panose="020B0502040204020203" pitchFamily="34" charset="0"/>
              </a:rPr>
            </a:br>
            <a:r>
              <a:rPr kumimoji="0" lang="en-US" sz="5400" b="1" i="0" u="none" strike="noStrike" kern="1200" cap="none" spc="0" normalizeH="0" baseline="0" noProof="0" dirty="0">
                <a:ln>
                  <a:noFill/>
                </a:ln>
                <a:solidFill>
                  <a:srgbClr val="129B9E"/>
                </a:solidFill>
                <a:effectLst/>
                <a:uLnTx/>
                <a:uFillTx/>
                <a:latin typeface="Segoe UI" panose="020B0502040204020203" pitchFamily="34" charset="0"/>
                <a:ea typeface="+mj-ea"/>
                <a:cs typeface="Segoe UI" panose="020B0502040204020203" pitchFamily="34" charset="0"/>
              </a:rPr>
              <a:t>new</a:t>
            </a:r>
            <a:r>
              <a:rPr kumimoji="0" lang="en-US" sz="5400" b="1" i="0" u="none" strike="noStrike" kern="1200" cap="none" spc="0" normalizeH="0" baseline="0" noProof="0" dirty="0">
                <a:ln>
                  <a:noFill/>
                </a:ln>
                <a:solidFill>
                  <a:srgbClr val="DA1A5D"/>
                </a:solidFill>
                <a:effectLst/>
                <a:uLnTx/>
                <a:uFillTx/>
                <a:latin typeface="Segoe UI" panose="020B0502040204020203" pitchFamily="34" charset="0"/>
                <a:ea typeface="+mj-ea"/>
                <a:cs typeface="Segoe UI" panose="020B0502040204020203" pitchFamily="34" charset="0"/>
              </a:rPr>
              <a:t> </a:t>
            </a:r>
            <a:r>
              <a:rPr kumimoji="0" lang="en-US" sz="5400" b="1" i="0" u="none" strike="noStrike" kern="1200" cap="none" spc="0" normalizeH="0" baseline="0" noProof="0" dirty="0">
                <a:ln>
                  <a:noFill/>
                </a:ln>
                <a:solidFill>
                  <a:prstClr val="white"/>
                </a:solidFill>
                <a:effectLst/>
                <a:uLnTx/>
                <a:uFillTx/>
                <a:latin typeface="Segoe UI" panose="020B0502040204020203" pitchFamily="34" charset="0"/>
                <a:ea typeface="+mj-ea"/>
                <a:cs typeface="Segoe UI" panose="020B0502040204020203" pitchFamily="34" charset="0"/>
              </a:rPr>
              <a:t>website</a:t>
            </a:r>
            <a:endParaRPr kumimoji="0" lang="en-US" sz="4000" b="1" i="0" u="none" strike="noStrike" kern="1200" cap="none" spc="0" normalizeH="0" baseline="0" noProof="0" dirty="0">
              <a:ln>
                <a:noFill/>
              </a:ln>
              <a:solidFill>
                <a:prstClr val="white"/>
              </a:solidFill>
              <a:effectLst/>
              <a:uLnTx/>
              <a:uFillTx/>
              <a:latin typeface="Segoe UI" panose="020B0502040204020203" pitchFamily="34" charset="0"/>
              <a:ea typeface="+mj-ea"/>
              <a:cs typeface="Segoe UI" panose="020B0502040204020203" pitchFamily="34" charset="0"/>
            </a:endParaRPr>
          </a:p>
        </p:txBody>
      </p:sp>
    </p:spTree>
    <p:extLst>
      <p:ext uri="{BB962C8B-B14F-4D97-AF65-F5344CB8AC3E}">
        <p14:creationId xmlns:p14="http://schemas.microsoft.com/office/powerpoint/2010/main" val="25847310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00D00CC-445F-1799-07A4-7DC2A632AE20}"/>
              </a:ext>
            </a:extLst>
          </p:cNvPr>
          <p:cNvSpPr/>
          <p:nvPr/>
        </p:nvSpPr>
        <p:spPr>
          <a:xfrm>
            <a:off x="2483250" y="2821583"/>
            <a:ext cx="694567" cy="694567"/>
          </a:xfrm>
          <a:prstGeom prst="ellipse">
            <a:avLst/>
          </a:prstGeom>
          <a:solidFill>
            <a:srgbClr val="159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xt Placeholder 2">
            <a:extLst>
              <a:ext uri="{FF2B5EF4-FFF2-40B4-BE49-F238E27FC236}">
                <a16:creationId xmlns:a16="http://schemas.microsoft.com/office/drawing/2014/main" id="{A46348DA-D7C3-6708-20D0-FD70E91471E8}"/>
              </a:ext>
            </a:extLst>
          </p:cNvPr>
          <p:cNvSpPr txBox="1">
            <a:spLocks/>
          </p:cNvSpPr>
          <p:nvPr/>
        </p:nvSpPr>
        <p:spPr>
          <a:xfrm>
            <a:off x="3319706" y="2942357"/>
            <a:ext cx="5018390" cy="4166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A2E33"/>
                </a:solidFill>
                <a:effectLst/>
                <a:uLnTx/>
                <a:uFillTx/>
                <a:latin typeface="Arial"/>
                <a:ea typeface="+mn-ea"/>
                <a:cs typeface="+mn-cs"/>
                <a:hlinkClick r:id="rId3"/>
              </a:rPr>
              <a:t>www.par-portal.sigmaweb.org</a:t>
            </a:r>
            <a:endParaRPr kumimoji="0" lang="en-US" sz="2400" b="1" i="0" u="none" strike="noStrike" kern="1200" cap="none" spc="0" normalizeH="0" baseline="0" noProof="0" dirty="0">
              <a:ln>
                <a:noFill/>
              </a:ln>
              <a:solidFill>
                <a:srgbClr val="2A2E33"/>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28333560-F6D6-0264-02BC-2D71A09FB8D8}"/>
              </a:ext>
            </a:extLst>
          </p:cNvPr>
          <p:cNvSpPr>
            <a:spLocks noGrp="1"/>
          </p:cNvSpPr>
          <p:nvPr>
            <p:ph type="body" sz="quarter" idx="13"/>
          </p:nvPr>
        </p:nvSpPr>
        <p:spPr/>
        <p:txBody>
          <a:bodyPr/>
          <a:lstStyle/>
          <a:p>
            <a:r>
              <a:rPr lang="en-GB" dirty="0">
                <a:solidFill>
                  <a:srgbClr val="2A2E33"/>
                </a:solidFill>
                <a:latin typeface="Aptos Display" panose="020B0004020202020204" pitchFamily="34" charset="0"/>
                <a:cs typeface="Segoe UI" panose="020B0502040204020203" pitchFamily="34" charset="0"/>
              </a:rPr>
              <a:t>Find out more about SIG</a:t>
            </a:r>
            <a:r>
              <a:rPr lang="fr-FR" dirty="0">
                <a:solidFill>
                  <a:srgbClr val="2A2E33"/>
                </a:solidFill>
                <a:latin typeface="Aptos Display" panose="020B0004020202020204" pitchFamily="34" charset="0"/>
                <a:cs typeface="Segoe UI" panose="020B0502040204020203" pitchFamily="34" charset="0"/>
              </a:rPr>
              <a:t>MA</a:t>
            </a:r>
            <a:endParaRPr lang="en-GB" dirty="0">
              <a:solidFill>
                <a:srgbClr val="2A2E33"/>
              </a:solidFill>
              <a:latin typeface="Aptos Display" panose="020B0004020202020204"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1C2933E7-6C9E-BAC3-F0C9-190E4A0513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EBB71-1AEC-4D92-8A51-969FF0A7CB17}" type="slidenum">
              <a:rPr kumimoji="0" lang="en-GB" sz="1100" b="0" i="0" u="none" strike="noStrike" kern="1200" cap="none" spc="0" normalizeH="0" baseline="0" noProof="0" smtClean="0">
                <a:ln>
                  <a:noFill/>
                </a:ln>
                <a:solidFill>
                  <a:srgbClr val="2A2E33"/>
                </a:solidFill>
                <a:effectLst/>
                <a:uLnTx/>
                <a:uFillTx/>
                <a:latin typeface="Segoe UI"/>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100" b="0" i="0" u="none" strike="noStrike" kern="1200" cap="none" spc="0" normalizeH="0" baseline="0" noProof="0">
              <a:ln>
                <a:noFill/>
              </a:ln>
              <a:solidFill>
                <a:srgbClr val="2A2E33"/>
              </a:solidFill>
              <a:effectLst/>
              <a:uLnTx/>
              <a:uFillTx/>
              <a:latin typeface="Segoe UI"/>
              <a:ea typeface="+mn-ea"/>
              <a:cs typeface="Segoe UI" panose="020B0502040204020203" pitchFamily="34" charset="0"/>
            </a:endParaRPr>
          </a:p>
        </p:txBody>
      </p:sp>
      <p:sp>
        <p:nvSpPr>
          <p:cNvPr id="7" name="Text Placeholder 2">
            <a:extLst>
              <a:ext uri="{FF2B5EF4-FFF2-40B4-BE49-F238E27FC236}">
                <a16:creationId xmlns:a16="http://schemas.microsoft.com/office/drawing/2014/main" id="{0D379B7D-8B00-5B9F-EBE2-3C6D9CFE6312}"/>
              </a:ext>
            </a:extLst>
          </p:cNvPr>
          <p:cNvSpPr txBox="1">
            <a:spLocks/>
          </p:cNvSpPr>
          <p:nvPr/>
        </p:nvSpPr>
        <p:spPr>
          <a:xfrm>
            <a:off x="3319706" y="1922517"/>
            <a:ext cx="3444403" cy="4166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A2E33"/>
                </a:solidFill>
                <a:effectLst/>
                <a:uLnTx/>
                <a:uFillTx/>
                <a:latin typeface="Arial"/>
                <a:ea typeface="+mn-ea"/>
                <a:cs typeface="+mn-cs"/>
                <a:hlinkClick r:id="rId4"/>
              </a:rPr>
              <a:t>www.sigmaweb.org</a:t>
            </a:r>
            <a:endParaRPr kumimoji="0" lang="en-US" sz="2400" b="1" i="0" u="none" strike="noStrike" kern="1200" cap="none" spc="0" normalizeH="0" baseline="0" noProof="0" dirty="0">
              <a:ln>
                <a:noFill/>
              </a:ln>
              <a:solidFill>
                <a:srgbClr val="2A2E33"/>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B94D660B-9D7E-1374-F6B0-C971D76363C6}"/>
              </a:ext>
            </a:extLst>
          </p:cNvPr>
          <p:cNvGrpSpPr/>
          <p:nvPr/>
        </p:nvGrpSpPr>
        <p:grpSpPr>
          <a:xfrm>
            <a:off x="2483250" y="1830615"/>
            <a:ext cx="694567" cy="694567"/>
            <a:chOff x="3136392" y="1600200"/>
            <a:chExt cx="950976" cy="950976"/>
          </a:xfrm>
        </p:grpSpPr>
        <p:sp>
          <p:nvSpPr>
            <p:cNvPr id="6" name="Oval 5">
              <a:extLst>
                <a:ext uri="{FF2B5EF4-FFF2-40B4-BE49-F238E27FC236}">
                  <a16:creationId xmlns:a16="http://schemas.microsoft.com/office/drawing/2014/main" id="{1B334CB0-EDA4-1ECA-52A1-912EB94D0A7E}"/>
                </a:ext>
              </a:extLst>
            </p:cNvPr>
            <p:cNvSpPr/>
            <p:nvPr/>
          </p:nvSpPr>
          <p:spPr>
            <a:xfrm>
              <a:off x="3136392" y="1600200"/>
              <a:ext cx="950976" cy="950976"/>
            </a:xfrm>
            <a:prstGeom prst="ellipse">
              <a:avLst/>
            </a:prstGeom>
            <a:solidFill>
              <a:srgbClr val="159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a:extLst>
                <a:ext uri="{FF2B5EF4-FFF2-40B4-BE49-F238E27FC236}">
                  <a16:creationId xmlns:a16="http://schemas.microsoft.com/office/drawing/2014/main" id="{E0ED80B6-E241-0DB0-7730-5492A0EA4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9263" y="1763071"/>
              <a:ext cx="625234" cy="625234"/>
            </a:xfrm>
            <a:prstGeom prst="rect">
              <a:avLst/>
            </a:prstGeom>
          </p:spPr>
        </p:pic>
      </p:grpSp>
      <p:pic>
        <p:nvPicPr>
          <p:cNvPr id="18" name="Graphic 17">
            <a:extLst>
              <a:ext uri="{FF2B5EF4-FFF2-40B4-BE49-F238E27FC236}">
                <a16:creationId xmlns:a16="http://schemas.microsoft.com/office/drawing/2014/main" id="{E1600661-2621-6891-8FD3-5A431540C1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9531" y="2942357"/>
            <a:ext cx="535666" cy="555505"/>
          </a:xfrm>
          <a:prstGeom prst="rect">
            <a:avLst/>
          </a:prstGeom>
        </p:spPr>
      </p:pic>
      <p:sp>
        <p:nvSpPr>
          <p:cNvPr id="23" name="Text Placeholder 2">
            <a:extLst>
              <a:ext uri="{FF2B5EF4-FFF2-40B4-BE49-F238E27FC236}">
                <a16:creationId xmlns:a16="http://schemas.microsoft.com/office/drawing/2014/main" id="{9A86DF25-A9B8-4837-A8FF-41BEFF795687}"/>
              </a:ext>
            </a:extLst>
          </p:cNvPr>
          <p:cNvSpPr txBox="1">
            <a:spLocks/>
          </p:cNvSpPr>
          <p:nvPr/>
        </p:nvSpPr>
        <p:spPr>
          <a:xfrm>
            <a:off x="3319706" y="3873354"/>
            <a:ext cx="7017369" cy="4166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2A2E33"/>
                </a:solidFill>
                <a:effectLst/>
                <a:uLnTx/>
                <a:uFillTx/>
                <a:latin typeface="Arial"/>
                <a:ea typeface="+mn-ea"/>
                <a:cs typeface="+mn-cs"/>
                <a:hlinkClick r:id="rId9"/>
              </a:rPr>
              <a:t>www.linkedin.com/company/sigma-programme</a:t>
            </a:r>
            <a:endParaRPr kumimoji="0" lang="en-US" sz="2400" b="1" i="0" u="none" strike="noStrike" kern="1200" cap="none" spc="0" normalizeH="0" baseline="0" noProof="0" dirty="0">
              <a:ln>
                <a:noFill/>
              </a:ln>
              <a:solidFill>
                <a:srgbClr val="2A2E33"/>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4563682-E683-BBD8-7E9B-5D49305BDB7B}"/>
              </a:ext>
            </a:extLst>
          </p:cNvPr>
          <p:cNvGrpSpPr/>
          <p:nvPr/>
        </p:nvGrpSpPr>
        <p:grpSpPr>
          <a:xfrm>
            <a:off x="2483250" y="3781452"/>
            <a:ext cx="694567" cy="694567"/>
            <a:chOff x="2483250" y="4168802"/>
            <a:chExt cx="694567" cy="694567"/>
          </a:xfrm>
        </p:grpSpPr>
        <p:sp>
          <p:nvSpPr>
            <p:cNvPr id="25" name="Oval 24">
              <a:extLst>
                <a:ext uri="{FF2B5EF4-FFF2-40B4-BE49-F238E27FC236}">
                  <a16:creationId xmlns:a16="http://schemas.microsoft.com/office/drawing/2014/main" id="{1D12C63F-FC82-0BF1-76F2-96FA011B5C79}"/>
                </a:ext>
              </a:extLst>
            </p:cNvPr>
            <p:cNvSpPr/>
            <p:nvPr/>
          </p:nvSpPr>
          <p:spPr>
            <a:xfrm>
              <a:off x="2483250" y="4168802"/>
              <a:ext cx="694567" cy="694567"/>
            </a:xfrm>
            <a:prstGeom prst="ellipse">
              <a:avLst/>
            </a:prstGeom>
            <a:solidFill>
              <a:srgbClr val="159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8" name="Graphic 27">
              <a:extLst>
                <a:ext uri="{FF2B5EF4-FFF2-40B4-BE49-F238E27FC236}">
                  <a16:creationId xmlns:a16="http://schemas.microsoft.com/office/drawing/2014/main" id="{5E0F3A56-3E87-08A3-8833-43EF59CDF9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32547" y="4315288"/>
              <a:ext cx="401593" cy="401593"/>
            </a:xfrm>
            <a:prstGeom prst="rect">
              <a:avLst/>
            </a:prstGeom>
          </p:spPr>
        </p:pic>
      </p:grpSp>
      <p:sp>
        <p:nvSpPr>
          <p:cNvPr id="9" name="Text Placeholder 2">
            <a:hlinkClick r:id="rId12"/>
            <a:extLst>
              <a:ext uri="{FF2B5EF4-FFF2-40B4-BE49-F238E27FC236}">
                <a16:creationId xmlns:a16="http://schemas.microsoft.com/office/drawing/2014/main" id="{BD74DBC6-9B17-104D-F0F9-9ACA758A971C}"/>
              </a:ext>
            </a:extLst>
          </p:cNvPr>
          <p:cNvSpPr txBox="1">
            <a:spLocks/>
          </p:cNvSpPr>
          <p:nvPr/>
        </p:nvSpPr>
        <p:spPr>
          <a:xfrm>
            <a:off x="3319706" y="4828198"/>
            <a:ext cx="7017369" cy="416621"/>
          </a:xfrm>
          <a:prstGeom prst="rect">
            <a:avLst/>
          </a:prstGeom>
        </p:spPr>
        <p:txBody>
          <a:bodyPr/>
          <a:lstStyle>
            <a:defPPr>
              <a:defRPr lang="en-US"/>
            </a:defPPr>
            <a:lvl1pPr indent="0">
              <a:lnSpc>
                <a:spcPct val="90000"/>
              </a:lnSpc>
              <a:spcBef>
                <a:spcPts val="1000"/>
              </a:spcBef>
              <a:buFont typeface="Arial" panose="020B0604020202020204" pitchFamily="34" charset="0"/>
              <a:buNone/>
              <a:defRPr sz="2400" b="1"/>
            </a:lvl1pPr>
            <a:lvl2pPr marL="685800" indent="-228600">
              <a:lnSpc>
                <a:spcPct val="90000"/>
              </a:lnSpc>
              <a:spcBef>
                <a:spcPts val="500"/>
              </a:spcBef>
              <a:buFont typeface="Arial" panose="020B0604020202020204" pitchFamily="34" charset="0"/>
              <a:buChar char="•"/>
              <a:defRPr sz="2400" b="1">
                <a:solidFill>
                  <a:schemeClr val="tx1">
                    <a:lumMod val="65000"/>
                    <a:lumOff val="35000"/>
                  </a:schemeClr>
                </a:solidFill>
                <a:latin typeface="Arial Narrow" panose="020B0606020202030204" pitchFamily="34" charset="0"/>
              </a:defRPr>
            </a:lvl2pPr>
            <a:lvl3pPr marL="1143000" indent="-228600">
              <a:lnSpc>
                <a:spcPct val="90000"/>
              </a:lnSpc>
              <a:spcBef>
                <a:spcPts val="500"/>
              </a:spcBef>
              <a:buFont typeface="Arial" panose="020B0604020202020204" pitchFamily="34" charset="0"/>
              <a:buChar char="•"/>
              <a:defRPr sz="2000">
                <a:solidFill>
                  <a:schemeClr val="tx1">
                    <a:lumMod val="65000"/>
                    <a:lumOff val="35000"/>
                  </a:schemeClr>
                </a:solidFill>
                <a:latin typeface="Calibri Light" panose="020F0302020204030204" pitchFamily="34" charset="0"/>
                <a:cs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chemeClr val="tx1">
                    <a:lumMod val="65000"/>
                    <a:lumOff val="35000"/>
                  </a:schemeClr>
                </a:solidFill>
                <a:latin typeface="Calibri Light" panose="020F0302020204030204" pitchFamily="34" charset="0"/>
                <a:cs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chemeClr val="tx1">
                    <a:lumMod val="65000"/>
                    <a:lumOff val="35000"/>
                  </a:schemeClr>
                </a:solidFill>
                <a:latin typeface="Calibri Light" panose="020F0302020204030204" pitchFamily="34" charset="0"/>
                <a:cs typeface="Calibri Light" panose="020F030202020403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005390"/>
                </a:solidFill>
                <a:effectLst/>
                <a:uLnTx/>
                <a:uFillTx/>
                <a:latin typeface="Arial"/>
                <a:ea typeface="+mn-ea"/>
                <a:cs typeface="+mn-cs"/>
              </a:rPr>
              <a:t>sigmaweb@oecd.org</a:t>
            </a:r>
          </a:p>
        </p:txBody>
      </p:sp>
      <p:sp>
        <p:nvSpPr>
          <p:cNvPr id="11" name="Oval 10">
            <a:extLst>
              <a:ext uri="{FF2B5EF4-FFF2-40B4-BE49-F238E27FC236}">
                <a16:creationId xmlns:a16="http://schemas.microsoft.com/office/drawing/2014/main" id="{8892E6A4-961E-7D5A-A6AA-65CC60873F66}"/>
              </a:ext>
            </a:extLst>
          </p:cNvPr>
          <p:cNvSpPr/>
          <p:nvPr/>
        </p:nvSpPr>
        <p:spPr>
          <a:xfrm>
            <a:off x="2483250" y="4736296"/>
            <a:ext cx="694567" cy="694567"/>
          </a:xfrm>
          <a:prstGeom prst="ellipse">
            <a:avLst/>
          </a:prstGeom>
          <a:solidFill>
            <a:srgbClr val="159C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5" name="Graphic 14" descr="Envelope with solid fill">
            <a:extLst>
              <a:ext uri="{FF2B5EF4-FFF2-40B4-BE49-F238E27FC236}">
                <a16:creationId xmlns:a16="http://schemas.microsoft.com/office/drawing/2014/main" id="{2306D85B-D7CF-E684-6470-C3F7E5521D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58034" y="4811080"/>
            <a:ext cx="544999" cy="544999"/>
          </a:xfrm>
          <a:prstGeom prst="rect">
            <a:avLst/>
          </a:prstGeom>
        </p:spPr>
      </p:pic>
      <p:pic>
        <p:nvPicPr>
          <p:cNvPr id="24" name="Graphic 23" descr="Share with solid fill">
            <a:extLst>
              <a:ext uri="{FF2B5EF4-FFF2-40B4-BE49-F238E27FC236}">
                <a16:creationId xmlns:a16="http://schemas.microsoft.com/office/drawing/2014/main" id="{662F9D38-6E88-F571-17CB-315B6F30DBA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89793" y="169644"/>
            <a:ext cx="2284058" cy="2284058"/>
          </a:xfrm>
          <a:prstGeom prst="rect">
            <a:avLst/>
          </a:prstGeom>
        </p:spPr>
      </p:pic>
    </p:spTree>
    <p:extLst>
      <p:ext uri="{BB962C8B-B14F-4D97-AF65-F5344CB8AC3E}">
        <p14:creationId xmlns:p14="http://schemas.microsoft.com/office/powerpoint/2010/main" val="19675335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35A55-EA30-08C0-E9A2-0833C54D21F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C34126F-9C4C-08A2-E8BC-3140DC16932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2C34126F-9C4C-08A2-E8BC-3140DC1693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8E5AA7E5-C2DF-FB05-1334-97F945221617}"/>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5D649DC9-7B05-DB1B-D944-0DB75C89A6C9}"/>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20FA88E0-CCF8-E782-3499-B55E816F9C61}"/>
              </a:ext>
            </a:extLst>
          </p:cNvPr>
          <p:cNvSpPr>
            <a:spLocks noGrp="1"/>
          </p:cNvSpPr>
          <p:nvPr>
            <p:ph type="sldNum" sz="quarter" idx="12"/>
          </p:nvPr>
        </p:nvSpPr>
        <p:spPr/>
        <p:txBody>
          <a:bodyPr/>
          <a:lstStyle/>
          <a:p>
            <a:fld id="{23AA811B-2EBD-4900-905E-5BE206449611}" type="slidenum">
              <a:rPr lang="en-GB" smtClean="0"/>
              <a:pPr/>
              <a:t>79</a:t>
            </a:fld>
            <a:endParaRPr lang="en-GB"/>
          </a:p>
        </p:txBody>
      </p:sp>
    </p:spTree>
    <p:extLst>
      <p:ext uri="{BB962C8B-B14F-4D97-AF65-F5344CB8AC3E}">
        <p14:creationId xmlns:p14="http://schemas.microsoft.com/office/powerpoint/2010/main" val="289635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PlaceHolder 1"/>
          <p:cNvSpPr>
            <a:spLocks noGrp="1"/>
          </p:cNvSpPr>
          <p:nvPr>
            <p:ph type="title"/>
          </p:nvPr>
        </p:nvSpPr>
        <p:spPr>
          <a:xfrm>
            <a:off x="701640" y="-456840"/>
            <a:ext cx="11102400" cy="1526760"/>
          </a:xfrm>
          <a:prstGeom prst="rect">
            <a:avLst/>
          </a:prstGeom>
          <a:noFill/>
          <a:ln w="9360">
            <a:noFill/>
          </a:ln>
        </p:spPr>
        <p:txBody>
          <a:bodyPr lIns="91440" tIns="45720" rIns="91440" bIns="45720" numCol="1" spcCol="0" anchor="b">
            <a:normAutofit/>
          </a:bodyPr>
          <a:lstStyle/>
          <a:p>
            <a:pPr indent="0">
              <a:lnSpc>
                <a:spcPct val="90000"/>
              </a:lnSpc>
              <a:buNone/>
            </a:pPr>
            <a:r>
              <a:rPr lang="en-US" sz="2800" b="1" u="none" strike="noStrike" dirty="0">
                <a:solidFill>
                  <a:srgbClr val="436F73"/>
                </a:solidFill>
                <a:effectLst/>
                <a:uFillTx/>
                <a:latin typeface="Yu Gothic UI" panose="020B0500000000000000" pitchFamily="34" charset="-128"/>
                <a:ea typeface="Yu Gothic UI" panose="020B0500000000000000" pitchFamily="34" charset="-128"/>
              </a:rPr>
              <a:t>Prerequisites</a:t>
            </a:r>
            <a:r>
              <a:rPr lang="en-US" sz="2800" b="1" u="none" strike="noStrike" dirty="0">
                <a:solidFill>
                  <a:srgbClr val="406871"/>
                </a:solidFill>
                <a:effectLst/>
                <a:uFillTx/>
                <a:latin typeface="Yu Gothic UI" panose="020B0500000000000000" pitchFamily="34" charset="-128"/>
                <a:ea typeface="Yu Gothic UI" panose="020B0500000000000000" pitchFamily="34" charset="-128"/>
              </a:rPr>
              <a:t> | Necessary prerequisites for upscaling</a:t>
            </a:r>
            <a:endParaRPr lang="en-US" sz="2800" b="0" u="none" strike="noStrike" dirty="0">
              <a:solidFill>
                <a:schemeClr val="dk1"/>
              </a:solidFill>
              <a:effectLst/>
              <a:uFillTx/>
              <a:latin typeface="Yu Gothic UI" panose="020B0500000000000000" pitchFamily="34" charset="-128"/>
              <a:ea typeface="Yu Gothic UI" panose="020B0500000000000000" pitchFamily="34" charset="-128"/>
            </a:endParaRPr>
          </a:p>
        </p:txBody>
      </p:sp>
      <p:sp>
        <p:nvSpPr>
          <p:cNvPr id="558" name="PlaceHolder 2"/>
          <p:cNvSpPr>
            <a:spLocks noGrp="1"/>
          </p:cNvSpPr>
          <p:nvPr>
            <p:ph/>
          </p:nvPr>
        </p:nvSpPr>
        <p:spPr>
          <a:xfrm>
            <a:off x="6095880" y="1809360"/>
            <a:ext cx="4834080" cy="4439160"/>
          </a:xfrm>
          <a:prstGeom prst="rect">
            <a:avLst/>
          </a:prstGeom>
          <a:noFill/>
          <a:ln w="0">
            <a:noFill/>
          </a:ln>
        </p:spPr>
        <p:txBody>
          <a:bodyPr lIns="0" tIns="0" rIns="0" bIns="0" numCol="1" spcCol="0" anchor="t">
            <a:normAutofit fontScale="92500" lnSpcReduction="19999"/>
          </a:bodyPr>
          <a:lstStyle/>
          <a:p>
            <a:pPr indent="0">
              <a:lnSpc>
                <a:spcPct val="100000"/>
              </a:lnSpc>
              <a:spcBef>
                <a:spcPts val="2500"/>
              </a:spcBef>
              <a:buNone/>
              <a:tabLst>
                <a:tab pos="0" algn="l"/>
              </a:tabLst>
            </a:pPr>
            <a:r>
              <a:rPr lang="da-DK" sz="1400" b="1" u="none" strike="noStrike" dirty="0">
                <a:solidFill>
                  <a:srgbClr val="F7A823"/>
                </a:solidFill>
                <a:effectLst/>
                <a:uFillTx/>
                <a:latin typeface="Yu Gothic UI" panose="020B0500000000000000" pitchFamily="34" charset="-128"/>
                <a:ea typeface="Yu Gothic UI" panose="020B0500000000000000" pitchFamily="34" charset="-128"/>
              </a:rPr>
              <a:t>Legal framework</a:t>
            </a:r>
            <a:endParaRPr lang="da-DK" sz="1400" b="0" u="none" strike="noStrike" dirty="0">
              <a:solidFill>
                <a:schemeClr val="dk1"/>
              </a:solidFill>
              <a:effectLst/>
              <a:uFillTx/>
              <a:latin typeface="Yu Gothic UI" panose="020B0500000000000000" pitchFamily="34" charset="-128"/>
              <a:ea typeface="Yu Gothic UI" panose="020B0500000000000000" pitchFamily="34" charset="-128"/>
            </a:endParaRPr>
          </a:p>
          <a:p>
            <a:pPr indent="0">
              <a:lnSpc>
                <a:spcPct val="100000"/>
              </a:lnSpc>
              <a:spcBef>
                <a:spcPts val="799"/>
              </a:spcBef>
              <a:buNone/>
              <a:tabLst>
                <a:tab pos="0" algn="l"/>
              </a:tabLst>
            </a:pPr>
            <a:r>
              <a:rPr lang="en-US" sz="1400" b="0" u="none" strike="noStrike" dirty="0">
                <a:solidFill>
                  <a:schemeClr val="dk1"/>
                </a:solidFill>
                <a:effectLst/>
                <a:uFillTx/>
                <a:latin typeface="Yu Gothic UI" panose="020B0500000000000000" pitchFamily="34" charset="-128"/>
                <a:ea typeface="Yu Gothic UI" panose="020B0500000000000000" pitchFamily="34" charset="-128"/>
              </a:rPr>
              <a:t>The Task </a:t>
            </a:r>
            <a:r>
              <a:rPr lang="en-US" sz="1400" dirty="0">
                <a:solidFill>
                  <a:schemeClr val="dk1"/>
                </a:solidFill>
                <a:latin typeface="Yu Gothic UI" panose="020B0500000000000000" pitchFamily="34" charset="-128"/>
                <a:ea typeface="Yu Gothic UI" panose="020B0500000000000000" pitchFamily="34" charset="-128"/>
              </a:rPr>
              <a:t>F</a:t>
            </a:r>
            <a:r>
              <a:rPr lang="en-US" sz="1400" b="0" u="none" strike="noStrike" dirty="0">
                <a:solidFill>
                  <a:schemeClr val="dk1"/>
                </a:solidFill>
                <a:effectLst/>
                <a:uFillTx/>
                <a:latin typeface="Yu Gothic UI" panose="020B0500000000000000" pitchFamily="34" charset="-128"/>
                <a:ea typeface="Yu Gothic UI" panose="020B0500000000000000" pitchFamily="34" charset="-128"/>
              </a:rPr>
              <a:t>orce will work to ensure that legislation keeps pace with developments in artificial intelligence. Efforts will be made to establish legal bases and clarify current and future rules for the use of AI in the public sector.</a:t>
            </a:r>
          </a:p>
          <a:p>
            <a:pPr indent="0">
              <a:lnSpc>
                <a:spcPct val="100000"/>
              </a:lnSpc>
              <a:spcBef>
                <a:spcPts val="799"/>
              </a:spcBef>
              <a:buNone/>
              <a:tabLst>
                <a:tab pos="0" algn="l"/>
              </a:tabLst>
            </a:pPr>
            <a:endParaRPr lang="da-DK" sz="1400" b="0" u="none" strike="noStrike" dirty="0">
              <a:solidFill>
                <a:schemeClr val="dk1"/>
              </a:solidFill>
              <a:effectLst/>
              <a:uFillTx/>
              <a:latin typeface="Yu Gothic UI" panose="020B0500000000000000" pitchFamily="34" charset="-128"/>
              <a:ea typeface="Yu Gothic UI" panose="020B0500000000000000" pitchFamily="34" charset="-128"/>
            </a:endParaRPr>
          </a:p>
          <a:p>
            <a:pPr indent="0">
              <a:lnSpc>
                <a:spcPct val="100000"/>
              </a:lnSpc>
              <a:spcBef>
                <a:spcPts val="799"/>
              </a:spcBef>
              <a:buNone/>
              <a:tabLst>
                <a:tab pos="0" algn="l"/>
              </a:tabLst>
            </a:pPr>
            <a:r>
              <a:rPr lang="da-DK" sz="1400" b="1" u="none" strike="noStrike" dirty="0">
                <a:solidFill>
                  <a:srgbClr val="F7A823"/>
                </a:solidFill>
                <a:effectLst/>
                <a:uFillTx/>
                <a:latin typeface="Yu Gothic UI" panose="020B0500000000000000" pitchFamily="34" charset="-128"/>
                <a:ea typeface="Yu Gothic UI" panose="020B0500000000000000" pitchFamily="34" charset="-128"/>
              </a:rPr>
              <a:t>Data </a:t>
            </a:r>
            <a:r>
              <a:rPr lang="da-DK" sz="1400" b="1" dirty="0">
                <a:solidFill>
                  <a:srgbClr val="F7A823"/>
                </a:solidFill>
                <a:latin typeface="Yu Gothic UI" panose="020B0500000000000000" pitchFamily="34" charset="-128"/>
                <a:ea typeface="Yu Gothic UI" panose="020B0500000000000000" pitchFamily="34" charset="-128"/>
              </a:rPr>
              <a:t>and </a:t>
            </a:r>
            <a:r>
              <a:rPr lang="da-DK" sz="1400" b="1" dirty="0" err="1">
                <a:solidFill>
                  <a:srgbClr val="F7A823"/>
                </a:solidFill>
                <a:latin typeface="Yu Gothic UI" panose="020B0500000000000000" pitchFamily="34" charset="-128"/>
                <a:ea typeface="Yu Gothic UI" panose="020B0500000000000000" pitchFamily="34" charset="-128"/>
              </a:rPr>
              <a:t>infrastructure</a:t>
            </a:r>
            <a:endParaRPr lang="da-DK" sz="1400" b="0" u="none" strike="noStrike" dirty="0">
              <a:solidFill>
                <a:schemeClr val="dk1"/>
              </a:solidFill>
              <a:effectLst/>
              <a:uFillTx/>
              <a:latin typeface="Yu Gothic UI" panose="020B0500000000000000" pitchFamily="34" charset="-128"/>
              <a:ea typeface="Yu Gothic UI" panose="020B0500000000000000" pitchFamily="34" charset="-128"/>
            </a:endParaRPr>
          </a:p>
          <a:p>
            <a:pPr indent="0">
              <a:lnSpc>
                <a:spcPct val="100000"/>
              </a:lnSpc>
              <a:spcBef>
                <a:spcPts val="799"/>
              </a:spcBef>
              <a:buNone/>
              <a:tabLst>
                <a:tab pos="0" algn="l"/>
              </a:tabLst>
            </a:pPr>
            <a:r>
              <a:rPr lang="en-US" sz="1400" b="0" u="none" strike="noStrike" dirty="0">
                <a:solidFill>
                  <a:schemeClr val="dk1"/>
                </a:solidFill>
                <a:effectLst/>
                <a:uFillTx/>
                <a:latin typeface="Yu Gothic UI" panose="020B0500000000000000" pitchFamily="34" charset="-128"/>
                <a:ea typeface="Yu Gothic UI" panose="020B0500000000000000" pitchFamily="34" charset="-128"/>
              </a:rPr>
              <a:t>Effective use of artificial intelligence requires good data and a modern, robust infrastructure. Poor data quality and standardization limit the possibilities for developing successful solutions. The Task </a:t>
            </a:r>
            <a:r>
              <a:rPr lang="en-US" sz="1400" dirty="0">
                <a:solidFill>
                  <a:schemeClr val="dk1"/>
                </a:solidFill>
                <a:latin typeface="Yu Gothic UI" panose="020B0500000000000000" pitchFamily="34" charset="-128"/>
                <a:ea typeface="Yu Gothic UI" panose="020B0500000000000000" pitchFamily="34" charset="-128"/>
              </a:rPr>
              <a:t>F</a:t>
            </a:r>
            <a:r>
              <a:rPr lang="en-US" sz="1400" b="0" u="none" strike="noStrike" dirty="0">
                <a:solidFill>
                  <a:schemeClr val="dk1"/>
                </a:solidFill>
                <a:effectLst/>
                <a:uFillTx/>
                <a:latin typeface="Yu Gothic UI" panose="020B0500000000000000" pitchFamily="34" charset="-128"/>
                <a:ea typeface="Yu Gothic UI" panose="020B0500000000000000" pitchFamily="34" charset="-128"/>
              </a:rPr>
              <a:t>orce will therefore focus on joint solutions and initiatives that strengthen access to data and standards across the public sector.</a:t>
            </a:r>
          </a:p>
          <a:p>
            <a:pPr indent="0">
              <a:lnSpc>
                <a:spcPct val="100000"/>
              </a:lnSpc>
              <a:spcBef>
                <a:spcPts val="799"/>
              </a:spcBef>
              <a:buNone/>
              <a:tabLst>
                <a:tab pos="0" algn="l"/>
              </a:tabLst>
            </a:pPr>
            <a:endParaRPr lang="da-DK" sz="1400" b="0" u="none" strike="noStrike" dirty="0">
              <a:solidFill>
                <a:schemeClr val="dk1"/>
              </a:solidFill>
              <a:effectLst/>
              <a:uFillTx/>
              <a:latin typeface="Yu Gothic UI" panose="020B0500000000000000" pitchFamily="34" charset="-128"/>
              <a:ea typeface="Yu Gothic UI" panose="020B0500000000000000" pitchFamily="34" charset="-128"/>
            </a:endParaRPr>
          </a:p>
          <a:p>
            <a:pPr indent="0">
              <a:lnSpc>
                <a:spcPct val="100000"/>
              </a:lnSpc>
              <a:spcBef>
                <a:spcPts val="799"/>
              </a:spcBef>
              <a:buNone/>
              <a:tabLst>
                <a:tab pos="0" algn="l"/>
              </a:tabLst>
            </a:pPr>
            <a:r>
              <a:rPr lang="en-US" sz="1400" b="1" u="none" strike="noStrike" dirty="0">
                <a:solidFill>
                  <a:srgbClr val="F7A823"/>
                </a:solidFill>
                <a:effectLst/>
                <a:uFillTx/>
                <a:latin typeface="Yu Gothic UI" panose="020B0500000000000000" pitchFamily="34" charset="-128"/>
                <a:ea typeface="Yu Gothic UI" panose="020B0500000000000000" pitchFamily="34" charset="-128"/>
              </a:rPr>
              <a:t>Organizational frameworks, trust, and competencies</a:t>
            </a:r>
          </a:p>
          <a:p>
            <a:pPr indent="0">
              <a:lnSpc>
                <a:spcPct val="100000"/>
              </a:lnSpc>
              <a:spcBef>
                <a:spcPts val="799"/>
              </a:spcBef>
              <a:buNone/>
              <a:tabLst>
                <a:tab pos="0" algn="l"/>
              </a:tabLst>
            </a:pPr>
            <a:r>
              <a:rPr lang="en-US" sz="1400" b="0" u="none" strike="noStrike" dirty="0">
                <a:solidFill>
                  <a:schemeClr val="dk1"/>
                </a:solidFill>
                <a:effectLst/>
                <a:uFillTx/>
                <a:latin typeface="Yu Gothic UI" panose="020B0500000000000000" pitchFamily="34" charset="-128"/>
                <a:ea typeface="Yu Gothic UI" panose="020B0500000000000000" pitchFamily="34" charset="-128"/>
              </a:rPr>
              <a:t>Effective dissemination of artificial intelligence requires strategic coherence and support for change in the public sector. Trust and quality must be maintained through skills development so that managers and employees understand and use AI responsibly. The Task Force will support this transition as a joint task for the entire public sector.</a:t>
            </a:r>
            <a:endParaRPr lang="da-DK" sz="1400" b="0" u="none" strike="noStrike" dirty="0">
              <a:solidFill>
                <a:schemeClr val="dk1"/>
              </a:solidFill>
              <a:effectLst/>
              <a:uFillTx/>
              <a:latin typeface="Yu Gothic UI" panose="020B0500000000000000" pitchFamily="34" charset="-128"/>
              <a:ea typeface="Yu Gothic UI" panose="020B0500000000000000" pitchFamily="34" charset="-128"/>
            </a:endParaRPr>
          </a:p>
        </p:txBody>
      </p:sp>
      <p:pic>
        <p:nvPicPr>
          <p:cNvPr id="559" name="Billede 7"/>
          <p:cNvPicPr/>
          <p:nvPr/>
        </p:nvPicPr>
        <p:blipFill>
          <a:blip r:embed="rId3"/>
          <a:srcRect l="10387"/>
          <a:stretch/>
        </p:blipFill>
        <p:spPr>
          <a:xfrm>
            <a:off x="701640" y="1449360"/>
            <a:ext cx="4974120" cy="4505760"/>
          </a:xfrm>
          <a:prstGeom prst="rect">
            <a:avLst/>
          </a:prstGeom>
          <a:noFill/>
          <a:ln w="0">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FD172D4-E703-466E-881B-C0814CC2A1E2}"/>
              </a:ext>
            </a:extLst>
          </p:cNvPr>
          <p:cNvSpPr>
            <a:spLocks noGrp="1"/>
          </p:cNvSpPr>
          <p:nvPr>
            <p:ph type="subTitle" idx="1"/>
          </p:nvPr>
        </p:nvSpPr>
        <p:spPr>
          <a:xfrm>
            <a:off x="9223375" y="4308390"/>
            <a:ext cx="2526632" cy="1962250"/>
          </a:xfrm>
        </p:spPr>
        <p:txBody>
          <a:bodyPr>
            <a:normAutofit/>
          </a:bodyPr>
          <a:lstStyle/>
          <a:p>
            <a:r>
              <a:rPr lang="nl-NL"/>
              <a:t>30.September 2025</a:t>
            </a:r>
          </a:p>
        </p:txBody>
      </p:sp>
      <p:sp>
        <p:nvSpPr>
          <p:cNvPr id="5122" name="Rectangle 4"/>
          <p:cNvSpPr>
            <a:spLocks noGrp="1" noChangeArrowheads="1"/>
          </p:cNvSpPr>
          <p:nvPr>
            <p:ph type="ctrTitle" idx="4294967295"/>
          </p:nvPr>
        </p:nvSpPr>
        <p:spPr>
          <a:xfrm>
            <a:off x="-389662" y="2515927"/>
            <a:ext cx="8781383" cy="2382075"/>
          </a:xfrm>
          <a:prstGeom prst="rect">
            <a:avLst/>
          </a:prstGeom>
        </p:spPr>
        <p:txBody>
          <a:bodyPr/>
          <a:lstStyle/>
          <a:p>
            <a:pPr>
              <a:spcAft>
                <a:spcPts val="1200"/>
              </a:spcAft>
            </a:pPr>
            <a:br>
              <a:rPr lang="en-GB" altLang="en-US" sz="1800" noProof="1">
                <a:latin typeface="Corbel" panose="020B0503020204020204" pitchFamily="34" charset="0"/>
              </a:rPr>
            </a:br>
            <a:r>
              <a:rPr lang="en-GB" altLang="en-US" sz="700" noProof="1">
                <a:latin typeface="Corbel" panose="020B0503020204020204" pitchFamily="34" charset="0"/>
              </a:rPr>
              <a:t> </a:t>
            </a:r>
            <a:br>
              <a:rPr lang="en-GB" altLang="en-US" sz="800" noProof="1">
                <a:latin typeface="Corbel" panose="020B0503020204020204" pitchFamily="34" charset="0"/>
              </a:rPr>
            </a:br>
            <a:r>
              <a:rPr lang="en-GB" altLang="en-US" sz="1800" noProof="1">
                <a:solidFill>
                  <a:schemeClr val="accent1">
                    <a:lumMod val="50000"/>
                  </a:schemeClr>
                </a:solidFill>
                <a:latin typeface="Abadi MT Pro" panose="020B0802020104020204" pitchFamily="34" charset="0"/>
              </a:rPr>
              <a:t>Presented by </a:t>
            </a:r>
            <a:br>
              <a:rPr lang="en-GB" altLang="en-US" sz="1800" noProof="1">
                <a:solidFill>
                  <a:schemeClr val="accent1">
                    <a:lumMod val="50000"/>
                  </a:schemeClr>
                </a:solidFill>
                <a:latin typeface="Abadi MT Pro" panose="020B0802020104020204" pitchFamily="34" charset="0"/>
              </a:rPr>
            </a:br>
            <a:br>
              <a:rPr lang="en-GB" altLang="en-US" sz="1800" noProof="1">
                <a:solidFill>
                  <a:schemeClr val="accent1">
                    <a:lumMod val="50000"/>
                  </a:schemeClr>
                </a:solidFill>
                <a:latin typeface="Abadi MT Pro" panose="020B0802020104020204" pitchFamily="34" charset="0"/>
              </a:rPr>
            </a:br>
            <a:r>
              <a:rPr lang="en-GB" altLang="en-US" sz="1800" noProof="1">
                <a:solidFill>
                  <a:schemeClr val="accent1">
                    <a:lumMod val="50000"/>
                  </a:schemeClr>
                </a:solidFill>
                <a:latin typeface="Abadi MT Pro" panose="020B0802020104020204" pitchFamily="34" charset="0"/>
              </a:rPr>
              <a:t>Gracia Vara Arribas, </a:t>
            </a:r>
            <a:r>
              <a:rPr lang="en-GB" altLang="en-US" sz="1800" noProof="1">
                <a:solidFill>
                  <a:schemeClr val="accent1">
                    <a:lumMod val="75000"/>
                  </a:schemeClr>
                </a:solidFill>
                <a:latin typeface="Abadi MT Pro" panose="020B0802020104020204" pitchFamily="34" charset="0"/>
              </a:rPr>
              <a:t>Head of the European CAF Resource Centre</a:t>
            </a:r>
            <a:br>
              <a:rPr lang="en-GB" altLang="en-US" sz="1800" noProof="1">
                <a:solidFill>
                  <a:schemeClr val="accent1">
                    <a:lumMod val="50000"/>
                  </a:schemeClr>
                </a:solidFill>
                <a:latin typeface="Abadi MT Pro" panose="020B0802020104020204" pitchFamily="34" charset="0"/>
              </a:rPr>
            </a:br>
            <a:br>
              <a:rPr lang="en-GB" altLang="en-US" sz="1800" noProof="1">
                <a:solidFill>
                  <a:schemeClr val="accent1">
                    <a:lumMod val="50000"/>
                  </a:schemeClr>
                </a:solidFill>
                <a:latin typeface="Abadi MT Pro" panose="020B0802020104020204" pitchFamily="34" charset="0"/>
              </a:rPr>
            </a:br>
            <a:r>
              <a:rPr lang="en-GB" altLang="en-US" sz="1800" noProof="1">
                <a:solidFill>
                  <a:schemeClr val="accent1">
                    <a:lumMod val="50000"/>
                  </a:schemeClr>
                </a:solidFill>
                <a:latin typeface="Abadi MT Pro" panose="020B0802020104020204" pitchFamily="34" charset="0"/>
              </a:rPr>
              <a:t>Tihana Puzic, </a:t>
            </a:r>
            <a:r>
              <a:rPr lang="en-GB" altLang="en-US" sz="1800" noProof="1">
                <a:solidFill>
                  <a:schemeClr val="accent1">
                    <a:lumMod val="75000"/>
                  </a:schemeClr>
                </a:solidFill>
                <a:latin typeface="Abadi MT Pro" panose="020B0802020104020204" pitchFamily="34" charset="0"/>
              </a:rPr>
              <a:t>Deputy Head of the European CAF Resource Centre</a:t>
            </a:r>
            <a:endParaRPr lang="en-GB" altLang="en-US" sz="1800" noProof="1">
              <a:solidFill>
                <a:schemeClr val="accent1">
                  <a:lumMod val="50000"/>
                </a:schemeClr>
              </a:solidFill>
              <a:latin typeface="Abadi MT Pro" panose="020B0802020104020204" pitchFamily="34" charset="0"/>
            </a:endParaRPr>
          </a:p>
        </p:txBody>
      </p:sp>
      <p:pic>
        <p:nvPicPr>
          <p:cNvPr id="5" name="Picture 4">
            <a:extLst>
              <a:ext uri="{FF2B5EF4-FFF2-40B4-BE49-F238E27FC236}">
                <a16:creationId xmlns:a16="http://schemas.microsoft.com/office/drawing/2014/main" id="{C720792F-A1A2-B555-6281-702806665C77}"/>
              </a:ext>
            </a:extLst>
          </p:cNvPr>
          <p:cNvPicPr>
            <a:picLocks noChangeAspect="1"/>
          </p:cNvPicPr>
          <p:nvPr/>
        </p:nvPicPr>
        <p:blipFill>
          <a:blip r:embed="rId3"/>
          <a:stretch>
            <a:fillRect/>
          </a:stretch>
        </p:blipFill>
        <p:spPr>
          <a:xfrm>
            <a:off x="7560067" y="2094861"/>
            <a:ext cx="4631933" cy="2382076"/>
          </a:xfrm>
          <a:prstGeom prst="rect">
            <a:avLst/>
          </a:prstGeom>
        </p:spPr>
      </p:pic>
      <p:sp>
        <p:nvSpPr>
          <p:cNvPr id="7" name="Text 0">
            <a:extLst>
              <a:ext uri="{FF2B5EF4-FFF2-40B4-BE49-F238E27FC236}">
                <a16:creationId xmlns:a16="http://schemas.microsoft.com/office/drawing/2014/main" id="{024B3F04-E1B0-28D7-3FED-23764BF128E4}"/>
              </a:ext>
            </a:extLst>
          </p:cNvPr>
          <p:cNvSpPr>
            <a:spLocks noGrp="1"/>
          </p:cNvSpPr>
          <p:nvPr>
            <p:ph type="body" sz="quarter" idx="12"/>
          </p:nvPr>
        </p:nvSpPr>
        <p:spPr>
          <a:xfrm>
            <a:off x="695670" y="568439"/>
            <a:ext cx="7186083" cy="2316427"/>
          </a:xfrm>
          <a:prstGeom prst="rect">
            <a:avLst/>
          </a:prstGeom>
          <a:noFill/>
          <a:ln/>
        </p:spPr>
        <p:txBody>
          <a:bodyPr wrap="none" lIns="0" tIns="0" rIns="0" bIns="0" rtlCol="0" anchor="t" anchorCtr="0"/>
          <a:lstStyle/>
          <a:p>
            <a:pPr>
              <a:lnSpc>
                <a:spcPts val="4042"/>
              </a:lnSpc>
            </a:pPr>
            <a:r>
              <a:rPr lang="en-US" sz="3250">
                <a:solidFill>
                  <a:srgbClr val="333F70"/>
                </a:solidFill>
                <a:latin typeface="DM Sans Bold" pitchFamily="34" charset="0"/>
                <a:ea typeface="DM Sans Bold" pitchFamily="34" charset="-122"/>
                <a:cs typeface="DM Sans Bold" pitchFamily="34" charset="-120"/>
              </a:rPr>
              <a:t>A Tradition of Excellence, </a:t>
            </a:r>
          </a:p>
          <a:p>
            <a:pPr>
              <a:lnSpc>
                <a:spcPts val="4042"/>
              </a:lnSpc>
            </a:pPr>
            <a:r>
              <a:rPr lang="en-US" sz="3250">
                <a:solidFill>
                  <a:srgbClr val="333F70"/>
                </a:solidFill>
                <a:latin typeface="DM Sans Bold" pitchFamily="34" charset="0"/>
                <a:ea typeface="DM Sans Bold" pitchFamily="34" charset="-122"/>
                <a:cs typeface="DM Sans Bold" pitchFamily="34" charset="-120"/>
              </a:rPr>
              <a:t>a Future of Innovation:</a:t>
            </a:r>
          </a:p>
          <a:p>
            <a:pPr>
              <a:lnSpc>
                <a:spcPts val="4042"/>
              </a:lnSpc>
            </a:pPr>
            <a:r>
              <a:rPr lang="en-US" sz="3250">
                <a:solidFill>
                  <a:srgbClr val="333F70"/>
                </a:solidFill>
                <a:latin typeface="DM Sans Bold" pitchFamily="34" charset="0"/>
              </a:rPr>
              <a:t>EUPAN &amp; EIPA Partnership</a:t>
            </a:r>
            <a:endParaRPr lang="en-US" sz="325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188045"/>
            <a:ext cx="9600704" cy="516732"/>
          </a:xfrm>
          <a:prstGeom prst="rect">
            <a:avLst/>
          </a:prstGeom>
          <a:noFill/>
          <a:ln/>
        </p:spPr>
        <p:txBody>
          <a:bodyPr wrap="none" lIns="0" tIns="0" rIns="0" bIns="0" rtlCol="0" anchor="t"/>
          <a:lstStyle/>
          <a:p>
            <a:pPr defTabSz="761970">
              <a:lnSpc>
                <a:spcPts val="4042"/>
              </a:lnSpc>
            </a:pPr>
            <a:r>
              <a:rPr lang="en-US" sz="3250" b="1">
                <a:solidFill>
                  <a:srgbClr val="333F70"/>
                </a:solidFill>
                <a:latin typeface="DM Sans Bold" pitchFamily="34" charset="0"/>
                <a:ea typeface="DM Sans Bold" pitchFamily="34" charset="-122"/>
                <a:cs typeface="DM Sans Bold" pitchFamily="34" charset="-120"/>
              </a:rPr>
              <a:t>A Tradition of Excellence, a Future of Innovation</a:t>
            </a:r>
            <a:endParaRPr lang="en-US" sz="3250">
              <a:solidFill>
                <a:prstClr val="black"/>
              </a:solidFill>
              <a:latin typeface="Calibri" panose="020F0502020204030204"/>
            </a:endParaRPr>
          </a:p>
        </p:txBody>
      </p:sp>
      <p:sp>
        <p:nvSpPr>
          <p:cNvPr id="3" name="Text 1"/>
          <p:cNvSpPr/>
          <p:nvPr/>
        </p:nvSpPr>
        <p:spPr>
          <a:xfrm>
            <a:off x="661492" y="1952823"/>
            <a:ext cx="10869018" cy="264617"/>
          </a:xfrm>
          <a:prstGeom prst="rect">
            <a:avLst/>
          </a:prstGeom>
          <a:noFill/>
          <a:ln/>
        </p:spPr>
        <p:txBody>
          <a:bodyPr wrap="non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EUPAN &amp; EIPA Partnership</a:t>
            </a:r>
            <a:endParaRPr lang="en-US" sz="1292">
              <a:solidFill>
                <a:prstClr val="black"/>
              </a:solidFill>
              <a:latin typeface="Calibri" panose="020F0502020204030204"/>
            </a:endParaRPr>
          </a:p>
        </p:txBody>
      </p:sp>
      <p:pic>
        <p:nvPicPr>
          <p:cNvPr id="4" name="Image 0" descr="preencoded.png"/>
          <p:cNvPicPr>
            <a:picLocks noChangeAspect="1"/>
          </p:cNvPicPr>
          <p:nvPr/>
        </p:nvPicPr>
        <p:blipFill>
          <a:blip r:embed="rId3"/>
          <a:stretch>
            <a:fillRect/>
          </a:stretch>
        </p:blipFill>
        <p:spPr>
          <a:xfrm>
            <a:off x="661492" y="2403475"/>
            <a:ext cx="10869018" cy="3266480"/>
          </a:xfrm>
          <a:prstGeom prst="rect">
            <a:avLst/>
          </a:prstGeom>
        </p:spPr>
      </p:pic>
      <p:pic>
        <p:nvPicPr>
          <p:cNvPr id="6" name="Picture 5">
            <a:extLst>
              <a:ext uri="{FF2B5EF4-FFF2-40B4-BE49-F238E27FC236}">
                <a16:creationId xmlns:a16="http://schemas.microsoft.com/office/drawing/2014/main" id="{F5884721-E440-0F1B-B60B-6051A64E8238}"/>
              </a:ext>
            </a:extLst>
          </p:cNvPr>
          <p:cNvPicPr>
            <a:picLocks noChangeAspect="1"/>
          </p:cNvPicPr>
          <p:nvPr/>
        </p:nvPicPr>
        <p:blipFill>
          <a:blip r:embed="rId4"/>
          <a:stretch>
            <a:fillRect/>
          </a:stretch>
        </p:blipFill>
        <p:spPr>
          <a:xfrm>
            <a:off x="568909" y="125635"/>
            <a:ext cx="2616427" cy="87637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82626"/>
            <a:ext cx="5238651" cy="310058"/>
          </a:xfrm>
          <a:prstGeom prst="rect">
            <a:avLst/>
          </a:prstGeom>
          <a:noFill/>
          <a:ln/>
        </p:spPr>
        <p:txBody>
          <a:bodyPr wrap="none" lIns="0" tIns="0" rIns="0" bIns="0" rtlCol="0" anchor="t"/>
          <a:lstStyle/>
          <a:p>
            <a:pPr defTabSz="761970">
              <a:lnSpc>
                <a:spcPts val="2417"/>
              </a:lnSpc>
            </a:pPr>
            <a:r>
              <a:rPr lang="en-US" sz="2333" b="1">
                <a:solidFill>
                  <a:srgbClr val="333F70"/>
                </a:solidFill>
                <a:latin typeface="DM Sans Bold" pitchFamily="34" charset="0"/>
                <a:ea typeface="DM Sans Bold" pitchFamily="34" charset="-122"/>
                <a:cs typeface="DM Sans Bold" pitchFamily="34" charset="-120"/>
              </a:rPr>
              <a:t>European Institute of Public Administration</a:t>
            </a:r>
            <a:endParaRPr lang="en-US" sz="2333">
              <a:solidFill>
                <a:prstClr val="black"/>
              </a:solidFill>
              <a:latin typeface="Calibri" panose="020F0502020204030204"/>
            </a:endParaRPr>
          </a:p>
        </p:txBody>
      </p:sp>
      <p:sp>
        <p:nvSpPr>
          <p:cNvPr id="4" name="Text 2"/>
          <p:cNvSpPr/>
          <p:nvPr/>
        </p:nvSpPr>
        <p:spPr>
          <a:xfrm>
            <a:off x="780158" y="2167086"/>
            <a:ext cx="5119985" cy="793849"/>
          </a:xfrm>
          <a:prstGeom prst="rect">
            <a:avLst/>
          </a:prstGeom>
          <a:noFill/>
          <a:ln/>
        </p:spPr>
        <p:txBody>
          <a:bodyPr wrap="square" lIns="0" tIns="0" rIns="0" bIns="0" rtlCol="0" anchor="t"/>
          <a:lstStyle/>
          <a:p>
            <a:pPr marL="238115" indent="-238115" defTabSz="761970">
              <a:buFont typeface="Arial" panose="020B0604020202020204" pitchFamily="34" charset="0"/>
              <a:buChar char="•"/>
            </a:pPr>
            <a:r>
              <a:rPr lang="en-GB" sz="1292">
                <a:solidFill>
                  <a:srgbClr val="333F70"/>
                </a:solidFill>
                <a:latin typeface="Open Sans" pitchFamily="34" charset="0"/>
                <a:ea typeface="Open Sans" pitchFamily="34" charset="-122"/>
                <a:cs typeface="Open Sans" pitchFamily="34" charset="-120"/>
              </a:rPr>
              <a:t>EIPA was created in 1981 on the occasion of the first European Council held in Maastricht.</a:t>
            </a:r>
          </a:p>
          <a:p>
            <a:pPr defTabSz="761970"/>
            <a:endParaRPr lang="en-GB" sz="1292">
              <a:solidFill>
                <a:srgbClr val="333F70"/>
              </a:solidFill>
              <a:latin typeface="Open Sans" pitchFamily="34" charset="0"/>
              <a:ea typeface="Open Sans" pitchFamily="34" charset="-122"/>
              <a:cs typeface="Open Sans" pitchFamily="34" charset="-120"/>
            </a:endParaRPr>
          </a:p>
          <a:p>
            <a:pPr marL="238115" indent="-238115" defTabSz="761970">
              <a:buFont typeface="Arial" panose="020B0604020202020204" pitchFamily="34" charset="0"/>
              <a:buChar char="•"/>
            </a:pPr>
            <a:r>
              <a:rPr lang="en-GB" sz="1292">
                <a:solidFill>
                  <a:srgbClr val="333F70"/>
                </a:solidFill>
                <a:latin typeface="Open Sans" pitchFamily="34" charset="0"/>
                <a:ea typeface="Open Sans" pitchFamily="34" charset="-122"/>
                <a:cs typeface="Open Sans" pitchFamily="34" charset="-120"/>
              </a:rPr>
              <a:t>Supported by the EU Member States and the European Commission.</a:t>
            </a:r>
          </a:p>
          <a:p>
            <a:pPr defTabSz="761970"/>
            <a:endParaRPr lang="en-GB" sz="1292">
              <a:solidFill>
                <a:srgbClr val="333F70"/>
              </a:solidFill>
              <a:latin typeface="Open Sans" pitchFamily="34" charset="0"/>
              <a:ea typeface="Open Sans" pitchFamily="34" charset="-122"/>
              <a:cs typeface="Open Sans" pitchFamily="34" charset="-120"/>
            </a:endParaRPr>
          </a:p>
          <a:p>
            <a:pPr marL="238115" indent="-238115" defTabSz="761970">
              <a:buFont typeface="Arial" panose="020B0604020202020204" pitchFamily="34" charset="0"/>
              <a:buChar char="•"/>
            </a:pPr>
            <a:r>
              <a:rPr lang="en-GB" sz="1292">
                <a:solidFill>
                  <a:srgbClr val="333F70"/>
                </a:solidFill>
                <a:latin typeface="Open Sans" pitchFamily="34" charset="0"/>
                <a:ea typeface="Open Sans" pitchFamily="34" charset="-122"/>
                <a:cs typeface="Open Sans" pitchFamily="34" charset="-120"/>
              </a:rPr>
              <a:t>Cross-national and cross-institutional comparative, analytical perspectives on EU policies.</a:t>
            </a:r>
          </a:p>
          <a:p>
            <a:pPr marL="238115" indent="-238115" defTabSz="761970">
              <a:buFont typeface="Arial" panose="020B0604020202020204" pitchFamily="34" charset="0"/>
              <a:buChar char="•"/>
            </a:pPr>
            <a:endParaRPr lang="en-GB" sz="1292">
              <a:solidFill>
                <a:srgbClr val="333F70"/>
              </a:solidFill>
              <a:latin typeface="Open Sans" pitchFamily="34" charset="0"/>
              <a:ea typeface="Open Sans" pitchFamily="34" charset="-122"/>
              <a:cs typeface="Open Sans" pitchFamily="34" charset="-120"/>
            </a:endParaRPr>
          </a:p>
          <a:p>
            <a:pPr marL="238115" indent="-238115" defTabSz="761970">
              <a:buFont typeface="Arial" panose="020B0604020202020204" pitchFamily="34" charset="0"/>
              <a:buChar char="•"/>
            </a:pPr>
            <a:r>
              <a:rPr lang="en-GB" sz="1292">
                <a:solidFill>
                  <a:srgbClr val="333F70"/>
                </a:solidFill>
                <a:latin typeface="Open Sans" pitchFamily="34" charset="0"/>
                <a:ea typeface="Open Sans" pitchFamily="34" charset="-122"/>
                <a:cs typeface="Open Sans" pitchFamily="34" charset="-120"/>
              </a:rPr>
              <a:t>Longest-standing experts in EU public affairs.</a:t>
            </a:r>
          </a:p>
          <a:p>
            <a:pPr defTabSz="761970"/>
            <a:br>
              <a:rPr lang="en-GB" sz="1500">
                <a:solidFill>
                  <a:prstClr val="black"/>
                </a:solidFill>
                <a:latin typeface="Calibri" panose="020F0502020204030204"/>
              </a:rPr>
            </a:br>
            <a:endParaRPr lang="en-US" sz="1292">
              <a:solidFill>
                <a:prstClr val="black"/>
              </a:solidFill>
              <a:latin typeface="Calibri" panose="020F0502020204030204"/>
            </a:endParaRPr>
          </a:p>
        </p:txBody>
      </p:sp>
      <p:sp>
        <p:nvSpPr>
          <p:cNvPr id="5" name="Text 3"/>
          <p:cNvSpPr/>
          <p:nvPr/>
        </p:nvSpPr>
        <p:spPr>
          <a:xfrm>
            <a:off x="661492" y="4293989"/>
            <a:ext cx="2067421"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ea typeface="DM Sans Bold" pitchFamily="34" charset="-122"/>
                <a:cs typeface="DM Sans Bold" pitchFamily="34" charset="-120"/>
              </a:rPr>
              <a:t> Locations</a:t>
            </a:r>
            <a:endParaRPr lang="en-US" sz="1625">
              <a:solidFill>
                <a:prstClr val="black"/>
              </a:solidFill>
              <a:latin typeface="Calibri" panose="020F0502020204030204"/>
            </a:endParaRPr>
          </a:p>
        </p:txBody>
      </p:sp>
      <p:sp>
        <p:nvSpPr>
          <p:cNvPr id="6" name="Text 4"/>
          <p:cNvSpPr/>
          <p:nvPr/>
        </p:nvSpPr>
        <p:spPr>
          <a:xfrm>
            <a:off x="661492" y="4717752"/>
            <a:ext cx="5119985" cy="270967"/>
          </a:xfrm>
          <a:prstGeom prst="rect">
            <a:avLst/>
          </a:prstGeom>
          <a:noFill/>
          <a:ln/>
        </p:spPr>
        <p:txBody>
          <a:bodyPr wrap="none" lIns="0" tIns="0" rIns="0" bIns="0" rtlCol="0" anchor="t"/>
          <a:lstStyle/>
          <a:p>
            <a:pPr marL="285739" indent="-285739" defTabSz="761970">
              <a:lnSpc>
                <a:spcPts val="2083"/>
              </a:lnSpc>
              <a:buSzPct val="100000"/>
              <a:buFontTx/>
              <a:buChar char="•"/>
            </a:pPr>
            <a:r>
              <a:rPr lang="en-US" sz="1292">
                <a:solidFill>
                  <a:srgbClr val="333F70"/>
                </a:solidFill>
                <a:latin typeface="Open Sans" pitchFamily="34" charset="0"/>
                <a:ea typeface="Open Sans" pitchFamily="34" charset="-122"/>
                <a:cs typeface="Open Sans" pitchFamily="34" charset="-120"/>
              </a:rPr>
              <a:t>Maastricht, The Netherlands - Headquarters</a:t>
            </a:r>
            <a:endParaRPr lang="en-US" sz="1292">
              <a:solidFill>
                <a:prstClr val="black"/>
              </a:solidFill>
              <a:latin typeface="Calibri" panose="020F0502020204030204"/>
            </a:endParaRPr>
          </a:p>
        </p:txBody>
      </p:sp>
      <p:sp>
        <p:nvSpPr>
          <p:cNvPr id="7" name="Text 5"/>
          <p:cNvSpPr/>
          <p:nvPr/>
        </p:nvSpPr>
        <p:spPr>
          <a:xfrm>
            <a:off x="661492" y="5046563"/>
            <a:ext cx="5119985" cy="270967"/>
          </a:xfrm>
          <a:prstGeom prst="rect">
            <a:avLst/>
          </a:prstGeom>
          <a:noFill/>
          <a:ln/>
        </p:spPr>
        <p:txBody>
          <a:bodyPr wrap="none" lIns="0" tIns="0" rIns="0" bIns="0" rtlCol="0" anchor="t"/>
          <a:lstStyle/>
          <a:p>
            <a:pPr marL="285739" indent="-285739" defTabSz="761970">
              <a:lnSpc>
                <a:spcPts val="2083"/>
              </a:lnSpc>
              <a:buSzPct val="100000"/>
              <a:buFontTx/>
              <a:buChar char="•"/>
            </a:pPr>
            <a:r>
              <a:rPr lang="en-US" sz="1292">
                <a:solidFill>
                  <a:srgbClr val="333F70"/>
                </a:solidFill>
                <a:latin typeface="Open Sans" pitchFamily="34" charset="0"/>
                <a:ea typeface="Open Sans" pitchFamily="34" charset="-122"/>
                <a:cs typeface="Open Sans" pitchFamily="34" charset="-120"/>
              </a:rPr>
              <a:t>Luxembourg - </a:t>
            </a:r>
            <a:r>
              <a:rPr lang="en-GB" sz="1292">
                <a:solidFill>
                  <a:srgbClr val="333F70"/>
                </a:solidFill>
                <a:latin typeface="Open Sans" pitchFamily="34" charset="0"/>
                <a:ea typeface="Open Sans" pitchFamily="34" charset="-122"/>
                <a:cs typeface="Open Sans" pitchFamily="34" charset="-120"/>
              </a:rPr>
              <a:t>European Centre for Judges and Lawyers (ECJL)</a:t>
            </a:r>
            <a:endParaRPr lang="en-US" sz="1292">
              <a:solidFill>
                <a:prstClr val="black"/>
              </a:solidFill>
              <a:latin typeface="Calibri" panose="020F0502020204030204"/>
            </a:endParaRPr>
          </a:p>
        </p:txBody>
      </p:sp>
      <p:pic>
        <p:nvPicPr>
          <p:cNvPr id="8" name="Image 0" descr="preencoded.png"/>
          <p:cNvPicPr>
            <a:picLocks noChangeAspect="1"/>
          </p:cNvPicPr>
          <p:nvPr/>
        </p:nvPicPr>
        <p:blipFill>
          <a:blip r:embed="rId3"/>
          <a:stretch>
            <a:fillRect/>
          </a:stretch>
        </p:blipFill>
        <p:spPr>
          <a:xfrm>
            <a:off x="6476579" y="2628902"/>
            <a:ext cx="4684354" cy="1942974"/>
          </a:xfrm>
          <a:prstGeom prst="rect">
            <a:avLst/>
          </a:prstGeom>
        </p:spPr>
      </p:pic>
      <p:pic>
        <p:nvPicPr>
          <p:cNvPr id="11" name="Picture 10">
            <a:extLst>
              <a:ext uri="{FF2B5EF4-FFF2-40B4-BE49-F238E27FC236}">
                <a16:creationId xmlns:a16="http://schemas.microsoft.com/office/drawing/2014/main" id="{6F60E1FB-2730-01AA-19D1-47EA2107B2B6}"/>
              </a:ext>
            </a:extLst>
          </p:cNvPr>
          <p:cNvPicPr>
            <a:picLocks noChangeAspect="1"/>
          </p:cNvPicPr>
          <p:nvPr/>
        </p:nvPicPr>
        <p:blipFill>
          <a:blip r:embed="rId4"/>
          <a:stretch>
            <a:fillRect/>
          </a:stretch>
        </p:blipFill>
        <p:spPr>
          <a:xfrm>
            <a:off x="386988" y="139140"/>
            <a:ext cx="2616427" cy="87637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p:cNvSpPr/>
          <p:nvPr/>
        </p:nvSpPr>
        <p:spPr>
          <a:xfrm>
            <a:off x="503516" y="584922"/>
            <a:ext cx="4134843" cy="516732"/>
          </a:xfrm>
          <a:prstGeom prst="rect">
            <a:avLst/>
          </a:prstGeom>
          <a:noFill/>
          <a:ln/>
        </p:spPr>
        <p:txBody>
          <a:bodyPr wrap="none" lIns="0" tIns="0" rIns="0" bIns="0" rtlCol="0" anchor="t"/>
          <a:lstStyle/>
          <a:p>
            <a:pPr defTabSz="761970">
              <a:lnSpc>
                <a:spcPts val="4042"/>
              </a:lnSpc>
            </a:pPr>
            <a:r>
              <a:rPr lang="en-US" sz="3250" b="1">
                <a:solidFill>
                  <a:srgbClr val="333F70"/>
                </a:solidFill>
                <a:latin typeface="DM Sans Bold" pitchFamily="34" charset="0"/>
                <a:ea typeface="DM Sans Bold" pitchFamily="34" charset="-122"/>
                <a:cs typeface="DM Sans Bold" pitchFamily="34" charset="-120"/>
              </a:rPr>
              <a:t>EUPAN &amp; EIPA</a:t>
            </a:r>
            <a:endParaRPr lang="en-US" sz="3250">
              <a:solidFill>
                <a:prstClr val="black"/>
              </a:solidFill>
              <a:latin typeface="Calibri" panose="020F0502020204030204"/>
            </a:endParaRPr>
          </a:p>
        </p:txBody>
      </p:sp>
      <p:sp>
        <p:nvSpPr>
          <p:cNvPr id="5" name="Shape 1"/>
          <p:cNvSpPr/>
          <p:nvPr/>
        </p:nvSpPr>
        <p:spPr>
          <a:xfrm>
            <a:off x="330869" y="1331113"/>
            <a:ext cx="3174893" cy="1891550"/>
          </a:xfrm>
          <a:prstGeom prst="roundRect">
            <a:avLst>
              <a:gd name="adj" fmla="val 3432"/>
            </a:avLst>
          </a:prstGeom>
          <a:solidFill>
            <a:srgbClr val="D6F5EE"/>
          </a:solidFill>
          <a:ln w="7620">
            <a:solidFill>
              <a:srgbClr val="BCDBD4"/>
            </a:solidFill>
            <a:prstDash val="solid"/>
          </a:ln>
        </p:spPr>
        <p:txBody>
          <a:bodyPr/>
          <a:lstStyle/>
          <a:p>
            <a:pPr defTabSz="761970"/>
            <a:endParaRPr lang="en-GB" sz="1500">
              <a:solidFill>
                <a:prstClr val="black"/>
              </a:solidFill>
              <a:latin typeface="Calibri" panose="020F0502020204030204"/>
            </a:endParaRPr>
          </a:p>
        </p:txBody>
      </p:sp>
      <p:sp>
        <p:nvSpPr>
          <p:cNvPr id="6" name="Text 2"/>
          <p:cNvSpPr/>
          <p:nvPr/>
        </p:nvSpPr>
        <p:spPr>
          <a:xfrm>
            <a:off x="503516" y="1411657"/>
            <a:ext cx="2307133"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ea typeface="DM Sans Bold" pitchFamily="34" charset="-122"/>
                <a:cs typeface="DM Sans Bold" pitchFamily="34" charset="-120"/>
              </a:rPr>
              <a:t>Partnership since 1988</a:t>
            </a:r>
            <a:endParaRPr lang="en-US" sz="1625">
              <a:solidFill>
                <a:prstClr val="black"/>
              </a:solidFill>
              <a:latin typeface="Calibri" panose="020F0502020204030204"/>
            </a:endParaRPr>
          </a:p>
        </p:txBody>
      </p:sp>
      <p:sp>
        <p:nvSpPr>
          <p:cNvPr id="7" name="Text 3"/>
          <p:cNvSpPr/>
          <p:nvPr/>
        </p:nvSpPr>
        <p:spPr>
          <a:xfrm>
            <a:off x="498590" y="1899582"/>
            <a:ext cx="2722563" cy="1323082"/>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EIPA has been a partner of EUPAN </a:t>
            </a:r>
            <a:r>
              <a:rPr lang="en-GB" sz="1292">
                <a:solidFill>
                  <a:srgbClr val="333F70"/>
                </a:solidFill>
                <a:latin typeface="Open Sans" pitchFamily="34" charset="0"/>
                <a:ea typeface="Open Sans" pitchFamily="34" charset="-122"/>
                <a:cs typeface="Open Sans" pitchFamily="34" charset="-120"/>
              </a:rPr>
              <a:t>providing scientific support and acting as a central point for dissemination of EUPAN's activities.</a:t>
            </a:r>
          </a:p>
        </p:txBody>
      </p:sp>
      <p:sp>
        <p:nvSpPr>
          <p:cNvPr id="8" name="Shape 4"/>
          <p:cNvSpPr/>
          <p:nvPr/>
        </p:nvSpPr>
        <p:spPr>
          <a:xfrm>
            <a:off x="3779689" y="1910075"/>
            <a:ext cx="3316272" cy="2183722"/>
          </a:xfrm>
          <a:prstGeom prst="roundRect">
            <a:avLst>
              <a:gd name="adj" fmla="val 3432"/>
            </a:avLst>
          </a:prstGeom>
          <a:solidFill>
            <a:srgbClr val="D6F5EE"/>
          </a:solidFill>
          <a:ln w="7620">
            <a:solidFill>
              <a:srgbClr val="BCDBD4"/>
            </a:solidFill>
            <a:prstDash val="solid"/>
          </a:ln>
        </p:spPr>
        <p:txBody>
          <a:bodyPr/>
          <a:lstStyle/>
          <a:p>
            <a:pPr defTabSz="761970"/>
            <a:endParaRPr lang="en-GB" sz="1500">
              <a:solidFill>
                <a:prstClr val="black"/>
              </a:solidFill>
              <a:latin typeface="Calibri" panose="020F0502020204030204"/>
            </a:endParaRPr>
          </a:p>
        </p:txBody>
      </p:sp>
      <p:sp>
        <p:nvSpPr>
          <p:cNvPr id="9" name="Text 5"/>
          <p:cNvSpPr/>
          <p:nvPr/>
        </p:nvSpPr>
        <p:spPr>
          <a:xfrm>
            <a:off x="3911544" y="2018423"/>
            <a:ext cx="2473127"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ea typeface="DM Sans Bold" pitchFamily="34" charset="-122"/>
                <a:cs typeface="DM Sans Bold" pitchFamily="34" charset="-120"/>
              </a:rPr>
              <a:t>Policy to practice</a:t>
            </a:r>
            <a:endParaRPr lang="en-US" sz="1625">
              <a:solidFill>
                <a:prstClr val="black"/>
              </a:solidFill>
              <a:latin typeface="Calibri" panose="020F0502020204030204"/>
            </a:endParaRPr>
          </a:p>
        </p:txBody>
      </p:sp>
      <p:sp>
        <p:nvSpPr>
          <p:cNvPr id="10" name="Text 6"/>
          <p:cNvSpPr/>
          <p:nvPr/>
        </p:nvSpPr>
        <p:spPr>
          <a:xfrm>
            <a:off x="3911544" y="2423769"/>
            <a:ext cx="2722563" cy="1323082"/>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Transforming EUPAN's strategic policy dialogue into concrete approcahes, </a:t>
            </a:r>
            <a:r>
              <a:rPr lang="en-US" sz="1292" b="1">
                <a:solidFill>
                  <a:srgbClr val="333F70"/>
                </a:solidFill>
                <a:latin typeface="Open Sans" pitchFamily="34" charset="0"/>
                <a:ea typeface="Open Sans" pitchFamily="34" charset="-122"/>
                <a:cs typeface="Open Sans" pitchFamily="34" charset="-120"/>
              </a:rPr>
              <a:t>comprehensive training programmes, and practical implementation guidance.</a:t>
            </a:r>
            <a:endParaRPr lang="en-US" sz="1292" b="1">
              <a:solidFill>
                <a:prstClr val="black"/>
              </a:solidFill>
              <a:latin typeface="Calibri" panose="020F0502020204030204"/>
            </a:endParaRPr>
          </a:p>
        </p:txBody>
      </p:sp>
      <p:sp>
        <p:nvSpPr>
          <p:cNvPr id="14" name="Shape 4">
            <a:extLst>
              <a:ext uri="{FF2B5EF4-FFF2-40B4-BE49-F238E27FC236}">
                <a16:creationId xmlns:a16="http://schemas.microsoft.com/office/drawing/2014/main" id="{4552D380-0E60-A242-DBFA-62D5C9A8619F}"/>
              </a:ext>
            </a:extLst>
          </p:cNvPr>
          <p:cNvSpPr/>
          <p:nvPr/>
        </p:nvSpPr>
        <p:spPr>
          <a:xfrm>
            <a:off x="7380570" y="2439702"/>
            <a:ext cx="3592581" cy="1331506"/>
          </a:xfrm>
          <a:prstGeom prst="roundRect">
            <a:avLst>
              <a:gd name="adj" fmla="val 3432"/>
            </a:avLst>
          </a:prstGeom>
          <a:solidFill>
            <a:schemeClr val="accent5">
              <a:lumMod val="40000"/>
              <a:lumOff val="60000"/>
            </a:schemeClr>
          </a:solidFill>
          <a:ln w="7620">
            <a:solidFill>
              <a:srgbClr val="BCDBD4"/>
            </a:solidFill>
            <a:prstDash val="solid"/>
          </a:ln>
        </p:spPr>
        <p:txBody>
          <a:bodyPr/>
          <a:lstStyle/>
          <a:p>
            <a:pPr defTabSz="761970"/>
            <a:endParaRPr lang="en-GB" sz="1625" b="1">
              <a:solidFill>
                <a:srgbClr val="333F70"/>
              </a:solidFill>
              <a:latin typeface="DM Sans Bold" pitchFamily="34" charset="0"/>
            </a:endParaRPr>
          </a:p>
          <a:p>
            <a:pPr defTabSz="761970"/>
            <a:r>
              <a:rPr lang="en-GB" sz="1625" b="1">
                <a:solidFill>
                  <a:srgbClr val="333F70"/>
                </a:solidFill>
                <a:latin typeface="DM Sans Bold" pitchFamily="34" charset="0"/>
              </a:rPr>
              <a:t>Shared strategic partnership within the Network and observer organisations</a:t>
            </a:r>
          </a:p>
        </p:txBody>
      </p:sp>
      <p:sp>
        <p:nvSpPr>
          <p:cNvPr id="15" name="Shape 1">
            <a:extLst>
              <a:ext uri="{FF2B5EF4-FFF2-40B4-BE49-F238E27FC236}">
                <a16:creationId xmlns:a16="http://schemas.microsoft.com/office/drawing/2014/main" id="{E59C8716-25FE-CAA4-B975-A90D77BB8EC1}"/>
              </a:ext>
            </a:extLst>
          </p:cNvPr>
          <p:cNvSpPr/>
          <p:nvPr/>
        </p:nvSpPr>
        <p:spPr>
          <a:xfrm>
            <a:off x="330869" y="3452124"/>
            <a:ext cx="3174893" cy="926541"/>
          </a:xfrm>
          <a:prstGeom prst="roundRect">
            <a:avLst>
              <a:gd name="adj" fmla="val 3432"/>
            </a:avLst>
          </a:prstGeom>
          <a:solidFill>
            <a:srgbClr val="D6F5EE"/>
          </a:solidFill>
          <a:ln w="7620">
            <a:solidFill>
              <a:srgbClr val="BCDBD4"/>
            </a:solidFill>
            <a:prstDash val="solid"/>
          </a:ln>
        </p:spPr>
        <p:txBody>
          <a:bodyPr/>
          <a:lstStyle/>
          <a:p>
            <a:pPr defTabSz="761970">
              <a:lnSpc>
                <a:spcPts val="2083"/>
              </a:lnSpc>
            </a:pPr>
            <a:r>
              <a:rPr lang="en-GB" sz="1333">
                <a:solidFill>
                  <a:srgbClr val="333F70"/>
                </a:solidFill>
                <a:latin typeface="Open Sans" pitchFamily="34" charset="0"/>
                <a:ea typeface="Open Sans" pitchFamily="34" charset="-122"/>
                <a:cs typeface="Open Sans" pitchFamily="34" charset="-120"/>
              </a:rPr>
              <a:t>Mandated by EUPAN in 2000 EIPA is hosting the </a:t>
            </a:r>
            <a:r>
              <a:rPr lang="en-GB" sz="1333" b="1">
                <a:solidFill>
                  <a:srgbClr val="333F70"/>
                </a:solidFill>
                <a:latin typeface="Open Sans" pitchFamily="34" charset="0"/>
                <a:ea typeface="Open Sans" pitchFamily="34" charset="-122"/>
                <a:cs typeface="Open Sans" pitchFamily="34" charset="-120"/>
              </a:rPr>
              <a:t>European CAF Resource Centre. </a:t>
            </a:r>
            <a:endParaRPr lang="en-US" sz="1333" b="1">
              <a:solidFill>
                <a:srgbClr val="333F70"/>
              </a:solidFill>
              <a:latin typeface="Open Sans" pitchFamily="34" charset="0"/>
              <a:ea typeface="Open Sans" pitchFamily="34" charset="-122"/>
              <a:cs typeface="Open Sans" pitchFamily="34" charset="-120"/>
            </a:endParaRPr>
          </a:p>
        </p:txBody>
      </p:sp>
      <p:pic>
        <p:nvPicPr>
          <p:cNvPr id="17" name="Picture 16">
            <a:extLst>
              <a:ext uri="{FF2B5EF4-FFF2-40B4-BE49-F238E27FC236}">
                <a16:creationId xmlns:a16="http://schemas.microsoft.com/office/drawing/2014/main" id="{EB45AC6F-2221-6E16-065D-65FE1474B716}"/>
              </a:ext>
            </a:extLst>
          </p:cNvPr>
          <p:cNvPicPr>
            <a:picLocks noChangeAspect="1"/>
          </p:cNvPicPr>
          <p:nvPr/>
        </p:nvPicPr>
        <p:blipFill>
          <a:blip r:embed="rId3"/>
          <a:stretch>
            <a:fillRect/>
          </a:stretch>
        </p:blipFill>
        <p:spPr>
          <a:xfrm>
            <a:off x="1859871" y="4618684"/>
            <a:ext cx="7635883" cy="1292594"/>
          </a:xfrm>
          <a:prstGeom prst="rect">
            <a:avLst/>
          </a:prstGeom>
        </p:spPr>
      </p:pic>
      <p:pic>
        <p:nvPicPr>
          <p:cNvPr id="19" name="Picture 18">
            <a:extLst>
              <a:ext uri="{FF2B5EF4-FFF2-40B4-BE49-F238E27FC236}">
                <a16:creationId xmlns:a16="http://schemas.microsoft.com/office/drawing/2014/main" id="{709CCCD6-433A-770B-D814-84B03A68E925}"/>
              </a:ext>
            </a:extLst>
          </p:cNvPr>
          <p:cNvPicPr>
            <a:picLocks noChangeAspect="1"/>
          </p:cNvPicPr>
          <p:nvPr/>
        </p:nvPicPr>
        <p:blipFill>
          <a:blip r:embed="rId4"/>
          <a:stretch>
            <a:fillRect/>
          </a:stretch>
        </p:blipFill>
        <p:spPr>
          <a:xfrm>
            <a:off x="9176859" y="65592"/>
            <a:ext cx="2616427" cy="87637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842962"/>
            <a:ext cx="9967417" cy="516732"/>
          </a:xfrm>
          <a:prstGeom prst="rect">
            <a:avLst/>
          </a:prstGeom>
          <a:noFill/>
          <a:ln/>
        </p:spPr>
        <p:txBody>
          <a:bodyPr wrap="none" lIns="0" tIns="0" rIns="0" bIns="0" rtlCol="0" anchor="t"/>
          <a:lstStyle/>
          <a:p>
            <a:pPr defTabSz="761970">
              <a:lnSpc>
                <a:spcPts val="4042"/>
              </a:lnSpc>
            </a:pPr>
            <a:r>
              <a:rPr lang="en-US" sz="3250" b="1">
                <a:solidFill>
                  <a:srgbClr val="333F70"/>
                </a:solidFill>
                <a:latin typeface="DM Sans Bold" pitchFamily="34" charset="0"/>
                <a:ea typeface="DM Sans Bold" pitchFamily="34" charset="-122"/>
                <a:cs typeface="DM Sans Bold" pitchFamily="34" charset="-120"/>
              </a:rPr>
              <a:t>Danish Presidency Priorities &amp; EIPA Strategic Link</a:t>
            </a:r>
            <a:endParaRPr lang="en-US" sz="3250">
              <a:solidFill>
                <a:prstClr val="black"/>
              </a:solidFill>
              <a:latin typeface="Calibri" panose="020F0502020204030204"/>
            </a:endParaRPr>
          </a:p>
        </p:txBody>
      </p:sp>
      <p:sp>
        <p:nvSpPr>
          <p:cNvPr id="3" name="Text 1"/>
          <p:cNvSpPr/>
          <p:nvPr/>
        </p:nvSpPr>
        <p:spPr>
          <a:xfrm>
            <a:off x="661492" y="1690390"/>
            <a:ext cx="10869018" cy="264617"/>
          </a:xfrm>
          <a:prstGeom prst="rect">
            <a:avLst/>
          </a:prstGeom>
          <a:noFill/>
          <a:ln/>
        </p:spPr>
        <p:txBody>
          <a:bodyPr wrap="non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EIPA's expertise directly supports the Danish Presidency's key agenda items through targeted training and capacity-building initiatives.</a:t>
            </a:r>
            <a:endParaRPr lang="en-US" sz="1292">
              <a:solidFill>
                <a:prstClr val="black"/>
              </a:solidFill>
              <a:latin typeface="Calibri" panose="020F0502020204030204"/>
            </a:endParaRPr>
          </a:p>
        </p:txBody>
      </p:sp>
      <p:pic>
        <p:nvPicPr>
          <p:cNvPr id="4" name="Image 0" descr="preencoded.png"/>
          <p:cNvPicPr>
            <a:picLocks noChangeAspect="1"/>
          </p:cNvPicPr>
          <p:nvPr/>
        </p:nvPicPr>
        <p:blipFill>
          <a:blip r:embed="rId3"/>
          <a:stretch>
            <a:fillRect/>
          </a:stretch>
        </p:blipFill>
        <p:spPr>
          <a:xfrm>
            <a:off x="661492" y="2141042"/>
            <a:ext cx="413444" cy="413444"/>
          </a:xfrm>
          <a:prstGeom prst="rect">
            <a:avLst/>
          </a:prstGeom>
        </p:spPr>
      </p:pic>
      <p:sp>
        <p:nvSpPr>
          <p:cNvPr id="5" name="Text 2"/>
          <p:cNvSpPr/>
          <p:nvPr/>
        </p:nvSpPr>
        <p:spPr>
          <a:xfrm>
            <a:off x="1228345" y="2228850"/>
            <a:ext cx="2751633"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ea typeface="DM Sans Bold" pitchFamily="34" charset="-122"/>
                <a:cs typeface="DM Sans Bold" pitchFamily="34" charset="-120"/>
              </a:rPr>
              <a:t>Secure Europe</a:t>
            </a:r>
          </a:p>
          <a:p>
            <a:pPr defTabSz="761970">
              <a:lnSpc>
                <a:spcPts val="2000"/>
              </a:lnSpc>
            </a:pPr>
            <a:endParaRPr lang="en-US" sz="1625" b="1">
              <a:solidFill>
                <a:srgbClr val="333F70"/>
              </a:solidFill>
              <a:latin typeface="DM Sans Bold" pitchFamily="34" charset="0"/>
              <a:ea typeface="DM Sans Bold" pitchFamily="34" charset="-122"/>
              <a:cs typeface="DM Sans Bold" pitchFamily="34" charset="-120"/>
            </a:endParaRPr>
          </a:p>
          <a:p>
            <a:pPr defTabSz="761970">
              <a:lnSpc>
                <a:spcPts val="2000"/>
              </a:lnSpc>
            </a:pPr>
            <a:endParaRPr lang="en-US" sz="1625">
              <a:solidFill>
                <a:prstClr val="black"/>
              </a:solidFill>
              <a:latin typeface="Calibri" panose="020F0502020204030204"/>
            </a:endParaRPr>
          </a:p>
        </p:txBody>
      </p:sp>
      <p:sp>
        <p:nvSpPr>
          <p:cNvPr id="8" name="Text 4"/>
          <p:cNvSpPr/>
          <p:nvPr/>
        </p:nvSpPr>
        <p:spPr>
          <a:xfrm>
            <a:off x="7165397" y="2296021"/>
            <a:ext cx="3464322"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ea typeface="DM Sans Bold" pitchFamily="34" charset="-122"/>
                <a:cs typeface="DM Sans Bold" pitchFamily="34" charset="-120"/>
              </a:rPr>
              <a:t>AI and </a:t>
            </a:r>
            <a:r>
              <a:rPr lang="en-US" sz="1625" b="1" err="1">
                <a:solidFill>
                  <a:srgbClr val="333F70"/>
                </a:solidFill>
                <a:latin typeface="DM Sans Bold" pitchFamily="34" charset="0"/>
                <a:ea typeface="DM Sans Bold" pitchFamily="34" charset="-122"/>
                <a:cs typeface="DM Sans Bold" pitchFamily="34" charset="-120"/>
              </a:rPr>
              <a:t>Digitalisation</a:t>
            </a:r>
            <a:endParaRPr lang="en-US" sz="1625">
              <a:solidFill>
                <a:prstClr val="black"/>
              </a:solidFill>
              <a:latin typeface="Calibri" panose="020F0502020204030204"/>
            </a:endParaRPr>
          </a:p>
        </p:txBody>
      </p:sp>
      <p:sp>
        <p:nvSpPr>
          <p:cNvPr id="9" name="Text 5"/>
          <p:cNvSpPr/>
          <p:nvPr/>
        </p:nvSpPr>
        <p:spPr>
          <a:xfrm>
            <a:off x="6199287" y="3118843"/>
            <a:ext cx="5331222" cy="793849"/>
          </a:xfrm>
          <a:prstGeom prst="rect">
            <a:avLst/>
          </a:prstGeom>
          <a:noFill/>
          <a:ln/>
        </p:spPr>
        <p:txBody>
          <a:bodyPr wrap="square" lIns="0" tIns="0" rIns="0" bIns="0" rtlCol="0" anchor="t"/>
          <a:lstStyle/>
          <a:p>
            <a:pPr defTabSz="761970">
              <a:lnSpc>
                <a:spcPts val="2083"/>
              </a:lnSpc>
            </a:pPr>
            <a:endParaRPr lang="en-US" sz="1292">
              <a:solidFill>
                <a:prstClr val="black"/>
              </a:solidFill>
              <a:latin typeface="Calibri" panose="020F0502020204030204"/>
            </a:endParaRPr>
          </a:p>
        </p:txBody>
      </p:sp>
      <p:pic>
        <p:nvPicPr>
          <p:cNvPr id="10" name="Image 2" descr="preencoded.png"/>
          <p:cNvPicPr>
            <a:picLocks noChangeAspect="1"/>
          </p:cNvPicPr>
          <p:nvPr/>
        </p:nvPicPr>
        <p:blipFill>
          <a:blip r:embed="rId4"/>
          <a:stretch>
            <a:fillRect/>
          </a:stretch>
        </p:blipFill>
        <p:spPr>
          <a:xfrm>
            <a:off x="661492" y="4243388"/>
            <a:ext cx="413444" cy="413444"/>
          </a:xfrm>
          <a:prstGeom prst="rect">
            <a:avLst/>
          </a:prstGeom>
        </p:spPr>
      </p:pic>
      <p:sp>
        <p:nvSpPr>
          <p:cNvPr id="11" name="Text 6"/>
          <p:cNvSpPr/>
          <p:nvPr/>
        </p:nvSpPr>
        <p:spPr>
          <a:xfrm>
            <a:off x="1228346" y="4342830"/>
            <a:ext cx="3647579"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ea typeface="DM Sans Bold" pitchFamily="34" charset="-122"/>
                <a:cs typeface="DM Sans Bold" pitchFamily="34" charset="-120"/>
              </a:rPr>
              <a:t>Green Transition &amp; Housing Projects</a:t>
            </a:r>
            <a:endParaRPr lang="en-US" sz="1625">
              <a:solidFill>
                <a:prstClr val="black"/>
              </a:solidFill>
              <a:latin typeface="Calibri" panose="020F0502020204030204"/>
            </a:endParaRPr>
          </a:p>
        </p:txBody>
      </p:sp>
      <p:sp>
        <p:nvSpPr>
          <p:cNvPr id="12" name="Text 7"/>
          <p:cNvSpPr/>
          <p:nvPr/>
        </p:nvSpPr>
        <p:spPr>
          <a:xfrm>
            <a:off x="661393" y="4786959"/>
            <a:ext cx="5331123" cy="793849"/>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Specialised training in delivering strategy approaches in Housing initiatives and the future of the Green Deal</a:t>
            </a:r>
            <a:endParaRPr lang="en-US" sz="1292">
              <a:solidFill>
                <a:prstClr val="black"/>
              </a:solidFill>
              <a:latin typeface="Calibri" panose="020F0502020204030204"/>
            </a:endParaRPr>
          </a:p>
        </p:txBody>
      </p:sp>
      <p:pic>
        <p:nvPicPr>
          <p:cNvPr id="13" name="Image 3" descr="preencoded.png"/>
          <p:cNvPicPr>
            <a:picLocks noChangeAspect="1"/>
          </p:cNvPicPr>
          <p:nvPr/>
        </p:nvPicPr>
        <p:blipFill>
          <a:blip r:embed="rId5"/>
          <a:stretch>
            <a:fillRect/>
          </a:stretch>
        </p:blipFill>
        <p:spPr>
          <a:xfrm>
            <a:off x="6199287" y="4243388"/>
            <a:ext cx="413444" cy="413444"/>
          </a:xfrm>
          <a:prstGeom prst="rect">
            <a:avLst/>
          </a:prstGeom>
        </p:spPr>
      </p:pic>
      <p:sp>
        <p:nvSpPr>
          <p:cNvPr id="14" name="Text 8"/>
          <p:cNvSpPr/>
          <p:nvPr/>
        </p:nvSpPr>
        <p:spPr>
          <a:xfrm>
            <a:off x="6784726" y="4398367"/>
            <a:ext cx="2467968"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ea typeface="DM Sans Bold" pitchFamily="34" charset="-122"/>
                <a:cs typeface="DM Sans Bold" pitchFamily="34" charset="-120"/>
              </a:rPr>
              <a:t>EU Enlargement Support</a:t>
            </a:r>
            <a:endParaRPr lang="en-US" sz="1625">
              <a:solidFill>
                <a:prstClr val="black"/>
              </a:solidFill>
              <a:latin typeface="Calibri" panose="020F0502020204030204"/>
            </a:endParaRPr>
          </a:p>
        </p:txBody>
      </p:sp>
      <p:sp>
        <p:nvSpPr>
          <p:cNvPr id="15" name="Text 9"/>
          <p:cNvSpPr/>
          <p:nvPr/>
        </p:nvSpPr>
        <p:spPr>
          <a:xfrm>
            <a:off x="6199287" y="4770686"/>
            <a:ext cx="5331222" cy="793849"/>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Direct reform assistance and tailored training </a:t>
            </a:r>
            <a:r>
              <a:rPr lang="en-US" sz="1292" err="1">
                <a:solidFill>
                  <a:srgbClr val="333F70"/>
                </a:solidFill>
                <a:latin typeface="Open Sans" pitchFamily="34" charset="0"/>
                <a:ea typeface="Open Sans" pitchFamily="34" charset="-122"/>
                <a:cs typeface="Open Sans" pitchFamily="34" charset="-120"/>
              </a:rPr>
              <a:t>programmes</a:t>
            </a:r>
            <a:r>
              <a:rPr lang="en-US" sz="1292">
                <a:solidFill>
                  <a:srgbClr val="333F70"/>
                </a:solidFill>
                <a:latin typeface="Open Sans" pitchFamily="34" charset="0"/>
                <a:ea typeface="Open Sans" pitchFamily="34" charset="-122"/>
                <a:cs typeface="Open Sans" pitchFamily="34" charset="-120"/>
              </a:rPr>
              <a:t> for  Ukraine, Moldova, Armenia, Western Balkans build strong, European-standard administrative capacities.</a:t>
            </a:r>
            <a:endParaRPr lang="en-US" sz="1292">
              <a:solidFill>
                <a:prstClr val="black"/>
              </a:solidFill>
              <a:latin typeface="Calibri" panose="020F0502020204030204"/>
            </a:endParaRPr>
          </a:p>
        </p:txBody>
      </p:sp>
      <p:sp>
        <p:nvSpPr>
          <p:cNvPr id="18" name="Text 5">
            <a:extLst>
              <a:ext uri="{FF2B5EF4-FFF2-40B4-BE49-F238E27FC236}">
                <a16:creationId xmlns:a16="http://schemas.microsoft.com/office/drawing/2014/main" id="{0ABE43C6-1CE6-305E-7834-E3EF68014CC0}"/>
              </a:ext>
            </a:extLst>
          </p:cNvPr>
          <p:cNvSpPr/>
          <p:nvPr/>
        </p:nvSpPr>
        <p:spPr>
          <a:xfrm>
            <a:off x="661392" y="2874865"/>
            <a:ext cx="5331222" cy="793849"/>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Evolving dynamics in in defense and security procurement in Europe</a:t>
            </a:r>
          </a:p>
          <a:p>
            <a:pPr defTabSz="761970">
              <a:lnSpc>
                <a:spcPts val="2083"/>
              </a:lnSpc>
            </a:pPr>
            <a:r>
              <a:rPr lang="en-US" sz="1292">
                <a:solidFill>
                  <a:srgbClr val="333F70"/>
                </a:solidFill>
                <a:latin typeface="Open Sans" pitchFamily="34" charset="0"/>
                <a:ea typeface="Open Sans" pitchFamily="34" charset="-122"/>
                <a:cs typeface="Open Sans" pitchFamily="34" charset="-120"/>
              </a:rPr>
              <a:t>Tailor made Data Protection and Cyber Security capacity building</a:t>
            </a:r>
          </a:p>
          <a:p>
            <a:pPr defTabSz="761970">
              <a:lnSpc>
                <a:spcPts val="2083"/>
              </a:lnSpc>
            </a:pPr>
            <a:endParaRPr lang="en-US" sz="1292">
              <a:solidFill>
                <a:prstClr val="black"/>
              </a:solidFill>
              <a:latin typeface="Calibri" panose="020F0502020204030204"/>
            </a:endParaRPr>
          </a:p>
        </p:txBody>
      </p:sp>
      <p:sp>
        <p:nvSpPr>
          <p:cNvPr id="19" name="Text 5">
            <a:extLst>
              <a:ext uri="{FF2B5EF4-FFF2-40B4-BE49-F238E27FC236}">
                <a16:creationId xmlns:a16="http://schemas.microsoft.com/office/drawing/2014/main" id="{F307A215-F242-25FD-3EC5-D0369FD6CC0B}"/>
              </a:ext>
            </a:extLst>
          </p:cNvPr>
          <p:cNvSpPr/>
          <p:nvPr/>
        </p:nvSpPr>
        <p:spPr>
          <a:xfrm>
            <a:off x="6395181" y="2769163"/>
            <a:ext cx="5331222" cy="793849"/>
          </a:xfrm>
          <a:prstGeom prst="rect">
            <a:avLst/>
          </a:prstGeom>
          <a:noFill/>
          <a:ln/>
        </p:spPr>
        <p:txBody>
          <a:bodyPr wrap="square" lIns="0" tIns="0" rIns="0" bIns="0" rtlCol="0" anchor="t"/>
          <a:lstStyle/>
          <a:p>
            <a:pPr defTabSz="761970">
              <a:lnSpc>
                <a:spcPts val="2083"/>
              </a:lnSpc>
            </a:pPr>
            <a:r>
              <a:rPr lang="en-GB" sz="1292">
                <a:solidFill>
                  <a:srgbClr val="333F70"/>
                </a:solidFill>
                <a:latin typeface="Open Sans" pitchFamily="34" charset="0"/>
                <a:ea typeface="Open Sans" pitchFamily="34" charset="-122"/>
                <a:cs typeface="Open Sans" pitchFamily="34" charset="-120"/>
              </a:rPr>
              <a:t>Interdisciplinary perspectives to respond to the current and future impacts of AI on public life</a:t>
            </a:r>
            <a:endParaRPr lang="en-US" sz="1292">
              <a:solidFill>
                <a:srgbClr val="333F70"/>
              </a:solidFill>
              <a:latin typeface="Open Sans" pitchFamily="34" charset="0"/>
              <a:ea typeface="Open Sans" pitchFamily="34" charset="-122"/>
              <a:cs typeface="Open Sans" pitchFamily="34" charset="-120"/>
            </a:endParaRPr>
          </a:p>
        </p:txBody>
      </p:sp>
      <p:pic>
        <p:nvPicPr>
          <p:cNvPr id="21" name="Picture 20">
            <a:extLst>
              <a:ext uri="{FF2B5EF4-FFF2-40B4-BE49-F238E27FC236}">
                <a16:creationId xmlns:a16="http://schemas.microsoft.com/office/drawing/2014/main" id="{E8EF89FD-28C9-AA5B-CFCD-B00349EF52EB}"/>
              </a:ext>
            </a:extLst>
          </p:cNvPr>
          <p:cNvPicPr>
            <a:picLocks noChangeAspect="1"/>
          </p:cNvPicPr>
          <p:nvPr/>
        </p:nvPicPr>
        <p:blipFill>
          <a:blip r:embed="rId6"/>
          <a:stretch>
            <a:fillRect/>
          </a:stretch>
        </p:blipFill>
        <p:spPr>
          <a:xfrm>
            <a:off x="5992515" y="2111193"/>
            <a:ext cx="1019137" cy="628121"/>
          </a:xfrm>
          <a:prstGeom prst="rect">
            <a:avLst/>
          </a:prstGeom>
        </p:spPr>
      </p:pic>
      <p:pic>
        <p:nvPicPr>
          <p:cNvPr id="23" name="Picture 22">
            <a:extLst>
              <a:ext uri="{FF2B5EF4-FFF2-40B4-BE49-F238E27FC236}">
                <a16:creationId xmlns:a16="http://schemas.microsoft.com/office/drawing/2014/main" id="{23FE8CA9-78BC-2A48-3A62-7DBAC0878C7E}"/>
              </a:ext>
            </a:extLst>
          </p:cNvPr>
          <p:cNvPicPr>
            <a:picLocks noChangeAspect="1"/>
          </p:cNvPicPr>
          <p:nvPr/>
        </p:nvPicPr>
        <p:blipFill>
          <a:blip r:embed="rId7"/>
          <a:stretch>
            <a:fillRect/>
          </a:stretch>
        </p:blipFill>
        <p:spPr>
          <a:xfrm>
            <a:off x="208205" y="5970435"/>
            <a:ext cx="2616427" cy="876376"/>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43309" y="2085677"/>
            <a:ext cx="3563739" cy="387449"/>
          </a:xfrm>
          <a:prstGeom prst="rect">
            <a:avLst/>
          </a:prstGeom>
          <a:noFill/>
          <a:ln/>
        </p:spPr>
        <p:txBody>
          <a:bodyPr wrap="none" lIns="0" tIns="0" rIns="0" bIns="0" rtlCol="0" anchor="t"/>
          <a:lstStyle/>
          <a:p>
            <a:pPr defTabSz="761970">
              <a:lnSpc>
                <a:spcPts val="3042"/>
              </a:lnSpc>
            </a:pPr>
            <a:r>
              <a:rPr lang="en-US" sz="2417" b="1">
                <a:solidFill>
                  <a:srgbClr val="333F70"/>
                </a:solidFill>
                <a:latin typeface="DM Sans Bold" pitchFamily="34" charset="0"/>
                <a:ea typeface="DM Sans Bold" pitchFamily="34" charset="-122"/>
                <a:cs typeface="DM Sans Bold" pitchFamily="34" charset="-120"/>
              </a:rPr>
              <a:t>Our Training Excellence</a:t>
            </a:r>
            <a:endParaRPr lang="en-US" sz="2417">
              <a:solidFill>
                <a:prstClr val="black"/>
              </a:solidFill>
              <a:latin typeface="Calibri" panose="020F0502020204030204"/>
            </a:endParaRPr>
          </a:p>
        </p:txBody>
      </p:sp>
      <p:sp>
        <p:nvSpPr>
          <p:cNvPr id="4" name="Text 1"/>
          <p:cNvSpPr/>
          <p:nvPr/>
        </p:nvSpPr>
        <p:spPr>
          <a:xfrm>
            <a:off x="495895" y="2535139"/>
            <a:ext cx="5522615" cy="409178"/>
          </a:xfrm>
          <a:prstGeom prst="rect">
            <a:avLst/>
          </a:prstGeom>
          <a:noFill/>
          <a:ln/>
        </p:spPr>
        <p:txBody>
          <a:bodyPr wrap="none" lIns="0" tIns="0" rIns="0" bIns="0" rtlCol="0" anchor="t"/>
          <a:lstStyle/>
          <a:p>
            <a:pPr algn="ctr" defTabSz="761970">
              <a:lnSpc>
                <a:spcPts val="3208"/>
              </a:lnSpc>
            </a:pPr>
            <a:r>
              <a:rPr lang="en-US" sz="3208" b="1">
                <a:solidFill>
                  <a:srgbClr val="333F70"/>
                </a:solidFill>
                <a:latin typeface="DM Sans Bold" pitchFamily="34" charset="0"/>
                <a:ea typeface="DM Sans Bold" pitchFamily="34" charset="-122"/>
                <a:cs typeface="DM Sans Bold" pitchFamily="34" charset="-120"/>
              </a:rPr>
              <a:t>200+</a:t>
            </a:r>
            <a:endParaRPr lang="en-US" sz="3208">
              <a:solidFill>
                <a:prstClr val="black"/>
              </a:solidFill>
              <a:latin typeface="Calibri" panose="020F0502020204030204"/>
            </a:endParaRPr>
          </a:p>
        </p:txBody>
      </p:sp>
      <p:sp>
        <p:nvSpPr>
          <p:cNvPr id="5" name="Text 2"/>
          <p:cNvSpPr/>
          <p:nvPr/>
        </p:nvSpPr>
        <p:spPr>
          <a:xfrm>
            <a:off x="2482255" y="3099197"/>
            <a:ext cx="1549896" cy="193675"/>
          </a:xfrm>
          <a:prstGeom prst="rect">
            <a:avLst/>
          </a:prstGeom>
          <a:noFill/>
          <a:ln/>
        </p:spPr>
        <p:txBody>
          <a:bodyPr wrap="none" lIns="0" tIns="0" rIns="0" bIns="0" rtlCol="0" anchor="t"/>
          <a:lstStyle/>
          <a:p>
            <a:pPr algn="ctr" defTabSz="761970">
              <a:lnSpc>
                <a:spcPts val="1500"/>
              </a:lnSpc>
            </a:pPr>
            <a:r>
              <a:rPr lang="en-US" sz="1208" b="1">
                <a:solidFill>
                  <a:srgbClr val="333F70"/>
                </a:solidFill>
                <a:latin typeface="DM Sans Bold" pitchFamily="34" charset="0"/>
                <a:ea typeface="DM Sans Bold" pitchFamily="34" charset="-122"/>
                <a:cs typeface="DM Sans Bold" pitchFamily="34" charset="-120"/>
              </a:rPr>
              <a:t>Annual Courses</a:t>
            </a:r>
            <a:endParaRPr lang="en-US" sz="1208">
              <a:solidFill>
                <a:prstClr val="black"/>
              </a:solidFill>
              <a:latin typeface="Calibri" panose="020F0502020204030204"/>
            </a:endParaRPr>
          </a:p>
        </p:txBody>
      </p:sp>
      <p:sp>
        <p:nvSpPr>
          <p:cNvPr id="6" name="Text 3"/>
          <p:cNvSpPr/>
          <p:nvPr/>
        </p:nvSpPr>
        <p:spPr>
          <a:xfrm>
            <a:off x="573384" y="3338979"/>
            <a:ext cx="5522615" cy="198438"/>
          </a:xfrm>
          <a:prstGeom prst="rect">
            <a:avLst/>
          </a:prstGeom>
          <a:noFill/>
          <a:ln/>
        </p:spPr>
        <p:txBody>
          <a:bodyPr wrap="none" lIns="0" tIns="0" rIns="0" bIns="0" rtlCol="0" anchor="t"/>
          <a:lstStyle/>
          <a:p>
            <a:pPr algn="ctr" defTabSz="761970">
              <a:lnSpc>
                <a:spcPts val="1542"/>
              </a:lnSpc>
            </a:pPr>
            <a:r>
              <a:rPr lang="en-US" sz="1333">
                <a:solidFill>
                  <a:srgbClr val="333F70"/>
                </a:solidFill>
                <a:latin typeface="Open Sans" pitchFamily="34" charset="0"/>
                <a:ea typeface="Open Sans" pitchFamily="34" charset="-122"/>
                <a:cs typeface="Open Sans" pitchFamily="34" charset="-120"/>
              </a:rPr>
              <a:t>Comprehensive programmes delivered each year</a:t>
            </a:r>
            <a:endParaRPr lang="en-US" sz="1333">
              <a:solidFill>
                <a:prstClr val="black"/>
              </a:solidFill>
              <a:latin typeface="Calibri" panose="020F0502020204030204"/>
            </a:endParaRPr>
          </a:p>
        </p:txBody>
      </p:sp>
      <p:sp>
        <p:nvSpPr>
          <p:cNvPr id="7" name="Text 4"/>
          <p:cNvSpPr/>
          <p:nvPr/>
        </p:nvSpPr>
        <p:spPr>
          <a:xfrm>
            <a:off x="6173490" y="2535139"/>
            <a:ext cx="5522615" cy="409178"/>
          </a:xfrm>
          <a:prstGeom prst="rect">
            <a:avLst/>
          </a:prstGeom>
          <a:noFill/>
          <a:ln/>
        </p:spPr>
        <p:txBody>
          <a:bodyPr wrap="none" lIns="0" tIns="0" rIns="0" bIns="0" rtlCol="0" anchor="t"/>
          <a:lstStyle/>
          <a:p>
            <a:pPr algn="ctr" defTabSz="761970">
              <a:lnSpc>
                <a:spcPts val="3208"/>
              </a:lnSpc>
            </a:pPr>
            <a:r>
              <a:rPr lang="en-US" sz="3208" b="1">
                <a:solidFill>
                  <a:srgbClr val="333F70"/>
                </a:solidFill>
                <a:latin typeface="DM Sans Bold" pitchFamily="34" charset="0"/>
                <a:ea typeface="DM Sans Bold" pitchFamily="34" charset="-122"/>
                <a:cs typeface="DM Sans Bold" pitchFamily="34" charset="-120"/>
              </a:rPr>
              <a:t>5K+</a:t>
            </a:r>
            <a:endParaRPr lang="en-US" sz="3208">
              <a:solidFill>
                <a:prstClr val="black"/>
              </a:solidFill>
              <a:latin typeface="Calibri" panose="020F0502020204030204"/>
            </a:endParaRPr>
          </a:p>
        </p:txBody>
      </p:sp>
      <p:sp>
        <p:nvSpPr>
          <p:cNvPr id="8" name="Text 5"/>
          <p:cNvSpPr/>
          <p:nvPr/>
        </p:nvSpPr>
        <p:spPr>
          <a:xfrm>
            <a:off x="8159850" y="3099197"/>
            <a:ext cx="1549896" cy="193675"/>
          </a:xfrm>
          <a:prstGeom prst="rect">
            <a:avLst/>
          </a:prstGeom>
          <a:noFill/>
          <a:ln/>
        </p:spPr>
        <p:txBody>
          <a:bodyPr wrap="none" lIns="0" tIns="0" rIns="0" bIns="0" rtlCol="0" anchor="t"/>
          <a:lstStyle/>
          <a:p>
            <a:pPr algn="ctr" defTabSz="761970">
              <a:lnSpc>
                <a:spcPts val="1500"/>
              </a:lnSpc>
            </a:pPr>
            <a:r>
              <a:rPr lang="en-US" sz="1208" b="1">
                <a:solidFill>
                  <a:srgbClr val="333F70"/>
                </a:solidFill>
                <a:latin typeface="DM Sans Bold" pitchFamily="34" charset="0"/>
                <a:ea typeface="DM Sans Bold" pitchFamily="34" charset="-122"/>
                <a:cs typeface="DM Sans Bold" pitchFamily="34" charset="-120"/>
              </a:rPr>
              <a:t>Annual Participants</a:t>
            </a:r>
            <a:endParaRPr lang="en-US" sz="1208">
              <a:solidFill>
                <a:prstClr val="black"/>
              </a:solidFill>
              <a:latin typeface="Calibri" panose="020F0502020204030204"/>
            </a:endParaRPr>
          </a:p>
        </p:txBody>
      </p:sp>
      <p:sp>
        <p:nvSpPr>
          <p:cNvPr id="9" name="Text 6"/>
          <p:cNvSpPr/>
          <p:nvPr/>
        </p:nvSpPr>
        <p:spPr>
          <a:xfrm>
            <a:off x="6173490" y="3367187"/>
            <a:ext cx="5522615" cy="198438"/>
          </a:xfrm>
          <a:prstGeom prst="rect">
            <a:avLst/>
          </a:prstGeom>
          <a:noFill/>
          <a:ln/>
        </p:spPr>
        <p:txBody>
          <a:bodyPr wrap="none" lIns="0" tIns="0" rIns="0" bIns="0" rtlCol="0" anchor="t"/>
          <a:lstStyle/>
          <a:p>
            <a:pPr algn="ctr" defTabSz="761970">
              <a:lnSpc>
                <a:spcPts val="1542"/>
              </a:lnSpc>
            </a:pPr>
            <a:r>
              <a:rPr lang="en-US" sz="1333">
                <a:solidFill>
                  <a:srgbClr val="333F70"/>
                </a:solidFill>
                <a:latin typeface="Open Sans" pitchFamily="34" charset="0"/>
                <a:ea typeface="Open Sans" pitchFamily="34" charset="-122"/>
                <a:cs typeface="Open Sans" pitchFamily="34" charset="-120"/>
              </a:rPr>
              <a:t>Civil servants trained across Europe</a:t>
            </a:r>
            <a:endParaRPr lang="en-US" sz="1333">
              <a:solidFill>
                <a:prstClr val="black"/>
              </a:solidFill>
              <a:latin typeface="Calibri" panose="020F0502020204030204"/>
            </a:endParaRPr>
          </a:p>
        </p:txBody>
      </p:sp>
      <p:sp>
        <p:nvSpPr>
          <p:cNvPr id="10" name="Text 7"/>
          <p:cNvSpPr/>
          <p:nvPr/>
        </p:nvSpPr>
        <p:spPr>
          <a:xfrm>
            <a:off x="495895" y="3751561"/>
            <a:ext cx="1859955" cy="232469"/>
          </a:xfrm>
          <a:prstGeom prst="rect">
            <a:avLst/>
          </a:prstGeom>
          <a:noFill/>
          <a:ln/>
        </p:spPr>
        <p:txBody>
          <a:bodyPr wrap="none" lIns="0" tIns="0" rIns="0" bIns="0" rtlCol="0" anchor="t"/>
          <a:lstStyle/>
          <a:p>
            <a:pPr defTabSz="761970">
              <a:lnSpc>
                <a:spcPts val="1792"/>
              </a:lnSpc>
            </a:pPr>
            <a:r>
              <a:rPr lang="en-US" sz="1458" b="1">
                <a:solidFill>
                  <a:srgbClr val="333F70"/>
                </a:solidFill>
                <a:latin typeface="DM Sans Bold" pitchFamily="34" charset="0"/>
                <a:ea typeface="DM Sans Bold" pitchFamily="34" charset="-122"/>
                <a:cs typeface="DM Sans Bold" pitchFamily="34" charset="-120"/>
              </a:rPr>
              <a:t>Core Training Topics</a:t>
            </a:r>
            <a:endParaRPr lang="en-US" sz="1458">
              <a:solidFill>
                <a:prstClr val="black"/>
              </a:solidFill>
              <a:latin typeface="Calibri" panose="020F0502020204030204"/>
            </a:endParaRPr>
          </a:p>
        </p:txBody>
      </p:sp>
      <p:sp>
        <p:nvSpPr>
          <p:cNvPr id="11" name="Shape 8"/>
          <p:cNvSpPr/>
          <p:nvPr/>
        </p:nvSpPr>
        <p:spPr>
          <a:xfrm>
            <a:off x="495895" y="4169966"/>
            <a:ext cx="5538093" cy="938113"/>
          </a:xfrm>
          <a:prstGeom prst="roundRect">
            <a:avLst>
              <a:gd name="adj" fmla="val 5551"/>
            </a:avLst>
          </a:prstGeom>
          <a:solidFill>
            <a:srgbClr val="FFFFFF"/>
          </a:solidFill>
          <a:ln w="15240">
            <a:solidFill>
              <a:srgbClr val="BCDBD4"/>
            </a:solidFill>
            <a:prstDash val="solid"/>
          </a:ln>
        </p:spPr>
        <p:txBody>
          <a:bodyPr/>
          <a:lstStyle/>
          <a:p>
            <a:pPr defTabSz="761970"/>
            <a:endParaRPr lang="en-GB" sz="1500">
              <a:solidFill>
                <a:prstClr val="black"/>
              </a:solidFill>
              <a:latin typeface="Calibri" panose="020F0502020204030204"/>
            </a:endParaRPr>
          </a:p>
        </p:txBody>
      </p:sp>
      <p:sp>
        <p:nvSpPr>
          <p:cNvPr id="12" name="Text 9"/>
          <p:cNvSpPr/>
          <p:nvPr/>
        </p:nvSpPr>
        <p:spPr>
          <a:xfrm>
            <a:off x="632520" y="4306590"/>
            <a:ext cx="1549896" cy="193675"/>
          </a:xfrm>
          <a:prstGeom prst="rect">
            <a:avLst/>
          </a:prstGeom>
          <a:noFill/>
          <a:ln/>
        </p:spPr>
        <p:txBody>
          <a:bodyPr wrap="none" lIns="0" tIns="0" rIns="0" bIns="0" rtlCol="0" anchor="t"/>
          <a:lstStyle/>
          <a:p>
            <a:pPr defTabSz="761970">
              <a:lnSpc>
                <a:spcPts val="1500"/>
              </a:lnSpc>
            </a:pPr>
            <a:r>
              <a:rPr lang="en-US" sz="1208" b="1">
                <a:solidFill>
                  <a:srgbClr val="333F70"/>
                </a:solidFill>
                <a:latin typeface="DM Sans Bold" pitchFamily="34" charset="0"/>
                <a:ea typeface="DM Sans Bold" pitchFamily="34" charset="-122"/>
                <a:cs typeface="DM Sans Bold" pitchFamily="34" charset="-120"/>
              </a:rPr>
              <a:t>EU Law &amp; Policies</a:t>
            </a:r>
            <a:endParaRPr lang="en-US" sz="1208">
              <a:solidFill>
                <a:prstClr val="black"/>
              </a:solidFill>
              <a:latin typeface="Calibri" panose="020F0502020204030204"/>
            </a:endParaRPr>
          </a:p>
        </p:txBody>
      </p:sp>
      <p:sp>
        <p:nvSpPr>
          <p:cNvPr id="13" name="Text 10"/>
          <p:cNvSpPr/>
          <p:nvPr/>
        </p:nvSpPr>
        <p:spPr>
          <a:xfrm>
            <a:off x="632520" y="4574580"/>
            <a:ext cx="5264844" cy="396875"/>
          </a:xfrm>
          <a:prstGeom prst="rect">
            <a:avLst/>
          </a:prstGeom>
          <a:noFill/>
          <a:ln/>
        </p:spPr>
        <p:txBody>
          <a:bodyPr wrap="square" lIns="0" tIns="0" rIns="0" bIns="0" rtlCol="0" anchor="t"/>
          <a:lstStyle/>
          <a:p>
            <a:pPr defTabSz="761970">
              <a:lnSpc>
                <a:spcPts val="1542"/>
              </a:lnSpc>
            </a:pPr>
            <a:r>
              <a:rPr lang="en-US" sz="1333">
                <a:solidFill>
                  <a:srgbClr val="333F70"/>
                </a:solidFill>
                <a:latin typeface="Open Sans" pitchFamily="34" charset="0"/>
                <a:ea typeface="Open Sans" pitchFamily="34" charset="-122"/>
                <a:cs typeface="Open Sans" pitchFamily="34" charset="-120"/>
              </a:rPr>
              <a:t>Understanding European legislation, implementation strategies, and compliance frameworks for effective governance.</a:t>
            </a:r>
            <a:endParaRPr lang="en-US" sz="1333">
              <a:solidFill>
                <a:prstClr val="black"/>
              </a:solidFill>
              <a:latin typeface="Calibri" panose="020F0502020204030204"/>
            </a:endParaRPr>
          </a:p>
        </p:txBody>
      </p:sp>
      <p:sp>
        <p:nvSpPr>
          <p:cNvPr id="17" name="Shape 14"/>
          <p:cNvSpPr/>
          <p:nvPr/>
        </p:nvSpPr>
        <p:spPr>
          <a:xfrm>
            <a:off x="495895" y="5232004"/>
            <a:ext cx="5538093" cy="938113"/>
          </a:xfrm>
          <a:prstGeom prst="roundRect">
            <a:avLst>
              <a:gd name="adj" fmla="val 5551"/>
            </a:avLst>
          </a:prstGeom>
          <a:solidFill>
            <a:srgbClr val="FFFFFF"/>
          </a:solidFill>
          <a:ln w="15240">
            <a:solidFill>
              <a:srgbClr val="BCDBD4"/>
            </a:solidFill>
            <a:prstDash val="solid"/>
          </a:ln>
        </p:spPr>
        <p:txBody>
          <a:bodyPr/>
          <a:lstStyle/>
          <a:p>
            <a:pPr defTabSz="761970"/>
            <a:endParaRPr lang="en-GB" sz="1500">
              <a:solidFill>
                <a:prstClr val="black"/>
              </a:solidFill>
              <a:latin typeface="Calibri" panose="020F0502020204030204"/>
            </a:endParaRPr>
          </a:p>
        </p:txBody>
      </p:sp>
      <p:sp>
        <p:nvSpPr>
          <p:cNvPr id="18" name="Text 15"/>
          <p:cNvSpPr/>
          <p:nvPr/>
        </p:nvSpPr>
        <p:spPr>
          <a:xfrm>
            <a:off x="632520" y="5368628"/>
            <a:ext cx="1592659" cy="193675"/>
          </a:xfrm>
          <a:prstGeom prst="rect">
            <a:avLst/>
          </a:prstGeom>
          <a:noFill/>
          <a:ln/>
        </p:spPr>
        <p:txBody>
          <a:bodyPr wrap="none" lIns="0" tIns="0" rIns="0" bIns="0" rtlCol="0" anchor="t"/>
          <a:lstStyle/>
          <a:p>
            <a:pPr defTabSz="761970">
              <a:lnSpc>
                <a:spcPts val="1500"/>
              </a:lnSpc>
            </a:pPr>
            <a:r>
              <a:rPr lang="en-US" sz="1208" b="1">
                <a:solidFill>
                  <a:srgbClr val="333F70"/>
                </a:solidFill>
                <a:latin typeface="DM Sans Bold" pitchFamily="34" charset="0"/>
                <a:ea typeface="DM Sans Bold" pitchFamily="34" charset="-122"/>
                <a:cs typeface="DM Sans Bold" pitchFamily="34" charset="-120"/>
              </a:rPr>
              <a:t>Quality &amp; Leadership</a:t>
            </a:r>
            <a:endParaRPr lang="en-US" sz="1208">
              <a:solidFill>
                <a:prstClr val="black"/>
              </a:solidFill>
              <a:latin typeface="Calibri" panose="020F0502020204030204"/>
            </a:endParaRPr>
          </a:p>
        </p:txBody>
      </p:sp>
      <p:sp>
        <p:nvSpPr>
          <p:cNvPr id="19" name="Text 16"/>
          <p:cNvSpPr/>
          <p:nvPr/>
        </p:nvSpPr>
        <p:spPr>
          <a:xfrm>
            <a:off x="632520" y="5636618"/>
            <a:ext cx="5264844" cy="396875"/>
          </a:xfrm>
          <a:prstGeom prst="rect">
            <a:avLst/>
          </a:prstGeom>
          <a:noFill/>
          <a:ln/>
        </p:spPr>
        <p:txBody>
          <a:bodyPr wrap="square" lIns="0" tIns="0" rIns="0" bIns="0" rtlCol="0" anchor="t"/>
          <a:lstStyle/>
          <a:p>
            <a:pPr defTabSz="761970">
              <a:lnSpc>
                <a:spcPts val="1542"/>
              </a:lnSpc>
            </a:pPr>
            <a:r>
              <a:rPr lang="en-US" sz="1333">
                <a:solidFill>
                  <a:srgbClr val="333F70"/>
                </a:solidFill>
                <a:latin typeface="Open Sans" pitchFamily="34" charset="0"/>
                <a:ea typeface="Open Sans" pitchFamily="34" charset="-122"/>
                <a:cs typeface="Open Sans" pitchFamily="34" charset="-120"/>
              </a:rPr>
              <a:t>CAF implementation, change management, and leadership development for senior civil servants.</a:t>
            </a:r>
            <a:endParaRPr lang="en-US" sz="1333">
              <a:solidFill>
                <a:prstClr val="black"/>
              </a:solidFill>
              <a:latin typeface="Calibri" panose="020F0502020204030204"/>
            </a:endParaRPr>
          </a:p>
        </p:txBody>
      </p:sp>
      <p:sp>
        <p:nvSpPr>
          <p:cNvPr id="20" name="Shape 17"/>
          <p:cNvSpPr/>
          <p:nvPr/>
        </p:nvSpPr>
        <p:spPr>
          <a:xfrm>
            <a:off x="6294537" y="4205635"/>
            <a:ext cx="5538193" cy="938113"/>
          </a:xfrm>
          <a:prstGeom prst="roundRect">
            <a:avLst>
              <a:gd name="adj" fmla="val 5551"/>
            </a:avLst>
          </a:prstGeom>
          <a:solidFill>
            <a:srgbClr val="FFFFFF"/>
          </a:solidFill>
          <a:ln w="15240">
            <a:solidFill>
              <a:srgbClr val="BCDBD4"/>
            </a:solidFill>
            <a:prstDash val="solid"/>
          </a:ln>
        </p:spPr>
        <p:txBody>
          <a:bodyPr/>
          <a:lstStyle/>
          <a:p>
            <a:pPr defTabSz="761970"/>
            <a:endParaRPr lang="en-GB" sz="1500">
              <a:solidFill>
                <a:prstClr val="black"/>
              </a:solidFill>
              <a:latin typeface="Calibri" panose="020F0502020204030204"/>
            </a:endParaRPr>
          </a:p>
        </p:txBody>
      </p:sp>
      <p:sp>
        <p:nvSpPr>
          <p:cNvPr id="21" name="Text 18"/>
          <p:cNvSpPr/>
          <p:nvPr/>
        </p:nvSpPr>
        <p:spPr>
          <a:xfrm>
            <a:off x="6294537" y="4353122"/>
            <a:ext cx="1896368" cy="193675"/>
          </a:xfrm>
          <a:prstGeom prst="rect">
            <a:avLst/>
          </a:prstGeom>
          <a:noFill/>
          <a:ln/>
        </p:spPr>
        <p:txBody>
          <a:bodyPr wrap="none" lIns="0" tIns="0" rIns="0" bIns="0" rtlCol="0" anchor="t"/>
          <a:lstStyle/>
          <a:p>
            <a:pPr defTabSz="761970">
              <a:lnSpc>
                <a:spcPts val="1500"/>
              </a:lnSpc>
            </a:pPr>
            <a:r>
              <a:rPr lang="en-US" sz="1208" b="1">
                <a:solidFill>
                  <a:srgbClr val="333F70"/>
                </a:solidFill>
                <a:latin typeface="DM Sans Bold" pitchFamily="34" charset="0"/>
                <a:ea typeface="DM Sans Bold" pitchFamily="34" charset="-122"/>
                <a:cs typeface="DM Sans Bold" pitchFamily="34" charset="-120"/>
              </a:rPr>
              <a:t>Policy Design &amp; EU Funds</a:t>
            </a:r>
            <a:endParaRPr lang="en-US" sz="1208">
              <a:solidFill>
                <a:prstClr val="black"/>
              </a:solidFill>
              <a:latin typeface="Calibri" panose="020F0502020204030204"/>
            </a:endParaRPr>
          </a:p>
        </p:txBody>
      </p:sp>
      <p:sp>
        <p:nvSpPr>
          <p:cNvPr id="22" name="Text 19"/>
          <p:cNvSpPr/>
          <p:nvPr/>
        </p:nvSpPr>
        <p:spPr>
          <a:xfrm>
            <a:off x="6294537" y="4667845"/>
            <a:ext cx="5264944" cy="198438"/>
          </a:xfrm>
          <a:prstGeom prst="rect">
            <a:avLst/>
          </a:prstGeom>
          <a:noFill/>
          <a:ln/>
        </p:spPr>
        <p:txBody>
          <a:bodyPr wrap="none" lIns="0" tIns="0" rIns="0" bIns="0" rtlCol="0" anchor="t"/>
          <a:lstStyle/>
          <a:p>
            <a:pPr defTabSz="761970">
              <a:lnSpc>
                <a:spcPts val="1542"/>
              </a:lnSpc>
            </a:pPr>
            <a:r>
              <a:rPr lang="en-US" sz="1333">
                <a:solidFill>
                  <a:srgbClr val="333F70"/>
                </a:solidFill>
                <a:latin typeface="Open Sans" pitchFamily="34" charset="0"/>
                <a:ea typeface="Open Sans" pitchFamily="34" charset="-122"/>
                <a:cs typeface="Open Sans" pitchFamily="34" charset="-120"/>
              </a:rPr>
              <a:t>Evidence-based policy making, EU funding mechanisms.</a:t>
            </a:r>
            <a:endParaRPr lang="en-US" sz="1333">
              <a:solidFill>
                <a:prstClr val="black"/>
              </a:solidFill>
              <a:latin typeface="Calibri" panose="020F0502020204030204"/>
            </a:endParaRPr>
          </a:p>
        </p:txBody>
      </p:sp>
      <p:sp>
        <p:nvSpPr>
          <p:cNvPr id="23" name="Text 20"/>
          <p:cNvSpPr/>
          <p:nvPr/>
        </p:nvSpPr>
        <p:spPr>
          <a:xfrm>
            <a:off x="495896" y="6309519"/>
            <a:ext cx="11200209" cy="198438"/>
          </a:xfrm>
          <a:prstGeom prst="rect">
            <a:avLst/>
          </a:prstGeom>
          <a:noFill/>
          <a:ln/>
        </p:spPr>
        <p:txBody>
          <a:bodyPr wrap="none" lIns="0" tIns="0" rIns="0" bIns="0" rtlCol="0" anchor="t"/>
          <a:lstStyle/>
          <a:p>
            <a:pPr defTabSz="761970">
              <a:lnSpc>
                <a:spcPts val="1542"/>
              </a:lnSpc>
            </a:pPr>
            <a:r>
              <a:rPr lang="en-US" sz="958" b="1">
                <a:solidFill>
                  <a:srgbClr val="333F70"/>
                </a:solidFill>
                <a:latin typeface="Open Sans" pitchFamily="34" charset="0"/>
                <a:ea typeface="Open Sans" pitchFamily="34" charset="-122"/>
                <a:cs typeface="Open Sans" pitchFamily="34" charset="-120"/>
              </a:rPr>
              <a:t>Flexible delivery formats:</a:t>
            </a:r>
            <a:r>
              <a:rPr lang="en-US" sz="958">
                <a:solidFill>
                  <a:srgbClr val="333F70"/>
                </a:solidFill>
                <a:latin typeface="Open Sans" pitchFamily="34" charset="0"/>
                <a:ea typeface="Open Sans" pitchFamily="34" charset="-122"/>
                <a:cs typeface="Open Sans" pitchFamily="34" charset="-120"/>
              </a:rPr>
              <a:t> In-person workshops, online learning modules, and bespoke programmes tailored to specific </a:t>
            </a:r>
            <a:r>
              <a:rPr lang="en-US" sz="958" err="1">
                <a:solidFill>
                  <a:srgbClr val="333F70"/>
                </a:solidFill>
                <a:latin typeface="Open Sans" pitchFamily="34" charset="0"/>
                <a:ea typeface="Open Sans" pitchFamily="34" charset="-122"/>
                <a:cs typeface="Open Sans" pitchFamily="34" charset="-120"/>
              </a:rPr>
              <a:t>organisational</a:t>
            </a:r>
            <a:r>
              <a:rPr lang="en-US" sz="958">
                <a:solidFill>
                  <a:srgbClr val="333F70"/>
                </a:solidFill>
                <a:latin typeface="Open Sans" pitchFamily="34" charset="0"/>
                <a:ea typeface="Open Sans" pitchFamily="34" charset="-122"/>
                <a:cs typeface="Open Sans" pitchFamily="34" charset="-120"/>
              </a:rPr>
              <a:t> needs&gt; </a:t>
            </a:r>
            <a:r>
              <a:rPr lang="en-US" sz="958">
                <a:solidFill>
                  <a:srgbClr val="333F70"/>
                </a:solidFill>
                <a:latin typeface="Open Sans" pitchFamily="34" charset="0"/>
                <a:ea typeface="Open Sans" pitchFamily="34" charset="-122"/>
                <a:cs typeface="Open Sans" pitchFamily="34" charset="-120"/>
                <a:hlinkClick r:id="rId3"/>
              </a:rPr>
              <a:t>https://www.eipa.eu/courses/</a:t>
            </a:r>
            <a:r>
              <a:rPr lang="en-US" sz="958">
                <a:solidFill>
                  <a:srgbClr val="333F70"/>
                </a:solidFill>
                <a:latin typeface="Open Sans" pitchFamily="34" charset="0"/>
                <a:ea typeface="Open Sans" pitchFamily="34" charset="-122"/>
                <a:cs typeface="Open Sans" pitchFamily="34" charset="-120"/>
              </a:rPr>
              <a:t> </a:t>
            </a:r>
            <a:endParaRPr lang="en-US" sz="958">
              <a:solidFill>
                <a:prstClr val="black"/>
              </a:solidFill>
              <a:latin typeface="Calibri" panose="020F0502020204030204"/>
            </a:endParaRPr>
          </a:p>
        </p:txBody>
      </p:sp>
      <p:pic>
        <p:nvPicPr>
          <p:cNvPr id="25" name="Picture 24">
            <a:extLst>
              <a:ext uri="{FF2B5EF4-FFF2-40B4-BE49-F238E27FC236}">
                <a16:creationId xmlns:a16="http://schemas.microsoft.com/office/drawing/2014/main" id="{71EE48B2-A87E-8AA0-7DEA-536F7E809E01}"/>
              </a:ext>
            </a:extLst>
          </p:cNvPr>
          <p:cNvPicPr>
            <a:picLocks noChangeAspect="1"/>
          </p:cNvPicPr>
          <p:nvPr/>
        </p:nvPicPr>
        <p:blipFill>
          <a:blip r:embed="rId4"/>
          <a:stretch>
            <a:fillRect/>
          </a:stretch>
        </p:blipFill>
        <p:spPr>
          <a:xfrm>
            <a:off x="0" y="33471"/>
            <a:ext cx="12192000" cy="1897326"/>
          </a:xfrm>
          <a:prstGeom prst="rect">
            <a:avLst/>
          </a:prstGeom>
        </p:spPr>
      </p:pic>
      <p:sp>
        <p:nvSpPr>
          <p:cNvPr id="24" name="Shape 17">
            <a:extLst>
              <a:ext uri="{FF2B5EF4-FFF2-40B4-BE49-F238E27FC236}">
                <a16:creationId xmlns:a16="http://schemas.microsoft.com/office/drawing/2014/main" id="{4C9FCE8F-7050-81C3-9E31-FE2EE0A2FB01}"/>
              </a:ext>
            </a:extLst>
          </p:cNvPr>
          <p:cNvSpPr/>
          <p:nvPr/>
        </p:nvSpPr>
        <p:spPr>
          <a:xfrm>
            <a:off x="6294537" y="5270749"/>
            <a:ext cx="5538193" cy="938113"/>
          </a:xfrm>
          <a:prstGeom prst="roundRect">
            <a:avLst>
              <a:gd name="adj" fmla="val 5551"/>
            </a:avLst>
          </a:prstGeom>
          <a:solidFill>
            <a:srgbClr val="FFFFFF"/>
          </a:solidFill>
          <a:ln w="15240">
            <a:solidFill>
              <a:srgbClr val="BCDBD4"/>
            </a:solidFill>
            <a:prstDash val="solid"/>
          </a:ln>
        </p:spPr>
        <p:txBody>
          <a:bodyPr/>
          <a:lstStyle/>
          <a:p>
            <a:pPr defTabSz="761970"/>
            <a:r>
              <a:rPr lang="en-GB" sz="1208" b="1">
                <a:solidFill>
                  <a:srgbClr val="333F70"/>
                </a:solidFill>
                <a:latin typeface="DM Sans Bold" pitchFamily="34" charset="0"/>
              </a:rPr>
              <a:t>EU Presidency </a:t>
            </a:r>
          </a:p>
          <a:p>
            <a:pPr defTabSz="761970"/>
            <a:r>
              <a:rPr lang="en-GB" sz="1333">
                <a:solidFill>
                  <a:srgbClr val="333F70"/>
                </a:solidFill>
                <a:latin typeface="Open Sans" pitchFamily="34" charset="0"/>
                <a:ea typeface="Open Sans" pitchFamily="34" charset="-122"/>
                <a:cs typeface="Open Sans" pitchFamily="34" charset="-120"/>
              </a:rPr>
              <a:t>Essential skills and strategies for navigating the challenges of an EU Presidency</a:t>
            </a:r>
          </a:p>
          <a:p>
            <a:pPr defTabSz="761970"/>
            <a:endParaRPr lang="en-GB" sz="1333">
              <a:solidFill>
                <a:srgbClr val="333F70"/>
              </a:solidFill>
              <a:latin typeface="Open Sans" pitchFamily="34" charset="0"/>
              <a:ea typeface="Open Sans" pitchFamily="34" charset="-122"/>
              <a:cs typeface="Open Sans" pitchFamily="34" charset="-12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451636" y="759679"/>
            <a:ext cx="7317582" cy="516732"/>
          </a:xfrm>
          <a:prstGeom prst="rect">
            <a:avLst/>
          </a:prstGeom>
          <a:noFill/>
          <a:ln/>
        </p:spPr>
        <p:txBody>
          <a:bodyPr wrap="none" lIns="0" tIns="0" rIns="0" bIns="0" rtlCol="0" anchor="t"/>
          <a:lstStyle/>
          <a:p>
            <a:pPr defTabSz="761970">
              <a:lnSpc>
                <a:spcPts val="4042"/>
              </a:lnSpc>
            </a:pPr>
            <a:endParaRPr lang="en-US" sz="3250" b="1">
              <a:solidFill>
                <a:srgbClr val="333F70"/>
              </a:solidFill>
              <a:latin typeface="DM Sans Bold" pitchFamily="34" charset="0"/>
              <a:ea typeface="DM Sans Bold" pitchFamily="34" charset="-122"/>
              <a:cs typeface="DM Sans Bold" pitchFamily="34" charset="-120"/>
            </a:endParaRPr>
          </a:p>
          <a:p>
            <a:pPr defTabSz="761970">
              <a:lnSpc>
                <a:spcPts val="4042"/>
              </a:lnSpc>
            </a:pPr>
            <a:r>
              <a:rPr lang="en-US" sz="3250" b="1">
                <a:solidFill>
                  <a:srgbClr val="333F70"/>
                </a:solidFill>
                <a:latin typeface="DM Sans Bold" pitchFamily="34" charset="0"/>
                <a:ea typeface="DM Sans Bold" pitchFamily="34" charset="-122"/>
                <a:cs typeface="DM Sans Bold" pitchFamily="34" charset="-120"/>
              </a:rPr>
              <a:t> Europe's Innovation Showcase</a:t>
            </a:r>
            <a:endParaRPr lang="en-US" sz="3250">
              <a:solidFill>
                <a:prstClr val="black"/>
              </a:solidFill>
              <a:latin typeface="Calibri" panose="020F0502020204030204"/>
            </a:endParaRPr>
          </a:p>
        </p:txBody>
      </p:sp>
      <p:sp>
        <p:nvSpPr>
          <p:cNvPr id="4" name="Text 1"/>
          <p:cNvSpPr/>
          <p:nvPr/>
        </p:nvSpPr>
        <p:spPr>
          <a:xfrm>
            <a:off x="6148587" y="441962"/>
            <a:ext cx="3660973" cy="310058"/>
          </a:xfrm>
          <a:prstGeom prst="rect">
            <a:avLst/>
          </a:prstGeom>
          <a:noFill/>
          <a:ln/>
        </p:spPr>
        <p:txBody>
          <a:bodyPr wrap="none" lIns="0" tIns="0" rIns="0" bIns="0" rtlCol="0" anchor="t"/>
          <a:lstStyle/>
          <a:p>
            <a:pPr defTabSz="761970">
              <a:lnSpc>
                <a:spcPts val="2417"/>
              </a:lnSpc>
            </a:pPr>
            <a:endParaRPr lang="en-US" sz="1917">
              <a:solidFill>
                <a:prstClr val="black"/>
              </a:solidFill>
              <a:latin typeface="Calibri" panose="020F0502020204030204"/>
            </a:endParaRPr>
          </a:p>
        </p:txBody>
      </p:sp>
      <p:pic>
        <p:nvPicPr>
          <p:cNvPr id="17" name="Picture 16">
            <a:extLst>
              <a:ext uri="{FF2B5EF4-FFF2-40B4-BE49-F238E27FC236}">
                <a16:creationId xmlns:a16="http://schemas.microsoft.com/office/drawing/2014/main" id="{689E05E5-EAD0-E8EF-086E-C777C1FDEB02}"/>
              </a:ext>
            </a:extLst>
          </p:cNvPr>
          <p:cNvPicPr>
            <a:picLocks noChangeAspect="1"/>
          </p:cNvPicPr>
          <p:nvPr/>
        </p:nvPicPr>
        <p:blipFill>
          <a:blip r:embed="rId3"/>
          <a:stretch>
            <a:fillRect/>
          </a:stretch>
        </p:blipFill>
        <p:spPr>
          <a:xfrm>
            <a:off x="250351" y="1375318"/>
            <a:ext cx="4907089" cy="4712980"/>
          </a:xfrm>
          <a:prstGeom prst="rect">
            <a:avLst/>
          </a:prstGeom>
        </p:spPr>
      </p:pic>
      <p:sp>
        <p:nvSpPr>
          <p:cNvPr id="19" name="TextBox 18">
            <a:extLst>
              <a:ext uri="{FF2B5EF4-FFF2-40B4-BE49-F238E27FC236}">
                <a16:creationId xmlns:a16="http://schemas.microsoft.com/office/drawing/2014/main" id="{E548500B-BBE1-49B3-9AF1-CBD93BB3A7DE}"/>
              </a:ext>
            </a:extLst>
          </p:cNvPr>
          <p:cNvSpPr txBox="1"/>
          <p:nvPr/>
        </p:nvSpPr>
        <p:spPr>
          <a:xfrm>
            <a:off x="5501269" y="1932879"/>
            <a:ext cx="5882268" cy="3233578"/>
          </a:xfrm>
          <a:prstGeom prst="rect">
            <a:avLst/>
          </a:prstGeom>
          <a:noFill/>
        </p:spPr>
        <p:txBody>
          <a:bodyPr wrap="square">
            <a:spAutoFit/>
          </a:bodyPr>
          <a:lstStyle/>
          <a:p>
            <a:pPr defTabSz="761970">
              <a:spcAft>
                <a:spcPts val="1687"/>
              </a:spcAft>
            </a:pPr>
            <a:r>
              <a:rPr lang="en-GB" sz="1333">
                <a:solidFill>
                  <a:srgbClr val="000000"/>
                </a:solidFill>
                <a:latin typeface="Open Sans" panose="020B0606030504020204" pitchFamily="34" charset="0"/>
                <a:ea typeface="Open Sans" panose="020B0606030504020204" pitchFamily="34" charset="0"/>
                <a:cs typeface="Open Sans" panose="020B0606030504020204" pitchFamily="34" charset="0"/>
              </a:rPr>
              <a:t>EPSA 2025-26 edition welcomes the submission of projects in three award categories:</a:t>
            </a:r>
          </a:p>
          <a:p>
            <a:pPr defTabSz="761970">
              <a:spcAft>
                <a:spcPts val="1687"/>
              </a:spcAft>
              <a:buFont typeface="Arial" panose="020B0604020202020204" pitchFamily="34" charset="0"/>
              <a:buChar char="•"/>
            </a:pPr>
            <a:r>
              <a:rPr lang="en-GB" sz="1333" b="1">
                <a:solidFill>
                  <a:srgbClr val="006F56"/>
                </a:solidFill>
                <a:latin typeface="Open Sans" panose="020B0606030504020204" pitchFamily="34" charset="0"/>
                <a:ea typeface="Open Sans" panose="020B0606030504020204" pitchFamily="34" charset="0"/>
                <a:cs typeface="Open Sans" panose="020B0606030504020204" pitchFamily="34" charset="0"/>
              </a:rPr>
              <a:t>Innovating Government, Governance and Policies</a:t>
            </a:r>
            <a:endParaRPr lang="en-GB" sz="1333">
              <a:solidFill>
                <a:srgbClr val="006F56"/>
              </a:solidFill>
              <a:latin typeface="Open Sans" panose="020B0606030504020204" pitchFamily="34" charset="0"/>
              <a:ea typeface="Open Sans" panose="020B0606030504020204" pitchFamily="34" charset="0"/>
              <a:cs typeface="Open Sans" panose="020B0606030504020204" pitchFamily="34" charset="0"/>
            </a:endParaRPr>
          </a:p>
          <a:p>
            <a:pPr defTabSz="761970">
              <a:spcAft>
                <a:spcPts val="1687"/>
              </a:spcAft>
              <a:buFont typeface="Arial" panose="020B0604020202020204" pitchFamily="34" charset="0"/>
              <a:buChar char="•"/>
            </a:pPr>
            <a:r>
              <a:rPr lang="en-GB" sz="1333" b="1">
                <a:solidFill>
                  <a:srgbClr val="006F56"/>
                </a:solidFill>
                <a:latin typeface="Open Sans" panose="020B0606030504020204" pitchFamily="34" charset="0"/>
                <a:ea typeface="Open Sans" panose="020B0606030504020204" pitchFamily="34" charset="0"/>
                <a:cs typeface="Open Sans" panose="020B0606030504020204" pitchFamily="34" charset="0"/>
              </a:rPr>
              <a:t>Investing in Infrastructure, Mobility and Energy</a:t>
            </a:r>
            <a:endParaRPr lang="en-GB" sz="1333">
              <a:solidFill>
                <a:srgbClr val="006F56"/>
              </a:solidFill>
              <a:latin typeface="Open Sans" panose="020B0606030504020204" pitchFamily="34" charset="0"/>
              <a:ea typeface="Open Sans" panose="020B0606030504020204" pitchFamily="34" charset="0"/>
              <a:cs typeface="Open Sans" panose="020B0606030504020204" pitchFamily="34" charset="0"/>
            </a:endParaRPr>
          </a:p>
          <a:p>
            <a:pPr defTabSz="761970">
              <a:spcAft>
                <a:spcPts val="1687"/>
              </a:spcAft>
              <a:buFont typeface="Arial" panose="020B0604020202020204" pitchFamily="34" charset="0"/>
              <a:buChar char="•"/>
            </a:pPr>
            <a:r>
              <a:rPr lang="en-GB" sz="1333" b="1">
                <a:solidFill>
                  <a:srgbClr val="006F56"/>
                </a:solidFill>
                <a:latin typeface="Open Sans" panose="020B0606030504020204" pitchFamily="34" charset="0"/>
                <a:ea typeface="Open Sans" panose="020B0606030504020204" pitchFamily="34" charset="0"/>
                <a:cs typeface="Open Sans" panose="020B0606030504020204" pitchFamily="34" charset="0"/>
              </a:rPr>
              <a:t>Delivering User-Centric Services at Subnational Level</a:t>
            </a:r>
            <a:endParaRPr lang="en-GB" sz="1333">
              <a:solidFill>
                <a:srgbClr val="006F56"/>
              </a:solidFill>
              <a:latin typeface="Open Sans" panose="020B0606030504020204" pitchFamily="34" charset="0"/>
              <a:ea typeface="Open Sans" panose="020B0606030504020204" pitchFamily="34" charset="0"/>
              <a:cs typeface="Open Sans" panose="020B0606030504020204" pitchFamily="34" charset="0"/>
            </a:endParaRPr>
          </a:p>
          <a:p>
            <a:pPr defTabSz="761970">
              <a:spcAft>
                <a:spcPts val="1687"/>
              </a:spcAft>
            </a:pPr>
            <a:r>
              <a:rPr lang="en-GB" sz="1333">
                <a:solidFill>
                  <a:srgbClr val="000000"/>
                </a:solidFill>
                <a:latin typeface="Open Sans" panose="020B0606030504020204" pitchFamily="34" charset="0"/>
                <a:ea typeface="Open Sans" panose="020B0606030504020204" pitchFamily="34" charset="0"/>
                <a:cs typeface="Open Sans" panose="020B0606030504020204" pitchFamily="34" charset="0"/>
              </a:rPr>
              <a:t>Is your organisation driving change and shaping the future of public services? The 10th anniversary edition of the European Public Sector Awards (EPSA) is your chance to shine.</a:t>
            </a:r>
          </a:p>
          <a:p>
            <a:pPr defTabSz="761970">
              <a:spcAft>
                <a:spcPts val="1687"/>
              </a:spcAft>
            </a:pPr>
            <a:r>
              <a:rPr lang="en-GB" sz="1333">
                <a:solidFill>
                  <a:srgbClr val="000000"/>
                </a:solidFill>
                <a:latin typeface="Open Sans" panose="020B0606030504020204" pitchFamily="34" charset="0"/>
                <a:ea typeface="Open Sans" panose="020B0606030504020204" pitchFamily="34" charset="0"/>
                <a:cs typeface="Open Sans" panose="020B0606030504020204" pitchFamily="34" charset="0"/>
              </a:rPr>
              <a:t>EPSA is Europe’s stage for public sector excellence – open to administrations at all levels of government. </a:t>
            </a:r>
          </a:p>
        </p:txBody>
      </p:sp>
      <p:sp>
        <p:nvSpPr>
          <p:cNvPr id="21" name="TextBox 20">
            <a:extLst>
              <a:ext uri="{FF2B5EF4-FFF2-40B4-BE49-F238E27FC236}">
                <a16:creationId xmlns:a16="http://schemas.microsoft.com/office/drawing/2014/main" id="{D314468E-F32F-5CEE-4909-7236CAC3E7F5}"/>
              </a:ext>
            </a:extLst>
          </p:cNvPr>
          <p:cNvSpPr txBox="1"/>
          <p:nvPr/>
        </p:nvSpPr>
        <p:spPr>
          <a:xfrm>
            <a:off x="538975" y="490711"/>
            <a:ext cx="8149683" cy="421782"/>
          </a:xfrm>
          <a:prstGeom prst="rect">
            <a:avLst/>
          </a:prstGeom>
          <a:noFill/>
        </p:spPr>
        <p:txBody>
          <a:bodyPr wrap="square">
            <a:spAutoFit/>
          </a:bodyPr>
          <a:lstStyle/>
          <a:p>
            <a:pPr defTabSz="761970">
              <a:lnSpc>
                <a:spcPts val="2417"/>
              </a:lnSpc>
            </a:pPr>
            <a:r>
              <a:rPr lang="en-US" sz="3000" b="1">
                <a:solidFill>
                  <a:srgbClr val="333F70"/>
                </a:solidFill>
                <a:latin typeface="DM Sans Bold" pitchFamily="34" charset="0"/>
                <a:ea typeface="DM Sans Bold" pitchFamily="34" charset="-122"/>
                <a:cs typeface="DM Sans Bold" pitchFamily="34" charset="-120"/>
              </a:rPr>
              <a:t>European Public Sector Award - EPSA</a:t>
            </a:r>
            <a:endParaRPr lang="en-US" sz="3000">
              <a:solidFill>
                <a:prstClr val="black"/>
              </a:solidFill>
              <a:latin typeface="Calibri" panose="020F0502020204030204"/>
            </a:endParaRPr>
          </a:p>
        </p:txBody>
      </p:sp>
      <p:pic>
        <p:nvPicPr>
          <p:cNvPr id="23" name="Picture 22">
            <a:extLst>
              <a:ext uri="{FF2B5EF4-FFF2-40B4-BE49-F238E27FC236}">
                <a16:creationId xmlns:a16="http://schemas.microsoft.com/office/drawing/2014/main" id="{C93570BA-3BB0-3A9E-7F43-624C3F4D7B28}"/>
              </a:ext>
            </a:extLst>
          </p:cNvPr>
          <p:cNvPicPr>
            <a:picLocks noChangeAspect="1"/>
          </p:cNvPicPr>
          <p:nvPr/>
        </p:nvPicPr>
        <p:blipFill>
          <a:blip r:embed="rId4"/>
          <a:stretch>
            <a:fillRect/>
          </a:stretch>
        </p:blipFill>
        <p:spPr>
          <a:xfrm>
            <a:off x="9110427" y="5871544"/>
            <a:ext cx="2616427" cy="87637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2">
            <a:extLst>
              <a:ext uri="{FF2B5EF4-FFF2-40B4-BE49-F238E27FC236}">
                <a16:creationId xmlns:a16="http://schemas.microsoft.com/office/drawing/2014/main" id="{58E10C2A-4DBB-CFFD-7852-E44DD515DEC7}"/>
              </a:ext>
            </a:extLst>
          </p:cNvPr>
          <p:cNvSpPr>
            <a:spLocks noGrp="1"/>
          </p:cNvSpPr>
          <p:nvPr>
            <p:ph type="title"/>
          </p:nvPr>
        </p:nvSpPr>
        <p:spPr>
          <a:xfrm>
            <a:off x="515938" y="502191"/>
            <a:ext cx="11160123" cy="1660281"/>
          </a:xfrm>
        </p:spPr>
        <p:txBody>
          <a:bodyPr/>
          <a:lstStyle/>
          <a:p>
            <a:r>
              <a:rPr lang="en-US" sz="3083">
                <a:solidFill>
                  <a:srgbClr val="333F70"/>
                </a:solidFill>
                <a:latin typeface="DM Sans Bold" pitchFamily="34" charset="0"/>
              </a:rPr>
              <a:t>The CAF impact today</a:t>
            </a:r>
          </a:p>
        </p:txBody>
      </p:sp>
      <p:pic>
        <p:nvPicPr>
          <p:cNvPr id="4" name="Picture 3">
            <a:extLst>
              <a:ext uri="{FF2B5EF4-FFF2-40B4-BE49-F238E27FC236}">
                <a16:creationId xmlns:a16="http://schemas.microsoft.com/office/drawing/2014/main" id="{699AEFB1-CAB2-E9B1-D968-1E2FB829C7A2}"/>
              </a:ext>
            </a:extLst>
          </p:cNvPr>
          <p:cNvPicPr>
            <a:picLocks noChangeAspect="1"/>
          </p:cNvPicPr>
          <p:nvPr/>
        </p:nvPicPr>
        <p:blipFill>
          <a:blip r:embed="rId3"/>
          <a:stretch>
            <a:fillRect/>
          </a:stretch>
        </p:blipFill>
        <p:spPr>
          <a:xfrm>
            <a:off x="8258202" y="2619833"/>
            <a:ext cx="3175636" cy="1941718"/>
          </a:xfrm>
          <a:prstGeom prst="rect">
            <a:avLst/>
          </a:prstGeom>
        </p:spPr>
      </p:pic>
      <p:pic>
        <p:nvPicPr>
          <p:cNvPr id="6" name="Picture 5">
            <a:extLst>
              <a:ext uri="{FF2B5EF4-FFF2-40B4-BE49-F238E27FC236}">
                <a16:creationId xmlns:a16="http://schemas.microsoft.com/office/drawing/2014/main" id="{55728D02-23B0-A512-AC7B-0388A1848C4A}"/>
              </a:ext>
            </a:extLst>
          </p:cNvPr>
          <p:cNvPicPr>
            <a:picLocks noChangeAspect="1"/>
          </p:cNvPicPr>
          <p:nvPr/>
        </p:nvPicPr>
        <p:blipFill>
          <a:blip r:embed="rId4"/>
          <a:stretch>
            <a:fillRect/>
          </a:stretch>
        </p:blipFill>
        <p:spPr>
          <a:xfrm>
            <a:off x="8258202" y="1332332"/>
            <a:ext cx="1496203" cy="964119"/>
          </a:xfrm>
          <a:prstGeom prst="rect">
            <a:avLst/>
          </a:prstGeom>
        </p:spPr>
      </p:pic>
      <p:pic>
        <p:nvPicPr>
          <p:cNvPr id="9" name="Picture 8">
            <a:extLst>
              <a:ext uri="{FF2B5EF4-FFF2-40B4-BE49-F238E27FC236}">
                <a16:creationId xmlns:a16="http://schemas.microsoft.com/office/drawing/2014/main" id="{97070FED-8C19-787E-8C00-0F802E21F280}"/>
              </a:ext>
            </a:extLst>
          </p:cNvPr>
          <p:cNvPicPr>
            <a:picLocks noChangeAspect="1"/>
          </p:cNvPicPr>
          <p:nvPr/>
        </p:nvPicPr>
        <p:blipFill>
          <a:blip r:embed="rId5"/>
          <a:stretch>
            <a:fillRect/>
          </a:stretch>
        </p:blipFill>
        <p:spPr>
          <a:xfrm>
            <a:off x="755814" y="2296452"/>
            <a:ext cx="2903353" cy="2414938"/>
          </a:xfrm>
          <a:prstGeom prst="rect">
            <a:avLst/>
          </a:prstGeom>
        </p:spPr>
      </p:pic>
      <p:pic>
        <p:nvPicPr>
          <p:cNvPr id="12" name="Picture 11">
            <a:extLst>
              <a:ext uri="{FF2B5EF4-FFF2-40B4-BE49-F238E27FC236}">
                <a16:creationId xmlns:a16="http://schemas.microsoft.com/office/drawing/2014/main" id="{207B2F3A-2C75-AFEF-3AA0-2DA05908A030}"/>
              </a:ext>
            </a:extLst>
          </p:cNvPr>
          <p:cNvPicPr>
            <a:picLocks noChangeAspect="1"/>
          </p:cNvPicPr>
          <p:nvPr/>
        </p:nvPicPr>
        <p:blipFill>
          <a:blip r:embed="rId6"/>
          <a:stretch>
            <a:fillRect/>
          </a:stretch>
        </p:blipFill>
        <p:spPr>
          <a:xfrm>
            <a:off x="4246857" y="1871542"/>
            <a:ext cx="2759826" cy="3824413"/>
          </a:xfrm>
          <a:prstGeom prst="rect">
            <a:avLst/>
          </a:prstGeom>
        </p:spPr>
      </p:pic>
    </p:spTree>
    <p:extLst>
      <p:ext uri="{BB962C8B-B14F-4D97-AF65-F5344CB8AC3E}">
        <p14:creationId xmlns:p14="http://schemas.microsoft.com/office/powerpoint/2010/main" val="14798775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33492" y="730349"/>
            <a:ext cx="4134843" cy="516732"/>
          </a:xfrm>
          <a:prstGeom prst="rect">
            <a:avLst/>
          </a:prstGeom>
          <a:noFill/>
          <a:ln/>
        </p:spPr>
        <p:txBody>
          <a:bodyPr wrap="none" lIns="0" tIns="0" rIns="0" bIns="0" rtlCol="0" anchor="t"/>
          <a:lstStyle/>
          <a:p>
            <a:pPr defTabSz="761970">
              <a:lnSpc>
                <a:spcPts val="4042"/>
              </a:lnSpc>
            </a:pPr>
            <a:r>
              <a:rPr lang="en-US" sz="3250" b="1">
                <a:solidFill>
                  <a:srgbClr val="333F70"/>
                </a:solidFill>
                <a:latin typeface="DM Sans Bold" pitchFamily="34" charset="0"/>
                <a:ea typeface="DM Sans Bold" pitchFamily="34" charset="-122"/>
                <a:cs typeface="DM Sans Bold" pitchFamily="34" charset="-120"/>
              </a:rPr>
              <a:t>CAF in Action</a:t>
            </a:r>
            <a:endParaRPr lang="en-US" sz="325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5233492" y="1495128"/>
            <a:ext cx="826889" cy="1217513"/>
          </a:xfrm>
          <a:prstGeom prst="rect">
            <a:avLst/>
          </a:prstGeom>
        </p:spPr>
      </p:pic>
      <p:sp>
        <p:nvSpPr>
          <p:cNvPr id="5" name="Text 1"/>
          <p:cNvSpPr/>
          <p:nvPr/>
        </p:nvSpPr>
        <p:spPr>
          <a:xfrm>
            <a:off x="6225679" y="1660426"/>
            <a:ext cx="2068810"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rPr>
              <a:t>CAF Correspondents Meeting</a:t>
            </a:r>
            <a:endParaRPr lang="en-US" sz="1625">
              <a:solidFill>
                <a:prstClr val="black"/>
              </a:solidFill>
              <a:latin typeface="Calibri" panose="020F0502020204030204"/>
            </a:endParaRPr>
          </a:p>
        </p:txBody>
      </p:sp>
      <p:sp>
        <p:nvSpPr>
          <p:cNvPr id="6" name="Text 2"/>
          <p:cNvSpPr/>
          <p:nvPr/>
        </p:nvSpPr>
        <p:spPr>
          <a:xfrm>
            <a:off x="6225679" y="2018109"/>
            <a:ext cx="5304830" cy="529233"/>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Back</a:t>
            </a:r>
            <a:r>
              <a:rPr lang="sr-Cyrl-BA" sz="1292">
                <a:solidFill>
                  <a:srgbClr val="333F70"/>
                </a:solidFill>
                <a:latin typeface="Open Sans" pitchFamily="34" charset="0"/>
                <a:ea typeface="Open Sans" pitchFamily="34" charset="-122"/>
                <a:cs typeface="Open Sans" pitchFamily="34" charset="-120"/>
              </a:rPr>
              <a:t>-</a:t>
            </a:r>
            <a:r>
              <a:rPr lang="en-US" sz="1292">
                <a:solidFill>
                  <a:srgbClr val="333F70"/>
                </a:solidFill>
                <a:latin typeface="Open Sans" pitchFamily="34" charset="0"/>
                <a:ea typeface="Open Sans" pitchFamily="34" charset="-122"/>
                <a:cs typeface="Open Sans" pitchFamily="34" charset="-120"/>
              </a:rPr>
              <a:t>to</a:t>
            </a:r>
            <a:r>
              <a:rPr lang="sr-Cyrl-BA" sz="1292">
                <a:solidFill>
                  <a:srgbClr val="333F70"/>
                </a:solidFill>
                <a:latin typeface="Open Sans" pitchFamily="34" charset="0"/>
                <a:ea typeface="Open Sans" pitchFamily="34" charset="-122"/>
                <a:cs typeface="Open Sans" pitchFamily="34" charset="-120"/>
              </a:rPr>
              <a:t>-</a:t>
            </a:r>
            <a:r>
              <a:rPr lang="en-US" sz="1292">
                <a:solidFill>
                  <a:srgbClr val="333F70"/>
                </a:solidFill>
                <a:latin typeface="Open Sans" pitchFamily="34" charset="0"/>
                <a:ea typeface="Open Sans" pitchFamily="34" charset="-122"/>
                <a:cs typeface="Open Sans" pitchFamily="34" charset="-120"/>
              </a:rPr>
              <a:t>back with EUPAN working level meeting</a:t>
            </a:r>
          </a:p>
          <a:p>
            <a:pPr defTabSz="761970">
              <a:lnSpc>
                <a:spcPts val="2083"/>
              </a:lnSpc>
            </a:pPr>
            <a:r>
              <a:rPr lang="en-US" sz="1292">
                <a:solidFill>
                  <a:srgbClr val="333F70"/>
                </a:solidFill>
                <a:latin typeface="Open Sans" pitchFamily="34" charset="0"/>
                <a:ea typeface="Open Sans" pitchFamily="34" charset="-122"/>
                <a:cs typeface="Open Sans" pitchFamily="34" charset="-120"/>
              </a:rPr>
              <a:t>Quality Conference 2026/27</a:t>
            </a:r>
            <a:endParaRPr lang="en-US" sz="1292">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5233492" y="2712641"/>
            <a:ext cx="826889" cy="1217513"/>
          </a:xfrm>
          <a:prstGeom prst="rect">
            <a:avLst/>
          </a:prstGeom>
        </p:spPr>
      </p:pic>
      <p:sp>
        <p:nvSpPr>
          <p:cNvPr id="8" name="Text 3"/>
          <p:cNvSpPr/>
          <p:nvPr/>
        </p:nvSpPr>
        <p:spPr>
          <a:xfrm>
            <a:off x="6225680" y="2877939"/>
            <a:ext cx="2343051"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rPr>
              <a:t>Shared Learning</a:t>
            </a:r>
            <a:endParaRPr lang="en-US" sz="1625">
              <a:solidFill>
                <a:prstClr val="black"/>
              </a:solidFill>
              <a:latin typeface="Calibri" panose="020F0502020204030204"/>
            </a:endParaRPr>
          </a:p>
        </p:txBody>
      </p:sp>
      <p:sp>
        <p:nvSpPr>
          <p:cNvPr id="9" name="Text 4"/>
          <p:cNvSpPr/>
          <p:nvPr/>
        </p:nvSpPr>
        <p:spPr>
          <a:xfrm>
            <a:off x="6225679" y="3235623"/>
            <a:ext cx="5304830" cy="529233"/>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Inviting EUPAN members to share user-centric and quality management approaches. </a:t>
            </a:r>
            <a:endParaRPr lang="en-US" sz="1292">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5233492" y="3930154"/>
            <a:ext cx="826889" cy="1217513"/>
          </a:xfrm>
          <a:prstGeom prst="rect">
            <a:avLst/>
          </a:prstGeom>
        </p:spPr>
      </p:pic>
      <p:sp>
        <p:nvSpPr>
          <p:cNvPr id="11" name="Text 5"/>
          <p:cNvSpPr/>
          <p:nvPr/>
        </p:nvSpPr>
        <p:spPr>
          <a:xfrm>
            <a:off x="6225680" y="4095453"/>
            <a:ext cx="2067421" cy="258465"/>
          </a:xfrm>
          <a:prstGeom prst="rect">
            <a:avLst/>
          </a:prstGeom>
          <a:noFill/>
          <a:ln/>
        </p:spPr>
        <p:txBody>
          <a:bodyPr wrap="none" lIns="0" tIns="0" rIns="0" bIns="0" rtlCol="0" anchor="t"/>
          <a:lstStyle/>
          <a:p>
            <a:pPr defTabSz="761970">
              <a:lnSpc>
                <a:spcPts val="2000"/>
              </a:lnSpc>
            </a:pPr>
            <a:r>
              <a:rPr lang="en-US" sz="1625" b="1">
                <a:solidFill>
                  <a:srgbClr val="333F70"/>
                </a:solidFill>
                <a:latin typeface="DM Sans Bold" pitchFamily="34" charset="0"/>
              </a:rPr>
              <a:t>Committed to a Future of Innovation  </a:t>
            </a:r>
            <a:endParaRPr lang="en-US" sz="1625">
              <a:solidFill>
                <a:prstClr val="black"/>
              </a:solidFill>
              <a:latin typeface="Calibri" panose="020F0502020204030204"/>
            </a:endParaRPr>
          </a:p>
        </p:txBody>
      </p:sp>
      <p:sp>
        <p:nvSpPr>
          <p:cNvPr id="12" name="Text 6"/>
          <p:cNvSpPr/>
          <p:nvPr/>
        </p:nvSpPr>
        <p:spPr>
          <a:xfrm>
            <a:off x="6225679" y="4453136"/>
            <a:ext cx="5304830" cy="529233"/>
          </a:xfrm>
          <a:prstGeom prst="rect">
            <a:avLst/>
          </a:prstGeom>
          <a:noFill/>
          <a:ln/>
        </p:spPr>
        <p:txBody>
          <a:bodyPr wrap="square" lIns="0" tIns="0" rIns="0" bIns="0" rtlCol="0" anchor="t"/>
          <a:lstStyle/>
          <a:p>
            <a:pPr defTabSz="761970">
              <a:lnSpc>
                <a:spcPts val="2083"/>
              </a:lnSpc>
            </a:pPr>
            <a:endParaRPr lang="en-US" sz="1292">
              <a:solidFill>
                <a:prstClr val="black"/>
              </a:solidFill>
              <a:latin typeface="Calibri" panose="020F0502020204030204"/>
            </a:endParaRPr>
          </a:p>
        </p:txBody>
      </p:sp>
      <p:sp>
        <p:nvSpPr>
          <p:cNvPr id="14" name="Text 4">
            <a:extLst>
              <a:ext uri="{FF2B5EF4-FFF2-40B4-BE49-F238E27FC236}">
                <a16:creationId xmlns:a16="http://schemas.microsoft.com/office/drawing/2014/main" id="{EE13BA93-64F5-4A23-A790-940BE99F8C4D}"/>
              </a:ext>
            </a:extLst>
          </p:cNvPr>
          <p:cNvSpPr/>
          <p:nvPr/>
        </p:nvSpPr>
        <p:spPr>
          <a:xfrm>
            <a:off x="6253557" y="4419899"/>
            <a:ext cx="5304830" cy="529233"/>
          </a:xfrm>
          <a:prstGeom prst="rect">
            <a:avLst/>
          </a:prstGeom>
          <a:noFill/>
          <a:ln/>
        </p:spPr>
        <p:txBody>
          <a:bodyPr wrap="square" lIns="0" tIns="0" rIns="0" bIns="0" rtlCol="0" anchor="t"/>
          <a:lstStyle/>
          <a:p>
            <a:pPr defTabSz="761970">
              <a:lnSpc>
                <a:spcPts val="2083"/>
              </a:lnSpc>
            </a:pPr>
            <a:r>
              <a:rPr lang="en-US" sz="1292">
                <a:solidFill>
                  <a:srgbClr val="333F70"/>
                </a:solidFill>
                <a:latin typeface="Open Sans" pitchFamily="34" charset="0"/>
                <a:ea typeface="Open Sans" pitchFamily="34" charset="-122"/>
                <a:cs typeface="Open Sans" pitchFamily="34" charset="-120"/>
              </a:rPr>
              <a:t>CAF Update survey</a:t>
            </a:r>
            <a:endParaRPr lang="sr-Cyrl-BA" sz="1292">
              <a:solidFill>
                <a:srgbClr val="333F70"/>
              </a:solidFill>
              <a:latin typeface="Open Sans" pitchFamily="34" charset="0"/>
              <a:ea typeface="Open Sans" pitchFamily="34" charset="-122"/>
              <a:cs typeface="Open Sans" pitchFamily="34" charset="-120"/>
            </a:endParaRPr>
          </a:p>
          <a:p>
            <a:pPr defTabSz="761970">
              <a:lnSpc>
                <a:spcPts val="2083"/>
              </a:lnSpc>
            </a:pPr>
            <a:r>
              <a:rPr lang="de-DE" sz="1292">
                <a:solidFill>
                  <a:srgbClr val="333F70"/>
                </a:solidFill>
                <a:latin typeface="Open Sans" pitchFamily="34" charset="0"/>
                <a:ea typeface="Open Sans" pitchFamily="34" charset="-122"/>
                <a:cs typeface="Open Sans" pitchFamily="34" charset="-120"/>
              </a:rPr>
              <a:t>CAF Excellence Recognition Training </a:t>
            </a:r>
            <a:r>
              <a:rPr lang="en-US" sz="1292">
                <a:solidFill>
                  <a:srgbClr val="333F70"/>
                </a:solidFill>
                <a:latin typeface="Open Sans" pitchFamily="34" charset="0"/>
                <a:ea typeface="Open Sans" pitchFamily="34" charset="-122"/>
                <a:cs typeface="Open Sans" pitchFamily="34" charset="-120"/>
              </a:rPr>
              <a:t> </a:t>
            </a:r>
            <a:endParaRPr lang="en-US" sz="1292">
              <a:solidFill>
                <a:prstClr val="black"/>
              </a:solidFill>
              <a:latin typeface="Calibri" panose="020F0502020204030204"/>
            </a:endParaRPr>
          </a:p>
        </p:txBody>
      </p:sp>
      <p:pic>
        <p:nvPicPr>
          <p:cNvPr id="16" name="Picture 15">
            <a:extLst>
              <a:ext uri="{FF2B5EF4-FFF2-40B4-BE49-F238E27FC236}">
                <a16:creationId xmlns:a16="http://schemas.microsoft.com/office/drawing/2014/main" id="{2268DCC8-276B-92BD-6BC9-A1B5D0952FD5}"/>
              </a:ext>
            </a:extLst>
          </p:cNvPr>
          <p:cNvPicPr>
            <a:picLocks noChangeAspect="1"/>
          </p:cNvPicPr>
          <p:nvPr/>
        </p:nvPicPr>
        <p:blipFill>
          <a:blip r:embed="rId7"/>
          <a:stretch>
            <a:fillRect/>
          </a:stretch>
        </p:blipFill>
        <p:spPr>
          <a:xfrm>
            <a:off x="9099592" y="186972"/>
            <a:ext cx="2616427" cy="876376"/>
          </a:xfrm>
          <a:prstGeom prst="rect">
            <a:avLst/>
          </a:prstGeom>
        </p:spPr>
      </p:pic>
      <p:sp>
        <p:nvSpPr>
          <p:cNvPr id="17" name="Arrow: Curved Left 16">
            <a:extLst>
              <a:ext uri="{FF2B5EF4-FFF2-40B4-BE49-F238E27FC236}">
                <a16:creationId xmlns:a16="http://schemas.microsoft.com/office/drawing/2014/main" id="{1594F11F-2534-8FA9-68F1-B8BF855F4AA5}"/>
              </a:ext>
            </a:extLst>
          </p:cNvPr>
          <p:cNvSpPr/>
          <p:nvPr/>
        </p:nvSpPr>
        <p:spPr>
          <a:xfrm>
            <a:off x="10695879" y="2438102"/>
            <a:ext cx="988816" cy="1293516"/>
          </a:xfrm>
          <a:prstGeom prst="curvedLef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black"/>
              </a:solidFill>
              <a:latin typeface="Calibri" panose="020F0502020204030204"/>
            </a:endParaRPr>
          </a:p>
        </p:txBody>
      </p:sp>
      <p:sp>
        <p:nvSpPr>
          <p:cNvPr id="18" name="Arrow: Curved Left 17">
            <a:extLst>
              <a:ext uri="{FF2B5EF4-FFF2-40B4-BE49-F238E27FC236}">
                <a16:creationId xmlns:a16="http://schemas.microsoft.com/office/drawing/2014/main" id="{6A2085C5-7ADF-7892-F140-B1EF6BA19201}"/>
              </a:ext>
            </a:extLst>
          </p:cNvPr>
          <p:cNvSpPr/>
          <p:nvPr/>
        </p:nvSpPr>
        <p:spPr>
          <a:xfrm>
            <a:off x="10575074" y="1751629"/>
            <a:ext cx="1236621" cy="3099153"/>
          </a:xfrm>
          <a:prstGeom prst="curvedLeftArrow">
            <a:avLst/>
          </a:prstGeom>
          <a:solidFill>
            <a:schemeClr val="accent5">
              <a:lumMod val="40000"/>
              <a:lumOff val="6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GB" sz="1500">
              <a:solidFill>
                <a:prstClr val="black"/>
              </a:solidFill>
              <a:latin typeface="Calibri" panose="020F0502020204030204"/>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61671"/>
          </a:xfrm>
          <a:prstGeom prst="rect">
            <a:avLst/>
          </a:prstGeom>
        </p:spPr>
      </p:pic>
      <p:sp>
        <p:nvSpPr>
          <p:cNvPr id="3" name="Text 0"/>
          <p:cNvSpPr/>
          <p:nvPr/>
        </p:nvSpPr>
        <p:spPr>
          <a:xfrm>
            <a:off x="5199261" y="431205"/>
            <a:ext cx="6365478" cy="980281"/>
          </a:xfrm>
          <a:prstGeom prst="rect">
            <a:avLst/>
          </a:prstGeom>
          <a:noFill/>
          <a:ln/>
        </p:spPr>
        <p:txBody>
          <a:bodyPr wrap="square" lIns="0" tIns="0" rIns="0" bIns="0" rtlCol="0" anchor="t"/>
          <a:lstStyle/>
          <a:p>
            <a:pPr defTabSz="761970">
              <a:lnSpc>
                <a:spcPts val="3833"/>
              </a:lnSpc>
            </a:pPr>
            <a:r>
              <a:rPr lang="de-DE" sz="3083" b="1">
                <a:solidFill>
                  <a:srgbClr val="333F70"/>
                </a:solidFill>
                <a:latin typeface="DM Sans Bold" pitchFamily="34" charset="0"/>
                <a:ea typeface="DM Sans Bold" pitchFamily="34" charset="-122"/>
                <a:cs typeface="DM Sans Bold" pitchFamily="34" charset="-120"/>
              </a:rPr>
              <a:t>EUPAN and EIPA: </a:t>
            </a:r>
            <a:r>
              <a:rPr lang="en-US" sz="3083" b="1">
                <a:solidFill>
                  <a:srgbClr val="333F70"/>
                </a:solidFill>
                <a:latin typeface="DM Sans Bold" pitchFamily="34" charset="0"/>
                <a:ea typeface="DM Sans Bold" pitchFamily="34" charset="-122"/>
                <a:cs typeface="DM Sans Bold" pitchFamily="34" charset="-120"/>
              </a:rPr>
              <a:t>Together for Better Public Administration</a:t>
            </a:r>
            <a:endParaRPr lang="en-US" sz="3083">
              <a:solidFill>
                <a:prstClr val="black"/>
              </a:solidFill>
              <a:latin typeface="Calibri" panose="020F0502020204030204"/>
            </a:endParaRPr>
          </a:p>
        </p:txBody>
      </p:sp>
      <p:sp>
        <p:nvSpPr>
          <p:cNvPr id="4" name="Shape 1"/>
          <p:cNvSpPr/>
          <p:nvPr/>
        </p:nvSpPr>
        <p:spPr>
          <a:xfrm>
            <a:off x="5199261" y="1646634"/>
            <a:ext cx="6365478" cy="2321718"/>
          </a:xfrm>
          <a:prstGeom prst="roundRect">
            <a:avLst>
              <a:gd name="adj" fmla="val 2837"/>
            </a:avLst>
          </a:prstGeom>
          <a:solidFill>
            <a:srgbClr val="D6F5EE"/>
          </a:solidFill>
          <a:ln w="7620">
            <a:solidFill>
              <a:srgbClr val="BCDBD4"/>
            </a:solidFill>
            <a:prstDash val="solid"/>
          </a:ln>
        </p:spPr>
        <p:txBody>
          <a:bodyPr/>
          <a:lstStyle/>
          <a:p>
            <a:pPr defTabSz="761970"/>
            <a:endParaRPr lang="en-GB" sz="1500">
              <a:solidFill>
                <a:prstClr val="black"/>
              </a:solidFill>
              <a:latin typeface="Calibri" panose="020F0502020204030204"/>
            </a:endParaRPr>
          </a:p>
        </p:txBody>
      </p:sp>
      <p:sp>
        <p:nvSpPr>
          <p:cNvPr id="5" name="Shape 2"/>
          <p:cNvSpPr/>
          <p:nvPr/>
        </p:nvSpPr>
        <p:spPr>
          <a:xfrm>
            <a:off x="5205611" y="1652985"/>
            <a:ext cx="6352778" cy="1154509"/>
          </a:xfrm>
          <a:prstGeom prst="roundRect">
            <a:avLst>
              <a:gd name="adj" fmla="val 5705"/>
            </a:avLst>
          </a:prstGeom>
          <a:solidFill>
            <a:srgbClr val="26A688"/>
          </a:solidFill>
          <a:ln/>
        </p:spPr>
        <p:txBody>
          <a:bodyPr/>
          <a:lstStyle/>
          <a:p>
            <a:pPr defTabSz="761970"/>
            <a:endParaRPr lang="en-GB" sz="1500">
              <a:solidFill>
                <a:prstClr val="black"/>
              </a:solidFill>
              <a:latin typeface="Calibri" panose="020F0502020204030204"/>
            </a:endParaRPr>
          </a:p>
        </p:txBody>
      </p:sp>
      <p:sp>
        <p:nvSpPr>
          <p:cNvPr id="6" name="Text 3"/>
          <p:cNvSpPr/>
          <p:nvPr/>
        </p:nvSpPr>
        <p:spPr>
          <a:xfrm>
            <a:off x="5362377" y="1809750"/>
            <a:ext cx="1960265" cy="245070"/>
          </a:xfrm>
          <a:prstGeom prst="rect">
            <a:avLst/>
          </a:prstGeom>
          <a:noFill/>
          <a:ln/>
        </p:spPr>
        <p:txBody>
          <a:bodyPr wrap="none" lIns="0" tIns="0" rIns="0" bIns="0" rtlCol="0" anchor="t"/>
          <a:lstStyle/>
          <a:p>
            <a:pPr defTabSz="761970">
              <a:lnSpc>
                <a:spcPts val="1917"/>
              </a:lnSpc>
            </a:pPr>
            <a:r>
              <a:rPr lang="en-US" sz="1542" b="1">
                <a:solidFill>
                  <a:srgbClr val="FFFFFF"/>
                </a:solidFill>
                <a:latin typeface="DM Sans Bold" pitchFamily="34" charset="0"/>
                <a:ea typeface="DM Sans Bold" pitchFamily="34" charset="-122"/>
                <a:cs typeface="DM Sans Bold" pitchFamily="34" charset="-120"/>
              </a:rPr>
              <a:t>Our Tradition</a:t>
            </a:r>
            <a:endParaRPr lang="en-US" sz="1542">
              <a:solidFill>
                <a:prstClr val="black"/>
              </a:solidFill>
              <a:latin typeface="Calibri" panose="020F0502020204030204"/>
            </a:endParaRPr>
          </a:p>
        </p:txBody>
      </p:sp>
      <p:sp>
        <p:nvSpPr>
          <p:cNvPr id="7" name="Text 4"/>
          <p:cNvSpPr/>
          <p:nvPr/>
        </p:nvSpPr>
        <p:spPr>
          <a:xfrm>
            <a:off x="5362377" y="2148880"/>
            <a:ext cx="6039247" cy="501848"/>
          </a:xfrm>
          <a:prstGeom prst="rect">
            <a:avLst/>
          </a:prstGeom>
          <a:noFill/>
          <a:ln/>
        </p:spPr>
        <p:txBody>
          <a:bodyPr wrap="square" lIns="0" tIns="0" rIns="0" bIns="0" rtlCol="0" anchor="t"/>
          <a:lstStyle/>
          <a:p>
            <a:pPr defTabSz="761970">
              <a:lnSpc>
                <a:spcPts val="1958"/>
              </a:lnSpc>
            </a:pPr>
            <a:r>
              <a:rPr lang="en-US" sz="1208">
                <a:solidFill>
                  <a:srgbClr val="FFFFFF"/>
                </a:solidFill>
                <a:latin typeface="Open Sans" pitchFamily="34" charset="0"/>
                <a:ea typeface="Open Sans" pitchFamily="34" charset="-122"/>
                <a:cs typeface="Open Sans" pitchFamily="34" charset="-120"/>
              </a:rPr>
              <a:t>CAF excellence, EPSA innovation awards, and four decades of trusted partnership building stronger European governance.</a:t>
            </a:r>
            <a:endParaRPr lang="en-US" sz="1208">
              <a:solidFill>
                <a:prstClr val="black"/>
              </a:solidFill>
              <a:latin typeface="Calibri" panose="020F0502020204030204"/>
            </a:endParaRPr>
          </a:p>
        </p:txBody>
      </p:sp>
      <p:sp>
        <p:nvSpPr>
          <p:cNvPr id="8" name="Shape 5"/>
          <p:cNvSpPr/>
          <p:nvPr/>
        </p:nvSpPr>
        <p:spPr>
          <a:xfrm>
            <a:off x="5205611" y="2807495"/>
            <a:ext cx="6352778" cy="1154509"/>
          </a:xfrm>
          <a:prstGeom prst="rect">
            <a:avLst/>
          </a:prstGeom>
          <a:solidFill>
            <a:srgbClr val="DDF8F2"/>
          </a:solidFill>
          <a:ln/>
        </p:spPr>
        <p:txBody>
          <a:bodyPr/>
          <a:lstStyle/>
          <a:p>
            <a:pPr defTabSz="761970"/>
            <a:endParaRPr lang="en-GB" sz="1500">
              <a:solidFill>
                <a:prstClr val="black"/>
              </a:solidFill>
              <a:latin typeface="Calibri" panose="020F0502020204030204"/>
            </a:endParaRPr>
          </a:p>
        </p:txBody>
      </p:sp>
      <p:sp>
        <p:nvSpPr>
          <p:cNvPr id="9" name="Shape 6"/>
          <p:cNvSpPr/>
          <p:nvPr/>
        </p:nvSpPr>
        <p:spPr>
          <a:xfrm>
            <a:off x="5205611" y="2807494"/>
            <a:ext cx="6352778" cy="19050"/>
          </a:xfrm>
          <a:prstGeom prst="roundRect">
            <a:avLst>
              <a:gd name="adj" fmla="val 345762"/>
            </a:avLst>
          </a:prstGeom>
          <a:solidFill>
            <a:srgbClr val="C3DED8"/>
          </a:solidFill>
          <a:ln/>
        </p:spPr>
        <p:txBody>
          <a:bodyPr/>
          <a:lstStyle/>
          <a:p>
            <a:pPr defTabSz="761970"/>
            <a:endParaRPr lang="en-GB" sz="1500">
              <a:solidFill>
                <a:prstClr val="black"/>
              </a:solidFill>
              <a:latin typeface="Calibri" panose="020F0502020204030204"/>
            </a:endParaRPr>
          </a:p>
        </p:txBody>
      </p:sp>
      <p:sp>
        <p:nvSpPr>
          <p:cNvPr id="10" name="Text 7"/>
          <p:cNvSpPr/>
          <p:nvPr/>
        </p:nvSpPr>
        <p:spPr>
          <a:xfrm>
            <a:off x="5362377" y="2964259"/>
            <a:ext cx="1960265" cy="245070"/>
          </a:xfrm>
          <a:prstGeom prst="rect">
            <a:avLst/>
          </a:prstGeom>
          <a:noFill/>
          <a:ln/>
        </p:spPr>
        <p:txBody>
          <a:bodyPr wrap="none" lIns="0" tIns="0" rIns="0" bIns="0" rtlCol="0" anchor="t"/>
          <a:lstStyle/>
          <a:p>
            <a:pPr defTabSz="761970">
              <a:lnSpc>
                <a:spcPts val="1917"/>
              </a:lnSpc>
            </a:pPr>
            <a:r>
              <a:rPr lang="en-US" sz="1500" b="1">
                <a:solidFill>
                  <a:srgbClr val="000000"/>
                </a:solidFill>
                <a:latin typeface="DM Sans Bold" pitchFamily="34" charset="0"/>
                <a:ea typeface="DM Sans Bold" pitchFamily="34" charset="-122"/>
                <a:cs typeface="DM Sans Bold" pitchFamily="34" charset="-120"/>
              </a:rPr>
              <a:t>Our Future</a:t>
            </a:r>
            <a:endParaRPr lang="en-US" sz="1500">
              <a:solidFill>
                <a:prstClr val="black"/>
              </a:solidFill>
              <a:latin typeface="Calibri" panose="020F0502020204030204"/>
            </a:endParaRPr>
          </a:p>
        </p:txBody>
      </p:sp>
      <p:sp>
        <p:nvSpPr>
          <p:cNvPr id="11" name="Text 8"/>
          <p:cNvSpPr/>
          <p:nvPr/>
        </p:nvSpPr>
        <p:spPr>
          <a:xfrm>
            <a:off x="5362377" y="3303389"/>
            <a:ext cx="6039247" cy="501848"/>
          </a:xfrm>
          <a:prstGeom prst="rect">
            <a:avLst/>
          </a:prstGeom>
          <a:noFill/>
          <a:ln/>
        </p:spPr>
        <p:txBody>
          <a:bodyPr wrap="square" lIns="0" tIns="0" rIns="0" bIns="0" rtlCol="0" anchor="t"/>
          <a:lstStyle/>
          <a:p>
            <a:pPr defTabSz="761970">
              <a:lnSpc>
                <a:spcPts val="1958"/>
              </a:lnSpc>
            </a:pPr>
            <a:r>
              <a:rPr lang="en-US" sz="1333">
                <a:solidFill>
                  <a:srgbClr val="000000"/>
                </a:solidFill>
                <a:latin typeface="Open Sans" pitchFamily="34" charset="0"/>
                <a:ea typeface="Open Sans" pitchFamily="34" charset="-122"/>
                <a:cs typeface="Open Sans" pitchFamily="34" charset="-120"/>
              </a:rPr>
              <a:t>Digital transformation, green transition, social resilience, and inclusive public administrations ready for tomorrow's challenges.</a:t>
            </a:r>
            <a:endParaRPr lang="en-US" sz="1333">
              <a:solidFill>
                <a:prstClr val="black"/>
              </a:solidFill>
              <a:latin typeface="Calibri" panose="020F0502020204030204"/>
            </a:endParaRPr>
          </a:p>
        </p:txBody>
      </p:sp>
      <p:sp>
        <p:nvSpPr>
          <p:cNvPr id="12" name="Text 9"/>
          <p:cNvSpPr/>
          <p:nvPr/>
        </p:nvSpPr>
        <p:spPr>
          <a:xfrm>
            <a:off x="5256411" y="4321175"/>
            <a:ext cx="6308328" cy="929183"/>
          </a:xfrm>
          <a:prstGeom prst="rect">
            <a:avLst/>
          </a:prstGeom>
          <a:solidFill>
            <a:schemeClr val="accent6">
              <a:lumMod val="20000"/>
              <a:lumOff val="80000"/>
            </a:schemeClr>
          </a:solidFill>
          <a:ln/>
        </p:spPr>
        <p:txBody>
          <a:bodyPr wrap="square" lIns="0" tIns="0" rIns="0" bIns="0" rtlCol="0" anchor="t"/>
          <a:lstStyle/>
          <a:p>
            <a:pPr defTabSz="761970">
              <a:lnSpc>
                <a:spcPts val="1958"/>
              </a:lnSpc>
            </a:pPr>
            <a:r>
              <a:rPr lang="en-US" sz="1333">
                <a:solidFill>
                  <a:srgbClr val="000000"/>
                </a:solidFill>
                <a:latin typeface="Open Sans" pitchFamily="34" charset="0"/>
                <a:ea typeface="Open Sans" pitchFamily="34" charset="-122"/>
                <a:cs typeface="Open Sans" pitchFamily="34" charset="-120"/>
              </a:rPr>
              <a:t>With EUPAN and the rotating presidencies, EIPA delivers world-class expertise, transformative training, and cutting-edge innovation to shape the future of European governance.</a:t>
            </a:r>
          </a:p>
          <a:p>
            <a:pPr defTabSz="761970">
              <a:lnSpc>
                <a:spcPts val="1958"/>
              </a:lnSpc>
            </a:pPr>
            <a:endParaRPr lang="en-US" sz="1500" i="1">
              <a:solidFill>
                <a:srgbClr val="333F70"/>
              </a:solidFill>
              <a:latin typeface="Open Sans" pitchFamily="34" charset="0"/>
              <a:ea typeface="Open Sans" pitchFamily="34" charset="-122"/>
              <a:cs typeface="Open Sans" pitchFamily="34" charset="-120"/>
            </a:endParaRPr>
          </a:p>
        </p:txBody>
      </p:sp>
      <p:sp>
        <p:nvSpPr>
          <p:cNvPr id="13" name="Shape 10"/>
          <p:cNvSpPr/>
          <p:nvPr/>
        </p:nvSpPr>
        <p:spPr>
          <a:xfrm>
            <a:off x="5199261" y="4144765"/>
            <a:ext cx="19050" cy="1105594"/>
          </a:xfrm>
          <a:prstGeom prst="rect">
            <a:avLst/>
          </a:prstGeom>
          <a:solidFill>
            <a:srgbClr val="26A688"/>
          </a:solidFill>
          <a:ln/>
        </p:spPr>
        <p:txBody>
          <a:bodyPr/>
          <a:lstStyle/>
          <a:p>
            <a:pPr defTabSz="761970"/>
            <a:endParaRPr lang="en-GB" sz="1500">
              <a:solidFill>
                <a:prstClr val="black"/>
              </a:solidFill>
              <a:latin typeface="Calibri" panose="020F0502020204030204"/>
            </a:endParaRPr>
          </a:p>
        </p:txBody>
      </p:sp>
      <p:pic>
        <p:nvPicPr>
          <p:cNvPr id="17" name="Picture 16">
            <a:extLst>
              <a:ext uri="{FF2B5EF4-FFF2-40B4-BE49-F238E27FC236}">
                <a16:creationId xmlns:a16="http://schemas.microsoft.com/office/drawing/2014/main" id="{DA67191F-8EE0-5276-ACAD-51B7D76CA539}"/>
              </a:ext>
            </a:extLst>
          </p:cNvPr>
          <p:cNvPicPr>
            <a:picLocks noChangeAspect="1"/>
          </p:cNvPicPr>
          <p:nvPr/>
        </p:nvPicPr>
        <p:blipFill>
          <a:blip r:embed="rId4"/>
          <a:stretch>
            <a:fillRect/>
          </a:stretch>
        </p:blipFill>
        <p:spPr>
          <a:xfrm>
            <a:off x="9062421" y="5852958"/>
            <a:ext cx="2616427" cy="87637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DB53078-E557-4D1C-9346-38EA99CC5A11}"/>
              </a:ext>
            </a:extLst>
          </p:cNvPr>
          <p:cNvSpPr/>
          <p:nvPr/>
        </p:nvSpPr>
        <p:spPr>
          <a:xfrm>
            <a:off x="5285307" y="3164428"/>
            <a:ext cx="663682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D1A39"/>
                </a:solidFill>
                <a:effectLst/>
                <a:uLnTx/>
                <a:uFillTx/>
                <a:latin typeface="Yu Gothic UI" panose="020B0500000000000000" pitchFamily="34" charset="-128"/>
                <a:ea typeface="Yu Gothic UI" panose="020B0500000000000000" pitchFamily="34" charset="-128"/>
                <a:cs typeface="Calibri" panose="020F0502020204030204" pitchFamily="34" charset="0"/>
              </a:rPr>
              <a:t>Succeeding with AI is mainly about the organization...</a:t>
            </a:r>
            <a:endParaRPr kumimoji="0" lang="da-DK" sz="3200" b="0" i="0" u="none" strike="noStrike" kern="1200" cap="none" spc="0" normalizeH="0" baseline="0" noProof="0" dirty="0">
              <a:ln>
                <a:noFill/>
              </a:ln>
              <a:solidFill>
                <a:srgbClr val="1D1A39"/>
              </a:solidFill>
              <a:effectLst/>
              <a:uLnTx/>
              <a:uFillTx/>
              <a:latin typeface="Yu Gothic UI" panose="020B0500000000000000" pitchFamily="34" charset="-128"/>
              <a:ea typeface="Yu Gothic UI" panose="020B0500000000000000" pitchFamily="34" charset="-128"/>
              <a:cs typeface="Calibri" panose="020F0502020204030204" pitchFamily="34" charset="0"/>
            </a:endParaRPr>
          </a:p>
        </p:txBody>
      </p:sp>
      <p:sp>
        <p:nvSpPr>
          <p:cNvPr id="10" name="Rektangel: afrundede hjørner 9">
            <a:extLst>
              <a:ext uri="{FF2B5EF4-FFF2-40B4-BE49-F238E27FC236}">
                <a16:creationId xmlns:a16="http://schemas.microsoft.com/office/drawing/2014/main" id="{ED3D24A1-6F53-4FB9-B5FB-1743F918F00D}"/>
              </a:ext>
            </a:extLst>
          </p:cNvPr>
          <p:cNvSpPr/>
          <p:nvPr/>
        </p:nvSpPr>
        <p:spPr>
          <a:xfrm>
            <a:off x="269870" y="807861"/>
            <a:ext cx="2966033" cy="2820913"/>
          </a:xfrm>
          <a:custGeom>
            <a:avLst/>
            <a:gdLst>
              <a:gd name="connsiteX0" fmla="*/ 0 w 2966033"/>
              <a:gd name="connsiteY0" fmla="*/ 470162 h 2820913"/>
              <a:gd name="connsiteX1" fmla="*/ 470162 w 2966033"/>
              <a:gd name="connsiteY1" fmla="*/ 0 h 2820913"/>
              <a:gd name="connsiteX2" fmla="*/ 2495871 w 2966033"/>
              <a:gd name="connsiteY2" fmla="*/ 0 h 2820913"/>
              <a:gd name="connsiteX3" fmla="*/ 2966033 w 2966033"/>
              <a:gd name="connsiteY3" fmla="*/ 470162 h 2820913"/>
              <a:gd name="connsiteX4" fmla="*/ 2966033 w 2966033"/>
              <a:gd name="connsiteY4" fmla="*/ 2350751 h 2820913"/>
              <a:gd name="connsiteX5" fmla="*/ 2495871 w 2966033"/>
              <a:gd name="connsiteY5" fmla="*/ 2820913 h 2820913"/>
              <a:gd name="connsiteX6" fmla="*/ 470162 w 2966033"/>
              <a:gd name="connsiteY6" fmla="*/ 2820913 h 2820913"/>
              <a:gd name="connsiteX7" fmla="*/ 0 w 2966033"/>
              <a:gd name="connsiteY7" fmla="*/ 2350751 h 2820913"/>
              <a:gd name="connsiteX8" fmla="*/ 0 w 2966033"/>
              <a:gd name="connsiteY8" fmla="*/ 470162 h 282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6033" h="2820913" extrusionOk="0">
                <a:moveTo>
                  <a:pt x="0" y="470162"/>
                </a:moveTo>
                <a:cubicBezTo>
                  <a:pt x="39348" y="210413"/>
                  <a:pt x="192993" y="-13191"/>
                  <a:pt x="470162" y="0"/>
                </a:cubicBezTo>
                <a:cubicBezTo>
                  <a:pt x="697486" y="-70017"/>
                  <a:pt x="2002610" y="4588"/>
                  <a:pt x="2495871" y="0"/>
                </a:cubicBezTo>
                <a:cubicBezTo>
                  <a:pt x="2742936" y="17822"/>
                  <a:pt x="2976869" y="189013"/>
                  <a:pt x="2966033" y="470162"/>
                </a:cubicBezTo>
                <a:cubicBezTo>
                  <a:pt x="2934217" y="1086800"/>
                  <a:pt x="3069384" y="1722341"/>
                  <a:pt x="2966033" y="2350751"/>
                </a:cubicBezTo>
                <a:cubicBezTo>
                  <a:pt x="3013117" y="2611309"/>
                  <a:pt x="2717991" y="2786629"/>
                  <a:pt x="2495871" y="2820913"/>
                </a:cubicBezTo>
                <a:cubicBezTo>
                  <a:pt x="2023411" y="2810061"/>
                  <a:pt x="853423" y="2892805"/>
                  <a:pt x="470162" y="2820913"/>
                </a:cubicBezTo>
                <a:cubicBezTo>
                  <a:pt x="203231" y="2815696"/>
                  <a:pt x="15989" y="2586766"/>
                  <a:pt x="0" y="2350751"/>
                </a:cubicBezTo>
                <a:cubicBezTo>
                  <a:pt x="90424" y="1616060"/>
                  <a:pt x="59337" y="668038"/>
                  <a:pt x="0" y="470162"/>
                </a:cubicBezTo>
                <a:close/>
              </a:path>
            </a:pathLst>
          </a:custGeom>
          <a:noFill/>
          <a:ln w="28575">
            <a:solidFill>
              <a:srgbClr val="1D1A39"/>
            </a:solidFill>
            <a:prstDash val="solid"/>
            <a:extLst>
              <a:ext uri="{C807C97D-BFC1-408E-A445-0C87EB9F89A2}">
                <ask:lineSketchStyleProps xmlns:ask="http://schemas.microsoft.com/office/drawing/2018/sketchyshapes" sd="157742394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1D1A39"/>
              </a:solidFill>
              <a:effectLst/>
              <a:uLnTx/>
              <a:uFillTx/>
              <a:latin typeface="Yu Gothic UI" panose="020B0500000000000000" pitchFamily="34" charset="-128"/>
              <a:ea typeface="Yu Gothic UI" panose="020B0500000000000000" pitchFamily="34" charset="-128"/>
              <a:cs typeface="Calibri" panose="020F0502020204030204" pitchFamily="34" charset="0"/>
            </a:endParaRPr>
          </a:p>
        </p:txBody>
      </p:sp>
      <p:sp>
        <p:nvSpPr>
          <p:cNvPr id="11" name="Rektangel: afrundede hjørner 10">
            <a:extLst>
              <a:ext uri="{FF2B5EF4-FFF2-40B4-BE49-F238E27FC236}">
                <a16:creationId xmlns:a16="http://schemas.microsoft.com/office/drawing/2014/main" id="{BE15798F-FD4A-4555-8ED0-EAC7E3D993F9}"/>
              </a:ext>
            </a:extLst>
          </p:cNvPr>
          <p:cNvSpPr/>
          <p:nvPr/>
        </p:nvSpPr>
        <p:spPr>
          <a:xfrm>
            <a:off x="532840" y="3976317"/>
            <a:ext cx="2319218" cy="1982713"/>
          </a:xfrm>
          <a:custGeom>
            <a:avLst/>
            <a:gdLst>
              <a:gd name="connsiteX0" fmla="*/ 0 w 2319218"/>
              <a:gd name="connsiteY0" fmla="*/ 330459 h 1982713"/>
              <a:gd name="connsiteX1" fmla="*/ 330459 w 2319218"/>
              <a:gd name="connsiteY1" fmla="*/ 0 h 1982713"/>
              <a:gd name="connsiteX2" fmla="*/ 1988759 w 2319218"/>
              <a:gd name="connsiteY2" fmla="*/ 0 h 1982713"/>
              <a:gd name="connsiteX3" fmla="*/ 2319218 w 2319218"/>
              <a:gd name="connsiteY3" fmla="*/ 330459 h 1982713"/>
              <a:gd name="connsiteX4" fmla="*/ 2319218 w 2319218"/>
              <a:gd name="connsiteY4" fmla="*/ 1652254 h 1982713"/>
              <a:gd name="connsiteX5" fmla="*/ 1988759 w 2319218"/>
              <a:gd name="connsiteY5" fmla="*/ 1982713 h 1982713"/>
              <a:gd name="connsiteX6" fmla="*/ 330459 w 2319218"/>
              <a:gd name="connsiteY6" fmla="*/ 1982713 h 1982713"/>
              <a:gd name="connsiteX7" fmla="*/ 0 w 2319218"/>
              <a:gd name="connsiteY7" fmla="*/ 1652254 h 1982713"/>
              <a:gd name="connsiteX8" fmla="*/ 0 w 2319218"/>
              <a:gd name="connsiteY8" fmla="*/ 330459 h 198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9218" h="1982713" extrusionOk="0">
                <a:moveTo>
                  <a:pt x="0" y="330459"/>
                </a:moveTo>
                <a:cubicBezTo>
                  <a:pt x="31968" y="147882"/>
                  <a:pt x="130842" y="-12893"/>
                  <a:pt x="330459" y="0"/>
                </a:cubicBezTo>
                <a:cubicBezTo>
                  <a:pt x="1037576" y="-36970"/>
                  <a:pt x="1806318" y="105937"/>
                  <a:pt x="1988759" y="0"/>
                </a:cubicBezTo>
                <a:cubicBezTo>
                  <a:pt x="2166029" y="7409"/>
                  <a:pt x="2322923" y="140606"/>
                  <a:pt x="2319218" y="330459"/>
                </a:cubicBezTo>
                <a:cubicBezTo>
                  <a:pt x="2437718" y="529819"/>
                  <a:pt x="2421743" y="1164363"/>
                  <a:pt x="2319218" y="1652254"/>
                </a:cubicBezTo>
                <a:cubicBezTo>
                  <a:pt x="2349944" y="1835345"/>
                  <a:pt x="2161416" y="1973718"/>
                  <a:pt x="1988759" y="1982713"/>
                </a:cubicBezTo>
                <a:cubicBezTo>
                  <a:pt x="1599482" y="1911050"/>
                  <a:pt x="835763" y="2129150"/>
                  <a:pt x="330459" y="1982713"/>
                </a:cubicBezTo>
                <a:cubicBezTo>
                  <a:pt x="122210" y="1964237"/>
                  <a:pt x="11651" y="1817530"/>
                  <a:pt x="0" y="1652254"/>
                </a:cubicBezTo>
                <a:cubicBezTo>
                  <a:pt x="46266" y="1279368"/>
                  <a:pt x="-13190" y="886935"/>
                  <a:pt x="0" y="330459"/>
                </a:cubicBezTo>
                <a:close/>
              </a:path>
            </a:pathLst>
          </a:custGeom>
          <a:noFill/>
          <a:ln w="28575">
            <a:solidFill>
              <a:srgbClr val="1D1A39"/>
            </a:solidFill>
            <a:prstDash val="solid"/>
            <a:extLst>
              <a:ext uri="{C807C97D-BFC1-408E-A445-0C87EB9F89A2}">
                <ask:lineSketchStyleProps xmlns:ask="http://schemas.microsoft.com/office/drawing/2018/sketchyshapes" sd="157742394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1D1A39"/>
              </a:solidFill>
              <a:effectLst/>
              <a:uLnTx/>
              <a:uFillTx/>
              <a:latin typeface="Yu Gothic UI" panose="020B0500000000000000" pitchFamily="34" charset="-128"/>
              <a:ea typeface="Yu Gothic UI" panose="020B0500000000000000" pitchFamily="34" charset="-128"/>
              <a:cs typeface="Calibri" panose="020F0502020204030204" pitchFamily="34" charset="0"/>
            </a:endParaRPr>
          </a:p>
        </p:txBody>
      </p:sp>
      <p:pic>
        <p:nvPicPr>
          <p:cNvPr id="12" name="Billede 11" descr="Et billede, der indeholder tegning, lys&#10;&#10;Automatisk genereret beskrivelse">
            <a:extLst>
              <a:ext uri="{FF2B5EF4-FFF2-40B4-BE49-F238E27FC236}">
                <a16:creationId xmlns:a16="http://schemas.microsoft.com/office/drawing/2014/main" id="{EEC138F9-ADDE-442A-A9CF-74B15DE3D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34" y="4578736"/>
            <a:ext cx="1237229" cy="1237229"/>
          </a:xfrm>
          <a:prstGeom prst="rect">
            <a:avLst/>
          </a:prstGeom>
        </p:spPr>
      </p:pic>
      <p:sp>
        <p:nvSpPr>
          <p:cNvPr id="13" name="Tekstfelt 12">
            <a:extLst>
              <a:ext uri="{FF2B5EF4-FFF2-40B4-BE49-F238E27FC236}">
                <a16:creationId xmlns:a16="http://schemas.microsoft.com/office/drawing/2014/main" id="{0C332FD1-4F4C-42E2-974F-AC33D12DA5BC}"/>
              </a:ext>
            </a:extLst>
          </p:cNvPr>
          <p:cNvSpPr txBox="1"/>
          <p:nvPr/>
        </p:nvSpPr>
        <p:spPr>
          <a:xfrm>
            <a:off x="970767" y="4207096"/>
            <a:ext cx="159775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1D1A39"/>
                </a:solidFill>
                <a:effectLst/>
                <a:uLnTx/>
                <a:uFillTx/>
                <a:latin typeface="Yu Gothic UI" panose="020B0500000000000000" pitchFamily="34" charset="-128"/>
                <a:ea typeface="Yu Gothic UI" panose="020B0500000000000000" pitchFamily="34" charset="-128"/>
                <a:cs typeface="Calibri" panose="020F0502020204030204" pitchFamily="34" charset="0"/>
              </a:rPr>
              <a:t>Technology</a:t>
            </a:r>
          </a:p>
        </p:txBody>
      </p:sp>
      <p:sp>
        <p:nvSpPr>
          <p:cNvPr id="14" name="Tekstfelt 13">
            <a:extLst>
              <a:ext uri="{FF2B5EF4-FFF2-40B4-BE49-F238E27FC236}">
                <a16:creationId xmlns:a16="http://schemas.microsoft.com/office/drawing/2014/main" id="{93DD0752-BA6E-49A7-ABA4-359CCA5D0727}"/>
              </a:ext>
            </a:extLst>
          </p:cNvPr>
          <p:cNvSpPr txBox="1"/>
          <p:nvPr/>
        </p:nvSpPr>
        <p:spPr>
          <a:xfrm>
            <a:off x="3011378" y="5690036"/>
            <a:ext cx="1889944" cy="554062"/>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3600" b="1" i="0" u="none" strike="noStrike" kern="1200" cap="none" spc="0" normalizeH="0" baseline="0" noProof="0" dirty="0">
                <a:ln>
                  <a:noFill/>
                </a:ln>
                <a:solidFill>
                  <a:srgbClr val="141E4D"/>
                </a:solidFill>
                <a:effectLst/>
                <a:uLnTx/>
                <a:uFillTx/>
                <a:latin typeface="Yu Gothic UI" panose="020B0500000000000000" pitchFamily="34" charset="-128"/>
                <a:ea typeface="Yu Gothic UI" panose="020B0500000000000000" pitchFamily="34" charset="-128"/>
                <a:cs typeface="Calibri" panose="020F0502020204030204" pitchFamily="34" charset="0"/>
              </a:rPr>
              <a:t>20%</a:t>
            </a:r>
          </a:p>
        </p:txBody>
      </p:sp>
      <p:pic>
        <p:nvPicPr>
          <p:cNvPr id="15" name="Billede 14" descr="Et billede, der indeholder skilt, tændt, lys, personer&#10;&#10;Automatisk genereret beskrivelse">
            <a:extLst>
              <a:ext uri="{FF2B5EF4-FFF2-40B4-BE49-F238E27FC236}">
                <a16:creationId xmlns:a16="http://schemas.microsoft.com/office/drawing/2014/main" id="{E60E16B7-6158-4DAD-8C9E-9E3CEC5EC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74" y="1507701"/>
            <a:ext cx="2272384" cy="2272384"/>
          </a:xfrm>
          <a:prstGeom prst="rect">
            <a:avLst/>
          </a:prstGeom>
        </p:spPr>
      </p:pic>
      <p:sp>
        <p:nvSpPr>
          <p:cNvPr id="16" name="Tekstfelt 15">
            <a:extLst>
              <a:ext uri="{FF2B5EF4-FFF2-40B4-BE49-F238E27FC236}">
                <a16:creationId xmlns:a16="http://schemas.microsoft.com/office/drawing/2014/main" id="{A30C556C-0BD9-4A1F-BA3D-B07B4788EADE}"/>
              </a:ext>
            </a:extLst>
          </p:cNvPr>
          <p:cNvSpPr txBox="1"/>
          <p:nvPr/>
        </p:nvSpPr>
        <p:spPr>
          <a:xfrm>
            <a:off x="912900" y="1260345"/>
            <a:ext cx="183658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1D1A39"/>
                </a:solidFill>
                <a:effectLst/>
                <a:uLnTx/>
                <a:uFillTx/>
                <a:latin typeface="Yu Gothic UI" panose="020B0500000000000000" pitchFamily="34" charset="-128"/>
                <a:ea typeface="Yu Gothic UI" panose="020B0500000000000000" pitchFamily="34" charset="-128"/>
                <a:cs typeface="Calibri" panose="020F0502020204030204" pitchFamily="34" charset="0"/>
              </a:rPr>
              <a:t>Organization</a:t>
            </a:r>
            <a:endParaRPr kumimoji="0" lang="da-DK" sz="2000" b="0" i="0" u="none" strike="noStrike" kern="1200" cap="none" spc="0" normalizeH="0" baseline="0" noProof="0" dirty="0">
              <a:ln>
                <a:noFill/>
              </a:ln>
              <a:solidFill>
                <a:srgbClr val="1D1A39"/>
              </a:solidFill>
              <a:effectLst/>
              <a:uLnTx/>
              <a:uFillTx/>
              <a:latin typeface="Yu Gothic UI" panose="020B0500000000000000" pitchFamily="34" charset="-128"/>
              <a:ea typeface="Yu Gothic UI" panose="020B0500000000000000" pitchFamily="34" charset="-128"/>
              <a:cs typeface="Calibri" panose="020F0502020204030204" pitchFamily="34" charset="0"/>
            </a:endParaRPr>
          </a:p>
        </p:txBody>
      </p:sp>
      <p:sp>
        <p:nvSpPr>
          <p:cNvPr id="17" name="Tekstfelt 16">
            <a:extLst>
              <a:ext uri="{FF2B5EF4-FFF2-40B4-BE49-F238E27FC236}">
                <a16:creationId xmlns:a16="http://schemas.microsoft.com/office/drawing/2014/main" id="{BCE22FAF-695F-42C3-860E-FC6C19D53C7A}"/>
              </a:ext>
            </a:extLst>
          </p:cNvPr>
          <p:cNvSpPr txBox="1"/>
          <p:nvPr/>
        </p:nvSpPr>
        <p:spPr>
          <a:xfrm>
            <a:off x="3177798" y="3507044"/>
            <a:ext cx="188994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141E4D"/>
                </a:solidFill>
                <a:effectLst/>
                <a:uLnTx/>
                <a:uFillTx/>
                <a:latin typeface="Yu Gothic UI" panose="020B0500000000000000" pitchFamily="34" charset="-128"/>
                <a:ea typeface="Yu Gothic UI" panose="020B0500000000000000" pitchFamily="34" charset="-128"/>
                <a:cs typeface="Calibri" panose="020F0502020204030204" pitchFamily="34" charset="0"/>
              </a:rPr>
              <a:t>80%</a:t>
            </a:r>
          </a:p>
        </p:txBody>
      </p:sp>
    </p:spTree>
    <p:extLst>
      <p:ext uri="{BB962C8B-B14F-4D97-AF65-F5344CB8AC3E}">
        <p14:creationId xmlns:p14="http://schemas.microsoft.com/office/powerpoint/2010/main" val="42005477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5FE05-2E36-FE5C-0AD0-7B8D57878DC6}"/>
              </a:ext>
            </a:extLst>
          </p:cNvPr>
          <p:cNvSpPr>
            <a:spLocks noGrp="1"/>
          </p:cNvSpPr>
          <p:nvPr>
            <p:ph type="title"/>
          </p:nvPr>
        </p:nvSpPr>
        <p:spPr>
          <a:xfrm>
            <a:off x="441596" y="694099"/>
            <a:ext cx="10746794" cy="885658"/>
          </a:xfrm>
        </p:spPr>
        <p:txBody>
          <a:bodyPr>
            <a:normAutofit fontScale="90000"/>
          </a:bodyPr>
          <a:lstStyle/>
          <a:p>
            <a:r>
              <a:rPr lang="de-DE"/>
              <a:t> </a:t>
            </a:r>
            <a:r>
              <a:rPr lang="en-US" i="1">
                <a:solidFill>
                  <a:srgbClr val="333F70"/>
                </a:solidFill>
                <a:latin typeface="Open Sans" pitchFamily="34" charset="0"/>
                <a:ea typeface="Open Sans" pitchFamily="34" charset="-122"/>
                <a:cs typeface="Open Sans" pitchFamily="34" charset="-120"/>
              </a:rPr>
              <a:t>Time to team up</a:t>
            </a:r>
            <a:br>
              <a:rPr lang="en-GB" i="1">
                <a:solidFill>
                  <a:srgbClr val="333F70"/>
                </a:solidFill>
                <a:latin typeface="Open Sans" pitchFamily="34" charset="0"/>
                <a:ea typeface="Open Sans" pitchFamily="34" charset="-122"/>
                <a:cs typeface="Open Sans" pitchFamily="34" charset="-120"/>
              </a:rPr>
            </a:br>
            <a:br>
              <a:rPr lang="en-GB" i="1">
                <a:solidFill>
                  <a:srgbClr val="333F70"/>
                </a:solidFill>
                <a:latin typeface="Open Sans" pitchFamily="34" charset="0"/>
                <a:ea typeface="Open Sans" pitchFamily="34" charset="-122"/>
                <a:cs typeface="Open Sans" pitchFamily="34" charset="-120"/>
              </a:rPr>
            </a:br>
            <a:r>
              <a:rPr lang="en-GB" i="1">
                <a:solidFill>
                  <a:srgbClr val="333F70"/>
                </a:solidFill>
                <a:latin typeface="Open Sans" pitchFamily="34" charset="0"/>
                <a:ea typeface="Open Sans" pitchFamily="34" charset="-122"/>
                <a:cs typeface="Open Sans" pitchFamily="34" charset="-120"/>
              </a:rPr>
              <a:t> </a:t>
            </a:r>
            <a:br>
              <a:rPr lang="en-US"/>
            </a:br>
            <a:endParaRPr lang="en-GB"/>
          </a:p>
        </p:txBody>
      </p:sp>
      <p:pic>
        <p:nvPicPr>
          <p:cNvPr id="5" name="Picture 4">
            <a:extLst>
              <a:ext uri="{FF2B5EF4-FFF2-40B4-BE49-F238E27FC236}">
                <a16:creationId xmlns:a16="http://schemas.microsoft.com/office/drawing/2014/main" id="{3B26A75D-70C4-EAF9-B47F-FD895EE30629}"/>
              </a:ext>
            </a:extLst>
          </p:cNvPr>
          <p:cNvPicPr>
            <a:picLocks noChangeAspect="1"/>
          </p:cNvPicPr>
          <p:nvPr/>
        </p:nvPicPr>
        <p:blipFill>
          <a:blip r:embed="rId2"/>
          <a:stretch>
            <a:fillRect/>
          </a:stretch>
        </p:blipFill>
        <p:spPr>
          <a:xfrm>
            <a:off x="666228" y="1765611"/>
            <a:ext cx="10859544" cy="3141755"/>
          </a:xfrm>
          <a:prstGeom prst="rect">
            <a:avLst/>
          </a:prstGeom>
        </p:spPr>
      </p:pic>
    </p:spTree>
    <p:extLst>
      <p:ext uri="{BB962C8B-B14F-4D97-AF65-F5344CB8AC3E}">
        <p14:creationId xmlns:p14="http://schemas.microsoft.com/office/powerpoint/2010/main" val="11748098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79EDF-EB00-24A4-627D-22AF43B50E5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292D64D-0971-D576-44A7-F416643020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7" name="think-cell data - do not delete" hidden="1">
                        <a:extLst>
                          <a:ext uri="{FF2B5EF4-FFF2-40B4-BE49-F238E27FC236}">
                            <a16:creationId xmlns:a16="http://schemas.microsoft.com/office/drawing/2014/main" id="{B292D64D-0971-D576-44A7-F416643020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Date Placeholder 2" hidden="1">
            <a:extLst>
              <a:ext uri="{FF2B5EF4-FFF2-40B4-BE49-F238E27FC236}">
                <a16:creationId xmlns:a16="http://schemas.microsoft.com/office/drawing/2014/main" id="{14F25209-48B6-AB9A-79C4-FF1DD16C42E7}"/>
              </a:ext>
            </a:extLst>
          </p:cNvPr>
          <p:cNvSpPr>
            <a:spLocks noGrp="1"/>
          </p:cNvSpPr>
          <p:nvPr>
            <p:ph type="dt" sz="half" idx="10"/>
          </p:nvPr>
        </p:nvSpPr>
        <p:spPr/>
        <p:txBody>
          <a:bodyPr/>
          <a:lstStyle/>
          <a:p>
            <a:fld id="{84A01283-B50B-434A-8D6F-87AF6FDC6183}" type="datetime4">
              <a:rPr lang="en-GB" smtClean="0"/>
              <a:t>07 October 2025</a:t>
            </a:fld>
            <a:endParaRPr lang="en-GB"/>
          </a:p>
        </p:txBody>
      </p:sp>
      <p:sp>
        <p:nvSpPr>
          <p:cNvPr id="4" name="Footer Placeholder 3" hidden="1">
            <a:extLst>
              <a:ext uri="{FF2B5EF4-FFF2-40B4-BE49-F238E27FC236}">
                <a16:creationId xmlns:a16="http://schemas.microsoft.com/office/drawing/2014/main" id="{349B2E46-43E9-4D92-B869-DFC2B72F83D6}"/>
              </a:ext>
            </a:extLst>
          </p:cNvPr>
          <p:cNvSpPr>
            <a:spLocks noGrp="1"/>
          </p:cNvSpPr>
          <p:nvPr>
            <p:ph type="ftr" sz="quarter" idx="11"/>
          </p:nvPr>
        </p:nvSpPr>
        <p:spPr/>
        <p:txBody>
          <a:bodyPr/>
          <a:lstStyle/>
          <a:p>
            <a:endParaRPr lang="en-GB"/>
          </a:p>
        </p:txBody>
      </p:sp>
      <p:sp>
        <p:nvSpPr>
          <p:cNvPr id="5" name="Slide Number Placeholder 4" hidden="1">
            <a:extLst>
              <a:ext uri="{FF2B5EF4-FFF2-40B4-BE49-F238E27FC236}">
                <a16:creationId xmlns:a16="http://schemas.microsoft.com/office/drawing/2014/main" id="{AC38A356-88EC-BD4D-F9B2-D5EE41700022}"/>
              </a:ext>
            </a:extLst>
          </p:cNvPr>
          <p:cNvSpPr>
            <a:spLocks noGrp="1"/>
          </p:cNvSpPr>
          <p:nvPr>
            <p:ph type="sldNum" sz="quarter" idx="12"/>
          </p:nvPr>
        </p:nvSpPr>
        <p:spPr/>
        <p:txBody>
          <a:bodyPr/>
          <a:lstStyle/>
          <a:p>
            <a:fld id="{23AA811B-2EBD-4900-905E-5BE206449611}" type="slidenum">
              <a:rPr lang="en-GB" smtClean="0"/>
              <a:pPr/>
              <a:t>91</a:t>
            </a:fld>
            <a:endParaRPr lang="en-GB"/>
          </a:p>
        </p:txBody>
      </p:sp>
    </p:spTree>
    <p:extLst>
      <p:ext uri="{BB962C8B-B14F-4D97-AF65-F5344CB8AC3E}">
        <p14:creationId xmlns:p14="http://schemas.microsoft.com/office/powerpoint/2010/main" val="15078810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E6584-AC26-560A-A874-12FA50B00DC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D565974-3A60-5320-FC6E-F40D355133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2" imgH="337" progId="TCLayout.ActiveDocument.1">
                  <p:embed/>
                </p:oleObj>
              </mc:Choice>
              <mc:Fallback>
                <p:oleObj name="think-cell Slide" r:id="rId4" imgW="342" imgH="337" progId="TCLayout.ActiveDocument.1">
                  <p:embed/>
                  <p:pic>
                    <p:nvPicPr>
                      <p:cNvPr id="3" name="think-cell data - do not delete" hidden="1">
                        <a:extLst>
                          <a:ext uri="{FF2B5EF4-FFF2-40B4-BE49-F238E27FC236}">
                            <a16:creationId xmlns:a16="http://schemas.microsoft.com/office/drawing/2014/main" id="{5D565974-3A60-5320-FC6E-F40D355133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CA3000FF-8CDF-7E2D-5B35-7009E3F8FB6B}"/>
              </a:ext>
            </a:extLst>
          </p:cNvPr>
          <p:cNvSpPr>
            <a:spLocks noGrp="1"/>
          </p:cNvSpPr>
          <p:nvPr>
            <p:ph type="ctrTitle"/>
          </p:nvPr>
        </p:nvSpPr>
        <p:spPr/>
        <p:txBody>
          <a:bodyPr vert="horz"/>
          <a:lstStyle/>
          <a:p>
            <a:r>
              <a:rPr lang="en-US" dirty="0"/>
              <a:t>Thank you for participating in the Danish Presidency of EUPAN</a:t>
            </a:r>
            <a:endParaRPr lang="en-GB" dirty="0"/>
          </a:p>
        </p:txBody>
      </p:sp>
      <p:sp>
        <p:nvSpPr>
          <p:cNvPr id="16" name="Subtitle 15">
            <a:extLst>
              <a:ext uri="{FF2B5EF4-FFF2-40B4-BE49-F238E27FC236}">
                <a16:creationId xmlns:a16="http://schemas.microsoft.com/office/drawing/2014/main" id="{14995FA8-186E-78E1-5F15-7E169245424D}"/>
              </a:ext>
            </a:extLst>
          </p:cNvPr>
          <p:cNvSpPr>
            <a:spLocks noGrp="1"/>
          </p:cNvSpPr>
          <p:nvPr>
            <p:ph type="subTitle" idx="1"/>
          </p:nvPr>
        </p:nvSpPr>
        <p:spPr/>
        <p:txBody>
          <a:bodyPr/>
          <a:lstStyle/>
          <a:p>
            <a:r>
              <a:rPr lang="da-DK" dirty="0"/>
              <a:t>September 2025</a:t>
            </a:r>
          </a:p>
          <a:p>
            <a:endParaRPr lang="en-GB" dirty="0"/>
          </a:p>
        </p:txBody>
      </p:sp>
    </p:spTree>
    <p:extLst>
      <p:ext uri="{BB962C8B-B14F-4D97-AF65-F5344CB8AC3E}">
        <p14:creationId xmlns:p14="http://schemas.microsoft.com/office/powerpoint/2010/main" val="31217781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UDK25 Red">
  <a:themeElements>
    <a:clrScheme name="EUDK25 RED">
      <a:dk1>
        <a:sysClr val="windowText" lastClr="000000"/>
      </a:dk1>
      <a:lt1>
        <a:sysClr val="window" lastClr="FFFFFF"/>
      </a:lt1>
      <a:dk2>
        <a:srgbClr val="B7ADA5"/>
      </a:dk2>
      <a:lt2>
        <a:srgbClr val="F3F0EF"/>
      </a:lt2>
      <a:accent1>
        <a:srgbClr val="FF4966"/>
      </a:accent1>
      <a:accent2>
        <a:srgbClr val="FED2CA"/>
      </a:accent2>
      <a:accent3>
        <a:srgbClr val="E20024"/>
      </a:accent3>
      <a:accent4>
        <a:srgbClr val="F3F0EF"/>
      </a:accent4>
      <a:accent5>
        <a:srgbClr val="534C48"/>
      </a:accent5>
      <a:accent6>
        <a:srgbClr val="FF163B"/>
      </a:accent6>
      <a:hlink>
        <a:srgbClr val="534C48"/>
      </a:hlink>
      <a:folHlink>
        <a:srgbClr val="B7ADA5"/>
      </a:folHlink>
    </a:clrScheme>
    <a:fontScheme name="EU25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Slideshow_rod_EUDK25.potx" id="{27F890FC-BAB2-4D23-B34B-E29747EA3287}" vid="{AB0A055B-1A97-498F-B36E-D8A72F9D0790}"/>
    </a:ext>
  </a:extLst>
</a:theme>
</file>

<file path=ppt/theme/theme10.xml><?xml version="1.0" encoding="utf-8"?>
<a:theme xmlns:a="http://schemas.openxmlformats.org/drawingml/2006/main" name="3_1. Med logo">
  <a:themeElements>
    <a:clrScheme name="1. Taskforce">
      <a:dk1>
        <a:srgbClr val="000000"/>
      </a:dk1>
      <a:lt1>
        <a:srgbClr val="FFFFFF"/>
      </a:lt1>
      <a:dk2>
        <a:srgbClr val="416972"/>
      </a:dk2>
      <a:lt2>
        <a:srgbClr val="7C979D"/>
      </a:lt2>
      <a:accent1>
        <a:srgbClr val="3B5463"/>
      </a:accent1>
      <a:accent2>
        <a:srgbClr val="7295AA"/>
      </a:accent2>
      <a:accent3>
        <a:srgbClr val="B3E8CA"/>
      </a:accent3>
      <a:accent4>
        <a:srgbClr val="82244D"/>
      </a:accent4>
      <a:accent5>
        <a:srgbClr val="DBD9D6"/>
      </a:accent5>
      <a:accent6>
        <a:srgbClr val="F6F6F6"/>
      </a:accent6>
      <a:hlink>
        <a:srgbClr val="91DDFF"/>
      </a:hlink>
      <a:folHlink>
        <a:srgbClr val="E0C86B"/>
      </a:folHlink>
    </a:clrScheme>
    <a:fontScheme name="FM">
      <a:majorFont>
        <a:latin typeface="Cambria"/>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0092AF"/>
      </a:accent1>
      <a:accent2>
        <a:srgbClr val="00385C"/>
      </a:accent2>
      <a:accent3>
        <a:srgbClr val="BBBDBF"/>
      </a:accent3>
      <a:accent4>
        <a:srgbClr val="F5F3E8"/>
      </a:accent4>
      <a:accent5>
        <a:srgbClr val="00ADEF"/>
      </a:accent5>
      <a:accent6>
        <a:srgbClr val="EC008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EUDK25">
      <a:dk1>
        <a:sysClr val="windowText" lastClr="000000"/>
      </a:dk1>
      <a:lt1>
        <a:sysClr val="window" lastClr="FFFFFF"/>
      </a:lt1>
      <a:dk2>
        <a:srgbClr val="000000"/>
      </a:dk2>
      <a:lt2>
        <a:srgbClr val="F3F0EF"/>
      </a:lt2>
      <a:accent1>
        <a:srgbClr val="534C48"/>
      </a:accent1>
      <a:accent2>
        <a:srgbClr val="B7ADA5"/>
      </a:accent2>
      <a:accent3>
        <a:srgbClr val="D8CEB9"/>
      </a:accent3>
      <a:accent4>
        <a:srgbClr val="F3F0EF"/>
      </a:accent4>
      <a:accent5>
        <a:srgbClr val="000000"/>
      </a:accent5>
      <a:accent6>
        <a:srgbClr val="000000"/>
      </a:accent6>
      <a:hlink>
        <a:srgbClr val="467886"/>
      </a:hlink>
      <a:folHlink>
        <a:srgbClr val="96607D"/>
      </a:folHlink>
    </a:clrScheme>
    <a:fontScheme name="EU25 Calibri">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EUDK25">
      <a:dk1>
        <a:sysClr val="windowText" lastClr="000000"/>
      </a:dk1>
      <a:lt1>
        <a:sysClr val="window" lastClr="FFFFFF"/>
      </a:lt1>
      <a:dk2>
        <a:srgbClr val="000000"/>
      </a:dk2>
      <a:lt2>
        <a:srgbClr val="F3F0EF"/>
      </a:lt2>
      <a:accent1>
        <a:srgbClr val="534C48"/>
      </a:accent1>
      <a:accent2>
        <a:srgbClr val="B7ADA5"/>
      </a:accent2>
      <a:accent3>
        <a:srgbClr val="D8CEB9"/>
      </a:accent3>
      <a:accent4>
        <a:srgbClr val="F3F0EF"/>
      </a:accent4>
      <a:accent5>
        <a:srgbClr val="000000"/>
      </a:accent5>
      <a:accent6>
        <a:srgbClr val="000000"/>
      </a:accent6>
      <a:hlink>
        <a:srgbClr val="467886"/>
      </a:hlink>
      <a:folHlink>
        <a:srgbClr val="96607D"/>
      </a:folHlink>
    </a:clrScheme>
    <a:fontScheme name="EU25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SIGMA Colours">
      <a:dk1>
        <a:srgbClr val="2A2E33"/>
      </a:dk1>
      <a:lt1>
        <a:sysClr val="window" lastClr="FFFFFF"/>
      </a:lt1>
      <a:dk2>
        <a:srgbClr val="111B2F"/>
      </a:dk2>
      <a:lt2>
        <a:srgbClr val="DFE3E5"/>
      </a:lt2>
      <a:accent1>
        <a:srgbClr val="804987"/>
      </a:accent1>
      <a:accent2>
        <a:srgbClr val="4CC9C6"/>
      </a:accent2>
      <a:accent3>
        <a:srgbClr val="348E8C"/>
      </a:accent3>
      <a:accent4>
        <a:srgbClr val="A0A738"/>
      </a:accent4>
      <a:accent5>
        <a:srgbClr val="DA1A5D"/>
      </a:accent5>
      <a:accent6>
        <a:srgbClr val="F19520"/>
      </a:accent6>
      <a:hlink>
        <a:srgbClr val="005390"/>
      </a:hlink>
      <a:folHlink>
        <a:srgbClr val="592E59"/>
      </a:folHlink>
    </a:clrScheme>
    <a:fontScheme name="SIGMA Fonts">
      <a:majorFont>
        <a:latin typeface="Segoe UI"/>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N.potx" id="{34C0F1BE-EDFB-4B04-ABE2-40451DCC6291}" vid="{C97E8A95-F01A-49A0-8D19-A11AEA05164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1_2. Forside/skiller med logo">
  <a:themeElements>
    <a:clrScheme name="1. Taskforce">
      <a:dk1>
        <a:srgbClr val="000000"/>
      </a:dk1>
      <a:lt1>
        <a:srgbClr val="FFFFFF"/>
      </a:lt1>
      <a:dk2>
        <a:srgbClr val="416972"/>
      </a:dk2>
      <a:lt2>
        <a:srgbClr val="7C979D"/>
      </a:lt2>
      <a:accent1>
        <a:srgbClr val="3B5463"/>
      </a:accent1>
      <a:accent2>
        <a:srgbClr val="7295AA"/>
      </a:accent2>
      <a:accent3>
        <a:srgbClr val="B3E8CA"/>
      </a:accent3>
      <a:accent4>
        <a:srgbClr val="82244D"/>
      </a:accent4>
      <a:accent5>
        <a:srgbClr val="DBD9D6"/>
      </a:accent5>
      <a:accent6>
        <a:srgbClr val="F6F6F6"/>
      </a:accent6>
      <a:hlink>
        <a:srgbClr val="91DDFF"/>
      </a:hlink>
      <a:folHlink>
        <a:srgbClr val="E0C86B"/>
      </a:folHlink>
    </a:clrScheme>
    <a:fontScheme name="FM">
      <a:majorFont>
        <a:latin typeface="Cambria"/>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7B3A618853A97A45B1AD79D20A9AE734" ma:contentTypeVersion="15" ma:contentTypeDescription="Create a new document." ma:contentTypeScope="" ma:versionID="cac16bdf1428e4392ee260023614d07e">
  <xsd:schema xmlns:xsd="http://www.w3.org/2001/XMLSchema" xmlns:xs="http://www.w3.org/2001/XMLSchema" xmlns:p="http://schemas.microsoft.com/office/2006/metadata/properties" xmlns:ns1="http://schemas.microsoft.com/sharepoint/v3" xmlns:ns2="2fe6728d-6a73-4b96-af55-dd749fe875f2" xmlns:ns3="695cfed9-3a8e-4a27-a77f-dc0bff331261" targetNamespace="http://schemas.microsoft.com/office/2006/metadata/properties" ma:root="true" ma:fieldsID="33d56b5de581d76adddeb48a092e68d5" ns1:_="" ns2:_="" ns3:_="">
    <xsd:import namespace="http://schemas.microsoft.com/sharepoint/v3"/>
    <xsd:import namespace="2fe6728d-6a73-4b96-af55-dd749fe875f2"/>
    <xsd:import namespace="695cfed9-3a8e-4a27-a77f-dc0bff3312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e6728d-6a73-4b96-af55-dd749fe87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e286c4-6ad8-4de6-8845-affb0f0f145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cfed9-3a8e-4a27-a77f-dc0bff3312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ae94725-31aa-43e1-ad87-e89dfdf41249}" ma:internalName="TaxCatchAll" ma:showField="CatchAllData" ma:web="695cfed9-3a8e-4a27-a77f-dc0bff3312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TemplateConfiguration><![CDATA[{"slideVersion":0,"isValidatorEnabled":false,"isLocked":false,"elementsMetadata":[],"slideId":"638373805077241464","enableDocumentContentUpdater":true,"version":"1.12"}]]></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695cfed9-3a8e-4a27-a77f-dc0bff331261" xsi:nil="true"/>
    <_ip_UnifiedCompliancePolicyProperties xmlns="http://schemas.microsoft.com/sharepoint/v3" xsi:nil="true"/>
    <lcf76f155ced4ddcb4097134ff3c332f xmlns="2fe6728d-6a73-4b96-af55-dd749fe875f2">
      <Terms xmlns="http://schemas.microsoft.com/office/infopath/2007/PartnerControls"/>
    </lcf76f155ced4ddcb4097134ff3c332f>
  </documentManagement>
</p:properties>
</file>

<file path=customXml/item7.xml><?xml version="1.0" encoding="utf-8"?>
<TemplafySlideFormConfiguration><![CDATA[{"formFields":[],"formDataEntries":[]}]]></TemplafySlideFormConfiguration>
</file>

<file path=customXml/item8.xml><?xml version="1.0" encoding="utf-8"?>
<TemplafySlideTemplateConfiguration><![CDATA[{"slideVersion":0,"isValidatorEnabled":false,"isLocked":false,"elementsMetadata":[],"slideId":"638373805077397708","enableDocumentContentUpdater":true,"version":"1.12"}]]></TemplafySlideTemplateConfiguration>
</file>

<file path=customXml/item9.xml><?xml version="1.0" encoding="utf-8"?>
<TemplafySlideTemplateConfiguration><![CDATA[{"slideVersion":0,"isValidatorEnabled":false,"isLocked":false,"elementsMetadata":[],"slideId":"638373805077397708","enableDocumentContentUpdater":true,"version":"1.12"}]]></TemplafySlideTemplateConfiguration>
</file>

<file path=customXml/itemProps1.xml><?xml version="1.0" encoding="utf-8"?>
<ds:datastoreItem xmlns:ds="http://schemas.openxmlformats.org/officeDocument/2006/customXml" ds:itemID="{68FBC12A-EB86-47D4-A513-7C0821A3B036}">
  <ds:schemaRefs/>
</ds:datastoreItem>
</file>

<file path=customXml/itemProps2.xml><?xml version="1.0" encoding="utf-8"?>
<ds:datastoreItem xmlns:ds="http://schemas.openxmlformats.org/officeDocument/2006/customXml" ds:itemID="{E93B6706-79B8-4D60-A377-59B0A843FC35}">
  <ds:schemaRefs/>
</ds:datastoreItem>
</file>

<file path=customXml/itemProps3.xml><?xml version="1.0" encoding="utf-8"?>
<ds:datastoreItem xmlns:ds="http://schemas.openxmlformats.org/officeDocument/2006/customXml" ds:itemID="{E1B93328-0951-464E-8577-0CBD0A01AAFA}">
  <ds:schemaRefs>
    <ds:schemaRef ds:uri="http://schemas.microsoft.com/sharepoint/v3/contenttype/forms"/>
  </ds:schemaRefs>
</ds:datastoreItem>
</file>

<file path=customXml/itemProps4.xml><?xml version="1.0" encoding="utf-8"?>
<ds:datastoreItem xmlns:ds="http://schemas.openxmlformats.org/officeDocument/2006/customXml" ds:itemID="{BA3DE0BE-0D65-4C25-BBCD-2EDD7C7911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e6728d-6a73-4b96-af55-dd749fe875f2"/>
    <ds:schemaRef ds:uri="695cfed9-3a8e-4a27-a77f-dc0bff3312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13B02752-6A4F-40D8-BBF9-DCE565DA4066}">
  <ds:schemaRefs/>
</ds:datastoreItem>
</file>

<file path=customXml/itemProps6.xml><?xml version="1.0" encoding="utf-8"?>
<ds:datastoreItem xmlns:ds="http://schemas.openxmlformats.org/officeDocument/2006/customXml" ds:itemID="{C7FE8B31-FCBC-45C6-B2D3-460EA2D80976}">
  <ds:schemaRefs>
    <ds:schemaRef ds:uri="http://schemas.microsoft.com/office/2006/metadata/properties"/>
    <ds:schemaRef ds:uri="695cfed9-3a8e-4a27-a77f-dc0bff331261"/>
    <ds:schemaRef ds:uri="2fe6728d-6a73-4b96-af55-dd749fe875f2"/>
    <ds:schemaRef ds:uri="http://purl.org/dc/terms/"/>
    <ds:schemaRef ds:uri="http://schemas.microsoft.com/office/2006/documentManagement/types"/>
    <ds:schemaRef ds:uri="http://schemas.microsoft.com/sharepoint/v3"/>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customXml/itemProps7.xml><?xml version="1.0" encoding="utf-8"?>
<ds:datastoreItem xmlns:ds="http://schemas.openxmlformats.org/officeDocument/2006/customXml" ds:itemID="{E7B08A5D-9297-4D55-80A5-935D31DB16DC}">
  <ds:schemaRefs/>
</ds:datastoreItem>
</file>

<file path=customXml/itemProps8.xml><?xml version="1.0" encoding="utf-8"?>
<ds:datastoreItem xmlns:ds="http://schemas.openxmlformats.org/officeDocument/2006/customXml" ds:itemID="{16D495D5-6203-4918-8739-3CCA7C1CD40B}">
  <ds:schemaRefs/>
</ds:datastoreItem>
</file>

<file path=customXml/itemProps9.xml><?xml version="1.0" encoding="utf-8"?>
<ds:datastoreItem xmlns:ds="http://schemas.openxmlformats.org/officeDocument/2006/customXml" ds:itemID="{E34C5B12-E8F1-4EE1-948A-C4F5CBEFA7E7}">
  <ds:schemaRefs/>
</ds:datastoreItem>
</file>

<file path=docProps/app.xml><?xml version="1.0" encoding="utf-8"?>
<Properties xmlns="http://schemas.openxmlformats.org/officeDocument/2006/extended-properties" xmlns:vt="http://schemas.openxmlformats.org/officeDocument/2006/docPropsVTypes">
  <Template>Danish Administrative system (12.08.25)</Template>
  <TotalTime>227</TotalTime>
  <Words>6124</Words>
  <Application>Microsoft Office PowerPoint</Application>
  <PresentationFormat>Widescreen</PresentationFormat>
  <Paragraphs>805</Paragraphs>
  <Slides>92</Slides>
  <Notes>59</Notes>
  <HiddenSlides>0</HiddenSlides>
  <MMClips>0</MMClips>
  <ScaleCrop>false</ScaleCrop>
  <HeadingPairs>
    <vt:vector size="8" baseType="variant">
      <vt:variant>
        <vt:lpstr>Benyttede skrifttyper</vt:lpstr>
      </vt:variant>
      <vt:variant>
        <vt:i4>27</vt:i4>
      </vt:variant>
      <vt:variant>
        <vt:lpstr>Tema</vt:lpstr>
      </vt:variant>
      <vt:variant>
        <vt:i4>11</vt:i4>
      </vt:variant>
      <vt:variant>
        <vt:lpstr>Integrerede OLE-servere</vt:lpstr>
      </vt:variant>
      <vt:variant>
        <vt:i4>2</vt:i4>
      </vt:variant>
      <vt:variant>
        <vt:lpstr>Slidetitler</vt:lpstr>
      </vt:variant>
      <vt:variant>
        <vt:i4>92</vt:i4>
      </vt:variant>
    </vt:vector>
  </HeadingPairs>
  <TitlesOfParts>
    <vt:vector size="132" baseType="lpstr">
      <vt:lpstr>Yu Gothic</vt:lpstr>
      <vt:lpstr>Yu Gothic Medium</vt:lpstr>
      <vt:lpstr>Yu Gothic UI</vt:lpstr>
      <vt:lpstr>.AppleSystemUIFont</vt:lpstr>
      <vt:lpstr>Abadi MT Pro</vt:lpstr>
      <vt:lpstr>Aptos</vt:lpstr>
      <vt:lpstr>Aptos Display</vt:lpstr>
      <vt:lpstr>Arial</vt:lpstr>
      <vt:lpstr>Arial Narrow</vt:lpstr>
      <vt:lpstr>Arial Nova Light</vt:lpstr>
      <vt:lpstr>Bahnschrift SemiBold SemiConden</vt:lpstr>
      <vt:lpstr>Calibri</vt:lpstr>
      <vt:lpstr>Calibri Light</vt:lpstr>
      <vt:lpstr>Cambria</vt:lpstr>
      <vt:lpstr>Charter</vt:lpstr>
      <vt:lpstr>Charter Roman</vt:lpstr>
      <vt:lpstr>Corbel</vt:lpstr>
      <vt:lpstr>DM Sans Bold</vt:lpstr>
      <vt:lpstr>Lato</vt:lpstr>
      <vt:lpstr>Lato Bold</vt:lpstr>
      <vt:lpstr>Lato Heavy</vt:lpstr>
      <vt:lpstr>Lato Light</vt:lpstr>
      <vt:lpstr>Open Sans</vt:lpstr>
      <vt:lpstr>Segoe UI</vt:lpstr>
      <vt:lpstr>Symbol</vt:lpstr>
      <vt:lpstr>Times New Roman</vt:lpstr>
      <vt:lpstr>Wingdings</vt:lpstr>
      <vt:lpstr>EUDK25 Red</vt:lpstr>
      <vt:lpstr>Retrospect</vt:lpstr>
      <vt:lpstr>Office Theme</vt:lpstr>
      <vt:lpstr>Office-tema</vt:lpstr>
      <vt:lpstr>2_Office Theme</vt:lpstr>
      <vt:lpstr>3_Office Theme</vt:lpstr>
      <vt:lpstr>4_Office Theme</vt:lpstr>
      <vt:lpstr>1_Office-tema</vt:lpstr>
      <vt:lpstr>1_2. Forside/skiller med logo</vt:lpstr>
      <vt:lpstr>3_1. Med logo</vt:lpstr>
      <vt:lpstr>1_Office Theme</vt:lpstr>
      <vt:lpstr>think-cell Slide</vt:lpstr>
      <vt:lpstr>TCLayout.ActiveDocument.1</vt:lpstr>
      <vt:lpstr>Welcome to the Danish Presidency of EUPAN</vt:lpstr>
      <vt:lpstr>PowerPoint-præsentation</vt:lpstr>
      <vt:lpstr>PowerPoint-præsentation</vt:lpstr>
      <vt:lpstr>PowerPoint-præsentation</vt:lpstr>
      <vt:lpstr>PowerPoint-præsentation</vt:lpstr>
      <vt:lpstr>Local initiatives underway | Need for more coordination and decisiveness </vt:lpstr>
      <vt:lpstr>Vision | More time for what is important</vt:lpstr>
      <vt:lpstr>Prerequisites | Necessary prerequisites for upscaling</vt:lpstr>
      <vt:lpstr>PowerPoint-præsentation</vt:lpstr>
      <vt:lpstr>Project areas | Current projects in the Task Force</vt:lpstr>
      <vt:lpstr>Project areas | Current projects in the Task Force</vt:lpstr>
      <vt:lpstr>PowerPoint-præsentation</vt:lpstr>
      <vt:lpstr>Programme | The task force has an ambitious programme, which will be expanded with at least three large-scale AI projects based on the symposium</vt:lpstr>
      <vt:lpstr>PowerPoint-præsentation</vt:lpstr>
      <vt:lpstr>PowerPoint-præsentation</vt:lpstr>
      <vt:lpstr>Automated documentation – speech-to-text</vt:lpstr>
      <vt:lpstr>AI and bone fractures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Changed Context</vt:lpstr>
      <vt:lpstr>PowerPoint-præsentation</vt:lpstr>
      <vt:lpstr>Success Stories</vt:lpstr>
      <vt:lpstr>Innovation and Recognition</vt:lpstr>
      <vt:lpstr>Partnerships</vt:lpstr>
      <vt:lpstr>Mirroring European Approach</vt:lpstr>
      <vt:lpstr>Future</vt:lpstr>
      <vt:lpstr>PowerPoint-præsentation</vt:lpstr>
      <vt:lpstr>PowerPoint-præsentation</vt:lpstr>
      <vt:lpstr>PowerPoint-præsentation</vt:lpstr>
      <vt:lpstr>PowerPoint-præsentation</vt:lpstr>
      <vt:lpstr>CYPRUS Presidency 2026</vt:lpstr>
      <vt:lpstr>PowerPoint-præsentation</vt:lpstr>
      <vt:lpstr>Background and context – Better Public Services </vt:lpstr>
      <vt:lpstr>Public Service Transformation Framework</vt:lpstr>
      <vt:lpstr>PowerPoint-præsentation</vt:lpstr>
      <vt:lpstr>Examples of Possible themes </vt:lpstr>
      <vt:lpstr>Planning and Indicative Dates </vt:lpstr>
      <vt:lpstr>PowerPoint-præsentation</vt:lpstr>
      <vt:lpstr>PowerPoint-præsentation</vt:lpstr>
      <vt:lpstr>Top Public Management Toolkit</vt:lpstr>
      <vt:lpstr>Table of contents</vt:lpstr>
      <vt:lpstr>TPMs impact organisational performance and employee engagement</vt:lpstr>
      <vt:lpstr>PowerPoint-præsentation</vt:lpstr>
      <vt:lpstr>PowerPoint-præsentation</vt:lpstr>
      <vt:lpstr>Get to the details</vt:lpstr>
      <vt:lpstr>TPM Toolkit: 8 booklets</vt:lpstr>
      <vt:lpstr>Scope and legal status – topics covered</vt:lpstr>
      <vt:lpstr>Scope and legal status (2) </vt:lpstr>
      <vt:lpstr>Duration of appointment – topics covered</vt:lpstr>
      <vt:lpstr>Duration of appointment (2)</vt:lpstr>
      <vt:lpstr>Recruitment, selection and appointment – topics covered</vt:lpstr>
      <vt:lpstr>PowerPoint-præsentation</vt:lpstr>
      <vt:lpstr>Recruitment, selection and appointment (2)</vt:lpstr>
      <vt:lpstr>Recruitment, selection and appointment (3)</vt:lpstr>
      <vt:lpstr>Termination of appointment – topics covered</vt:lpstr>
      <vt:lpstr>PowerPoint-præsentation</vt:lpstr>
      <vt:lpstr>Termination of appointment (2)</vt:lpstr>
      <vt:lpstr>Salaries and working conditions – topics covered</vt:lpstr>
      <vt:lpstr>PowerPoint-præsentation</vt:lpstr>
      <vt:lpstr>PowerPoint-præsentation</vt:lpstr>
      <vt:lpstr>PowerPoint-præsentation</vt:lpstr>
      <vt:lpstr>PowerPoint-præsentation</vt:lpstr>
      <vt:lpstr>PowerPoint-præsentation</vt:lpstr>
      <vt:lpstr>PowerPoint-præsentation</vt:lpstr>
      <vt:lpstr>Plans for the future</vt:lpstr>
      <vt:lpstr>Top Public Management Toolkit - Available online</vt:lpstr>
      <vt:lpstr>New sigmaweb.org</vt:lpstr>
      <vt:lpstr>PowerPoint-præsentation</vt:lpstr>
      <vt:lpstr>PowerPoint-præsentation</vt:lpstr>
      <vt:lpstr>   Presented by   Gracia Vara Arribas, Head of the European CAF Resource Centre  Tihana Puzic, Deputy Head of the European CAF Resource Centre</vt:lpstr>
      <vt:lpstr>PowerPoint-præsentation</vt:lpstr>
      <vt:lpstr>PowerPoint-præsentation</vt:lpstr>
      <vt:lpstr>PowerPoint-præsentation</vt:lpstr>
      <vt:lpstr>PowerPoint-præsentation</vt:lpstr>
      <vt:lpstr>PowerPoint-præsentation</vt:lpstr>
      <vt:lpstr>PowerPoint-præsentation</vt:lpstr>
      <vt:lpstr>The CAF impact today</vt:lpstr>
      <vt:lpstr>PowerPoint-præsentation</vt:lpstr>
      <vt:lpstr>PowerPoint-præsentation</vt:lpstr>
      <vt:lpstr> Time to team up    </vt:lpstr>
      <vt:lpstr>PowerPoint-præsentation</vt:lpstr>
      <vt:lpstr>Thank you for participating in the Danish Presidency of EUPAN</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Leer-Birlov</dc:creator>
  <cp:lastModifiedBy>Jonathan Leer-Birlov</cp:lastModifiedBy>
  <cp:revision>12</cp:revision>
  <dcterms:created xsi:type="dcterms:W3CDTF">2025-08-13T11:40:52Z</dcterms:created>
  <dcterms:modified xsi:type="dcterms:W3CDTF">2025-10-07T07:21:54Z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ContentTypeId">
    <vt:lpwstr>0x0101007B3A618853A97A45B1AD79D20A9AE734</vt:lpwstr>
  </property>
  <property fmtid="{D5CDD505-2E9C-101B-9397-08002B2CF9AE}" pid="4" name="MediaServiceImageTags">
    <vt:lpwstr/>
  </property>
</Properties>
</file>