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customXml/itemProps29.xml" ContentType="application/vnd.openxmlformats-officedocument.customXmlProperties+xml"/>
  <Override PartName="/customXml/itemProps30.xml" ContentType="application/vnd.openxmlformats-officedocument.customXmlProperties+xml"/>
  <Override PartName="/customXml/itemProps3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ags/tag1.xml" ContentType="application/vnd.openxmlformats-officedocument.presentationml.tags+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4.xml" ContentType="application/vnd.openxmlformats-officedocument.theme+xml"/>
  <Override PartName="/ppt/tags/tag6.xml" ContentType="application/vnd.openxmlformats-officedocument.presentationml.tags+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5.xml" ContentType="application/vnd.openxmlformats-officedocument.theme+xml"/>
  <Override PartName="/ppt/tags/tag7.xml" ContentType="application/vnd.openxmlformats-officedocument.presentationml.tags+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6.xml" ContentType="application/vnd.openxmlformats-officedocument.theme+xml"/>
  <Override PartName="/ppt/tags/tag8.xml" ContentType="application/vnd.openxmlformats-officedocument.presentationml.tags+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7.xml" ContentType="application/vnd.openxmlformats-officedocument.theme+xml"/>
  <Override PartName="/ppt/tags/tag9.xml" ContentType="application/vnd.openxmlformats-officedocument.presentationml.tags+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8.xml" ContentType="application/vnd.openxmlformats-officedocument.them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ags/tag13.xml" ContentType="application/vnd.openxmlformats-officedocument.presentationml.tags+xml"/>
  <Override PartName="/ppt/notesSlides/notesSlide1.xml" ContentType="application/vnd.openxmlformats-officedocument.presentationml.notesSlide+xml"/>
  <Override PartName="/ppt/tags/tag14.xml" ContentType="application/vnd.openxmlformats-officedocument.presentationml.tags+xml"/>
  <Override PartName="/ppt/notesSlides/notesSlide2.xml" ContentType="application/vnd.openxmlformats-officedocument.presentationml.notesSlide+xml"/>
  <Override PartName="/ppt/tags/tag15.xml" ContentType="application/vnd.openxmlformats-officedocument.presentationml.tags+xml"/>
  <Override PartName="/ppt/notesSlides/notesSlide3.xml" ContentType="application/vnd.openxmlformats-officedocument.presentationml.notesSlide+xml"/>
  <Override PartName="/ppt/tags/tag16.xml" ContentType="application/vnd.openxmlformats-officedocument.presentationml.tags+xml"/>
  <Override PartName="/ppt/notesSlides/notesSlide4.xml" ContentType="application/vnd.openxmlformats-officedocument.presentationml.notesSlide+xml"/>
  <Override PartName="/ppt/tags/tag17.xml" ContentType="application/vnd.openxmlformats-officedocument.presentationml.tags+xml"/>
  <Override PartName="/ppt/notesSlides/notesSlide5.xml" ContentType="application/vnd.openxmlformats-officedocument.presentationml.notesSlide+xml"/>
  <Override PartName="/ppt/tags/tag18.xml" ContentType="application/vnd.openxmlformats-officedocument.presentationml.tags+xml"/>
  <Override PartName="/ppt/notesSlides/notesSlide6.xml" ContentType="application/vnd.openxmlformats-officedocument.presentationml.notesSlide+xml"/>
  <Override PartName="/ppt/tags/tag19.xml" ContentType="application/vnd.openxmlformats-officedocument.presentationml.tags+xml"/>
  <Override PartName="/ppt/notesSlides/notesSlide7.xml" ContentType="application/vnd.openxmlformats-officedocument.presentationml.notesSlide+xml"/>
  <Override PartName="/ppt/tags/tag20.xml" ContentType="application/vnd.openxmlformats-officedocument.presentationml.tags+xml"/>
  <Override PartName="/ppt/notesSlides/notesSlide8.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9.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notesSlides/notesSlide10.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notesSlides/notesSlide11.xml" ContentType="application/vnd.openxmlformats-officedocument.presentationml.notesSlide+xml"/>
  <Override PartName="/ppt/tags/tag27.xml" ContentType="application/vnd.openxmlformats-officedocument.presentationml.tags+xml"/>
  <Override PartName="/ppt/notesSlides/notesSlide12.xml" ContentType="application/vnd.openxmlformats-officedocument.presentationml.notesSlide+xml"/>
  <Override PartName="/ppt/tags/tag28.xml" ContentType="application/vnd.openxmlformats-officedocument.presentationml.tags+xml"/>
  <Override PartName="/ppt/notesSlides/notesSlide13.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notesSlides/notesSlide14.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notesSlides/notesSlide15.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notesSlides/notesSlide16.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notesSlides/notesSlide17.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notesSlides/notesSlide18.xml" ContentType="application/vnd.openxmlformats-officedocument.presentationml.notesSlide+xml"/>
  <Override PartName="/ppt/tags/tag51.xml" ContentType="application/vnd.openxmlformats-officedocument.presentationml.tags+xml"/>
  <Override PartName="/ppt/notesSlides/notesSlide19.xml" ContentType="application/vnd.openxmlformats-officedocument.presentationml.notesSlide+xml"/>
  <Override PartName="/ppt/tags/tag52.xml" ContentType="application/vnd.openxmlformats-officedocument.presentationml.tags+xml"/>
  <Override PartName="/ppt/notesSlides/notesSlide20.xml" ContentType="application/vnd.openxmlformats-officedocument.presentationml.notesSlid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notesSlides/notesSlide21.xml" ContentType="application/vnd.openxmlformats-officedocument.presentationml.notesSlide+xml"/>
  <Override PartName="/ppt/tags/tag58.xml" ContentType="application/vnd.openxmlformats-officedocument.presentationml.tags+xml"/>
  <Override PartName="/ppt/notesSlides/notesSlide22.xml" ContentType="application/vnd.openxmlformats-officedocument.presentationml.notesSlide+xml"/>
  <Override PartName="/ppt/tags/tag59.xml" ContentType="application/vnd.openxmlformats-officedocument.presentationml.tags+xml"/>
  <Override PartName="/ppt/notesSlides/notesSlide23.xml" ContentType="application/vnd.openxmlformats-officedocument.presentationml.notesSlide+xml"/>
  <Override PartName="/ppt/tags/tag60.xml" ContentType="application/vnd.openxmlformats-officedocument.presentationml.tags+xml"/>
  <Override PartName="/ppt/notesSlides/notesSlide24.xml" ContentType="application/vnd.openxmlformats-officedocument.presentationml.notesSlide+xml"/>
  <Override PartName="/ppt/tags/tag61.xml" ContentType="application/vnd.openxmlformats-officedocument.presentationml.tags+xml"/>
  <Override PartName="/ppt/notesSlides/notesSlide2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62.xml" ContentType="application/vnd.openxmlformats-officedocument.presentationml.tags+xml"/>
  <Override PartName="/ppt/tags/tag63.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notesSlides/notesSlide26.xml" ContentType="application/vnd.openxmlformats-officedocument.presentationml.notesSlide+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notesSlides/notesSlide27.xml" ContentType="application/vnd.openxmlformats-officedocument.presentationml.notesSlide+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notesSlides/notesSlide28.xml" ContentType="application/vnd.openxmlformats-officedocument.presentationml.notesSlide+xml"/>
  <Override PartName="/ppt/tags/tag75.xml" ContentType="application/vnd.openxmlformats-officedocument.presentationml.tags+xml"/>
  <Override PartName="/ppt/notesSlides/notesSlide29.xml" ContentType="application/vnd.openxmlformats-officedocument.presentationml.notesSlide+xml"/>
  <Override PartName="/ppt/tags/tag76.xml" ContentType="application/vnd.openxmlformats-officedocument.presentationml.tags+xml"/>
  <Override PartName="/ppt/tags/tag77.xml" ContentType="application/vnd.openxmlformats-officedocument.presentationml.tags+xml"/>
  <Override PartName="/ppt/notesSlides/notesSlide30.xml" ContentType="application/vnd.openxmlformats-officedocument.presentationml.notesSlide+xml"/>
  <Override PartName="/ppt/tags/tag78.xml" ContentType="application/vnd.openxmlformats-officedocument.presentationml.tags+xml"/>
  <Override PartName="/ppt/notesSlides/notesSlide31.xml" ContentType="application/vnd.openxmlformats-officedocument.presentationml.notesSlide+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85.xml" ContentType="application/vnd.openxmlformats-officedocument.presentationml.tags+xml"/>
  <Override PartName="/ppt/tags/tag86.xml" ContentType="application/vnd.openxmlformats-officedocument.presentationml.tags+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87.xml" ContentType="application/vnd.openxmlformats-officedocument.presentationml.tags+xml"/>
  <Override PartName="/ppt/notesSlides/notesSlide3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88.xml" ContentType="application/vnd.openxmlformats-officedocument.presentationml.tags+xml"/>
  <Override PartName="/ppt/tags/tag89.xml" ContentType="application/vnd.openxmlformats-officedocument.presentationml.tags+xml"/>
  <Override PartName="/ppt/notesSlides/notesSlide33.xml" ContentType="application/vnd.openxmlformats-officedocument.presentationml.notesSlide+xml"/>
  <Override PartName="/ppt/tags/tag90.xml" ContentType="application/vnd.openxmlformats-officedocument.presentationml.tags+xml"/>
  <Override PartName="/ppt/tags/tag91.xml" ContentType="application/vnd.openxmlformats-officedocument.presentationml.tags+xml"/>
  <Override PartName="/ppt/notesSlides/notesSlide34.xml" ContentType="application/vnd.openxmlformats-officedocument.presentationml.notesSlide+xml"/>
  <Override PartName="/ppt/tags/tag92.xml" ContentType="application/vnd.openxmlformats-officedocument.presentationml.tags+xml"/>
  <Override PartName="/ppt/notesSlides/notesSlide3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ags/tag93.xml" ContentType="application/vnd.openxmlformats-officedocument.presentationml.tags+xml"/>
  <Override PartName="/ppt/notesSlides/notesSlide36.xml" ContentType="application/vnd.openxmlformats-officedocument.presentationml.notesSlide+xml"/>
  <Override PartName="/ppt/tags/tag94.xml" ContentType="application/vnd.openxmlformats-officedocument.presentationml.tags+xml"/>
  <Override PartName="/ppt/notesSlides/notesSlide37.xml" ContentType="application/vnd.openxmlformats-officedocument.presentationml.notesSlide+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media/image233.bin" ContentType="image/jpeg"/>
  <Override PartName="/ppt/tags/tag98.xml" ContentType="application/vnd.openxmlformats-officedocument.presentationml.tags+xml"/>
  <Override PartName="/ppt/tags/tag99.xml" ContentType="application/vnd.openxmlformats-officedocument.presentationml.tags+xml"/>
  <Override PartName="/ppt/notesSlides/notesSlide3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00.xml" ContentType="application/vnd.openxmlformats-officedocument.presentationml.tags+xml"/>
  <Override PartName="/ppt/tags/tag101.xml" ContentType="application/vnd.openxmlformats-officedocument.presentationml.tags+xml"/>
  <Override PartName="/ppt/notesSlides/notesSlide39.xml" ContentType="application/vnd.openxmlformats-officedocument.presentationml.notesSlide+xml"/>
  <Override PartName="/ppt/tags/tag102.xml" ContentType="application/vnd.openxmlformats-officedocument.presentationml.tags+xml"/>
  <Override PartName="/ppt/tags/tag103.xml" ContentType="application/vnd.openxmlformats-officedocument.presentationml.tags+xml"/>
  <Override PartName="/ppt/notesSlides/notesSlide40.xml" ContentType="application/vnd.openxmlformats-officedocument.presentationml.notesSlide+xml"/>
  <Override PartName="/ppt/tags/tag104.xml" ContentType="application/vnd.openxmlformats-officedocument.presentationml.tags+xml"/>
  <Override PartName="/ppt/tags/tag105.xml" ContentType="application/vnd.openxmlformats-officedocument.presentationml.tags+xml"/>
  <Override PartName="/ppt/notesSlides/notesSlide41.xml" ContentType="application/vnd.openxmlformats-officedocument.presentationml.notesSlide+xml"/>
  <Override PartName="/ppt/tags/tag106.xml" ContentType="application/vnd.openxmlformats-officedocument.presentationml.tags+xml"/>
  <Override PartName="/ppt/tags/tag107.xml" ContentType="application/vnd.openxmlformats-officedocument.presentationml.tags+xml"/>
  <Override PartName="/ppt/notesSlides/notesSlide42.xml" ContentType="application/vnd.openxmlformats-officedocument.presentationml.notesSlide+xml"/>
  <Override PartName="/ppt/tags/tag108.xml" ContentType="application/vnd.openxmlformats-officedocument.presentationml.tags+xml"/>
  <Override PartName="/ppt/notesSlides/notesSlide43.xml" ContentType="application/vnd.openxmlformats-officedocument.presentationml.notesSlide+xml"/>
  <Override PartName="/ppt/tags/tag109.xml" ContentType="application/vnd.openxmlformats-officedocument.presentationml.tags+xml"/>
  <Override PartName="/ppt/notesSlides/notesSlide44.xml" ContentType="application/vnd.openxmlformats-officedocument.presentationml.notesSlide+xml"/>
  <Override PartName="/ppt/tags/tag110.xml" ContentType="application/vnd.openxmlformats-officedocument.presentationml.tags+xml"/>
  <Override PartName="/ppt/notesSlides/notesSlide45.xml" ContentType="application/vnd.openxmlformats-officedocument.presentationml.notesSlide+xml"/>
  <Override PartName="/ppt/tags/tag111.xml" ContentType="application/vnd.openxmlformats-officedocument.presentationml.tags+xml"/>
  <Override PartName="/ppt/tags/tag112.xml" ContentType="application/vnd.openxmlformats-officedocument.presentationml.tags+xml"/>
  <Override PartName="/ppt/notesSlides/notesSlide46.xml" ContentType="application/vnd.openxmlformats-officedocument.presentationml.notesSlide+xml"/>
  <Override PartName="/ppt/tags/tag113.xml" ContentType="application/vnd.openxmlformats-officedocument.presentationml.tag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tags/tag114.xml" ContentType="application/vnd.openxmlformats-officedocument.presentationml.tags+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tags/tag115.xml" ContentType="application/vnd.openxmlformats-officedocument.presentationml.tags+xml"/>
  <Override PartName="/ppt/notesSlides/notesSlide76.xml" ContentType="application/vnd.openxmlformats-officedocument.presentationml.notesSlide+xml"/>
  <Override PartName="/ppt/tags/tag116.xml" ContentType="application/vnd.openxmlformats-officedocument.presentationml.tags+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79.xml" ContentType="application/vnd.openxmlformats-officedocument.presentationml.notesSlide+xml"/>
  <Override PartName="/ppt/tags/tag117.xml" ContentType="application/vnd.openxmlformats-officedocument.presentationml.tags+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tags/tag118.xml" ContentType="application/vnd.openxmlformats-officedocument.presentationml.tags+xml"/>
  <Override PartName="/ppt/tags/tag119.xml" ContentType="application/vnd.openxmlformats-officedocument.presentationml.tags+xml"/>
  <Override PartName="/ppt/notesSlides/notesSlide82.xml" ContentType="application/vnd.openxmlformats-officedocument.presentationml.notesSlide+xml"/>
  <Override PartName="/ppt/tags/tag120.xml" ContentType="application/vnd.openxmlformats-officedocument.presentationml.tags+xml"/>
  <Override PartName="/ppt/notesSlides/notesSlide83.xml" ContentType="application/vnd.openxmlformats-officedocument.presentationml.notesSlide+xml"/>
  <Override PartName="/ppt/tags/tag121.xml" ContentType="application/vnd.openxmlformats-officedocument.presentationml.tags+xml"/>
  <Override PartName="/ppt/notesSlides/notesSlide8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32"/>
    <p:sldMasterId id="2147483838" r:id="rId33"/>
    <p:sldMasterId id="2147483859" r:id="rId34"/>
    <p:sldMasterId id="2147483880" r:id="rId35"/>
    <p:sldMasterId id="2147483897" r:id="rId36"/>
    <p:sldMasterId id="2147483910" r:id="rId37"/>
    <p:sldMasterId id="2147483935" r:id="rId38"/>
    <p:sldMasterId id="2147484001" r:id="rId39"/>
    <p:sldMasterId id="2147484023" r:id="rId40"/>
  </p:sldMasterIdLst>
  <p:notesMasterIdLst>
    <p:notesMasterId r:id="rId171"/>
  </p:notesMasterIdLst>
  <p:handoutMasterIdLst>
    <p:handoutMasterId r:id="rId172"/>
  </p:handoutMasterIdLst>
  <p:sldIdLst>
    <p:sldId id="899" r:id="rId41"/>
    <p:sldId id="887" r:id="rId42"/>
    <p:sldId id="900" r:id="rId43"/>
    <p:sldId id="256" r:id="rId44"/>
    <p:sldId id="570" r:id="rId45"/>
    <p:sldId id="374" r:id="rId46"/>
    <p:sldId id="378" r:id="rId47"/>
    <p:sldId id="897" r:id="rId48"/>
    <p:sldId id="890" r:id="rId49"/>
    <p:sldId id="888" r:id="rId50"/>
    <p:sldId id="891" r:id="rId51"/>
    <p:sldId id="896" r:id="rId52"/>
    <p:sldId id="898" r:id="rId53"/>
    <p:sldId id="883" r:id="rId54"/>
    <p:sldId id="269" r:id="rId55"/>
    <p:sldId id="893" r:id="rId56"/>
    <p:sldId id="375" r:id="rId57"/>
    <p:sldId id="878" r:id="rId58"/>
    <p:sldId id="880" r:id="rId59"/>
    <p:sldId id="895" r:id="rId60"/>
    <p:sldId id="407" r:id="rId61"/>
    <p:sldId id="877" r:id="rId62"/>
    <p:sldId id="376" r:id="rId63"/>
    <p:sldId id="881" r:id="rId64"/>
    <p:sldId id="573" r:id="rId65"/>
    <p:sldId id="263" r:id="rId66"/>
    <p:sldId id="903" r:id="rId67"/>
    <p:sldId id="1618" r:id="rId68"/>
    <p:sldId id="1620" r:id="rId69"/>
    <p:sldId id="544" r:id="rId70"/>
    <p:sldId id="1639" r:id="rId71"/>
    <p:sldId id="2578" r:id="rId72"/>
    <p:sldId id="2579" r:id="rId73"/>
    <p:sldId id="511" r:id="rId74"/>
    <p:sldId id="541" r:id="rId75"/>
    <p:sldId id="542" r:id="rId76"/>
    <p:sldId id="545" r:id="rId77"/>
    <p:sldId id="561" r:id="rId78"/>
    <p:sldId id="550" r:id="rId79"/>
    <p:sldId id="556" r:id="rId80"/>
    <p:sldId id="559" r:id="rId81"/>
    <p:sldId id="508" r:id="rId82"/>
    <p:sldId id="506" r:id="rId83"/>
    <p:sldId id="560" r:id="rId84"/>
    <p:sldId id="507" r:id="rId85"/>
    <p:sldId id="514" r:id="rId86"/>
    <p:sldId id="546" r:id="rId87"/>
    <p:sldId id="543" r:id="rId88"/>
    <p:sldId id="1668" r:id="rId89"/>
    <p:sldId id="2583" r:id="rId90"/>
    <p:sldId id="2581" r:id="rId91"/>
    <p:sldId id="1098" r:id="rId92"/>
    <p:sldId id="1100" r:id="rId93"/>
    <p:sldId id="2584" r:id="rId94"/>
    <p:sldId id="2575" r:id="rId95"/>
    <p:sldId id="1640" r:id="rId96"/>
    <p:sldId id="2580" r:id="rId97"/>
    <p:sldId id="2574" r:id="rId98"/>
    <p:sldId id="1665" r:id="rId99"/>
    <p:sldId id="2585" r:id="rId100"/>
    <p:sldId id="2591" r:id="rId101"/>
    <p:sldId id="400" r:id="rId102"/>
    <p:sldId id="411" r:id="rId103"/>
    <p:sldId id="2592" r:id="rId104"/>
    <p:sldId id="403" r:id="rId105"/>
    <p:sldId id="2593" r:id="rId106"/>
    <p:sldId id="425" r:id="rId107"/>
    <p:sldId id="422" r:id="rId108"/>
    <p:sldId id="2594" r:id="rId109"/>
    <p:sldId id="2595" r:id="rId110"/>
    <p:sldId id="426" r:id="rId111"/>
    <p:sldId id="414" r:id="rId112"/>
    <p:sldId id="395" r:id="rId113"/>
    <p:sldId id="2586" r:id="rId114"/>
    <p:sldId id="424" r:id="rId115"/>
    <p:sldId id="427" r:id="rId116"/>
    <p:sldId id="432" r:id="rId117"/>
    <p:sldId id="428" r:id="rId118"/>
    <p:sldId id="429" r:id="rId119"/>
    <p:sldId id="410" r:id="rId120"/>
    <p:sldId id="421" r:id="rId121"/>
    <p:sldId id="423" r:id="rId122"/>
    <p:sldId id="415" r:id="rId123"/>
    <p:sldId id="434" r:id="rId124"/>
    <p:sldId id="465" r:id="rId125"/>
    <p:sldId id="466" r:id="rId126"/>
    <p:sldId id="467" r:id="rId127"/>
    <p:sldId id="468" r:id="rId128"/>
    <p:sldId id="469" r:id="rId129"/>
    <p:sldId id="470" r:id="rId130"/>
    <p:sldId id="471" r:id="rId131"/>
    <p:sldId id="472" r:id="rId132"/>
    <p:sldId id="473" r:id="rId133"/>
    <p:sldId id="474" r:id="rId134"/>
    <p:sldId id="475" r:id="rId135"/>
    <p:sldId id="476" r:id="rId136"/>
    <p:sldId id="477" r:id="rId137"/>
    <p:sldId id="450" r:id="rId138"/>
    <p:sldId id="451" r:id="rId139"/>
    <p:sldId id="452" r:id="rId140"/>
    <p:sldId id="453" r:id="rId141"/>
    <p:sldId id="454" r:id="rId142"/>
    <p:sldId id="455" r:id="rId143"/>
    <p:sldId id="456" r:id="rId144"/>
    <p:sldId id="457" r:id="rId145"/>
    <p:sldId id="458" r:id="rId146"/>
    <p:sldId id="459" r:id="rId147"/>
    <p:sldId id="460" r:id="rId148"/>
    <p:sldId id="461" r:id="rId149"/>
    <p:sldId id="462" r:id="rId150"/>
    <p:sldId id="463" r:id="rId151"/>
    <p:sldId id="464" r:id="rId152"/>
    <p:sldId id="435" r:id="rId153"/>
    <p:sldId id="436" r:id="rId154"/>
    <p:sldId id="437" r:id="rId155"/>
    <p:sldId id="438" r:id="rId156"/>
    <p:sldId id="439" r:id="rId157"/>
    <p:sldId id="440" r:id="rId158"/>
    <p:sldId id="441" r:id="rId159"/>
    <p:sldId id="442" r:id="rId160"/>
    <p:sldId id="443" r:id="rId161"/>
    <p:sldId id="444" r:id="rId162"/>
    <p:sldId id="445" r:id="rId163"/>
    <p:sldId id="446" r:id="rId164"/>
    <p:sldId id="447" r:id="rId165"/>
    <p:sldId id="448" r:id="rId166"/>
    <p:sldId id="449" r:id="rId167"/>
    <p:sldId id="478" r:id="rId168"/>
    <p:sldId id="902" r:id="rId169"/>
    <p:sldId id="886" r:id="rId170"/>
  </p:sldIdLst>
  <p:sldSz cx="12192000" cy="6858000"/>
  <p:notesSz cx="6805613" cy="9944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screen" id="{0ADA595F-8072-4B3B-9D41-3039079B87B3}">
          <p14:sldIdLst>
            <p14:sldId id="899"/>
          </p14:sldIdLst>
        </p14:section>
        <p14:section name="Welcome speech" id="{67E89190-DE53-4FBA-ACED-2D390C7D1076}">
          <p14:sldIdLst>
            <p14:sldId id="887"/>
          </p14:sldIdLst>
        </p14:section>
        <p14:section name="Danish Political System" id="{54C41575-9378-4305-BA6C-EA1801E13BB1}">
          <p14:sldIdLst>
            <p14:sldId id="900"/>
            <p14:sldId id="256"/>
            <p14:sldId id="570"/>
            <p14:sldId id="374"/>
            <p14:sldId id="378"/>
            <p14:sldId id="897"/>
            <p14:sldId id="890"/>
            <p14:sldId id="888"/>
            <p14:sldId id="891"/>
            <p14:sldId id="896"/>
            <p14:sldId id="898"/>
            <p14:sldId id="883"/>
            <p14:sldId id="269"/>
            <p14:sldId id="893"/>
            <p14:sldId id="375"/>
            <p14:sldId id="878"/>
            <p14:sldId id="880"/>
            <p14:sldId id="895"/>
            <p14:sldId id="407"/>
            <p14:sldId id="877"/>
            <p14:sldId id="376"/>
            <p14:sldId id="881"/>
            <p14:sldId id="573"/>
            <p14:sldId id="263"/>
          </p14:sldIdLst>
        </p14:section>
        <p14:section name="AI" id="{A0461896-3EF6-493B-8120-BEB8E42C0BAB}">
          <p14:sldIdLst>
            <p14:sldId id="903"/>
            <p14:sldId id="1618"/>
            <p14:sldId id="1620"/>
            <p14:sldId id="544"/>
            <p14:sldId id="1639"/>
            <p14:sldId id="2578"/>
            <p14:sldId id="2579"/>
            <p14:sldId id="511"/>
            <p14:sldId id="541"/>
            <p14:sldId id="542"/>
            <p14:sldId id="545"/>
            <p14:sldId id="561"/>
            <p14:sldId id="550"/>
            <p14:sldId id="556"/>
            <p14:sldId id="559"/>
            <p14:sldId id="508"/>
            <p14:sldId id="506"/>
            <p14:sldId id="560"/>
            <p14:sldId id="507"/>
            <p14:sldId id="514"/>
            <p14:sldId id="546"/>
            <p14:sldId id="543"/>
            <p14:sldId id="1668"/>
            <p14:sldId id="2583"/>
            <p14:sldId id="2581"/>
            <p14:sldId id="1098"/>
            <p14:sldId id="1100"/>
            <p14:sldId id="2584"/>
            <p14:sldId id="2575"/>
            <p14:sldId id="1640"/>
            <p14:sldId id="2580"/>
            <p14:sldId id="2574"/>
            <p14:sldId id="1665"/>
          </p14:sldIdLst>
        </p14:section>
        <p14:section name="ITS - Survey FIndings" id="{6EAC5949-36FA-436B-882A-822122CD2031}">
          <p14:sldIdLst>
            <p14:sldId id="2585"/>
            <p14:sldId id="2591"/>
            <p14:sldId id="400"/>
            <p14:sldId id="411"/>
            <p14:sldId id="2592"/>
            <p14:sldId id="403"/>
            <p14:sldId id="2593"/>
            <p14:sldId id="425"/>
            <p14:sldId id="422"/>
            <p14:sldId id="2594"/>
            <p14:sldId id="2595"/>
            <p14:sldId id="426"/>
            <p14:sldId id="414"/>
            <p14:sldId id="395"/>
          </p14:sldIdLst>
        </p14:section>
        <p14:section name="MEDST - Panel Debate" id="{336107EB-D3CC-4D4B-B9C7-7FED557B5700}">
          <p14:sldIdLst>
            <p14:sldId id="2586"/>
            <p14:sldId id="424"/>
            <p14:sldId id="427"/>
            <p14:sldId id="432"/>
            <p14:sldId id="428"/>
            <p14:sldId id="429"/>
            <p14:sldId id="410"/>
            <p14:sldId id="421"/>
            <p14:sldId id="423"/>
            <p14:sldId id="415"/>
            <p14:sldId id="434"/>
            <p14:sldId id="465"/>
            <p14:sldId id="466"/>
            <p14:sldId id="467"/>
            <p14:sldId id="468"/>
            <p14:sldId id="469"/>
            <p14:sldId id="470"/>
            <p14:sldId id="471"/>
            <p14:sldId id="472"/>
            <p14:sldId id="473"/>
            <p14:sldId id="474"/>
            <p14:sldId id="475"/>
            <p14:sldId id="476"/>
            <p14:sldId id="477"/>
            <p14:sldId id="450"/>
            <p14:sldId id="451"/>
            <p14:sldId id="452"/>
            <p14:sldId id="453"/>
            <p14:sldId id="454"/>
            <p14:sldId id="455"/>
            <p14:sldId id="456"/>
            <p14:sldId id="457"/>
            <p14:sldId id="458"/>
            <p14:sldId id="459"/>
            <p14:sldId id="460"/>
            <p14:sldId id="461"/>
            <p14:sldId id="462"/>
            <p14:sldId id="463"/>
            <p14:sldId id="464"/>
            <p14:sldId id="435"/>
            <p14:sldId id="436"/>
            <p14:sldId id="437"/>
            <p14:sldId id="438"/>
            <p14:sldId id="439"/>
            <p14:sldId id="440"/>
            <p14:sldId id="441"/>
            <p14:sldId id="442"/>
            <p14:sldId id="443"/>
            <p14:sldId id="444"/>
            <p14:sldId id="445"/>
            <p14:sldId id="446"/>
            <p14:sldId id="447"/>
            <p14:sldId id="448"/>
            <p14:sldId id="449"/>
            <p14:sldId id="478"/>
          </p14:sldIdLst>
        </p14:section>
        <p14:section name="Joint Summary" id="{D53EEF87-13E4-4546-833A-F9EF6C2E281F}">
          <p14:sldIdLst>
            <p14:sldId id="902"/>
            <p14:sldId id="88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17BB520-B07A-1382-53F4-4C0EBE6BBAA5}" name="Gustav Juhl Eriknauer" initials="GE" userId="S::guseri@oes.dk::dc4543d8-c72b-4968-9441-ff8ec630ca1f" providerId="AD"/>
  <p188:author id="{D0AD892E-4CA0-C70E-3B89-B068A5D74F88}" name="Caroline Kirk" initials="CK" userId="S::carkir@oes.dk::d5d7e0d6-1dab-4d8e-aadc-a2ff365dc188" providerId="AD"/>
  <p188:author id="{93F79932-C39F-A3CD-90DC-A363E5F38FF6}" name="Maria Møller Kursch" initials="MK" userId="S::markur@oes.dk::9815be1f-f4a1-4ad7-86dc-75330db5024a" providerId="AD"/>
  <p188:author id="{4C623A58-2F5E-5BE0-9EB8-DCAA603DD839}" name="Tianen Chen" initials="TC" userId="S::tiache@oes.dk::38b73ec9-be56-4ac9-958f-dbd4462a1afd" providerId="AD"/>
  <p188:author id="{CBA0F287-04B8-041D-9807-A0FED1015C88}" name="Morten Wiene" initials="MW" userId="S::morwi@oes.dk::2b23980b-1f31-44f8-a626-39fd0b718059" providerId="AD"/>
  <p188:author id="{7A94899E-0996-DFB0-5DD2-82F56C1DCD1E}" name="Jonathan Leer-Birlov" initials="JL" userId="S::jonbir@oes.dk::559b815c-bd62-4865-8529-a022e70375f2" providerId="AD"/>
</p188: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F5F5"/>
    <a:srgbClr val="1E7687"/>
    <a:srgbClr val="FFFFFF"/>
    <a:srgbClr val="D0524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2A4A7FB-EC03-4E65-B6AB-0BAE1EB8360E}" v="45" dt="2025-09-29T11:43:52.16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3696" autoAdjust="0"/>
    <p:restoredTop sz="94690" autoAdjust="0"/>
  </p:normalViewPr>
  <p:slideViewPr>
    <p:cSldViewPr snapToGrid="0">
      <p:cViewPr varScale="1">
        <p:scale>
          <a:sx n="115" d="100"/>
          <a:sy n="115" d="100"/>
        </p:scale>
        <p:origin x="4308" y="11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4632" y="954"/>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77.xml"/><Relationship Id="rId21" Type="http://schemas.openxmlformats.org/officeDocument/2006/relationships/customXml" Target="../customXml/item21.xml"/><Relationship Id="rId42" Type="http://schemas.openxmlformats.org/officeDocument/2006/relationships/slide" Target="slides/slide2.xml"/><Relationship Id="rId63" Type="http://schemas.openxmlformats.org/officeDocument/2006/relationships/slide" Target="slides/slide23.xml"/><Relationship Id="rId84" Type="http://schemas.openxmlformats.org/officeDocument/2006/relationships/slide" Target="slides/slide44.xml"/><Relationship Id="rId138" Type="http://schemas.openxmlformats.org/officeDocument/2006/relationships/slide" Target="slides/slide98.xml"/><Relationship Id="rId159" Type="http://schemas.openxmlformats.org/officeDocument/2006/relationships/slide" Target="slides/slide119.xml"/><Relationship Id="rId170" Type="http://schemas.openxmlformats.org/officeDocument/2006/relationships/slide" Target="slides/slide130.xml"/><Relationship Id="rId107" Type="http://schemas.openxmlformats.org/officeDocument/2006/relationships/slide" Target="slides/slide67.xml"/><Relationship Id="rId11" Type="http://schemas.openxmlformats.org/officeDocument/2006/relationships/customXml" Target="../customXml/item11.xml"/><Relationship Id="rId32" Type="http://schemas.openxmlformats.org/officeDocument/2006/relationships/slideMaster" Target="slideMasters/slideMaster1.xml"/><Relationship Id="rId53" Type="http://schemas.openxmlformats.org/officeDocument/2006/relationships/slide" Target="slides/slide13.xml"/><Relationship Id="rId74" Type="http://schemas.openxmlformats.org/officeDocument/2006/relationships/slide" Target="slides/slide34.xml"/><Relationship Id="rId128" Type="http://schemas.openxmlformats.org/officeDocument/2006/relationships/slide" Target="slides/slide88.xml"/><Relationship Id="rId149" Type="http://schemas.openxmlformats.org/officeDocument/2006/relationships/slide" Target="slides/slide109.xml"/><Relationship Id="rId5" Type="http://schemas.openxmlformats.org/officeDocument/2006/relationships/customXml" Target="../customXml/item5.xml"/><Relationship Id="rId95" Type="http://schemas.openxmlformats.org/officeDocument/2006/relationships/slide" Target="slides/slide55.xml"/><Relationship Id="rId160" Type="http://schemas.openxmlformats.org/officeDocument/2006/relationships/slide" Target="slides/slide120.xml"/><Relationship Id="rId22" Type="http://schemas.openxmlformats.org/officeDocument/2006/relationships/customXml" Target="../customXml/item22.xml"/><Relationship Id="rId43" Type="http://schemas.openxmlformats.org/officeDocument/2006/relationships/slide" Target="slides/slide3.xml"/><Relationship Id="rId64" Type="http://schemas.openxmlformats.org/officeDocument/2006/relationships/slide" Target="slides/slide24.xml"/><Relationship Id="rId118" Type="http://schemas.openxmlformats.org/officeDocument/2006/relationships/slide" Target="slides/slide78.xml"/><Relationship Id="rId139" Type="http://schemas.openxmlformats.org/officeDocument/2006/relationships/slide" Target="slides/slide99.xml"/><Relationship Id="rId85" Type="http://schemas.openxmlformats.org/officeDocument/2006/relationships/slide" Target="slides/slide45.xml"/><Relationship Id="rId150" Type="http://schemas.openxmlformats.org/officeDocument/2006/relationships/slide" Target="slides/slide110.xml"/><Relationship Id="rId171" Type="http://schemas.openxmlformats.org/officeDocument/2006/relationships/notesMaster" Target="notesMasters/notesMaster1.xml"/><Relationship Id="rId12" Type="http://schemas.openxmlformats.org/officeDocument/2006/relationships/customXml" Target="../customXml/item12.xml"/><Relationship Id="rId33" Type="http://schemas.openxmlformats.org/officeDocument/2006/relationships/slideMaster" Target="slideMasters/slideMaster2.xml"/><Relationship Id="rId108" Type="http://schemas.openxmlformats.org/officeDocument/2006/relationships/slide" Target="slides/slide68.xml"/><Relationship Id="rId129" Type="http://schemas.openxmlformats.org/officeDocument/2006/relationships/slide" Target="slides/slide89.xml"/><Relationship Id="rId54" Type="http://schemas.openxmlformats.org/officeDocument/2006/relationships/slide" Target="slides/slide14.xml"/><Relationship Id="rId75" Type="http://schemas.openxmlformats.org/officeDocument/2006/relationships/slide" Target="slides/slide35.xml"/><Relationship Id="rId96" Type="http://schemas.openxmlformats.org/officeDocument/2006/relationships/slide" Target="slides/slide56.xml"/><Relationship Id="rId140" Type="http://schemas.openxmlformats.org/officeDocument/2006/relationships/slide" Target="slides/slide100.xml"/><Relationship Id="rId161" Type="http://schemas.openxmlformats.org/officeDocument/2006/relationships/slide" Target="slides/slide121.xml"/><Relationship Id="rId6" Type="http://schemas.openxmlformats.org/officeDocument/2006/relationships/customXml" Target="../customXml/item6.xml"/><Relationship Id="rId23" Type="http://schemas.openxmlformats.org/officeDocument/2006/relationships/customXml" Target="../customXml/item23.xml"/><Relationship Id="rId28" Type="http://schemas.openxmlformats.org/officeDocument/2006/relationships/customXml" Target="../customXml/item28.xml"/><Relationship Id="rId49" Type="http://schemas.openxmlformats.org/officeDocument/2006/relationships/slide" Target="slides/slide9.xml"/><Relationship Id="rId114" Type="http://schemas.openxmlformats.org/officeDocument/2006/relationships/slide" Target="slides/slide74.xml"/><Relationship Id="rId119" Type="http://schemas.openxmlformats.org/officeDocument/2006/relationships/slide" Target="slides/slide79.xml"/><Relationship Id="rId44" Type="http://schemas.openxmlformats.org/officeDocument/2006/relationships/slide" Target="slides/slide4.xml"/><Relationship Id="rId60" Type="http://schemas.openxmlformats.org/officeDocument/2006/relationships/slide" Target="slides/slide20.xml"/><Relationship Id="rId65" Type="http://schemas.openxmlformats.org/officeDocument/2006/relationships/slide" Target="slides/slide25.xml"/><Relationship Id="rId81" Type="http://schemas.openxmlformats.org/officeDocument/2006/relationships/slide" Target="slides/slide41.xml"/><Relationship Id="rId86" Type="http://schemas.openxmlformats.org/officeDocument/2006/relationships/slide" Target="slides/slide46.xml"/><Relationship Id="rId130" Type="http://schemas.openxmlformats.org/officeDocument/2006/relationships/slide" Target="slides/slide90.xml"/><Relationship Id="rId135" Type="http://schemas.openxmlformats.org/officeDocument/2006/relationships/slide" Target="slides/slide95.xml"/><Relationship Id="rId151" Type="http://schemas.openxmlformats.org/officeDocument/2006/relationships/slide" Target="slides/slide111.xml"/><Relationship Id="rId156" Type="http://schemas.openxmlformats.org/officeDocument/2006/relationships/slide" Target="slides/slide116.xml"/><Relationship Id="rId177" Type="http://schemas.microsoft.com/office/2015/10/relationships/revisionInfo" Target="revisionInfo.xml"/><Relationship Id="rId172" Type="http://schemas.openxmlformats.org/officeDocument/2006/relationships/handoutMaster" Target="handoutMasters/handoutMaster1.xml"/><Relationship Id="rId13" Type="http://schemas.openxmlformats.org/officeDocument/2006/relationships/customXml" Target="../customXml/item13.xml"/><Relationship Id="rId18" Type="http://schemas.openxmlformats.org/officeDocument/2006/relationships/customXml" Target="../customXml/item18.xml"/><Relationship Id="rId39" Type="http://schemas.openxmlformats.org/officeDocument/2006/relationships/slideMaster" Target="slideMasters/slideMaster8.xml"/><Relationship Id="rId109" Type="http://schemas.openxmlformats.org/officeDocument/2006/relationships/slide" Target="slides/slide69.xml"/><Relationship Id="rId34" Type="http://schemas.openxmlformats.org/officeDocument/2006/relationships/slideMaster" Target="slideMasters/slideMaster3.xml"/><Relationship Id="rId50" Type="http://schemas.openxmlformats.org/officeDocument/2006/relationships/slide" Target="slides/slide10.xml"/><Relationship Id="rId55" Type="http://schemas.openxmlformats.org/officeDocument/2006/relationships/slide" Target="slides/slide15.xml"/><Relationship Id="rId76" Type="http://schemas.openxmlformats.org/officeDocument/2006/relationships/slide" Target="slides/slide36.xml"/><Relationship Id="rId97" Type="http://schemas.openxmlformats.org/officeDocument/2006/relationships/slide" Target="slides/slide57.xml"/><Relationship Id="rId104" Type="http://schemas.openxmlformats.org/officeDocument/2006/relationships/slide" Target="slides/slide64.xml"/><Relationship Id="rId120" Type="http://schemas.openxmlformats.org/officeDocument/2006/relationships/slide" Target="slides/slide80.xml"/><Relationship Id="rId125" Type="http://schemas.openxmlformats.org/officeDocument/2006/relationships/slide" Target="slides/slide85.xml"/><Relationship Id="rId141" Type="http://schemas.openxmlformats.org/officeDocument/2006/relationships/slide" Target="slides/slide101.xml"/><Relationship Id="rId146" Type="http://schemas.openxmlformats.org/officeDocument/2006/relationships/slide" Target="slides/slide106.xml"/><Relationship Id="rId167" Type="http://schemas.openxmlformats.org/officeDocument/2006/relationships/slide" Target="slides/slide127.xml"/><Relationship Id="rId7" Type="http://schemas.openxmlformats.org/officeDocument/2006/relationships/customXml" Target="../customXml/item7.xml"/><Relationship Id="rId71" Type="http://schemas.openxmlformats.org/officeDocument/2006/relationships/slide" Target="slides/slide31.xml"/><Relationship Id="rId92" Type="http://schemas.openxmlformats.org/officeDocument/2006/relationships/slide" Target="slides/slide52.xml"/><Relationship Id="rId162" Type="http://schemas.openxmlformats.org/officeDocument/2006/relationships/slide" Target="slides/slide122.xml"/><Relationship Id="rId2" Type="http://schemas.openxmlformats.org/officeDocument/2006/relationships/customXml" Target="../customXml/item2.xml"/><Relationship Id="rId29" Type="http://schemas.openxmlformats.org/officeDocument/2006/relationships/customXml" Target="../customXml/item29.xml"/><Relationship Id="rId24" Type="http://schemas.openxmlformats.org/officeDocument/2006/relationships/customXml" Target="../customXml/item24.xml"/><Relationship Id="rId40" Type="http://schemas.openxmlformats.org/officeDocument/2006/relationships/slideMaster" Target="slideMasters/slideMaster9.xml"/><Relationship Id="rId45" Type="http://schemas.openxmlformats.org/officeDocument/2006/relationships/slide" Target="slides/slide5.xml"/><Relationship Id="rId66" Type="http://schemas.openxmlformats.org/officeDocument/2006/relationships/slide" Target="slides/slide26.xml"/><Relationship Id="rId87" Type="http://schemas.openxmlformats.org/officeDocument/2006/relationships/slide" Target="slides/slide47.xml"/><Relationship Id="rId110" Type="http://schemas.openxmlformats.org/officeDocument/2006/relationships/slide" Target="slides/slide70.xml"/><Relationship Id="rId115" Type="http://schemas.openxmlformats.org/officeDocument/2006/relationships/slide" Target="slides/slide75.xml"/><Relationship Id="rId131" Type="http://schemas.openxmlformats.org/officeDocument/2006/relationships/slide" Target="slides/slide91.xml"/><Relationship Id="rId136" Type="http://schemas.openxmlformats.org/officeDocument/2006/relationships/slide" Target="slides/slide96.xml"/><Relationship Id="rId157" Type="http://schemas.openxmlformats.org/officeDocument/2006/relationships/slide" Target="slides/slide117.xml"/><Relationship Id="rId178" Type="http://schemas.microsoft.com/office/2018/10/relationships/authors" Target="authors.xml"/><Relationship Id="rId61" Type="http://schemas.openxmlformats.org/officeDocument/2006/relationships/slide" Target="slides/slide21.xml"/><Relationship Id="rId82" Type="http://schemas.openxmlformats.org/officeDocument/2006/relationships/slide" Target="slides/slide42.xml"/><Relationship Id="rId152" Type="http://schemas.openxmlformats.org/officeDocument/2006/relationships/slide" Target="slides/slide112.xml"/><Relationship Id="rId173" Type="http://schemas.openxmlformats.org/officeDocument/2006/relationships/presProps" Target="presProps.xml"/><Relationship Id="rId19" Type="http://schemas.openxmlformats.org/officeDocument/2006/relationships/customXml" Target="../customXml/item19.xml"/><Relationship Id="rId14" Type="http://schemas.openxmlformats.org/officeDocument/2006/relationships/customXml" Target="../customXml/item14.xml"/><Relationship Id="rId30" Type="http://schemas.openxmlformats.org/officeDocument/2006/relationships/customXml" Target="../customXml/item30.xml"/><Relationship Id="rId35" Type="http://schemas.openxmlformats.org/officeDocument/2006/relationships/slideMaster" Target="slideMasters/slideMaster4.xml"/><Relationship Id="rId56" Type="http://schemas.openxmlformats.org/officeDocument/2006/relationships/slide" Target="slides/slide16.xml"/><Relationship Id="rId77" Type="http://schemas.openxmlformats.org/officeDocument/2006/relationships/slide" Target="slides/slide37.xml"/><Relationship Id="rId100" Type="http://schemas.openxmlformats.org/officeDocument/2006/relationships/slide" Target="slides/slide60.xml"/><Relationship Id="rId105" Type="http://schemas.openxmlformats.org/officeDocument/2006/relationships/slide" Target="slides/slide65.xml"/><Relationship Id="rId126" Type="http://schemas.openxmlformats.org/officeDocument/2006/relationships/slide" Target="slides/slide86.xml"/><Relationship Id="rId147" Type="http://schemas.openxmlformats.org/officeDocument/2006/relationships/slide" Target="slides/slide107.xml"/><Relationship Id="rId168" Type="http://schemas.openxmlformats.org/officeDocument/2006/relationships/slide" Target="slides/slide128.xml"/><Relationship Id="rId8" Type="http://schemas.openxmlformats.org/officeDocument/2006/relationships/customXml" Target="../customXml/item8.xml"/><Relationship Id="rId51" Type="http://schemas.openxmlformats.org/officeDocument/2006/relationships/slide" Target="slides/slide11.xml"/><Relationship Id="rId72" Type="http://schemas.openxmlformats.org/officeDocument/2006/relationships/slide" Target="slides/slide32.xml"/><Relationship Id="rId93" Type="http://schemas.openxmlformats.org/officeDocument/2006/relationships/slide" Target="slides/slide53.xml"/><Relationship Id="rId98" Type="http://schemas.openxmlformats.org/officeDocument/2006/relationships/slide" Target="slides/slide58.xml"/><Relationship Id="rId121" Type="http://schemas.openxmlformats.org/officeDocument/2006/relationships/slide" Target="slides/slide81.xml"/><Relationship Id="rId142" Type="http://schemas.openxmlformats.org/officeDocument/2006/relationships/slide" Target="slides/slide102.xml"/><Relationship Id="rId163" Type="http://schemas.openxmlformats.org/officeDocument/2006/relationships/slide" Target="slides/slide123.xml"/><Relationship Id="rId3" Type="http://schemas.openxmlformats.org/officeDocument/2006/relationships/customXml" Target="../customXml/item3.xml"/><Relationship Id="rId25" Type="http://schemas.openxmlformats.org/officeDocument/2006/relationships/customXml" Target="../customXml/item25.xml"/><Relationship Id="rId46" Type="http://schemas.openxmlformats.org/officeDocument/2006/relationships/slide" Target="slides/slide6.xml"/><Relationship Id="rId67" Type="http://schemas.openxmlformats.org/officeDocument/2006/relationships/slide" Target="slides/slide27.xml"/><Relationship Id="rId116" Type="http://schemas.openxmlformats.org/officeDocument/2006/relationships/slide" Target="slides/slide76.xml"/><Relationship Id="rId137" Type="http://schemas.openxmlformats.org/officeDocument/2006/relationships/slide" Target="slides/slide97.xml"/><Relationship Id="rId158" Type="http://schemas.openxmlformats.org/officeDocument/2006/relationships/slide" Target="slides/slide118.xml"/><Relationship Id="rId20" Type="http://schemas.openxmlformats.org/officeDocument/2006/relationships/customXml" Target="../customXml/item20.xml"/><Relationship Id="rId41" Type="http://schemas.openxmlformats.org/officeDocument/2006/relationships/slide" Target="slides/slide1.xml"/><Relationship Id="rId62" Type="http://schemas.openxmlformats.org/officeDocument/2006/relationships/slide" Target="slides/slide22.xml"/><Relationship Id="rId83" Type="http://schemas.openxmlformats.org/officeDocument/2006/relationships/slide" Target="slides/slide43.xml"/><Relationship Id="rId88" Type="http://schemas.openxmlformats.org/officeDocument/2006/relationships/slide" Target="slides/slide48.xml"/><Relationship Id="rId111" Type="http://schemas.openxmlformats.org/officeDocument/2006/relationships/slide" Target="slides/slide71.xml"/><Relationship Id="rId132" Type="http://schemas.openxmlformats.org/officeDocument/2006/relationships/slide" Target="slides/slide92.xml"/><Relationship Id="rId153" Type="http://schemas.openxmlformats.org/officeDocument/2006/relationships/slide" Target="slides/slide113.xml"/><Relationship Id="rId174" Type="http://schemas.openxmlformats.org/officeDocument/2006/relationships/viewProps" Target="viewProps.xml"/><Relationship Id="rId15" Type="http://schemas.openxmlformats.org/officeDocument/2006/relationships/customXml" Target="../customXml/item15.xml"/><Relationship Id="rId36" Type="http://schemas.openxmlformats.org/officeDocument/2006/relationships/slideMaster" Target="slideMasters/slideMaster5.xml"/><Relationship Id="rId57" Type="http://schemas.openxmlformats.org/officeDocument/2006/relationships/slide" Target="slides/slide17.xml"/><Relationship Id="rId106" Type="http://schemas.openxmlformats.org/officeDocument/2006/relationships/slide" Target="slides/slide66.xml"/><Relationship Id="rId127" Type="http://schemas.openxmlformats.org/officeDocument/2006/relationships/slide" Target="slides/slide87.xml"/><Relationship Id="rId10" Type="http://schemas.openxmlformats.org/officeDocument/2006/relationships/customXml" Target="../customXml/item10.xml"/><Relationship Id="rId31" Type="http://schemas.openxmlformats.org/officeDocument/2006/relationships/customXml" Target="../customXml/item31.xml"/><Relationship Id="rId52" Type="http://schemas.openxmlformats.org/officeDocument/2006/relationships/slide" Target="slides/slide12.xml"/><Relationship Id="rId73" Type="http://schemas.openxmlformats.org/officeDocument/2006/relationships/slide" Target="slides/slide33.xml"/><Relationship Id="rId78" Type="http://schemas.openxmlformats.org/officeDocument/2006/relationships/slide" Target="slides/slide38.xml"/><Relationship Id="rId94" Type="http://schemas.openxmlformats.org/officeDocument/2006/relationships/slide" Target="slides/slide54.xml"/><Relationship Id="rId99" Type="http://schemas.openxmlformats.org/officeDocument/2006/relationships/slide" Target="slides/slide59.xml"/><Relationship Id="rId101" Type="http://schemas.openxmlformats.org/officeDocument/2006/relationships/slide" Target="slides/slide61.xml"/><Relationship Id="rId122" Type="http://schemas.openxmlformats.org/officeDocument/2006/relationships/slide" Target="slides/slide82.xml"/><Relationship Id="rId143" Type="http://schemas.openxmlformats.org/officeDocument/2006/relationships/slide" Target="slides/slide103.xml"/><Relationship Id="rId148" Type="http://schemas.openxmlformats.org/officeDocument/2006/relationships/slide" Target="slides/slide108.xml"/><Relationship Id="rId164" Type="http://schemas.openxmlformats.org/officeDocument/2006/relationships/slide" Target="slides/slide124.xml"/><Relationship Id="rId169" Type="http://schemas.openxmlformats.org/officeDocument/2006/relationships/slide" Target="slides/slide129.xml"/><Relationship Id="rId4" Type="http://schemas.openxmlformats.org/officeDocument/2006/relationships/customXml" Target="../customXml/item4.xml"/><Relationship Id="rId9" Type="http://schemas.openxmlformats.org/officeDocument/2006/relationships/customXml" Target="../customXml/item9.xml"/><Relationship Id="rId26" Type="http://schemas.openxmlformats.org/officeDocument/2006/relationships/customXml" Target="../customXml/item26.xml"/><Relationship Id="rId47" Type="http://schemas.openxmlformats.org/officeDocument/2006/relationships/slide" Target="slides/slide7.xml"/><Relationship Id="rId68" Type="http://schemas.openxmlformats.org/officeDocument/2006/relationships/slide" Target="slides/slide28.xml"/><Relationship Id="rId89" Type="http://schemas.openxmlformats.org/officeDocument/2006/relationships/slide" Target="slides/slide49.xml"/><Relationship Id="rId112" Type="http://schemas.openxmlformats.org/officeDocument/2006/relationships/slide" Target="slides/slide72.xml"/><Relationship Id="rId133" Type="http://schemas.openxmlformats.org/officeDocument/2006/relationships/slide" Target="slides/slide93.xml"/><Relationship Id="rId154" Type="http://schemas.openxmlformats.org/officeDocument/2006/relationships/slide" Target="slides/slide114.xml"/><Relationship Id="rId175" Type="http://schemas.openxmlformats.org/officeDocument/2006/relationships/theme" Target="theme/theme1.xml"/><Relationship Id="rId16" Type="http://schemas.openxmlformats.org/officeDocument/2006/relationships/customXml" Target="../customXml/item16.xml"/><Relationship Id="rId37" Type="http://schemas.openxmlformats.org/officeDocument/2006/relationships/slideMaster" Target="slideMasters/slideMaster6.xml"/><Relationship Id="rId58" Type="http://schemas.openxmlformats.org/officeDocument/2006/relationships/slide" Target="slides/slide18.xml"/><Relationship Id="rId79" Type="http://schemas.openxmlformats.org/officeDocument/2006/relationships/slide" Target="slides/slide39.xml"/><Relationship Id="rId102" Type="http://schemas.openxmlformats.org/officeDocument/2006/relationships/slide" Target="slides/slide62.xml"/><Relationship Id="rId123" Type="http://schemas.openxmlformats.org/officeDocument/2006/relationships/slide" Target="slides/slide83.xml"/><Relationship Id="rId144" Type="http://schemas.openxmlformats.org/officeDocument/2006/relationships/slide" Target="slides/slide104.xml"/><Relationship Id="rId90" Type="http://schemas.openxmlformats.org/officeDocument/2006/relationships/slide" Target="slides/slide50.xml"/><Relationship Id="rId165" Type="http://schemas.openxmlformats.org/officeDocument/2006/relationships/slide" Target="slides/slide125.xml"/><Relationship Id="rId27" Type="http://schemas.openxmlformats.org/officeDocument/2006/relationships/customXml" Target="../customXml/item27.xml"/><Relationship Id="rId48" Type="http://schemas.openxmlformats.org/officeDocument/2006/relationships/slide" Target="slides/slide8.xml"/><Relationship Id="rId69" Type="http://schemas.openxmlformats.org/officeDocument/2006/relationships/slide" Target="slides/slide29.xml"/><Relationship Id="rId113" Type="http://schemas.openxmlformats.org/officeDocument/2006/relationships/slide" Target="slides/slide73.xml"/><Relationship Id="rId134" Type="http://schemas.openxmlformats.org/officeDocument/2006/relationships/slide" Target="slides/slide94.xml"/><Relationship Id="rId80" Type="http://schemas.openxmlformats.org/officeDocument/2006/relationships/slide" Target="slides/slide40.xml"/><Relationship Id="rId155" Type="http://schemas.openxmlformats.org/officeDocument/2006/relationships/slide" Target="slides/slide115.xml"/><Relationship Id="rId176" Type="http://schemas.openxmlformats.org/officeDocument/2006/relationships/tableStyles" Target="tableStyles.xml"/><Relationship Id="rId17" Type="http://schemas.openxmlformats.org/officeDocument/2006/relationships/customXml" Target="../customXml/item17.xml"/><Relationship Id="rId38" Type="http://schemas.openxmlformats.org/officeDocument/2006/relationships/slideMaster" Target="slideMasters/slideMaster7.xml"/><Relationship Id="rId59" Type="http://schemas.openxmlformats.org/officeDocument/2006/relationships/slide" Target="slides/slide19.xml"/><Relationship Id="rId103" Type="http://schemas.openxmlformats.org/officeDocument/2006/relationships/slide" Target="slides/slide63.xml"/><Relationship Id="rId124" Type="http://schemas.openxmlformats.org/officeDocument/2006/relationships/slide" Target="slides/slide84.xml"/><Relationship Id="rId70" Type="http://schemas.openxmlformats.org/officeDocument/2006/relationships/slide" Target="slides/slide30.xml"/><Relationship Id="rId91" Type="http://schemas.openxmlformats.org/officeDocument/2006/relationships/slide" Target="slides/slide51.xml"/><Relationship Id="rId145" Type="http://schemas.openxmlformats.org/officeDocument/2006/relationships/slide" Target="slides/slide105.xml"/><Relationship Id="rId166" Type="http://schemas.openxmlformats.org/officeDocument/2006/relationships/slide" Target="slides/slide126.xml"/><Relationship Id="rId1" Type="http://schemas.openxmlformats.org/officeDocument/2006/relationships/customXml" Target="../customXml/item1.xml"/></Relationships>
</file>

<file path=ppt/charts/_rels/chart1.xml.rels><?xml version="1.0" encoding="UTF-8" standalone="yes"?>
<Relationships xmlns="http://schemas.openxmlformats.org/package/2006/relationships"><Relationship Id="rId3" Type="http://schemas.openxmlformats.org/officeDocument/2006/relationships/oleObject" Target="../embeddings/oleObject62.bin"/><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tx2"/>
            </a:solidFill>
            <a:ln>
              <a:noFill/>
            </a:ln>
            <a:effectLst/>
          </c:spPr>
          <c:invertIfNegative val="0"/>
          <c:cat>
            <c:strRef>
              <c:f>'Ark1'!$P$21:$P$25</c:f>
              <c:strCache>
                <c:ptCount val="5"/>
                <c:pt idx="0">
                  <c:v>Very poor</c:v>
                </c:pt>
                <c:pt idx="1">
                  <c:v>Poor</c:v>
                </c:pt>
                <c:pt idx="2">
                  <c:v>Neither</c:v>
                </c:pt>
                <c:pt idx="3">
                  <c:v>Good</c:v>
                </c:pt>
                <c:pt idx="4">
                  <c:v>Very good</c:v>
                </c:pt>
              </c:strCache>
            </c:strRef>
          </c:cat>
          <c:val>
            <c:numRef>
              <c:f>'Ark1'!$Q$21:$Q$25</c:f>
              <c:numCache>
                <c:formatCode>#,##0.0</c:formatCode>
                <c:ptCount val="5"/>
                <c:pt idx="0">
                  <c:v>2.7686570000000001</c:v>
                </c:pt>
                <c:pt idx="1">
                  <c:v>3.2029519999999998</c:v>
                </c:pt>
                <c:pt idx="2">
                  <c:v>3.5813950000000001</c:v>
                </c:pt>
                <c:pt idx="3">
                  <c:v>4.0629850000000003</c:v>
                </c:pt>
                <c:pt idx="4">
                  <c:v>4.3919090000000001</c:v>
                </c:pt>
              </c:numCache>
            </c:numRef>
          </c:val>
          <c:extLst>
            <c:ext xmlns:c16="http://schemas.microsoft.com/office/drawing/2014/chart" uri="{C3380CC4-5D6E-409C-BE32-E72D297353CC}">
              <c16:uniqueId val="{00000000-1EC9-4523-9EE5-42902DCD63D7}"/>
            </c:ext>
          </c:extLst>
        </c:ser>
        <c:dLbls>
          <c:showLegendKey val="0"/>
          <c:showVal val="0"/>
          <c:showCatName val="0"/>
          <c:showSerName val="0"/>
          <c:showPercent val="0"/>
          <c:showBubbleSize val="0"/>
        </c:dLbls>
        <c:gapWidth val="219"/>
        <c:overlap val="-27"/>
        <c:axId val="1495664"/>
        <c:axId val="1464849376"/>
      </c:barChart>
      <c:catAx>
        <c:axId val="14956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da-DK"/>
          </a:p>
        </c:txPr>
        <c:crossAx val="1464849376"/>
        <c:crosses val="autoZero"/>
        <c:auto val="1"/>
        <c:lblAlgn val="ctr"/>
        <c:lblOffset val="100"/>
        <c:noMultiLvlLbl val="0"/>
      </c:catAx>
      <c:valAx>
        <c:axId val="1464849376"/>
        <c:scaling>
          <c:orientation val="minMax"/>
          <c:max val="4.5"/>
          <c:min val="2"/>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r>
                  <a:rPr lang="da-DK" sz="1400" dirty="0"/>
                  <a:t>”</a:t>
                </a:r>
              </a:p>
            </c:rich>
          </c:tx>
          <c:layout>
            <c:manualLayout>
              <c:xMode val="edge"/>
              <c:yMode val="edge"/>
              <c:x val="2.732919254658385E-2"/>
              <c:y val="0.17391846787474571"/>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da-DK"/>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da-DK"/>
          </a:p>
        </c:txPr>
        <c:crossAx val="14956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solidFill>
            <a:schemeClr val="tx1"/>
          </a:solidFill>
          <a:latin typeface="Arial" panose="020B0604020202020204" pitchFamily="34" charset="0"/>
          <a:cs typeface="Arial" panose="020B0604020202020204" pitchFamily="34" charset="0"/>
        </a:defRPr>
      </a:pPr>
      <a:endParaRPr lang="da-DK"/>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image" Target="../media/image151.png"/><Relationship Id="rId6" Type="http://schemas.openxmlformats.org/officeDocument/2006/relationships/image" Target="../media/image156.png"/><Relationship Id="rId5" Type="http://schemas.openxmlformats.org/officeDocument/2006/relationships/image" Target="../media/image155.png"/><Relationship Id="rId4" Type="http://schemas.openxmlformats.org/officeDocument/2006/relationships/image" Target="../media/image154.png"/></Relationships>
</file>

<file path=ppt/diagrams/_rels/data3.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image" Target="../media/image222.png"/><Relationship Id="rId1" Type="http://schemas.openxmlformats.org/officeDocument/2006/relationships/image" Target="../media/image221.png"/></Relationships>
</file>

<file path=ppt/diagrams/_rels/data5.xml.rels><?xml version="1.0" encoding="UTF-8" standalone="yes"?>
<Relationships xmlns="http://schemas.openxmlformats.org/package/2006/relationships"><Relationship Id="rId2" Type="http://schemas.openxmlformats.org/officeDocument/2006/relationships/image" Target="../media/image227.png"/><Relationship Id="rId1" Type="http://schemas.openxmlformats.org/officeDocument/2006/relationships/image" Target="../media/image226.png"/></Relationships>
</file>

<file path=ppt/diagrams/_rels/data8.xml.rels><?xml version="1.0" encoding="UTF-8" standalone="yes"?>
<Relationships xmlns="http://schemas.openxmlformats.org/package/2006/relationships"><Relationship Id="rId8" Type="http://schemas.openxmlformats.org/officeDocument/2006/relationships/image" Target="../media/image268.svg"/><Relationship Id="rId3" Type="http://schemas.openxmlformats.org/officeDocument/2006/relationships/image" Target="../media/image263.png"/><Relationship Id="rId7" Type="http://schemas.openxmlformats.org/officeDocument/2006/relationships/image" Target="../media/image267.png"/><Relationship Id="rId2" Type="http://schemas.openxmlformats.org/officeDocument/2006/relationships/image" Target="../media/image262.svg"/><Relationship Id="rId1" Type="http://schemas.openxmlformats.org/officeDocument/2006/relationships/image" Target="../media/image261.png"/><Relationship Id="rId6" Type="http://schemas.openxmlformats.org/officeDocument/2006/relationships/image" Target="../media/image266.svg"/><Relationship Id="rId5" Type="http://schemas.openxmlformats.org/officeDocument/2006/relationships/image" Target="../media/image265.png"/><Relationship Id="rId4" Type="http://schemas.openxmlformats.org/officeDocument/2006/relationships/image" Target="../media/image264.svg"/></Relationships>
</file>

<file path=ppt/diagrams/_rels/data9.xml.rels><?xml version="1.0" encoding="UTF-8" standalone="yes"?>
<Relationships xmlns="http://schemas.openxmlformats.org/package/2006/relationships"><Relationship Id="rId3" Type="http://schemas.openxmlformats.org/officeDocument/2006/relationships/image" Target="../media/image279.png"/><Relationship Id="rId2" Type="http://schemas.openxmlformats.org/officeDocument/2006/relationships/image" Target="../media/image278.svg"/><Relationship Id="rId1" Type="http://schemas.openxmlformats.org/officeDocument/2006/relationships/image" Target="../media/image277.png"/><Relationship Id="rId6" Type="http://schemas.openxmlformats.org/officeDocument/2006/relationships/image" Target="../media/image282.svg"/><Relationship Id="rId5" Type="http://schemas.openxmlformats.org/officeDocument/2006/relationships/image" Target="../media/image281.png"/><Relationship Id="rId4" Type="http://schemas.openxmlformats.org/officeDocument/2006/relationships/image" Target="../media/image280.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image" Target="../media/image151.png"/><Relationship Id="rId6" Type="http://schemas.openxmlformats.org/officeDocument/2006/relationships/image" Target="../media/image156.png"/><Relationship Id="rId5" Type="http://schemas.openxmlformats.org/officeDocument/2006/relationships/image" Target="../media/image155.png"/><Relationship Id="rId4" Type="http://schemas.openxmlformats.org/officeDocument/2006/relationships/image" Target="../media/image154.png"/></Relationships>
</file>

<file path=ppt/diagrams/_rels/drawing3.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image" Target="../media/image222.png"/><Relationship Id="rId1" Type="http://schemas.openxmlformats.org/officeDocument/2006/relationships/image" Target="../media/image221.png"/></Relationships>
</file>

<file path=ppt/diagrams/_rels/drawing5.xml.rels><?xml version="1.0" encoding="UTF-8" standalone="yes"?>
<Relationships xmlns="http://schemas.openxmlformats.org/package/2006/relationships"><Relationship Id="rId2" Type="http://schemas.openxmlformats.org/officeDocument/2006/relationships/image" Target="../media/image227.png"/><Relationship Id="rId1" Type="http://schemas.openxmlformats.org/officeDocument/2006/relationships/image" Target="../media/image226.png"/></Relationships>
</file>

<file path=ppt/diagrams/_rels/drawing8.xml.rels><?xml version="1.0" encoding="UTF-8" standalone="yes"?>
<Relationships xmlns="http://schemas.openxmlformats.org/package/2006/relationships"><Relationship Id="rId8" Type="http://schemas.openxmlformats.org/officeDocument/2006/relationships/image" Target="../media/image268.svg"/><Relationship Id="rId3" Type="http://schemas.openxmlformats.org/officeDocument/2006/relationships/image" Target="../media/image263.png"/><Relationship Id="rId7" Type="http://schemas.openxmlformats.org/officeDocument/2006/relationships/image" Target="../media/image267.png"/><Relationship Id="rId2" Type="http://schemas.openxmlformats.org/officeDocument/2006/relationships/image" Target="../media/image262.svg"/><Relationship Id="rId1" Type="http://schemas.openxmlformats.org/officeDocument/2006/relationships/image" Target="../media/image261.png"/><Relationship Id="rId6" Type="http://schemas.openxmlformats.org/officeDocument/2006/relationships/image" Target="../media/image266.svg"/><Relationship Id="rId5" Type="http://schemas.openxmlformats.org/officeDocument/2006/relationships/image" Target="../media/image265.png"/><Relationship Id="rId4" Type="http://schemas.openxmlformats.org/officeDocument/2006/relationships/image" Target="../media/image264.svg"/></Relationships>
</file>

<file path=ppt/diagrams/_rels/drawing9.xml.rels><?xml version="1.0" encoding="UTF-8" standalone="yes"?>
<Relationships xmlns="http://schemas.openxmlformats.org/package/2006/relationships"><Relationship Id="rId3" Type="http://schemas.openxmlformats.org/officeDocument/2006/relationships/image" Target="../media/image279.png"/><Relationship Id="rId2" Type="http://schemas.openxmlformats.org/officeDocument/2006/relationships/image" Target="../media/image278.svg"/><Relationship Id="rId1" Type="http://schemas.openxmlformats.org/officeDocument/2006/relationships/image" Target="../media/image277.png"/><Relationship Id="rId6" Type="http://schemas.openxmlformats.org/officeDocument/2006/relationships/image" Target="../media/image282.svg"/><Relationship Id="rId5" Type="http://schemas.openxmlformats.org/officeDocument/2006/relationships/image" Target="../media/image281.png"/><Relationship Id="rId4" Type="http://schemas.openxmlformats.org/officeDocument/2006/relationships/image" Target="../media/image280.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DBDDE3D-82E0-4FFA-8DA6-173176AB7D8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da-DK"/>
        </a:p>
      </dgm:t>
    </dgm:pt>
    <dgm:pt modelId="{8A7DAC64-DF0D-430F-98CA-3028F2D676A4}">
      <dgm:prSet phldrT="[Tekst]"/>
      <dgm:spPr>
        <a:solidFill>
          <a:schemeClr val="tx2"/>
        </a:solidFill>
      </dgm:spPr>
      <dgm:t>
        <a:bodyPr/>
        <a:lstStyle/>
        <a:p>
          <a:pPr rtl="0"/>
          <a:r>
            <a:rPr lang="en-GB">
              <a:latin typeface="Cambria"/>
            </a:rPr>
            <a:t>Government accounts</a:t>
          </a:r>
          <a:endParaRPr lang="en-GB" dirty="0"/>
        </a:p>
      </dgm:t>
    </dgm:pt>
    <dgm:pt modelId="{C593A450-791B-4852-90E3-DCADC61E1E12}" type="parTrans" cxnId="{0F21E633-23B7-4C11-8AC3-9E1B487775B8}">
      <dgm:prSet/>
      <dgm:spPr/>
      <dgm:t>
        <a:bodyPr/>
        <a:lstStyle/>
        <a:p>
          <a:endParaRPr lang="da-DK"/>
        </a:p>
      </dgm:t>
    </dgm:pt>
    <dgm:pt modelId="{3032C5B8-99B2-45B7-8E95-9BE85C0918EF}" type="sibTrans" cxnId="{0F21E633-23B7-4C11-8AC3-9E1B487775B8}">
      <dgm:prSet/>
      <dgm:spPr/>
      <dgm:t>
        <a:bodyPr/>
        <a:lstStyle/>
        <a:p>
          <a:endParaRPr lang="da-DK"/>
        </a:p>
      </dgm:t>
    </dgm:pt>
    <dgm:pt modelId="{B7A21B43-240C-4143-AB8C-BF1227CCF5C7}">
      <dgm:prSet phldrT="[Tekst]"/>
      <dgm:spPr>
        <a:solidFill>
          <a:schemeClr val="tx2"/>
        </a:solidFill>
      </dgm:spPr>
      <dgm:t>
        <a:bodyPr/>
        <a:lstStyle/>
        <a:p>
          <a:r>
            <a:rPr lang="en-GB">
              <a:latin typeface="Cambria"/>
            </a:rPr>
            <a:t>Procurement</a:t>
          </a:r>
          <a:endParaRPr lang="en-GB" dirty="0"/>
        </a:p>
      </dgm:t>
    </dgm:pt>
    <dgm:pt modelId="{D68BCD40-E61B-489C-B33B-981DA1B4FCF1}" type="parTrans" cxnId="{5EAE10FB-BCC9-4AD2-8271-494E59BCC0A9}">
      <dgm:prSet/>
      <dgm:spPr/>
      <dgm:t>
        <a:bodyPr/>
        <a:lstStyle/>
        <a:p>
          <a:endParaRPr lang="da-DK"/>
        </a:p>
      </dgm:t>
    </dgm:pt>
    <dgm:pt modelId="{33E18FF0-E2A4-4CA9-A120-03DE3478FFDB}" type="sibTrans" cxnId="{5EAE10FB-BCC9-4AD2-8271-494E59BCC0A9}">
      <dgm:prSet/>
      <dgm:spPr/>
      <dgm:t>
        <a:bodyPr/>
        <a:lstStyle/>
        <a:p>
          <a:endParaRPr lang="da-DK"/>
        </a:p>
      </dgm:t>
    </dgm:pt>
    <dgm:pt modelId="{210143F7-29E8-4115-9866-DF8B8C64152A}">
      <dgm:prSet phldrT="[Tekst]"/>
      <dgm:spPr>
        <a:solidFill>
          <a:schemeClr val="tx2"/>
        </a:solidFill>
      </dgm:spPr>
      <dgm:t>
        <a:bodyPr/>
        <a:lstStyle/>
        <a:p>
          <a:pPr rtl="0"/>
          <a:r>
            <a:rPr lang="en-GB">
              <a:latin typeface="Cambria"/>
            </a:rPr>
            <a:t>Digital solutions</a:t>
          </a:r>
          <a:endParaRPr lang="en-GB" dirty="0"/>
        </a:p>
      </dgm:t>
    </dgm:pt>
    <dgm:pt modelId="{B2891EF2-BA18-4EA7-A0A5-E26D9C7F0C56}" type="parTrans" cxnId="{9FED1ABE-2609-46FD-9191-AFC16171CCA9}">
      <dgm:prSet/>
      <dgm:spPr/>
      <dgm:t>
        <a:bodyPr/>
        <a:lstStyle/>
        <a:p>
          <a:endParaRPr lang="da-DK"/>
        </a:p>
      </dgm:t>
    </dgm:pt>
    <dgm:pt modelId="{E7A282B0-BBD6-4BA5-A826-666462698613}" type="sibTrans" cxnId="{9FED1ABE-2609-46FD-9191-AFC16171CCA9}">
      <dgm:prSet/>
      <dgm:spPr/>
      <dgm:t>
        <a:bodyPr/>
        <a:lstStyle/>
        <a:p>
          <a:endParaRPr lang="da-DK"/>
        </a:p>
      </dgm:t>
    </dgm:pt>
    <dgm:pt modelId="{4B0AD27A-C8CF-45CA-98D9-E465E2948346}">
      <dgm:prSet phldrT="[Tekst]"/>
      <dgm:spPr>
        <a:solidFill>
          <a:schemeClr val="tx2"/>
        </a:solidFill>
      </dgm:spPr>
      <dgm:t>
        <a:bodyPr/>
        <a:lstStyle/>
        <a:p>
          <a:pPr rtl="0"/>
          <a:r>
            <a:rPr lang="en-GB" dirty="0">
              <a:latin typeface="Cambria"/>
            </a:rPr>
            <a:t>IT and  </a:t>
          </a:r>
          <a:r>
            <a:rPr lang="en-GB" noProof="0" dirty="0">
              <a:latin typeface="Cambria"/>
            </a:rPr>
            <a:t>financial</a:t>
          </a:r>
          <a:r>
            <a:rPr lang="en-GB" dirty="0">
              <a:latin typeface="Cambria"/>
            </a:rPr>
            <a:t> management </a:t>
          </a:r>
          <a:endParaRPr lang="en-GB" dirty="0"/>
        </a:p>
      </dgm:t>
    </dgm:pt>
    <dgm:pt modelId="{6D1BB2AB-C74C-4405-8E78-969216B8E49B}" type="parTrans" cxnId="{5F911285-74EC-42C2-B76D-8E250924D834}">
      <dgm:prSet/>
      <dgm:spPr/>
      <dgm:t>
        <a:bodyPr/>
        <a:lstStyle/>
        <a:p>
          <a:endParaRPr lang="da-DK"/>
        </a:p>
      </dgm:t>
    </dgm:pt>
    <dgm:pt modelId="{2BB46693-560A-4F20-A0E0-27FF1FE56F94}" type="sibTrans" cxnId="{5F911285-74EC-42C2-B76D-8E250924D834}">
      <dgm:prSet/>
      <dgm:spPr/>
      <dgm:t>
        <a:bodyPr/>
        <a:lstStyle/>
        <a:p>
          <a:endParaRPr lang="da-DK"/>
        </a:p>
      </dgm:t>
    </dgm:pt>
    <dgm:pt modelId="{E7684020-C354-43F8-BD8D-8C2DE1C64081}">
      <dgm:prSet phldrT="[Tekst]"/>
      <dgm:spPr>
        <a:solidFill>
          <a:schemeClr val="tx2"/>
        </a:solidFill>
      </dgm:spPr>
      <dgm:t>
        <a:bodyPr/>
        <a:lstStyle/>
        <a:p>
          <a:pPr rtl="0"/>
          <a:r>
            <a:rPr lang="en-GB">
              <a:latin typeface="Cambria"/>
            </a:rPr>
            <a:t>Advisory and analysis </a:t>
          </a:r>
          <a:endParaRPr lang="en-GB" dirty="0"/>
        </a:p>
      </dgm:t>
    </dgm:pt>
    <dgm:pt modelId="{CF999AA5-7C65-464D-AA40-B235D1563EBE}" type="parTrans" cxnId="{F2C47392-EB2D-429A-9333-A3B2137467B4}">
      <dgm:prSet/>
      <dgm:spPr/>
      <dgm:t>
        <a:bodyPr/>
        <a:lstStyle/>
        <a:p>
          <a:endParaRPr lang="da-DK"/>
        </a:p>
      </dgm:t>
    </dgm:pt>
    <dgm:pt modelId="{4DD980F3-D3F7-4C18-94FF-4529068023F6}" type="sibTrans" cxnId="{F2C47392-EB2D-429A-9333-A3B2137467B4}">
      <dgm:prSet/>
      <dgm:spPr/>
      <dgm:t>
        <a:bodyPr/>
        <a:lstStyle/>
        <a:p>
          <a:endParaRPr lang="da-DK"/>
        </a:p>
      </dgm:t>
    </dgm:pt>
    <dgm:pt modelId="{B2A23D8C-8020-44AB-AE77-E1158341CD4E}">
      <dgm:prSet phldrT="[Tekst]"/>
      <dgm:spPr>
        <a:solidFill>
          <a:schemeClr val="tx2"/>
        </a:solidFill>
      </dgm:spPr>
      <dgm:t>
        <a:bodyPr/>
        <a:lstStyle/>
        <a:p>
          <a:pPr rtl="0"/>
          <a:r>
            <a:rPr lang="en-GB">
              <a:latin typeface="Cambria"/>
            </a:rPr>
            <a:t>Competence development</a:t>
          </a:r>
          <a:endParaRPr lang="en-GB" dirty="0"/>
        </a:p>
      </dgm:t>
    </dgm:pt>
    <dgm:pt modelId="{8CBB5E61-4EAD-4562-ABA5-434E14B4E434}" type="parTrans" cxnId="{FDD2DE4E-830B-4AC1-9A04-4C43C695DD13}">
      <dgm:prSet/>
      <dgm:spPr/>
      <dgm:t>
        <a:bodyPr/>
        <a:lstStyle/>
        <a:p>
          <a:endParaRPr lang="da-DK"/>
        </a:p>
      </dgm:t>
    </dgm:pt>
    <dgm:pt modelId="{FC6DB16F-6566-423B-83CD-73D294A82EFD}" type="sibTrans" cxnId="{FDD2DE4E-830B-4AC1-9A04-4C43C695DD13}">
      <dgm:prSet/>
      <dgm:spPr/>
      <dgm:t>
        <a:bodyPr/>
        <a:lstStyle/>
        <a:p>
          <a:endParaRPr lang="da-DK"/>
        </a:p>
      </dgm:t>
    </dgm:pt>
    <dgm:pt modelId="{86B9FC2A-B2FD-44BF-A255-F109291C8AD6}" type="pres">
      <dgm:prSet presAssocID="{2DBDDE3D-82E0-4FFA-8DA6-173176AB7D87}" presName="linearFlow" presStyleCnt="0">
        <dgm:presLayoutVars>
          <dgm:dir/>
          <dgm:resizeHandles val="exact"/>
        </dgm:presLayoutVars>
      </dgm:prSet>
      <dgm:spPr/>
    </dgm:pt>
    <dgm:pt modelId="{C10DD7CA-1AB6-412A-9F00-1068B26043C5}" type="pres">
      <dgm:prSet presAssocID="{8A7DAC64-DF0D-430F-98CA-3028F2D676A4}" presName="composite" presStyleCnt="0"/>
      <dgm:spPr/>
    </dgm:pt>
    <dgm:pt modelId="{A9998414-F8D6-4C8B-8AB0-6F41257F9795}" type="pres">
      <dgm:prSet presAssocID="{8A7DAC64-DF0D-430F-98CA-3028F2D676A4}" presName="imgShp" presStyleLbl="fgImgPlace1" presStyleIdx="0" presStyleCnt="6"/>
      <dgm:spPr>
        <a:blipFill rotWithShape="1">
          <a:blip xmlns:r="http://schemas.openxmlformats.org/officeDocument/2006/relationships" r:embed="rId1"/>
          <a:srcRect/>
          <a:stretch>
            <a:fillRect/>
          </a:stretch>
        </a:blipFill>
      </dgm:spPr>
    </dgm:pt>
    <dgm:pt modelId="{DDAFD455-2B87-4BF0-B0AA-BDEF2CD98F87}" type="pres">
      <dgm:prSet presAssocID="{8A7DAC64-DF0D-430F-98CA-3028F2D676A4}" presName="txShp" presStyleLbl="node1" presStyleIdx="0" presStyleCnt="6">
        <dgm:presLayoutVars>
          <dgm:bulletEnabled val="1"/>
        </dgm:presLayoutVars>
      </dgm:prSet>
      <dgm:spPr/>
    </dgm:pt>
    <dgm:pt modelId="{15523CB8-FF38-426A-8222-4BC37BB70891}" type="pres">
      <dgm:prSet presAssocID="{3032C5B8-99B2-45B7-8E95-9BE85C0918EF}" presName="spacing" presStyleCnt="0"/>
      <dgm:spPr/>
    </dgm:pt>
    <dgm:pt modelId="{F7F45D3D-EFDB-453C-8991-018CBE213F6B}" type="pres">
      <dgm:prSet presAssocID="{B7A21B43-240C-4143-AB8C-BF1227CCF5C7}" presName="composite" presStyleCnt="0"/>
      <dgm:spPr/>
    </dgm:pt>
    <dgm:pt modelId="{74EFB592-91EC-4F17-B6E1-9EB44A419433}" type="pres">
      <dgm:prSet presAssocID="{B7A21B43-240C-4143-AB8C-BF1227CCF5C7}" presName="imgShp" presStyleLbl="fgImgPlace1" presStyleIdx="1" presStyleCnt="6"/>
      <dgm:spPr>
        <a:blipFill rotWithShape="1">
          <a:blip xmlns:r="http://schemas.openxmlformats.org/officeDocument/2006/relationships" r:embed="rId2"/>
          <a:srcRect/>
          <a:stretch>
            <a:fillRect/>
          </a:stretch>
        </a:blipFill>
      </dgm:spPr>
    </dgm:pt>
    <dgm:pt modelId="{99E2B0E7-3B1A-4354-85A6-6918C417E291}" type="pres">
      <dgm:prSet presAssocID="{B7A21B43-240C-4143-AB8C-BF1227CCF5C7}" presName="txShp" presStyleLbl="node1" presStyleIdx="1" presStyleCnt="6">
        <dgm:presLayoutVars>
          <dgm:bulletEnabled val="1"/>
        </dgm:presLayoutVars>
      </dgm:prSet>
      <dgm:spPr/>
    </dgm:pt>
    <dgm:pt modelId="{06327DC7-559C-43E5-A862-87D32175B1E9}" type="pres">
      <dgm:prSet presAssocID="{33E18FF0-E2A4-4CA9-A120-03DE3478FFDB}" presName="spacing" presStyleCnt="0"/>
      <dgm:spPr/>
    </dgm:pt>
    <dgm:pt modelId="{0B7A6F92-9FB4-4A24-8AFC-CB8EB172DBC0}" type="pres">
      <dgm:prSet presAssocID="{210143F7-29E8-4115-9866-DF8B8C64152A}" presName="composite" presStyleCnt="0"/>
      <dgm:spPr/>
    </dgm:pt>
    <dgm:pt modelId="{E3EE75D8-14CC-4B13-94B6-CA98C207066D}" type="pres">
      <dgm:prSet presAssocID="{210143F7-29E8-4115-9866-DF8B8C64152A}" presName="imgShp" presStyleLbl="fgImgPlace1" presStyleIdx="2" presStyleCnt="6"/>
      <dgm:spPr>
        <a:blipFill rotWithShape="1">
          <a:blip xmlns:r="http://schemas.openxmlformats.org/officeDocument/2006/relationships" r:embed="rId3"/>
          <a:srcRect/>
          <a:stretch>
            <a:fillRect/>
          </a:stretch>
        </a:blipFill>
      </dgm:spPr>
    </dgm:pt>
    <dgm:pt modelId="{E805DFE0-2F3E-4CB5-8248-BD9539316E4F}" type="pres">
      <dgm:prSet presAssocID="{210143F7-29E8-4115-9866-DF8B8C64152A}" presName="txShp" presStyleLbl="node1" presStyleIdx="2" presStyleCnt="6">
        <dgm:presLayoutVars>
          <dgm:bulletEnabled val="1"/>
        </dgm:presLayoutVars>
      </dgm:prSet>
      <dgm:spPr/>
    </dgm:pt>
    <dgm:pt modelId="{BE428B9D-2CE0-4EAF-B632-CE7B7565F244}" type="pres">
      <dgm:prSet presAssocID="{E7A282B0-BBD6-4BA5-A826-666462698613}" presName="spacing" presStyleCnt="0"/>
      <dgm:spPr/>
    </dgm:pt>
    <dgm:pt modelId="{8F48B68A-811C-4A2C-B4BE-4C4D07DA8AE9}" type="pres">
      <dgm:prSet presAssocID="{4B0AD27A-C8CF-45CA-98D9-E465E2948346}" presName="composite" presStyleCnt="0"/>
      <dgm:spPr/>
    </dgm:pt>
    <dgm:pt modelId="{B2100348-A988-44C9-B556-AE857E263697}" type="pres">
      <dgm:prSet presAssocID="{4B0AD27A-C8CF-45CA-98D9-E465E2948346}" presName="imgShp" presStyleLbl="fgImgPlace1" presStyleIdx="3" presStyleCnt="6"/>
      <dgm:spPr>
        <a:blipFill rotWithShape="1">
          <a:blip xmlns:r="http://schemas.openxmlformats.org/officeDocument/2006/relationships" r:embed="rId4"/>
          <a:srcRect/>
          <a:stretch>
            <a:fillRect/>
          </a:stretch>
        </a:blipFill>
      </dgm:spPr>
    </dgm:pt>
    <dgm:pt modelId="{F193AC6B-C5E7-4E57-946D-0AF62D22C378}" type="pres">
      <dgm:prSet presAssocID="{4B0AD27A-C8CF-45CA-98D9-E465E2948346}" presName="txShp" presStyleLbl="node1" presStyleIdx="3" presStyleCnt="6">
        <dgm:presLayoutVars>
          <dgm:bulletEnabled val="1"/>
        </dgm:presLayoutVars>
      </dgm:prSet>
      <dgm:spPr/>
    </dgm:pt>
    <dgm:pt modelId="{284F8493-2415-4193-9C3A-B1BB5DBA433C}" type="pres">
      <dgm:prSet presAssocID="{2BB46693-560A-4F20-A0E0-27FF1FE56F94}" presName="spacing" presStyleCnt="0"/>
      <dgm:spPr/>
    </dgm:pt>
    <dgm:pt modelId="{2D82D6C0-BB28-40DB-A872-B3B5E37565EB}" type="pres">
      <dgm:prSet presAssocID="{E7684020-C354-43F8-BD8D-8C2DE1C64081}" presName="composite" presStyleCnt="0"/>
      <dgm:spPr/>
    </dgm:pt>
    <dgm:pt modelId="{2ADE52F9-86B0-4C61-9545-B65AC4D33B17}" type="pres">
      <dgm:prSet presAssocID="{E7684020-C354-43F8-BD8D-8C2DE1C64081}" presName="imgShp" presStyleLbl="fgImgPlace1" presStyleIdx="4" presStyleCnt="6"/>
      <dgm:spPr>
        <a:blipFill rotWithShape="1">
          <a:blip xmlns:r="http://schemas.openxmlformats.org/officeDocument/2006/relationships" r:embed="rId5"/>
          <a:srcRect/>
          <a:stretch>
            <a:fillRect/>
          </a:stretch>
        </a:blipFill>
      </dgm:spPr>
    </dgm:pt>
    <dgm:pt modelId="{EC14BD64-C8F1-49B4-AE66-7447A4E1E3F5}" type="pres">
      <dgm:prSet presAssocID="{E7684020-C354-43F8-BD8D-8C2DE1C64081}" presName="txShp" presStyleLbl="node1" presStyleIdx="4" presStyleCnt="6">
        <dgm:presLayoutVars>
          <dgm:bulletEnabled val="1"/>
        </dgm:presLayoutVars>
      </dgm:prSet>
      <dgm:spPr/>
    </dgm:pt>
    <dgm:pt modelId="{040AE962-839C-456C-A252-1EE9FFBA4456}" type="pres">
      <dgm:prSet presAssocID="{4DD980F3-D3F7-4C18-94FF-4529068023F6}" presName="spacing" presStyleCnt="0"/>
      <dgm:spPr/>
    </dgm:pt>
    <dgm:pt modelId="{04DEA996-AB4B-44C7-99D1-1ECEC989CE98}" type="pres">
      <dgm:prSet presAssocID="{B2A23D8C-8020-44AB-AE77-E1158341CD4E}" presName="composite" presStyleCnt="0"/>
      <dgm:spPr/>
    </dgm:pt>
    <dgm:pt modelId="{58940BEE-1B7A-4E0B-B64C-1B1813044242}" type="pres">
      <dgm:prSet presAssocID="{B2A23D8C-8020-44AB-AE77-E1158341CD4E}" presName="imgShp" presStyleLbl="fgImgPlace1" presStyleIdx="5" presStyleCnt="6"/>
      <dgm:spPr>
        <a:blipFill rotWithShape="1">
          <a:blip xmlns:r="http://schemas.openxmlformats.org/officeDocument/2006/relationships" r:embed="rId6"/>
          <a:srcRect/>
          <a:stretch>
            <a:fillRect/>
          </a:stretch>
        </a:blipFill>
      </dgm:spPr>
    </dgm:pt>
    <dgm:pt modelId="{AA96FE4C-1AF3-4A5E-A46C-1E8CF8D0DFF9}" type="pres">
      <dgm:prSet presAssocID="{B2A23D8C-8020-44AB-AE77-E1158341CD4E}" presName="txShp" presStyleLbl="node1" presStyleIdx="5" presStyleCnt="6">
        <dgm:presLayoutVars>
          <dgm:bulletEnabled val="1"/>
        </dgm:presLayoutVars>
      </dgm:prSet>
      <dgm:spPr/>
    </dgm:pt>
  </dgm:ptLst>
  <dgm:cxnLst>
    <dgm:cxn modelId="{66DCA80B-FF34-4918-B39A-5FD5A7807B3C}" type="presOf" srcId="{210143F7-29E8-4115-9866-DF8B8C64152A}" destId="{E805DFE0-2F3E-4CB5-8248-BD9539316E4F}" srcOrd="0" destOrd="0" presId="urn:microsoft.com/office/officeart/2005/8/layout/vList3"/>
    <dgm:cxn modelId="{9B374232-D30E-4C21-9BB5-4593E7254D9B}" type="presOf" srcId="{B2A23D8C-8020-44AB-AE77-E1158341CD4E}" destId="{AA96FE4C-1AF3-4A5E-A46C-1E8CF8D0DFF9}" srcOrd="0" destOrd="0" presId="urn:microsoft.com/office/officeart/2005/8/layout/vList3"/>
    <dgm:cxn modelId="{0F21E633-23B7-4C11-8AC3-9E1B487775B8}" srcId="{2DBDDE3D-82E0-4FFA-8DA6-173176AB7D87}" destId="{8A7DAC64-DF0D-430F-98CA-3028F2D676A4}" srcOrd="0" destOrd="0" parTransId="{C593A450-791B-4852-90E3-DCADC61E1E12}" sibTransId="{3032C5B8-99B2-45B7-8E95-9BE85C0918EF}"/>
    <dgm:cxn modelId="{FDD2DE4E-830B-4AC1-9A04-4C43C695DD13}" srcId="{2DBDDE3D-82E0-4FFA-8DA6-173176AB7D87}" destId="{B2A23D8C-8020-44AB-AE77-E1158341CD4E}" srcOrd="5" destOrd="0" parTransId="{8CBB5E61-4EAD-4562-ABA5-434E14B4E434}" sibTransId="{FC6DB16F-6566-423B-83CD-73D294A82EFD}"/>
    <dgm:cxn modelId="{6DF4794F-30FA-4C33-866E-4F3B0D20F00C}" type="presOf" srcId="{2DBDDE3D-82E0-4FFA-8DA6-173176AB7D87}" destId="{86B9FC2A-B2FD-44BF-A255-F109291C8AD6}" srcOrd="0" destOrd="0" presId="urn:microsoft.com/office/officeart/2005/8/layout/vList3"/>
    <dgm:cxn modelId="{E3F17374-5CCA-4259-99BD-259326BEF16C}" type="presOf" srcId="{E7684020-C354-43F8-BD8D-8C2DE1C64081}" destId="{EC14BD64-C8F1-49B4-AE66-7447A4E1E3F5}" srcOrd="0" destOrd="0" presId="urn:microsoft.com/office/officeart/2005/8/layout/vList3"/>
    <dgm:cxn modelId="{5F911285-74EC-42C2-B76D-8E250924D834}" srcId="{2DBDDE3D-82E0-4FFA-8DA6-173176AB7D87}" destId="{4B0AD27A-C8CF-45CA-98D9-E465E2948346}" srcOrd="3" destOrd="0" parTransId="{6D1BB2AB-C74C-4405-8E78-969216B8E49B}" sibTransId="{2BB46693-560A-4F20-A0E0-27FF1FE56F94}"/>
    <dgm:cxn modelId="{F2C47392-EB2D-429A-9333-A3B2137467B4}" srcId="{2DBDDE3D-82E0-4FFA-8DA6-173176AB7D87}" destId="{E7684020-C354-43F8-BD8D-8C2DE1C64081}" srcOrd="4" destOrd="0" parTransId="{CF999AA5-7C65-464D-AA40-B235D1563EBE}" sibTransId="{4DD980F3-D3F7-4C18-94FF-4529068023F6}"/>
    <dgm:cxn modelId="{EFF4D8A5-0130-4000-ADD0-94B62432FA09}" type="presOf" srcId="{B7A21B43-240C-4143-AB8C-BF1227CCF5C7}" destId="{99E2B0E7-3B1A-4354-85A6-6918C417E291}" srcOrd="0" destOrd="0" presId="urn:microsoft.com/office/officeart/2005/8/layout/vList3"/>
    <dgm:cxn modelId="{9FED1ABE-2609-46FD-9191-AFC16171CCA9}" srcId="{2DBDDE3D-82E0-4FFA-8DA6-173176AB7D87}" destId="{210143F7-29E8-4115-9866-DF8B8C64152A}" srcOrd="2" destOrd="0" parTransId="{B2891EF2-BA18-4EA7-A0A5-E26D9C7F0C56}" sibTransId="{E7A282B0-BBD6-4BA5-A826-666462698613}"/>
    <dgm:cxn modelId="{3CADEAEC-F991-4748-9F01-FDB18B0F2CD0}" type="presOf" srcId="{4B0AD27A-C8CF-45CA-98D9-E465E2948346}" destId="{F193AC6B-C5E7-4E57-946D-0AF62D22C378}" srcOrd="0" destOrd="0" presId="urn:microsoft.com/office/officeart/2005/8/layout/vList3"/>
    <dgm:cxn modelId="{B3265FFA-6961-4FCD-AAE2-F64A7DBEA5B2}" type="presOf" srcId="{8A7DAC64-DF0D-430F-98CA-3028F2D676A4}" destId="{DDAFD455-2B87-4BF0-B0AA-BDEF2CD98F87}" srcOrd="0" destOrd="0" presId="urn:microsoft.com/office/officeart/2005/8/layout/vList3"/>
    <dgm:cxn modelId="{5EAE10FB-BCC9-4AD2-8271-494E59BCC0A9}" srcId="{2DBDDE3D-82E0-4FFA-8DA6-173176AB7D87}" destId="{B7A21B43-240C-4143-AB8C-BF1227CCF5C7}" srcOrd="1" destOrd="0" parTransId="{D68BCD40-E61B-489C-B33B-981DA1B4FCF1}" sibTransId="{33E18FF0-E2A4-4CA9-A120-03DE3478FFDB}"/>
    <dgm:cxn modelId="{FDB5A0CE-3672-4C87-8E68-0A421171F323}" type="presParOf" srcId="{86B9FC2A-B2FD-44BF-A255-F109291C8AD6}" destId="{C10DD7CA-1AB6-412A-9F00-1068B26043C5}" srcOrd="0" destOrd="0" presId="urn:microsoft.com/office/officeart/2005/8/layout/vList3"/>
    <dgm:cxn modelId="{DFF4CA3F-7FE8-4230-925F-DB9800585FED}" type="presParOf" srcId="{C10DD7CA-1AB6-412A-9F00-1068B26043C5}" destId="{A9998414-F8D6-4C8B-8AB0-6F41257F9795}" srcOrd="0" destOrd="0" presId="urn:microsoft.com/office/officeart/2005/8/layout/vList3"/>
    <dgm:cxn modelId="{38C89F25-BCD4-474A-AA8E-9F3EAB7FD6D7}" type="presParOf" srcId="{C10DD7CA-1AB6-412A-9F00-1068B26043C5}" destId="{DDAFD455-2B87-4BF0-B0AA-BDEF2CD98F87}" srcOrd="1" destOrd="0" presId="urn:microsoft.com/office/officeart/2005/8/layout/vList3"/>
    <dgm:cxn modelId="{41E92E16-F086-46A8-8BD5-CA35649342DD}" type="presParOf" srcId="{86B9FC2A-B2FD-44BF-A255-F109291C8AD6}" destId="{15523CB8-FF38-426A-8222-4BC37BB70891}" srcOrd="1" destOrd="0" presId="urn:microsoft.com/office/officeart/2005/8/layout/vList3"/>
    <dgm:cxn modelId="{3433BF20-24CF-4FD4-B551-385AC2F85DB3}" type="presParOf" srcId="{86B9FC2A-B2FD-44BF-A255-F109291C8AD6}" destId="{F7F45D3D-EFDB-453C-8991-018CBE213F6B}" srcOrd="2" destOrd="0" presId="urn:microsoft.com/office/officeart/2005/8/layout/vList3"/>
    <dgm:cxn modelId="{E140E8C6-FF9B-4309-94E6-DE34FF6412FE}" type="presParOf" srcId="{F7F45D3D-EFDB-453C-8991-018CBE213F6B}" destId="{74EFB592-91EC-4F17-B6E1-9EB44A419433}" srcOrd="0" destOrd="0" presId="urn:microsoft.com/office/officeart/2005/8/layout/vList3"/>
    <dgm:cxn modelId="{459E56F8-38A0-4D89-B16E-6CD71596851F}" type="presParOf" srcId="{F7F45D3D-EFDB-453C-8991-018CBE213F6B}" destId="{99E2B0E7-3B1A-4354-85A6-6918C417E291}" srcOrd="1" destOrd="0" presId="urn:microsoft.com/office/officeart/2005/8/layout/vList3"/>
    <dgm:cxn modelId="{8441379A-CFA7-4A7D-B314-B7CAD429B8AB}" type="presParOf" srcId="{86B9FC2A-B2FD-44BF-A255-F109291C8AD6}" destId="{06327DC7-559C-43E5-A862-87D32175B1E9}" srcOrd="3" destOrd="0" presId="urn:microsoft.com/office/officeart/2005/8/layout/vList3"/>
    <dgm:cxn modelId="{B3031730-7E23-4431-BBA0-CE560C201564}" type="presParOf" srcId="{86B9FC2A-B2FD-44BF-A255-F109291C8AD6}" destId="{0B7A6F92-9FB4-4A24-8AFC-CB8EB172DBC0}" srcOrd="4" destOrd="0" presId="urn:microsoft.com/office/officeart/2005/8/layout/vList3"/>
    <dgm:cxn modelId="{0BB7FCF8-79B4-456B-8E50-CAC24C3866C2}" type="presParOf" srcId="{0B7A6F92-9FB4-4A24-8AFC-CB8EB172DBC0}" destId="{E3EE75D8-14CC-4B13-94B6-CA98C207066D}" srcOrd="0" destOrd="0" presId="urn:microsoft.com/office/officeart/2005/8/layout/vList3"/>
    <dgm:cxn modelId="{AA57CB31-6ABA-4C8E-994E-4CBE3E60E7E0}" type="presParOf" srcId="{0B7A6F92-9FB4-4A24-8AFC-CB8EB172DBC0}" destId="{E805DFE0-2F3E-4CB5-8248-BD9539316E4F}" srcOrd="1" destOrd="0" presId="urn:microsoft.com/office/officeart/2005/8/layout/vList3"/>
    <dgm:cxn modelId="{379BEC5D-ABF2-4107-BBF5-5C485FF40EE5}" type="presParOf" srcId="{86B9FC2A-B2FD-44BF-A255-F109291C8AD6}" destId="{BE428B9D-2CE0-4EAF-B632-CE7B7565F244}" srcOrd="5" destOrd="0" presId="urn:microsoft.com/office/officeart/2005/8/layout/vList3"/>
    <dgm:cxn modelId="{9B72583B-6BBB-40B9-9EC3-2769BA51C777}" type="presParOf" srcId="{86B9FC2A-B2FD-44BF-A255-F109291C8AD6}" destId="{8F48B68A-811C-4A2C-B4BE-4C4D07DA8AE9}" srcOrd="6" destOrd="0" presId="urn:microsoft.com/office/officeart/2005/8/layout/vList3"/>
    <dgm:cxn modelId="{40BCB1BF-D41F-48FD-A91A-DFC4AD6841D2}" type="presParOf" srcId="{8F48B68A-811C-4A2C-B4BE-4C4D07DA8AE9}" destId="{B2100348-A988-44C9-B556-AE857E263697}" srcOrd="0" destOrd="0" presId="urn:microsoft.com/office/officeart/2005/8/layout/vList3"/>
    <dgm:cxn modelId="{A570C473-2014-445D-9C86-42C4DCC8FB2F}" type="presParOf" srcId="{8F48B68A-811C-4A2C-B4BE-4C4D07DA8AE9}" destId="{F193AC6B-C5E7-4E57-946D-0AF62D22C378}" srcOrd="1" destOrd="0" presId="urn:microsoft.com/office/officeart/2005/8/layout/vList3"/>
    <dgm:cxn modelId="{0ABA9822-C0C8-4719-81E2-E83A2EEB0FC0}" type="presParOf" srcId="{86B9FC2A-B2FD-44BF-A255-F109291C8AD6}" destId="{284F8493-2415-4193-9C3A-B1BB5DBA433C}" srcOrd="7" destOrd="0" presId="urn:microsoft.com/office/officeart/2005/8/layout/vList3"/>
    <dgm:cxn modelId="{A3B08F0C-9536-4899-9314-3FA8C3817B5E}" type="presParOf" srcId="{86B9FC2A-B2FD-44BF-A255-F109291C8AD6}" destId="{2D82D6C0-BB28-40DB-A872-B3B5E37565EB}" srcOrd="8" destOrd="0" presId="urn:microsoft.com/office/officeart/2005/8/layout/vList3"/>
    <dgm:cxn modelId="{89D5148E-24BF-4D0C-84AD-84E22907F2E9}" type="presParOf" srcId="{2D82D6C0-BB28-40DB-A872-B3B5E37565EB}" destId="{2ADE52F9-86B0-4C61-9545-B65AC4D33B17}" srcOrd="0" destOrd="0" presId="urn:microsoft.com/office/officeart/2005/8/layout/vList3"/>
    <dgm:cxn modelId="{9AA84E06-6653-40AE-8C05-FD5B1C289EA6}" type="presParOf" srcId="{2D82D6C0-BB28-40DB-A872-B3B5E37565EB}" destId="{EC14BD64-C8F1-49B4-AE66-7447A4E1E3F5}" srcOrd="1" destOrd="0" presId="urn:microsoft.com/office/officeart/2005/8/layout/vList3"/>
    <dgm:cxn modelId="{89217762-1610-469B-A563-E2640E075CCC}" type="presParOf" srcId="{86B9FC2A-B2FD-44BF-A255-F109291C8AD6}" destId="{040AE962-839C-456C-A252-1EE9FFBA4456}" srcOrd="9" destOrd="0" presId="urn:microsoft.com/office/officeart/2005/8/layout/vList3"/>
    <dgm:cxn modelId="{C8A498FB-24CF-4668-8A34-E42BF30D7EE6}" type="presParOf" srcId="{86B9FC2A-B2FD-44BF-A255-F109291C8AD6}" destId="{04DEA996-AB4B-44C7-99D1-1ECEC989CE98}" srcOrd="10" destOrd="0" presId="urn:microsoft.com/office/officeart/2005/8/layout/vList3"/>
    <dgm:cxn modelId="{37566A28-B473-4427-8920-B4737E863C68}" type="presParOf" srcId="{04DEA996-AB4B-44C7-99D1-1ECEC989CE98}" destId="{58940BEE-1B7A-4E0B-B64C-1B1813044242}" srcOrd="0" destOrd="0" presId="urn:microsoft.com/office/officeart/2005/8/layout/vList3"/>
    <dgm:cxn modelId="{8E4BEA0A-4A7D-43C1-9106-CD2CF39DCA7E}" type="presParOf" srcId="{04DEA996-AB4B-44C7-99D1-1ECEC989CE98}" destId="{AA96FE4C-1AF3-4A5E-A46C-1E8CF8D0DFF9}" srcOrd="1" destOrd="0" presId="urn:microsoft.com/office/officeart/2005/8/layout/vList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6CC99C9-2E41-437E-AA79-0A3A17758EB7}"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da-DK"/>
        </a:p>
      </dgm:t>
    </dgm:pt>
    <dgm:pt modelId="{9B9D37EE-E1C5-4258-9603-4CDACEA93F23}">
      <dgm:prSet custT="1"/>
      <dgm:spPr>
        <a:solidFill>
          <a:schemeClr val="tx2"/>
        </a:solidFill>
      </dgm:spPr>
      <dgm:t>
        <a:bodyPr/>
        <a:lstStyle/>
        <a:p>
          <a:r>
            <a:rPr lang="en-US" sz="1600" b="1" i="0"/>
            <a:t>Free up resources</a:t>
          </a:r>
          <a:r>
            <a:rPr lang="en-US" sz="1600" b="0" i="0"/>
            <a:t>: AI automates routine tasks and frees up time for core tasks in the state.</a:t>
          </a:r>
          <a:endParaRPr lang="da-DK" sz="1600" dirty="0"/>
        </a:p>
      </dgm:t>
    </dgm:pt>
    <dgm:pt modelId="{28D2ABD5-FE2E-4731-8650-39FB16FDF8A0}" type="parTrans" cxnId="{F9E8131A-F675-49A8-B5B7-E53A56F65013}">
      <dgm:prSet/>
      <dgm:spPr/>
      <dgm:t>
        <a:bodyPr/>
        <a:lstStyle/>
        <a:p>
          <a:endParaRPr lang="da-DK"/>
        </a:p>
      </dgm:t>
    </dgm:pt>
    <dgm:pt modelId="{F7F6D414-2EA5-4BE9-BCD5-F602639AC459}" type="sibTrans" cxnId="{F9E8131A-F675-49A8-B5B7-E53A56F65013}">
      <dgm:prSet/>
      <dgm:spPr/>
      <dgm:t>
        <a:bodyPr/>
        <a:lstStyle/>
        <a:p>
          <a:endParaRPr lang="da-DK"/>
        </a:p>
      </dgm:t>
    </dgm:pt>
    <dgm:pt modelId="{83333F7E-0EBD-4891-9ADC-3657345AC867}">
      <dgm:prSet/>
      <dgm:spPr>
        <a:solidFill>
          <a:schemeClr val="tx2"/>
        </a:solidFill>
      </dgm:spPr>
      <dgm:t>
        <a:bodyPr/>
        <a:lstStyle/>
        <a:p>
          <a:pPr>
            <a:buFont typeface="+mj-lt"/>
            <a:buAutoNum type="arabicPeriod"/>
          </a:pPr>
          <a:r>
            <a:rPr lang="en-US" b="1" i="0" dirty="0"/>
            <a:t>Efficiency</a:t>
          </a:r>
          <a:r>
            <a:rPr lang="en-US" b="0" i="0" dirty="0"/>
            <a:t>: AI creates a more modern, data-driven, and efficient public sector.</a:t>
          </a:r>
        </a:p>
      </dgm:t>
    </dgm:pt>
    <dgm:pt modelId="{C0E3D399-E74C-41D3-8421-D34502DC9A22}" type="parTrans" cxnId="{08B1CD85-CE4B-4ED6-A1D4-745774524444}">
      <dgm:prSet/>
      <dgm:spPr/>
      <dgm:t>
        <a:bodyPr/>
        <a:lstStyle/>
        <a:p>
          <a:endParaRPr lang="da-DK"/>
        </a:p>
      </dgm:t>
    </dgm:pt>
    <dgm:pt modelId="{64554D62-F7E7-4407-9517-38E0EDD61617}" type="sibTrans" cxnId="{08B1CD85-CE4B-4ED6-A1D4-745774524444}">
      <dgm:prSet/>
      <dgm:spPr/>
      <dgm:t>
        <a:bodyPr/>
        <a:lstStyle/>
        <a:p>
          <a:endParaRPr lang="da-DK"/>
        </a:p>
      </dgm:t>
    </dgm:pt>
    <dgm:pt modelId="{5710E449-3C0C-4197-8E04-A2F510B88762}">
      <dgm:prSet/>
      <dgm:spPr>
        <a:solidFill>
          <a:schemeClr val="tx2"/>
        </a:solidFill>
      </dgm:spPr>
      <dgm:t>
        <a:bodyPr/>
        <a:lstStyle/>
        <a:p>
          <a:pPr>
            <a:buFont typeface="+mj-lt"/>
            <a:buAutoNum type="arabicPeriod"/>
          </a:pPr>
          <a:r>
            <a:rPr lang="en-US" b="1" i="0" dirty="0"/>
            <a:t>Support savings</a:t>
          </a:r>
          <a:r>
            <a:rPr lang="en-US" b="0" i="0" dirty="0"/>
            <a:t>: AI contributes to achieving the goal of 5.5 billion DKK in administrative savings by 2030.</a:t>
          </a:r>
        </a:p>
      </dgm:t>
    </dgm:pt>
    <dgm:pt modelId="{188BA6B2-2F6B-4B49-BA86-D111ACFCCA18}" type="parTrans" cxnId="{F088DFDC-75B0-4BD3-BEF7-B1302DDC157E}">
      <dgm:prSet/>
      <dgm:spPr/>
      <dgm:t>
        <a:bodyPr/>
        <a:lstStyle/>
        <a:p>
          <a:endParaRPr lang="da-DK"/>
        </a:p>
      </dgm:t>
    </dgm:pt>
    <dgm:pt modelId="{3B23FC23-165F-4569-B546-92024C761F4B}" type="sibTrans" cxnId="{F088DFDC-75B0-4BD3-BEF7-B1302DDC157E}">
      <dgm:prSet/>
      <dgm:spPr/>
      <dgm:t>
        <a:bodyPr/>
        <a:lstStyle/>
        <a:p>
          <a:endParaRPr lang="da-DK"/>
        </a:p>
      </dgm:t>
    </dgm:pt>
    <dgm:pt modelId="{C2CC9F18-D11C-4995-8924-C58975D9C576}">
      <dgm:prSet/>
      <dgm:spPr>
        <a:solidFill>
          <a:schemeClr val="tx2"/>
        </a:solidFill>
      </dgm:spPr>
      <dgm:t>
        <a:bodyPr/>
        <a:lstStyle/>
        <a:p>
          <a:pPr>
            <a:buFont typeface="+mj-lt"/>
            <a:buAutoNum type="arabicPeriod"/>
          </a:pPr>
          <a:r>
            <a:rPr lang="en-US" b="1" i="0"/>
            <a:t>Responsible digitalization</a:t>
          </a:r>
          <a:r>
            <a:rPr lang="en-US" b="0" i="0"/>
            <a:t>: AI is implemented responsibly and supports quality, transparency, and trust.</a:t>
          </a:r>
        </a:p>
      </dgm:t>
    </dgm:pt>
    <dgm:pt modelId="{0D77AFB8-B7B8-4603-8B59-2D824369E9AD}" type="parTrans" cxnId="{96FF3D47-B13D-49DA-AAAD-160F4653301A}">
      <dgm:prSet/>
      <dgm:spPr/>
      <dgm:t>
        <a:bodyPr/>
        <a:lstStyle/>
        <a:p>
          <a:endParaRPr lang="da-DK"/>
        </a:p>
      </dgm:t>
    </dgm:pt>
    <dgm:pt modelId="{2BED3DB7-F18B-4A5D-A9B9-3C9041707066}" type="sibTrans" cxnId="{96FF3D47-B13D-49DA-AAAD-160F4653301A}">
      <dgm:prSet/>
      <dgm:spPr/>
      <dgm:t>
        <a:bodyPr/>
        <a:lstStyle/>
        <a:p>
          <a:endParaRPr lang="da-DK"/>
        </a:p>
      </dgm:t>
    </dgm:pt>
    <dgm:pt modelId="{64F9BF8F-05FC-438E-A9FF-AF4658AA6FFC}" type="pres">
      <dgm:prSet presAssocID="{46CC99C9-2E41-437E-AA79-0A3A17758EB7}" presName="Name0" presStyleCnt="0">
        <dgm:presLayoutVars>
          <dgm:chMax val="7"/>
          <dgm:chPref val="7"/>
          <dgm:dir/>
        </dgm:presLayoutVars>
      </dgm:prSet>
      <dgm:spPr/>
    </dgm:pt>
    <dgm:pt modelId="{E0D364F2-7F98-4BDE-BE45-678F848D2711}" type="pres">
      <dgm:prSet presAssocID="{46CC99C9-2E41-437E-AA79-0A3A17758EB7}" presName="Name1" presStyleCnt="0"/>
      <dgm:spPr/>
    </dgm:pt>
    <dgm:pt modelId="{6553ABB5-C43C-4D13-B1AC-8A5AD35C6690}" type="pres">
      <dgm:prSet presAssocID="{46CC99C9-2E41-437E-AA79-0A3A17758EB7}" presName="cycle" presStyleCnt="0"/>
      <dgm:spPr/>
    </dgm:pt>
    <dgm:pt modelId="{9DF33A15-2617-4BF2-8E07-62E395BCE7A0}" type="pres">
      <dgm:prSet presAssocID="{46CC99C9-2E41-437E-AA79-0A3A17758EB7}" presName="srcNode" presStyleLbl="node1" presStyleIdx="0" presStyleCnt="4"/>
      <dgm:spPr/>
    </dgm:pt>
    <dgm:pt modelId="{7E304295-6ED3-4EB2-AE37-AF5E28881770}" type="pres">
      <dgm:prSet presAssocID="{46CC99C9-2E41-437E-AA79-0A3A17758EB7}" presName="conn" presStyleLbl="parChTrans1D2" presStyleIdx="0" presStyleCnt="1"/>
      <dgm:spPr/>
    </dgm:pt>
    <dgm:pt modelId="{18134543-F42E-44D0-AB47-EE8BD586F677}" type="pres">
      <dgm:prSet presAssocID="{46CC99C9-2E41-437E-AA79-0A3A17758EB7}" presName="extraNode" presStyleLbl="node1" presStyleIdx="0" presStyleCnt="4"/>
      <dgm:spPr/>
    </dgm:pt>
    <dgm:pt modelId="{41DF757B-B2BF-4E4E-B992-97F765E969DD}" type="pres">
      <dgm:prSet presAssocID="{46CC99C9-2E41-437E-AA79-0A3A17758EB7}" presName="dstNode" presStyleLbl="node1" presStyleIdx="0" presStyleCnt="4"/>
      <dgm:spPr/>
    </dgm:pt>
    <dgm:pt modelId="{A4AB7EB4-C71A-47DE-BBD2-95534905BD3A}" type="pres">
      <dgm:prSet presAssocID="{9B9D37EE-E1C5-4258-9603-4CDACEA93F23}" presName="text_1" presStyleLbl="node1" presStyleIdx="0" presStyleCnt="4">
        <dgm:presLayoutVars>
          <dgm:bulletEnabled val="1"/>
        </dgm:presLayoutVars>
      </dgm:prSet>
      <dgm:spPr/>
    </dgm:pt>
    <dgm:pt modelId="{3EFBF678-249E-4DEE-9AF2-6172F249373C}" type="pres">
      <dgm:prSet presAssocID="{9B9D37EE-E1C5-4258-9603-4CDACEA93F23}" presName="accent_1" presStyleCnt="0"/>
      <dgm:spPr/>
    </dgm:pt>
    <dgm:pt modelId="{74F482A8-53F2-4A14-926E-92E5D6351432}" type="pres">
      <dgm:prSet presAssocID="{9B9D37EE-E1C5-4258-9603-4CDACEA93F23}" presName="accentRepeatNode" presStyleLbl="solidFgAcc1" presStyleIdx="0" presStyleCnt="4"/>
      <dgm:spPr>
        <a:ln>
          <a:solidFill>
            <a:schemeClr val="tx2"/>
          </a:solidFill>
        </a:ln>
      </dgm:spPr>
    </dgm:pt>
    <dgm:pt modelId="{DA3811E4-77D1-4FEF-8CE7-31A03E6542B2}" type="pres">
      <dgm:prSet presAssocID="{83333F7E-0EBD-4891-9ADC-3657345AC867}" presName="text_2" presStyleLbl="node1" presStyleIdx="1" presStyleCnt="4">
        <dgm:presLayoutVars>
          <dgm:bulletEnabled val="1"/>
        </dgm:presLayoutVars>
      </dgm:prSet>
      <dgm:spPr/>
    </dgm:pt>
    <dgm:pt modelId="{E932CAF5-7FCD-4975-BE26-D8B0CE5BB261}" type="pres">
      <dgm:prSet presAssocID="{83333F7E-0EBD-4891-9ADC-3657345AC867}" presName="accent_2" presStyleCnt="0"/>
      <dgm:spPr/>
    </dgm:pt>
    <dgm:pt modelId="{2CAA8F53-2BD5-411F-B545-E176ADB40E2F}" type="pres">
      <dgm:prSet presAssocID="{83333F7E-0EBD-4891-9ADC-3657345AC867}" presName="accentRepeatNode" presStyleLbl="solidFgAcc1" presStyleIdx="1" presStyleCnt="4"/>
      <dgm:spPr/>
    </dgm:pt>
    <dgm:pt modelId="{987483D9-2090-4AF4-A321-490FEA532214}" type="pres">
      <dgm:prSet presAssocID="{5710E449-3C0C-4197-8E04-A2F510B88762}" presName="text_3" presStyleLbl="node1" presStyleIdx="2" presStyleCnt="4">
        <dgm:presLayoutVars>
          <dgm:bulletEnabled val="1"/>
        </dgm:presLayoutVars>
      </dgm:prSet>
      <dgm:spPr/>
    </dgm:pt>
    <dgm:pt modelId="{EE5D389E-87EC-4E51-AE97-D55066E5DA28}" type="pres">
      <dgm:prSet presAssocID="{5710E449-3C0C-4197-8E04-A2F510B88762}" presName="accent_3" presStyleCnt="0"/>
      <dgm:spPr/>
    </dgm:pt>
    <dgm:pt modelId="{CC6C5347-93E4-4F7D-8762-AB7D04E8AB24}" type="pres">
      <dgm:prSet presAssocID="{5710E449-3C0C-4197-8E04-A2F510B88762}" presName="accentRepeatNode" presStyleLbl="solidFgAcc1" presStyleIdx="2" presStyleCnt="4"/>
      <dgm:spPr/>
    </dgm:pt>
    <dgm:pt modelId="{28C9AA33-3E50-4A8C-9BA8-00FBA19001C2}" type="pres">
      <dgm:prSet presAssocID="{C2CC9F18-D11C-4995-8924-C58975D9C576}" presName="text_4" presStyleLbl="node1" presStyleIdx="3" presStyleCnt="4">
        <dgm:presLayoutVars>
          <dgm:bulletEnabled val="1"/>
        </dgm:presLayoutVars>
      </dgm:prSet>
      <dgm:spPr/>
    </dgm:pt>
    <dgm:pt modelId="{BBC3CE38-C8FF-4203-BF69-1BEE097C621C}" type="pres">
      <dgm:prSet presAssocID="{C2CC9F18-D11C-4995-8924-C58975D9C576}" presName="accent_4" presStyleCnt="0"/>
      <dgm:spPr/>
    </dgm:pt>
    <dgm:pt modelId="{4FDF0DC0-7D5B-4881-AB7D-B5F5C6C0AFEC}" type="pres">
      <dgm:prSet presAssocID="{C2CC9F18-D11C-4995-8924-C58975D9C576}" presName="accentRepeatNode" presStyleLbl="solidFgAcc1" presStyleIdx="3" presStyleCnt="4"/>
      <dgm:spPr/>
    </dgm:pt>
  </dgm:ptLst>
  <dgm:cxnLst>
    <dgm:cxn modelId="{F9E8131A-F675-49A8-B5B7-E53A56F65013}" srcId="{46CC99C9-2E41-437E-AA79-0A3A17758EB7}" destId="{9B9D37EE-E1C5-4258-9603-4CDACEA93F23}" srcOrd="0" destOrd="0" parTransId="{28D2ABD5-FE2E-4731-8650-39FB16FDF8A0}" sibTransId="{F7F6D414-2EA5-4BE9-BCD5-F602639AC459}"/>
    <dgm:cxn modelId="{029CC620-4195-4215-A0CB-BBC2E94AB987}" type="presOf" srcId="{F7F6D414-2EA5-4BE9-BCD5-F602639AC459}" destId="{7E304295-6ED3-4EB2-AE37-AF5E28881770}" srcOrd="0" destOrd="0" presId="urn:microsoft.com/office/officeart/2008/layout/VerticalCurvedList"/>
    <dgm:cxn modelId="{2CBA9040-EEC6-48B2-B1DC-E0589467B4D7}" type="presOf" srcId="{5710E449-3C0C-4197-8E04-A2F510B88762}" destId="{987483D9-2090-4AF4-A321-490FEA532214}" srcOrd="0" destOrd="0" presId="urn:microsoft.com/office/officeart/2008/layout/VerticalCurvedList"/>
    <dgm:cxn modelId="{EFB4CD43-0989-4F6D-B915-9AD99DA958CA}" type="presOf" srcId="{46CC99C9-2E41-437E-AA79-0A3A17758EB7}" destId="{64F9BF8F-05FC-438E-A9FF-AF4658AA6FFC}" srcOrd="0" destOrd="0" presId="urn:microsoft.com/office/officeart/2008/layout/VerticalCurvedList"/>
    <dgm:cxn modelId="{78EA4D66-45A6-4388-A533-B50C57BF7B05}" type="presOf" srcId="{9B9D37EE-E1C5-4258-9603-4CDACEA93F23}" destId="{A4AB7EB4-C71A-47DE-BBD2-95534905BD3A}" srcOrd="0" destOrd="0" presId="urn:microsoft.com/office/officeart/2008/layout/VerticalCurvedList"/>
    <dgm:cxn modelId="{96FF3D47-B13D-49DA-AAAD-160F4653301A}" srcId="{46CC99C9-2E41-437E-AA79-0A3A17758EB7}" destId="{C2CC9F18-D11C-4995-8924-C58975D9C576}" srcOrd="3" destOrd="0" parTransId="{0D77AFB8-B7B8-4603-8B59-2D824369E9AD}" sibTransId="{2BED3DB7-F18B-4A5D-A9B9-3C9041707066}"/>
    <dgm:cxn modelId="{08B1CD85-CE4B-4ED6-A1D4-745774524444}" srcId="{46CC99C9-2E41-437E-AA79-0A3A17758EB7}" destId="{83333F7E-0EBD-4891-9ADC-3657345AC867}" srcOrd="1" destOrd="0" parTransId="{C0E3D399-E74C-41D3-8421-D34502DC9A22}" sibTransId="{64554D62-F7E7-4407-9517-38E0EDD61617}"/>
    <dgm:cxn modelId="{FEB22492-D8AC-458F-A9A4-1F2591815444}" type="presOf" srcId="{83333F7E-0EBD-4891-9ADC-3657345AC867}" destId="{DA3811E4-77D1-4FEF-8CE7-31A03E6542B2}" srcOrd="0" destOrd="0" presId="urn:microsoft.com/office/officeart/2008/layout/VerticalCurvedList"/>
    <dgm:cxn modelId="{E7BF12C7-463C-40C9-BB44-CF03BE0F39D3}" type="presOf" srcId="{C2CC9F18-D11C-4995-8924-C58975D9C576}" destId="{28C9AA33-3E50-4A8C-9BA8-00FBA19001C2}" srcOrd="0" destOrd="0" presId="urn:microsoft.com/office/officeart/2008/layout/VerticalCurvedList"/>
    <dgm:cxn modelId="{F088DFDC-75B0-4BD3-BEF7-B1302DDC157E}" srcId="{46CC99C9-2E41-437E-AA79-0A3A17758EB7}" destId="{5710E449-3C0C-4197-8E04-A2F510B88762}" srcOrd="2" destOrd="0" parTransId="{188BA6B2-2F6B-4B49-BA86-D111ACFCCA18}" sibTransId="{3B23FC23-165F-4569-B546-92024C761F4B}"/>
    <dgm:cxn modelId="{E050ADA9-45E7-4727-9777-B5C76A5A77BE}" type="presParOf" srcId="{64F9BF8F-05FC-438E-A9FF-AF4658AA6FFC}" destId="{E0D364F2-7F98-4BDE-BE45-678F848D2711}" srcOrd="0" destOrd="0" presId="urn:microsoft.com/office/officeart/2008/layout/VerticalCurvedList"/>
    <dgm:cxn modelId="{5FAA8269-4704-494A-8A1F-65283537798A}" type="presParOf" srcId="{E0D364F2-7F98-4BDE-BE45-678F848D2711}" destId="{6553ABB5-C43C-4D13-B1AC-8A5AD35C6690}" srcOrd="0" destOrd="0" presId="urn:microsoft.com/office/officeart/2008/layout/VerticalCurvedList"/>
    <dgm:cxn modelId="{BD638244-C9A0-4937-9C68-C6D060A5586E}" type="presParOf" srcId="{6553ABB5-C43C-4D13-B1AC-8A5AD35C6690}" destId="{9DF33A15-2617-4BF2-8E07-62E395BCE7A0}" srcOrd="0" destOrd="0" presId="urn:microsoft.com/office/officeart/2008/layout/VerticalCurvedList"/>
    <dgm:cxn modelId="{25C00823-5559-4125-B3B7-A14B7E03D6C4}" type="presParOf" srcId="{6553ABB5-C43C-4D13-B1AC-8A5AD35C6690}" destId="{7E304295-6ED3-4EB2-AE37-AF5E28881770}" srcOrd="1" destOrd="0" presId="urn:microsoft.com/office/officeart/2008/layout/VerticalCurvedList"/>
    <dgm:cxn modelId="{DFE91C61-20BB-4F6A-8DCC-113D71322568}" type="presParOf" srcId="{6553ABB5-C43C-4D13-B1AC-8A5AD35C6690}" destId="{18134543-F42E-44D0-AB47-EE8BD586F677}" srcOrd="2" destOrd="0" presId="urn:microsoft.com/office/officeart/2008/layout/VerticalCurvedList"/>
    <dgm:cxn modelId="{EE21EC24-6A58-4FA0-A663-473FCBACDE36}" type="presParOf" srcId="{6553ABB5-C43C-4D13-B1AC-8A5AD35C6690}" destId="{41DF757B-B2BF-4E4E-B992-97F765E969DD}" srcOrd="3" destOrd="0" presId="urn:microsoft.com/office/officeart/2008/layout/VerticalCurvedList"/>
    <dgm:cxn modelId="{B46E9E49-59B7-49F1-85B5-AEF90D8F2D36}" type="presParOf" srcId="{E0D364F2-7F98-4BDE-BE45-678F848D2711}" destId="{A4AB7EB4-C71A-47DE-BBD2-95534905BD3A}" srcOrd="1" destOrd="0" presId="urn:microsoft.com/office/officeart/2008/layout/VerticalCurvedList"/>
    <dgm:cxn modelId="{82F4BC5B-CD24-4B65-865B-7A8FDDA36369}" type="presParOf" srcId="{E0D364F2-7F98-4BDE-BE45-678F848D2711}" destId="{3EFBF678-249E-4DEE-9AF2-6172F249373C}" srcOrd="2" destOrd="0" presId="urn:microsoft.com/office/officeart/2008/layout/VerticalCurvedList"/>
    <dgm:cxn modelId="{F8D0F543-7225-44E3-9800-65964A95B9F7}" type="presParOf" srcId="{3EFBF678-249E-4DEE-9AF2-6172F249373C}" destId="{74F482A8-53F2-4A14-926E-92E5D6351432}" srcOrd="0" destOrd="0" presId="urn:microsoft.com/office/officeart/2008/layout/VerticalCurvedList"/>
    <dgm:cxn modelId="{FB2902F7-752D-415E-A991-6AEFC2D30698}" type="presParOf" srcId="{E0D364F2-7F98-4BDE-BE45-678F848D2711}" destId="{DA3811E4-77D1-4FEF-8CE7-31A03E6542B2}" srcOrd="3" destOrd="0" presId="urn:microsoft.com/office/officeart/2008/layout/VerticalCurvedList"/>
    <dgm:cxn modelId="{F4B103B4-0AC0-49EE-8D4A-3E296DC45176}" type="presParOf" srcId="{E0D364F2-7F98-4BDE-BE45-678F848D2711}" destId="{E932CAF5-7FCD-4975-BE26-D8B0CE5BB261}" srcOrd="4" destOrd="0" presId="urn:microsoft.com/office/officeart/2008/layout/VerticalCurvedList"/>
    <dgm:cxn modelId="{5A8705C7-9C7A-4E4A-8C28-25669B6E1491}" type="presParOf" srcId="{E932CAF5-7FCD-4975-BE26-D8B0CE5BB261}" destId="{2CAA8F53-2BD5-411F-B545-E176ADB40E2F}" srcOrd="0" destOrd="0" presId="urn:microsoft.com/office/officeart/2008/layout/VerticalCurvedList"/>
    <dgm:cxn modelId="{1C5456AC-7E7E-4855-8CFF-556772F46871}" type="presParOf" srcId="{E0D364F2-7F98-4BDE-BE45-678F848D2711}" destId="{987483D9-2090-4AF4-A321-490FEA532214}" srcOrd="5" destOrd="0" presId="urn:microsoft.com/office/officeart/2008/layout/VerticalCurvedList"/>
    <dgm:cxn modelId="{03D50C33-DABD-4FFC-8998-EBEE7A5F953D}" type="presParOf" srcId="{E0D364F2-7F98-4BDE-BE45-678F848D2711}" destId="{EE5D389E-87EC-4E51-AE97-D55066E5DA28}" srcOrd="6" destOrd="0" presId="urn:microsoft.com/office/officeart/2008/layout/VerticalCurvedList"/>
    <dgm:cxn modelId="{EE41A00F-102C-4BB3-A236-D82F3E1E3FF1}" type="presParOf" srcId="{EE5D389E-87EC-4E51-AE97-D55066E5DA28}" destId="{CC6C5347-93E4-4F7D-8762-AB7D04E8AB24}" srcOrd="0" destOrd="0" presId="urn:microsoft.com/office/officeart/2008/layout/VerticalCurvedList"/>
    <dgm:cxn modelId="{ADECF3BF-6356-420A-878D-0A6A20C69810}" type="presParOf" srcId="{E0D364F2-7F98-4BDE-BE45-678F848D2711}" destId="{28C9AA33-3E50-4A8C-9BA8-00FBA19001C2}" srcOrd="7" destOrd="0" presId="urn:microsoft.com/office/officeart/2008/layout/VerticalCurvedList"/>
    <dgm:cxn modelId="{D2D8B199-2481-47BD-BB88-B392B9F911F6}" type="presParOf" srcId="{E0D364F2-7F98-4BDE-BE45-678F848D2711}" destId="{BBC3CE38-C8FF-4203-BF69-1BEE097C621C}" srcOrd="8" destOrd="0" presId="urn:microsoft.com/office/officeart/2008/layout/VerticalCurvedList"/>
    <dgm:cxn modelId="{A17728B0-40FE-4C8F-8E07-A85DCC816749}" type="presParOf" srcId="{BBC3CE38-C8FF-4203-BF69-1BEE097C621C}" destId="{4FDF0DC0-7D5B-4881-AB7D-B5F5C6C0AFEC}" srcOrd="0" destOrd="0" presId="urn:microsoft.com/office/officeart/2008/layout/VerticalCurve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376A1F-E22B-4A56-9412-B30E3A75491A}"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da-DK"/>
        </a:p>
      </dgm:t>
    </dgm:pt>
    <dgm:pt modelId="{C3379F7C-D2AA-4510-9FB0-715C760F4879}">
      <dgm:prSet phldrT="[Tekst]"/>
      <dgm:spPr>
        <a:solidFill>
          <a:schemeClr val="tx2"/>
        </a:solidFill>
      </dgm:spPr>
      <dgm:t>
        <a:bodyPr/>
        <a:lstStyle/>
        <a:p>
          <a:pPr>
            <a:buNone/>
          </a:pPr>
          <a:r>
            <a:rPr lang="da-DK" b="1" i="0" dirty="0"/>
            <a:t>1. General Chat</a:t>
          </a:r>
          <a:endParaRPr lang="da-DK" dirty="0"/>
        </a:p>
      </dgm:t>
    </dgm:pt>
    <dgm:pt modelId="{96B5344F-832C-4AE1-8F7D-34EFCEB3ABB4}" type="parTrans" cxnId="{F21C83BE-C960-4A3D-A707-94FDAC57E6BE}">
      <dgm:prSet/>
      <dgm:spPr/>
      <dgm:t>
        <a:bodyPr/>
        <a:lstStyle/>
        <a:p>
          <a:endParaRPr lang="da-DK"/>
        </a:p>
      </dgm:t>
    </dgm:pt>
    <dgm:pt modelId="{02966E1F-5451-43EF-964F-BD34B8FCBF7A}" type="sibTrans" cxnId="{F21C83BE-C960-4A3D-A707-94FDAC57E6BE}">
      <dgm:prSet/>
      <dgm:spPr/>
      <dgm:t>
        <a:bodyPr/>
        <a:lstStyle/>
        <a:p>
          <a:endParaRPr lang="da-DK"/>
        </a:p>
      </dgm:t>
    </dgm:pt>
    <dgm:pt modelId="{D08700C4-1CED-426D-B200-F14E99289FD0}">
      <dgm:prSet/>
      <dgm:spPr>
        <a:solidFill>
          <a:schemeClr val="tx2"/>
        </a:solidFill>
      </dgm:spPr>
      <dgm:t>
        <a:bodyPr/>
        <a:lstStyle/>
        <a:p>
          <a:pPr>
            <a:buNone/>
          </a:pPr>
          <a:r>
            <a:rPr lang="da-DK" b="1" i="0" dirty="0"/>
            <a:t>2. Special Chats</a:t>
          </a:r>
        </a:p>
      </dgm:t>
    </dgm:pt>
    <dgm:pt modelId="{B61F553B-C8F7-499E-87A8-66AC9874BA53}" type="parTrans" cxnId="{8228C07F-D5CC-438E-BD4A-7B9DA3CEBC65}">
      <dgm:prSet/>
      <dgm:spPr/>
      <dgm:t>
        <a:bodyPr/>
        <a:lstStyle/>
        <a:p>
          <a:endParaRPr lang="da-DK"/>
        </a:p>
      </dgm:t>
    </dgm:pt>
    <dgm:pt modelId="{CB0E45C3-0632-4D59-B47B-14ADCBBE727E}" type="sibTrans" cxnId="{8228C07F-D5CC-438E-BD4A-7B9DA3CEBC65}">
      <dgm:prSet/>
      <dgm:spPr/>
      <dgm:t>
        <a:bodyPr/>
        <a:lstStyle/>
        <a:p>
          <a:endParaRPr lang="da-DK"/>
        </a:p>
      </dgm:t>
    </dgm:pt>
    <dgm:pt modelId="{F742E563-1ED2-46BA-9666-EB740D7CF98A}">
      <dgm:prSet/>
      <dgm:spPr>
        <a:solidFill>
          <a:schemeClr val="tx2"/>
        </a:solidFill>
      </dgm:spPr>
      <dgm:t>
        <a:bodyPr/>
        <a:lstStyle/>
        <a:p>
          <a:pPr>
            <a:buNone/>
          </a:pPr>
          <a:r>
            <a:rPr lang="en-US" b="0" i="0" dirty="0"/>
            <a:t>Custom AI chats built around specific documents or use cases (e.g. contracts, legislation). These can be created and managed by users or teams, with access control.</a:t>
          </a:r>
        </a:p>
      </dgm:t>
    </dgm:pt>
    <dgm:pt modelId="{3AA200C4-B0B2-40CC-8A5D-1D73EE1F10D8}" type="parTrans" cxnId="{F3BBC952-4BA3-4F55-B1AD-10C82ACD23C7}">
      <dgm:prSet/>
      <dgm:spPr/>
      <dgm:t>
        <a:bodyPr/>
        <a:lstStyle/>
        <a:p>
          <a:endParaRPr lang="da-DK"/>
        </a:p>
      </dgm:t>
    </dgm:pt>
    <dgm:pt modelId="{E1822B4E-7E43-4306-B958-C0F8FC65FBEF}" type="sibTrans" cxnId="{F3BBC952-4BA3-4F55-B1AD-10C82ACD23C7}">
      <dgm:prSet/>
      <dgm:spPr/>
      <dgm:t>
        <a:bodyPr/>
        <a:lstStyle/>
        <a:p>
          <a:endParaRPr lang="da-DK"/>
        </a:p>
      </dgm:t>
    </dgm:pt>
    <dgm:pt modelId="{074D3C01-87F7-4286-9EB4-6291D1C0DF3E}">
      <dgm:prSet/>
      <dgm:spPr>
        <a:solidFill>
          <a:schemeClr val="tx2"/>
        </a:solidFill>
      </dgm:spPr>
      <dgm:t>
        <a:bodyPr/>
        <a:lstStyle/>
        <a:p>
          <a:pPr>
            <a:buNone/>
          </a:pPr>
          <a:r>
            <a:rPr lang="da-DK" b="1" i="0" dirty="0"/>
            <a:t>3. Personal Knowledge Bank</a:t>
          </a:r>
        </a:p>
      </dgm:t>
    </dgm:pt>
    <dgm:pt modelId="{FC734AA9-B770-4C46-9F66-B5755B742BB0}" type="parTrans" cxnId="{494221CC-B492-4805-B577-41520514A25D}">
      <dgm:prSet/>
      <dgm:spPr/>
      <dgm:t>
        <a:bodyPr/>
        <a:lstStyle/>
        <a:p>
          <a:endParaRPr lang="da-DK"/>
        </a:p>
      </dgm:t>
    </dgm:pt>
    <dgm:pt modelId="{9519A83D-8A3C-48DF-9BAC-8C1F00C474CC}" type="sibTrans" cxnId="{494221CC-B492-4805-B577-41520514A25D}">
      <dgm:prSet/>
      <dgm:spPr/>
      <dgm:t>
        <a:bodyPr/>
        <a:lstStyle/>
        <a:p>
          <a:endParaRPr lang="da-DK"/>
        </a:p>
      </dgm:t>
    </dgm:pt>
    <dgm:pt modelId="{A3B3D186-8FD8-43D2-81CB-7C3E6DFF430A}">
      <dgm:prSet/>
      <dgm:spPr>
        <a:solidFill>
          <a:schemeClr val="tx2"/>
        </a:solidFill>
      </dgm:spPr>
      <dgm:t>
        <a:bodyPr/>
        <a:lstStyle/>
        <a:p>
          <a:pPr>
            <a:buNone/>
          </a:pPr>
          <a:r>
            <a:rPr lang="en-US" b="0" i="0" dirty="0"/>
            <a:t>Users can upload their own documents (Word, PDF, PowerPoint), allowing ØSA to answer questions based on personal content.</a:t>
          </a:r>
        </a:p>
      </dgm:t>
    </dgm:pt>
    <dgm:pt modelId="{A3EA543E-26CB-4645-97CB-26F694B9DC17}" type="parTrans" cxnId="{EBE415B9-6779-45BC-9624-B8BB923606E7}">
      <dgm:prSet/>
      <dgm:spPr/>
      <dgm:t>
        <a:bodyPr/>
        <a:lstStyle/>
        <a:p>
          <a:endParaRPr lang="da-DK"/>
        </a:p>
      </dgm:t>
    </dgm:pt>
    <dgm:pt modelId="{6CA562C3-EC10-40D2-921E-2D896CB89E66}" type="sibTrans" cxnId="{EBE415B9-6779-45BC-9624-B8BB923606E7}">
      <dgm:prSet/>
      <dgm:spPr/>
      <dgm:t>
        <a:bodyPr/>
        <a:lstStyle/>
        <a:p>
          <a:endParaRPr lang="da-DK"/>
        </a:p>
      </dgm:t>
    </dgm:pt>
    <dgm:pt modelId="{B0A07A48-A40C-448F-8E11-20AB74F9FC6F}">
      <dgm:prSet phldrT="[Tekst]"/>
      <dgm:spPr>
        <a:solidFill>
          <a:schemeClr val="tx2"/>
        </a:solidFill>
      </dgm:spPr>
      <dgm:t>
        <a:bodyPr/>
        <a:lstStyle/>
        <a:p>
          <a:pPr>
            <a:buNone/>
          </a:pPr>
          <a:r>
            <a:rPr lang="en-US" b="0" i="0" dirty="0"/>
            <a:t>A GPT-based assistant for broad knowledge queries, sparring, and support across topics. It acts as an internal AI chatbot.</a:t>
          </a:r>
          <a:endParaRPr lang="da-DK" dirty="0"/>
        </a:p>
      </dgm:t>
    </dgm:pt>
    <dgm:pt modelId="{18E893DD-EB09-41D4-AF4B-CBDEB653EEE7}" type="parTrans" cxnId="{3513D61C-9E73-44CD-999F-2710B4F0E681}">
      <dgm:prSet/>
      <dgm:spPr/>
      <dgm:t>
        <a:bodyPr/>
        <a:lstStyle/>
        <a:p>
          <a:endParaRPr lang="da-DK"/>
        </a:p>
      </dgm:t>
    </dgm:pt>
    <dgm:pt modelId="{3FF9FBCD-1870-460D-A9D4-278304D75ABF}" type="sibTrans" cxnId="{3513D61C-9E73-44CD-999F-2710B4F0E681}">
      <dgm:prSet/>
      <dgm:spPr/>
      <dgm:t>
        <a:bodyPr/>
        <a:lstStyle/>
        <a:p>
          <a:endParaRPr lang="da-DK"/>
        </a:p>
      </dgm:t>
    </dgm:pt>
    <dgm:pt modelId="{46C95274-7B64-4D9E-ABA0-A4E2CF0F5502}" type="pres">
      <dgm:prSet presAssocID="{A5376A1F-E22B-4A56-9412-B30E3A75491A}" presName="linear" presStyleCnt="0">
        <dgm:presLayoutVars>
          <dgm:dir/>
          <dgm:resizeHandles val="exact"/>
        </dgm:presLayoutVars>
      </dgm:prSet>
      <dgm:spPr/>
    </dgm:pt>
    <dgm:pt modelId="{0E3D5636-0CE9-40B8-8155-864D582C3238}" type="pres">
      <dgm:prSet presAssocID="{C3379F7C-D2AA-4510-9FB0-715C760F4879}" presName="comp" presStyleCnt="0"/>
      <dgm:spPr/>
    </dgm:pt>
    <dgm:pt modelId="{3A38EC5A-F222-48A5-B5BD-884348E2841F}" type="pres">
      <dgm:prSet presAssocID="{C3379F7C-D2AA-4510-9FB0-715C760F4879}" presName="box" presStyleLbl="node1" presStyleIdx="0" presStyleCnt="3"/>
      <dgm:spPr/>
    </dgm:pt>
    <dgm:pt modelId="{C16633DD-FF6A-4E47-A8B7-4DE921F54533}" type="pres">
      <dgm:prSet presAssocID="{C3379F7C-D2AA-4510-9FB0-715C760F4879}" presName="img" presStyleLbl="fgImgPlace1" presStyleIdx="0" presStyleCnt="3"/>
      <dgm:spPr>
        <a:blipFill rotWithShape="1">
          <a:blip xmlns:r="http://schemas.openxmlformats.org/officeDocument/2006/relationships" r:embed="rId1"/>
          <a:srcRect/>
          <a:stretch>
            <a:fillRect t="-16000" b="-16000"/>
          </a:stretch>
        </a:blipFill>
      </dgm:spPr>
    </dgm:pt>
    <dgm:pt modelId="{63CE5B96-8356-47DB-9684-8831B347063B}" type="pres">
      <dgm:prSet presAssocID="{C3379F7C-D2AA-4510-9FB0-715C760F4879}" presName="text" presStyleLbl="node1" presStyleIdx="0" presStyleCnt="3">
        <dgm:presLayoutVars>
          <dgm:bulletEnabled val="1"/>
        </dgm:presLayoutVars>
      </dgm:prSet>
      <dgm:spPr/>
    </dgm:pt>
    <dgm:pt modelId="{8BB45755-4949-4C2A-BEB4-20B3AAA459CB}" type="pres">
      <dgm:prSet presAssocID="{02966E1F-5451-43EF-964F-BD34B8FCBF7A}" presName="spacer" presStyleCnt="0"/>
      <dgm:spPr/>
    </dgm:pt>
    <dgm:pt modelId="{4B199E95-A189-4E23-A326-65533D17CEF6}" type="pres">
      <dgm:prSet presAssocID="{D08700C4-1CED-426D-B200-F14E99289FD0}" presName="comp" presStyleCnt="0"/>
      <dgm:spPr/>
    </dgm:pt>
    <dgm:pt modelId="{DA8D30F4-63DF-42E7-B9E8-C7D44C6218D6}" type="pres">
      <dgm:prSet presAssocID="{D08700C4-1CED-426D-B200-F14E99289FD0}" presName="box" presStyleLbl="node1" presStyleIdx="1" presStyleCnt="3"/>
      <dgm:spPr/>
    </dgm:pt>
    <dgm:pt modelId="{C5CE1174-CBDB-4244-B2A8-090F663A4AE6}" type="pres">
      <dgm:prSet presAssocID="{D08700C4-1CED-426D-B200-F14E99289FD0}" presName="img" presStyleLbl="fgImgPlace1" presStyleIdx="1" presStyleCnt="3"/>
      <dgm:spPr>
        <a:blipFill rotWithShape="1">
          <a:blip xmlns:r="http://schemas.openxmlformats.org/officeDocument/2006/relationships" r:embed="rId2"/>
          <a:srcRect/>
          <a:stretch>
            <a:fillRect t="-10000" b="-10000"/>
          </a:stretch>
        </a:blipFill>
      </dgm:spPr>
    </dgm:pt>
    <dgm:pt modelId="{396E832A-FE71-44E3-B65D-CCA7CEA70F05}" type="pres">
      <dgm:prSet presAssocID="{D08700C4-1CED-426D-B200-F14E99289FD0}" presName="text" presStyleLbl="node1" presStyleIdx="1" presStyleCnt="3">
        <dgm:presLayoutVars>
          <dgm:bulletEnabled val="1"/>
        </dgm:presLayoutVars>
      </dgm:prSet>
      <dgm:spPr/>
    </dgm:pt>
    <dgm:pt modelId="{6657A346-A09B-4CE4-B3DD-68ADD5E3420A}" type="pres">
      <dgm:prSet presAssocID="{CB0E45C3-0632-4D59-B47B-14ADCBBE727E}" presName="spacer" presStyleCnt="0"/>
      <dgm:spPr/>
    </dgm:pt>
    <dgm:pt modelId="{11CF9A4D-05D2-4FF8-A8D2-7F4E4FAEC212}" type="pres">
      <dgm:prSet presAssocID="{074D3C01-87F7-4286-9EB4-6291D1C0DF3E}" presName="comp" presStyleCnt="0"/>
      <dgm:spPr/>
    </dgm:pt>
    <dgm:pt modelId="{42C0A1C4-1218-42F8-90D2-F05BB2B97325}" type="pres">
      <dgm:prSet presAssocID="{074D3C01-87F7-4286-9EB4-6291D1C0DF3E}" presName="box" presStyleLbl="node1" presStyleIdx="2" presStyleCnt="3"/>
      <dgm:spPr/>
    </dgm:pt>
    <dgm:pt modelId="{AC9128B7-9094-47A1-8F29-84B6F401AE65}" type="pres">
      <dgm:prSet presAssocID="{074D3C01-87F7-4286-9EB4-6291D1C0DF3E}" presName="img" presStyleLbl="fgImgPlace1" presStyleIdx="2" presStyleCnt="3"/>
      <dgm:spPr>
        <a:blipFill rotWithShape="1">
          <a:blip xmlns:r="http://schemas.openxmlformats.org/officeDocument/2006/relationships" r:embed="rId3"/>
          <a:srcRect/>
          <a:stretch>
            <a:fillRect t="-14000" b="-14000"/>
          </a:stretch>
        </a:blipFill>
      </dgm:spPr>
    </dgm:pt>
    <dgm:pt modelId="{06FD29B4-33B6-4330-AA2B-A72BA42358FE}" type="pres">
      <dgm:prSet presAssocID="{074D3C01-87F7-4286-9EB4-6291D1C0DF3E}" presName="text" presStyleLbl="node1" presStyleIdx="2" presStyleCnt="3">
        <dgm:presLayoutVars>
          <dgm:bulletEnabled val="1"/>
        </dgm:presLayoutVars>
      </dgm:prSet>
      <dgm:spPr/>
    </dgm:pt>
  </dgm:ptLst>
  <dgm:cxnLst>
    <dgm:cxn modelId="{3513D61C-9E73-44CD-999F-2710B4F0E681}" srcId="{C3379F7C-D2AA-4510-9FB0-715C760F4879}" destId="{B0A07A48-A40C-448F-8E11-20AB74F9FC6F}" srcOrd="0" destOrd="0" parTransId="{18E893DD-EB09-41D4-AF4B-CBDEB653EEE7}" sibTransId="{3FF9FBCD-1870-460D-A9D4-278304D75ABF}"/>
    <dgm:cxn modelId="{83F9C726-058A-4DD9-924D-60516C4AAB5F}" type="presOf" srcId="{D08700C4-1CED-426D-B200-F14E99289FD0}" destId="{DA8D30F4-63DF-42E7-B9E8-C7D44C6218D6}" srcOrd="0" destOrd="0" presId="urn:microsoft.com/office/officeart/2005/8/layout/vList4"/>
    <dgm:cxn modelId="{B22C5D5D-423E-4C4B-8B1F-1CF3E6EB2EC0}" type="presOf" srcId="{D08700C4-1CED-426D-B200-F14E99289FD0}" destId="{396E832A-FE71-44E3-B65D-CCA7CEA70F05}" srcOrd="1" destOrd="0" presId="urn:microsoft.com/office/officeart/2005/8/layout/vList4"/>
    <dgm:cxn modelId="{84876C43-2317-4FAB-A8E8-B29CFCA585C1}" type="presOf" srcId="{C3379F7C-D2AA-4510-9FB0-715C760F4879}" destId="{3A38EC5A-F222-48A5-B5BD-884348E2841F}" srcOrd="0" destOrd="0" presId="urn:microsoft.com/office/officeart/2005/8/layout/vList4"/>
    <dgm:cxn modelId="{F33D8E6A-FD0D-473E-B1CA-1AFD4AEEE397}" type="presOf" srcId="{F742E563-1ED2-46BA-9666-EB740D7CF98A}" destId="{DA8D30F4-63DF-42E7-B9E8-C7D44C6218D6}" srcOrd="0" destOrd="1" presId="urn:microsoft.com/office/officeart/2005/8/layout/vList4"/>
    <dgm:cxn modelId="{F3BBC952-4BA3-4F55-B1AD-10C82ACD23C7}" srcId="{D08700C4-1CED-426D-B200-F14E99289FD0}" destId="{F742E563-1ED2-46BA-9666-EB740D7CF98A}" srcOrd="0" destOrd="0" parTransId="{3AA200C4-B0B2-40CC-8A5D-1D73EE1F10D8}" sibTransId="{E1822B4E-7E43-4306-B958-C0F8FC65FBEF}"/>
    <dgm:cxn modelId="{DA95F054-B130-42AF-9D54-B6CB545FDFAE}" type="presOf" srcId="{F742E563-1ED2-46BA-9666-EB740D7CF98A}" destId="{396E832A-FE71-44E3-B65D-CCA7CEA70F05}" srcOrd="1" destOrd="1" presId="urn:microsoft.com/office/officeart/2005/8/layout/vList4"/>
    <dgm:cxn modelId="{D8273255-15B9-45FF-B035-5DECD551F5EF}" type="presOf" srcId="{074D3C01-87F7-4286-9EB4-6291D1C0DF3E}" destId="{42C0A1C4-1218-42F8-90D2-F05BB2B97325}" srcOrd="0" destOrd="0" presId="urn:microsoft.com/office/officeart/2005/8/layout/vList4"/>
    <dgm:cxn modelId="{8228C07F-D5CC-438E-BD4A-7B9DA3CEBC65}" srcId="{A5376A1F-E22B-4A56-9412-B30E3A75491A}" destId="{D08700C4-1CED-426D-B200-F14E99289FD0}" srcOrd="1" destOrd="0" parTransId="{B61F553B-C8F7-499E-87A8-66AC9874BA53}" sibTransId="{CB0E45C3-0632-4D59-B47B-14ADCBBE727E}"/>
    <dgm:cxn modelId="{359E088A-D18C-455A-B3FF-DA788F4FF13B}" type="presOf" srcId="{A3B3D186-8FD8-43D2-81CB-7C3E6DFF430A}" destId="{06FD29B4-33B6-4330-AA2B-A72BA42358FE}" srcOrd="1" destOrd="1" presId="urn:microsoft.com/office/officeart/2005/8/layout/vList4"/>
    <dgm:cxn modelId="{8A6481B0-CE0C-4FB5-872F-B806FDDAC22D}" type="presOf" srcId="{074D3C01-87F7-4286-9EB4-6291D1C0DF3E}" destId="{06FD29B4-33B6-4330-AA2B-A72BA42358FE}" srcOrd="1" destOrd="0" presId="urn:microsoft.com/office/officeart/2005/8/layout/vList4"/>
    <dgm:cxn modelId="{DD9765B5-C215-47DF-99CB-3D7992F627F5}" type="presOf" srcId="{C3379F7C-D2AA-4510-9FB0-715C760F4879}" destId="{63CE5B96-8356-47DB-9684-8831B347063B}" srcOrd="1" destOrd="0" presId="urn:microsoft.com/office/officeart/2005/8/layout/vList4"/>
    <dgm:cxn modelId="{6E8187B8-D5CC-411B-B3FE-4569777C1E35}" type="presOf" srcId="{A3B3D186-8FD8-43D2-81CB-7C3E6DFF430A}" destId="{42C0A1C4-1218-42F8-90D2-F05BB2B97325}" srcOrd="0" destOrd="1" presId="urn:microsoft.com/office/officeart/2005/8/layout/vList4"/>
    <dgm:cxn modelId="{EBE415B9-6779-45BC-9624-B8BB923606E7}" srcId="{074D3C01-87F7-4286-9EB4-6291D1C0DF3E}" destId="{A3B3D186-8FD8-43D2-81CB-7C3E6DFF430A}" srcOrd="0" destOrd="0" parTransId="{A3EA543E-26CB-4645-97CB-26F694B9DC17}" sibTransId="{6CA562C3-EC10-40D2-921E-2D896CB89E66}"/>
    <dgm:cxn modelId="{E1AA3DB9-DD27-4641-90B8-82D2E8A8981D}" type="presOf" srcId="{B0A07A48-A40C-448F-8E11-20AB74F9FC6F}" destId="{3A38EC5A-F222-48A5-B5BD-884348E2841F}" srcOrd="0" destOrd="1" presId="urn:microsoft.com/office/officeart/2005/8/layout/vList4"/>
    <dgm:cxn modelId="{F21C83BE-C960-4A3D-A707-94FDAC57E6BE}" srcId="{A5376A1F-E22B-4A56-9412-B30E3A75491A}" destId="{C3379F7C-D2AA-4510-9FB0-715C760F4879}" srcOrd="0" destOrd="0" parTransId="{96B5344F-832C-4AE1-8F7D-34EFCEB3ABB4}" sibTransId="{02966E1F-5451-43EF-964F-BD34B8FCBF7A}"/>
    <dgm:cxn modelId="{BCAF40C9-0FDC-40B0-8BB8-DAB11296341B}" type="presOf" srcId="{B0A07A48-A40C-448F-8E11-20AB74F9FC6F}" destId="{63CE5B96-8356-47DB-9684-8831B347063B}" srcOrd="1" destOrd="1" presId="urn:microsoft.com/office/officeart/2005/8/layout/vList4"/>
    <dgm:cxn modelId="{494221CC-B492-4805-B577-41520514A25D}" srcId="{A5376A1F-E22B-4A56-9412-B30E3A75491A}" destId="{074D3C01-87F7-4286-9EB4-6291D1C0DF3E}" srcOrd="2" destOrd="0" parTransId="{FC734AA9-B770-4C46-9F66-B5755B742BB0}" sibTransId="{9519A83D-8A3C-48DF-9BAC-8C1F00C474CC}"/>
    <dgm:cxn modelId="{F5A855CF-034D-47C5-8096-85FAA04B3932}" type="presOf" srcId="{A5376A1F-E22B-4A56-9412-B30E3A75491A}" destId="{46C95274-7B64-4D9E-ABA0-A4E2CF0F5502}" srcOrd="0" destOrd="0" presId="urn:microsoft.com/office/officeart/2005/8/layout/vList4"/>
    <dgm:cxn modelId="{9DAE4329-39B1-4AA3-82DA-9EC81CBA2C84}" type="presParOf" srcId="{46C95274-7B64-4D9E-ABA0-A4E2CF0F5502}" destId="{0E3D5636-0CE9-40B8-8155-864D582C3238}" srcOrd="0" destOrd="0" presId="urn:microsoft.com/office/officeart/2005/8/layout/vList4"/>
    <dgm:cxn modelId="{DB2B4B1E-AABE-4A93-82BF-DFE13B9286C5}" type="presParOf" srcId="{0E3D5636-0CE9-40B8-8155-864D582C3238}" destId="{3A38EC5A-F222-48A5-B5BD-884348E2841F}" srcOrd="0" destOrd="0" presId="urn:microsoft.com/office/officeart/2005/8/layout/vList4"/>
    <dgm:cxn modelId="{B4971537-04F0-4B61-8C70-22E3A81FDC44}" type="presParOf" srcId="{0E3D5636-0CE9-40B8-8155-864D582C3238}" destId="{C16633DD-FF6A-4E47-A8B7-4DE921F54533}" srcOrd="1" destOrd="0" presId="urn:microsoft.com/office/officeart/2005/8/layout/vList4"/>
    <dgm:cxn modelId="{7ED5B870-1DE0-4571-BB45-370D2C526A7C}" type="presParOf" srcId="{0E3D5636-0CE9-40B8-8155-864D582C3238}" destId="{63CE5B96-8356-47DB-9684-8831B347063B}" srcOrd="2" destOrd="0" presId="urn:microsoft.com/office/officeart/2005/8/layout/vList4"/>
    <dgm:cxn modelId="{9DE678D1-778D-42AB-AF5B-7F8D8BA8F851}" type="presParOf" srcId="{46C95274-7B64-4D9E-ABA0-A4E2CF0F5502}" destId="{8BB45755-4949-4C2A-BEB4-20B3AAA459CB}" srcOrd="1" destOrd="0" presId="urn:microsoft.com/office/officeart/2005/8/layout/vList4"/>
    <dgm:cxn modelId="{50A52E57-1B8C-45E2-ACD6-2C902075FF9D}" type="presParOf" srcId="{46C95274-7B64-4D9E-ABA0-A4E2CF0F5502}" destId="{4B199E95-A189-4E23-A326-65533D17CEF6}" srcOrd="2" destOrd="0" presId="urn:microsoft.com/office/officeart/2005/8/layout/vList4"/>
    <dgm:cxn modelId="{3706503A-B142-489F-8C0E-17F985031056}" type="presParOf" srcId="{4B199E95-A189-4E23-A326-65533D17CEF6}" destId="{DA8D30F4-63DF-42E7-B9E8-C7D44C6218D6}" srcOrd="0" destOrd="0" presId="urn:microsoft.com/office/officeart/2005/8/layout/vList4"/>
    <dgm:cxn modelId="{AA422F55-820B-48A2-B636-C46A8C23801A}" type="presParOf" srcId="{4B199E95-A189-4E23-A326-65533D17CEF6}" destId="{C5CE1174-CBDB-4244-B2A8-090F663A4AE6}" srcOrd="1" destOrd="0" presId="urn:microsoft.com/office/officeart/2005/8/layout/vList4"/>
    <dgm:cxn modelId="{8E5A5554-27E0-4FE1-8512-8A4BE630FBB4}" type="presParOf" srcId="{4B199E95-A189-4E23-A326-65533D17CEF6}" destId="{396E832A-FE71-44E3-B65D-CCA7CEA70F05}" srcOrd="2" destOrd="0" presId="urn:microsoft.com/office/officeart/2005/8/layout/vList4"/>
    <dgm:cxn modelId="{8809E779-103A-4731-8F67-A61C58CF9F07}" type="presParOf" srcId="{46C95274-7B64-4D9E-ABA0-A4E2CF0F5502}" destId="{6657A346-A09B-4CE4-B3DD-68ADD5E3420A}" srcOrd="3" destOrd="0" presId="urn:microsoft.com/office/officeart/2005/8/layout/vList4"/>
    <dgm:cxn modelId="{1D3CC78E-7954-40AD-9501-E4BB8BFE8D10}" type="presParOf" srcId="{46C95274-7B64-4D9E-ABA0-A4E2CF0F5502}" destId="{11CF9A4D-05D2-4FF8-A8D2-7F4E4FAEC212}" srcOrd="4" destOrd="0" presId="urn:microsoft.com/office/officeart/2005/8/layout/vList4"/>
    <dgm:cxn modelId="{E8526D86-966D-4CA2-A40A-4189A2353767}" type="presParOf" srcId="{11CF9A4D-05D2-4FF8-A8D2-7F4E4FAEC212}" destId="{42C0A1C4-1218-42F8-90D2-F05BB2B97325}" srcOrd="0" destOrd="0" presId="urn:microsoft.com/office/officeart/2005/8/layout/vList4"/>
    <dgm:cxn modelId="{64E2580E-0402-4198-AFF6-1E024359639E}" type="presParOf" srcId="{11CF9A4D-05D2-4FF8-A8D2-7F4E4FAEC212}" destId="{AC9128B7-9094-47A1-8F29-84B6F401AE65}" srcOrd="1" destOrd="0" presId="urn:microsoft.com/office/officeart/2005/8/layout/vList4"/>
    <dgm:cxn modelId="{5258B94C-00C1-47C8-B26B-22BFD79140AD}" type="presParOf" srcId="{11CF9A4D-05D2-4FF8-A8D2-7F4E4FAEC212}" destId="{06FD29B4-33B6-4330-AA2B-A72BA42358FE}" srcOrd="2" destOrd="0" presId="urn:microsoft.com/office/officeart/2005/8/layout/vList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D98F3D3-9CB1-48BA-8924-3F99E168611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da-DK"/>
        </a:p>
      </dgm:t>
    </dgm:pt>
    <dgm:pt modelId="{A2FDF26B-99DD-4D4D-BF59-30624DF5AB0B}">
      <dgm:prSet phldrT="[Tekst]"/>
      <dgm:spPr>
        <a:solidFill>
          <a:schemeClr val="tx2"/>
        </a:solidFill>
      </dgm:spPr>
      <dgm:t>
        <a:bodyPr/>
        <a:lstStyle/>
        <a:p>
          <a:pPr>
            <a:buFont typeface="+mj-lt"/>
            <a:buAutoNum type="arabicPeriod"/>
          </a:pPr>
          <a:r>
            <a:rPr lang="da-DK" b="1" i="0" dirty="0"/>
            <a:t>AI </a:t>
          </a:r>
          <a:r>
            <a:rPr lang="da-DK" b="1" i="0" dirty="0" err="1"/>
            <a:t>needs</a:t>
          </a:r>
          <a:r>
            <a:rPr lang="da-DK" b="1" i="0" dirty="0"/>
            <a:t> </a:t>
          </a:r>
          <a:r>
            <a:rPr lang="da-DK" b="1" i="0" dirty="0" err="1"/>
            <a:t>organizational</a:t>
          </a:r>
          <a:r>
            <a:rPr lang="da-DK" b="1" i="0" dirty="0"/>
            <a:t> </a:t>
          </a:r>
          <a:r>
            <a:rPr lang="da-DK" b="1" i="0" dirty="0" err="1"/>
            <a:t>anchoring</a:t>
          </a:r>
          <a:endParaRPr lang="da-DK" dirty="0"/>
        </a:p>
      </dgm:t>
    </dgm:pt>
    <dgm:pt modelId="{1574958C-26C9-4F97-9258-0A31A87EBB04}" type="parTrans" cxnId="{AF3F19B3-78BF-4BDF-9863-F17667F364F9}">
      <dgm:prSet/>
      <dgm:spPr/>
      <dgm:t>
        <a:bodyPr/>
        <a:lstStyle/>
        <a:p>
          <a:endParaRPr lang="da-DK"/>
        </a:p>
      </dgm:t>
    </dgm:pt>
    <dgm:pt modelId="{14FA9E84-BB71-4C94-A01B-1CCD9FB4D7C1}" type="sibTrans" cxnId="{AF3F19B3-78BF-4BDF-9863-F17667F364F9}">
      <dgm:prSet/>
      <dgm:spPr/>
      <dgm:t>
        <a:bodyPr/>
        <a:lstStyle/>
        <a:p>
          <a:endParaRPr lang="da-DK"/>
        </a:p>
      </dgm:t>
    </dgm:pt>
    <dgm:pt modelId="{F7A9E8E2-7972-44EA-AF8A-AA812FEBAE0D}">
      <dgm:prSet/>
      <dgm:spPr>
        <a:solidFill>
          <a:schemeClr val="tx2"/>
        </a:solidFill>
      </dgm:spPr>
      <dgm:t>
        <a:bodyPr/>
        <a:lstStyle/>
        <a:p>
          <a:pPr>
            <a:buFont typeface="+mj-lt"/>
            <a:buAutoNum type="arabicPeriod"/>
          </a:pPr>
          <a:r>
            <a:rPr lang="da-DK" b="1" i="0"/>
            <a:t>Clear guidelines are essential</a:t>
          </a:r>
          <a:endParaRPr lang="da-DK" b="0" i="0"/>
        </a:p>
      </dgm:t>
    </dgm:pt>
    <dgm:pt modelId="{AFF9F539-707C-451A-A26F-5BFD6A3F9B6F}" type="parTrans" cxnId="{0F275F15-9756-495C-AF2D-E2951E27EDC2}">
      <dgm:prSet/>
      <dgm:spPr/>
      <dgm:t>
        <a:bodyPr/>
        <a:lstStyle/>
        <a:p>
          <a:endParaRPr lang="da-DK"/>
        </a:p>
      </dgm:t>
    </dgm:pt>
    <dgm:pt modelId="{04853FE5-6E18-45D9-A192-2DFF9B72E0BB}" type="sibTrans" cxnId="{0F275F15-9756-495C-AF2D-E2951E27EDC2}">
      <dgm:prSet/>
      <dgm:spPr/>
      <dgm:t>
        <a:bodyPr/>
        <a:lstStyle/>
        <a:p>
          <a:endParaRPr lang="da-DK"/>
        </a:p>
      </dgm:t>
    </dgm:pt>
    <dgm:pt modelId="{89209832-9046-4F24-B0AD-0A57FCA75AB7}">
      <dgm:prSet/>
      <dgm:spPr>
        <a:solidFill>
          <a:schemeClr val="tx2"/>
        </a:solidFill>
      </dgm:spPr>
      <dgm:t>
        <a:bodyPr/>
        <a:lstStyle/>
        <a:p>
          <a:pPr>
            <a:buFont typeface="+mj-lt"/>
            <a:buAutoNum type="arabicPeriod"/>
          </a:pPr>
          <a:r>
            <a:rPr lang="da-DK" b="1" i="0"/>
            <a:t>Human validation is critical</a:t>
          </a:r>
          <a:endParaRPr lang="da-DK" b="0" i="0"/>
        </a:p>
      </dgm:t>
    </dgm:pt>
    <dgm:pt modelId="{B85D5EE4-E326-4BE4-B0E7-8A49A739286A}" type="parTrans" cxnId="{1A9FF9BE-E8C4-4B6B-923B-2DDB5AFA7605}">
      <dgm:prSet/>
      <dgm:spPr/>
      <dgm:t>
        <a:bodyPr/>
        <a:lstStyle/>
        <a:p>
          <a:endParaRPr lang="da-DK"/>
        </a:p>
      </dgm:t>
    </dgm:pt>
    <dgm:pt modelId="{515DCE7A-4FB6-4999-9E7E-B01BC81F43AF}" type="sibTrans" cxnId="{1A9FF9BE-E8C4-4B6B-923B-2DDB5AFA7605}">
      <dgm:prSet/>
      <dgm:spPr/>
      <dgm:t>
        <a:bodyPr/>
        <a:lstStyle/>
        <a:p>
          <a:endParaRPr lang="da-DK"/>
        </a:p>
      </dgm:t>
    </dgm:pt>
    <dgm:pt modelId="{E6A142E4-2E88-4F77-828C-6E2627CB8904}">
      <dgm:prSet/>
      <dgm:spPr>
        <a:solidFill>
          <a:schemeClr val="tx2"/>
        </a:solidFill>
      </dgm:spPr>
      <dgm:t>
        <a:bodyPr/>
        <a:lstStyle/>
        <a:p>
          <a:pPr>
            <a:buFont typeface="+mj-lt"/>
            <a:buAutoNum type="arabicPeriod"/>
          </a:pPr>
          <a:r>
            <a:rPr lang="en-US" b="1" i="0" dirty="0"/>
            <a:t>GenAI is broadly applicable — not just for tech experts</a:t>
          </a:r>
          <a:endParaRPr lang="en-US" b="0" i="0" dirty="0"/>
        </a:p>
      </dgm:t>
    </dgm:pt>
    <dgm:pt modelId="{43DB4994-8BA5-4333-A52B-1220569AFEF5}" type="parTrans" cxnId="{5D00AAD0-6103-48BC-8C13-4843E7825B26}">
      <dgm:prSet/>
      <dgm:spPr/>
      <dgm:t>
        <a:bodyPr/>
        <a:lstStyle/>
        <a:p>
          <a:endParaRPr lang="da-DK"/>
        </a:p>
      </dgm:t>
    </dgm:pt>
    <dgm:pt modelId="{D23F7F3D-F9B4-4B26-B173-7248C282488E}" type="sibTrans" cxnId="{5D00AAD0-6103-48BC-8C13-4843E7825B26}">
      <dgm:prSet/>
      <dgm:spPr/>
      <dgm:t>
        <a:bodyPr/>
        <a:lstStyle/>
        <a:p>
          <a:endParaRPr lang="da-DK"/>
        </a:p>
      </dgm:t>
    </dgm:pt>
    <dgm:pt modelId="{1289CA2E-4D4B-4E81-BAE1-0678D3388E4C}">
      <dgm:prSet/>
      <dgm:spPr>
        <a:solidFill>
          <a:schemeClr val="tx2"/>
        </a:solidFill>
      </dgm:spPr>
      <dgm:t>
        <a:bodyPr/>
        <a:lstStyle/>
        <a:p>
          <a:pPr>
            <a:buFont typeface="+mj-lt"/>
            <a:buAutoNum type="arabicPeriod"/>
          </a:pPr>
          <a:r>
            <a:rPr lang="en-US" b="1" i="0"/>
            <a:t>Security and compliance must be in place</a:t>
          </a:r>
          <a:endParaRPr lang="en-US" b="0" i="0"/>
        </a:p>
      </dgm:t>
    </dgm:pt>
    <dgm:pt modelId="{79606D6F-799C-4944-8C27-27BE00EFB46B}" type="parTrans" cxnId="{9B1FAB81-2B8E-4501-94BE-C87695FD066E}">
      <dgm:prSet/>
      <dgm:spPr/>
      <dgm:t>
        <a:bodyPr/>
        <a:lstStyle/>
        <a:p>
          <a:endParaRPr lang="da-DK"/>
        </a:p>
      </dgm:t>
    </dgm:pt>
    <dgm:pt modelId="{32D6B7CC-E0FD-43E8-BBEF-5BE8F08E24C8}" type="sibTrans" cxnId="{9B1FAB81-2B8E-4501-94BE-C87695FD066E}">
      <dgm:prSet/>
      <dgm:spPr/>
      <dgm:t>
        <a:bodyPr/>
        <a:lstStyle/>
        <a:p>
          <a:endParaRPr lang="da-DK"/>
        </a:p>
      </dgm:t>
    </dgm:pt>
    <dgm:pt modelId="{6373651A-60E6-440E-A967-A60CE0E01754}">
      <dgm:prSet/>
      <dgm:spPr>
        <a:solidFill>
          <a:schemeClr val="tx2"/>
        </a:solidFill>
      </dgm:spPr>
      <dgm:t>
        <a:bodyPr/>
        <a:lstStyle/>
        <a:p>
          <a:pPr>
            <a:buFont typeface="+mj-lt"/>
            <a:buAutoNum type="arabicPeriod"/>
          </a:pPr>
          <a:r>
            <a:rPr lang="en-US" b="1" i="0"/>
            <a:t>Small gains create big value</a:t>
          </a:r>
          <a:endParaRPr lang="en-US" b="0" i="0"/>
        </a:p>
      </dgm:t>
    </dgm:pt>
    <dgm:pt modelId="{C1473256-912D-4676-9E2A-F268BBF4B21E}" type="parTrans" cxnId="{9E7696E9-B84A-417A-AF14-BE605C0F586B}">
      <dgm:prSet/>
      <dgm:spPr/>
      <dgm:t>
        <a:bodyPr/>
        <a:lstStyle/>
        <a:p>
          <a:endParaRPr lang="da-DK"/>
        </a:p>
      </dgm:t>
    </dgm:pt>
    <dgm:pt modelId="{8B9835C4-9620-4794-9296-BF9DD4B2B3B1}" type="sibTrans" cxnId="{9E7696E9-B84A-417A-AF14-BE605C0F586B}">
      <dgm:prSet/>
      <dgm:spPr/>
      <dgm:t>
        <a:bodyPr/>
        <a:lstStyle/>
        <a:p>
          <a:endParaRPr lang="da-DK"/>
        </a:p>
      </dgm:t>
    </dgm:pt>
    <dgm:pt modelId="{6EEB8EC6-8AA2-4E99-B414-79386E1130AD}" type="pres">
      <dgm:prSet presAssocID="{0D98F3D3-9CB1-48BA-8924-3F99E168611C}" presName="Name0" presStyleCnt="0">
        <dgm:presLayoutVars>
          <dgm:chMax val="7"/>
          <dgm:chPref val="7"/>
          <dgm:dir/>
        </dgm:presLayoutVars>
      </dgm:prSet>
      <dgm:spPr/>
    </dgm:pt>
    <dgm:pt modelId="{04D212D5-5E3D-44F0-A06F-526B143EB7FE}" type="pres">
      <dgm:prSet presAssocID="{0D98F3D3-9CB1-48BA-8924-3F99E168611C}" presName="Name1" presStyleCnt="0"/>
      <dgm:spPr/>
    </dgm:pt>
    <dgm:pt modelId="{6F402BC9-D8CB-4D34-89B0-C376FC88E8B1}" type="pres">
      <dgm:prSet presAssocID="{0D98F3D3-9CB1-48BA-8924-3F99E168611C}" presName="cycle" presStyleCnt="0"/>
      <dgm:spPr/>
    </dgm:pt>
    <dgm:pt modelId="{C684C81B-EA5C-471D-991D-A51D17A9DBCF}" type="pres">
      <dgm:prSet presAssocID="{0D98F3D3-9CB1-48BA-8924-3F99E168611C}" presName="srcNode" presStyleLbl="node1" presStyleIdx="0" presStyleCnt="6"/>
      <dgm:spPr/>
    </dgm:pt>
    <dgm:pt modelId="{92E5F8F6-41C3-4D8A-AEC5-D1597844BFC2}" type="pres">
      <dgm:prSet presAssocID="{0D98F3D3-9CB1-48BA-8924-3F99E168611C}" presName="conn" presStyleLbl="parChTrans1D2" presStyleIdx="0" presStyleCnt="1"/>
      <dgm:spPr/>
    </dgm:pt>
    <dgm:pt modelId="{489647A8-DA9B-45E6-9FB8-70DDE4EA6880}" type="pres">
      <dgm:prSet presAssocID="{0D98F3D3-9CB1-48BA-8924-3F99E168611C}" presName="extraNode" presStyleLbl="node1" presStyleIdx="0" presStyleCnt="6"/>
      <dgm:spPr/>
    </dgm:pt>
    <dgm:pt modelId="{378DAF70-49C6-445E-809A-7775FF128A93}" type="pres">
      <dgm:prSet presAssocID="{0D98F3D3-9CB1-48BA-8924-3F99E168611C}" presName="dstNode" presStyleLbl="node1" presStyleIdx="0" presStyleCnt="6"/>
      <dgm:spPr/>
    </dgm:pt>
    <dgm:pt modelId="{EEDF6106-5D99-49A7-A2EF-6522AB1310DE}" type="pres">
      <dgm:prSet presAssocID="{A2FDF26B-99DD-4D4D-BF59-30624DF5AB0B}" presName="text_1" presStyleLbl="node1" presStyleIdx="0" presStyleCnt="6">
        <dgm:presLayoutVars>
          <dgm:bulletEnabled val="1"/>
        </dgm:presLayoutVars>
      </dgm:prSet>
      <dgm:spPr/>
    </dgm:pt>
    <dgm:pt modelId="{C7D90F8A-2F82-46F7-9818-F29A8E709CFB}" type="pres">
      <dgm:prSet presAssocID="{A2FDF26B-99DD-4D4D-BF59-30624DF5AB0B}" presName="accent_1" presStyleCnt="0"/>
      <dgm:spPr/>
    </dgm:pt>
    <dgm:pt modelId="{2FA2B022-9201-4787-AAEA-78D887CD17A2}" type="pres">
      <dgm:prSet presAssocID="{A2FDF26B-99DD-4D4D-BF59-30624DF5AB0B}" presName="accentRepeatNode" presStyleLbl="solidFgAcc1" presStyleIdx="0" presStyleCnt="6"/>
      <dgm:spPr/>
    </dgm:pt>
    <dgm:pt modelId="{B7EFF1B4-C3AE-4319-BAFC-246F668A4F48}" type="pres">
      <dgm:prSet presAssocID="{F7A9E8E2-7972-44EA-AF8A-AA812FEBAE0D}" presName="text_2" presStyleLbl="node1" presStyleIdx="1" presStyleCnt="6">
        <dgm:presLayoutVars>
          <dgm:bulletEnabled val="1"/>
        </dgm:presLayoutVars>
      </dgm:prSet>
      <dgm:spPr/>
    </dgm:pt>
    <dgm:pt modelId="{A2A88937-E664-4B52-9506-C6EDD282893B}" type="pres">
      <dgm:prSet presAssocID="{F7A9E8E2-7972-44EA-AF8A-AA812FEBAE0D}" presName="accent_2" presStyleCnt="0"/>
      <dgm:spPr/>
    </dgm:pt>
    <dgm:pt modelId="{2F9135E2-BA51-48B5-AFC4-80964D82435C}" type="pres">
      <dgm:prSet presAssocID="{F7A9E8E2-7972-44EA-AF8A-AA812FEBAE0D}" presName="accentRepeatNode" presStyleLbl="solidFgAcc1" presStyleIdx="1" presStyleCnt="6"/>
      <dgm:spPr/>
    </dgm:pt>
    <dgm:pt modelId="{48562177-7B56-4C08-94B0-ED1B46BA656B}" type="pres">
      <dgm:prSet presAssocID="{89209832-9046-4F24-B0AD-0A57FCA75AB7}" presName="text_3" presStyleLbl="node1" presStyleIdx="2" presStyleCnt="6">
        <dgm:presLayoutVars>
          <dgm:bulletEnabled val="1"/>
        </dgm:presLayoutVars>
      </dgm:prSet>
      <dgm:spPr/>
    </dgm:pt>
    <dgm:pt modelId="{F26D6C5D-3002-477D-A209-D315D6C01895}" type="pres">
      <dgm:prSet presAssocID="{89209832-9046-4F24-B0AD-0A57FCA75AB7}" presName="accent_3" presStyleCnt="0"/>
      <dgm:spPr/>
    </dgm:pt>
    <dgm:pt modelId="{EBA1CDFB-ECA7-42C3-BC9D-DFAFD045ED6F}" type="pres">
      <dgm:prSet presAssocID="{89209832-9046-4F24-B0AD-0A57FCA75AB7}" presName="accentRepeatNode" presStyleLbl="solidFgAcc1" presStyleIdx="2" presStyleCnt="6"/>
      <dgm:spPr/>
    </dgm:pt>
    <dgm:pt modelId="{8AA5137F-54A2-4B24-B824-3D982E0A3C39}" type="pres">
      <dgm:prSet presAssocID="{E6A142E4-2E88-4F77-828C-6E2627CB8904}" presName="text_4" presStyleLbl="node1" presStyleIdx="3" presStyleCnt="6">
        <dgm:presLayoutVars>
          <dgm:bulletEnabled val="1"/>
        </dgm:presLayoutVars>
      </dgm:prSet>
      <dgm:spPr/>
    </dgm:pt>
    <dgm:pt modelId="{CCC8C0C0-EA62-4A7D-A7A8-78ED6A8EAB5C}" type="pres">
      <dgm:prSet presAssocID="{E6A142E4-2E88-4F77-828C-6E2627CB8904}" presName="accent_4" presStyleCnt="0"/>
      <dgm:spPr/>
    </dgm:pt>
    <dgm:pt modelId="{2230AF76-946B-4982-B0DA-036891ECA8EB}" type="pres">
      <dgm:prSet presAssocID="{E6A142E4-2E88-4F77-828C-6E2627CB8904}" presName="accentRepeatNode" presStyleLbl="solidFgAcc1" presStyleIdx="3" presStyleCnt="6"/>
      <dgm:spPr/>
    </dgm:pt>
    <dgm:pt modelId="{D8B66D5F-61FF-4F2F-9767-1A8A4A940AC1}" type="pres">
      <dgm:prSet presAssocID="{1289CA2E-4D4B-4E81-BAE1-0678D3388E4C}" presName="text_5" presStyleLbl="node1" presStyleIdx="4" presStyleCnt="6">
        <dgm:presLayoutVars>
          <dgm:bulletEnabled val="1"/>
        </dgm:presLayoutVars>
      </dgm:prSet>
      <dgm:spPr/>
    </dgm:pt>
    <dgm:pt modelId="{CD359F6D-ECF3-49A8-94B3-638B6ED90EA8}" type="pres">
      <dgm:prSet presAssocID="{1289CA2E-4D4B-4E81-BAE1-0678D3388E4C}" presName="accent_5" presStyleCnt="0"/>
      <dgm:spPr/>
    </dgm:pt>
    <dgm:pt modelId="{A15A80D6-8456-4503-917E-3CADEE444AEE}" type="pres">
      <dgm:prSet presAssocID="{1289CA2E-4D4B-4E81-BAE1-0678D3388E4C}" presName="accentRepeatNode" presStyleLbl="solidFgAcc1" presStyleIdx="4" presStyleCnt="6"/>
      <dgm:spPr/>
    </dgm:pt>
    <dgm:pt modelId="{5F2EE6C3-17E2-4353-8046-62C2EA0DEA90}" type="pres">
      <dgm:prSet presAssocID="{6373651A-60E6-440E-A967-A60CE0E01754}" presName="text_6" presStyleLbl="node1" presStyleIdx="5" presStyleCnt="6">
        <dgm:presLayoutVars>
          <dgm:bulletEnabled val="1"/>
        </dgm:presLayoutVars>
      </dgm:prSet>
      <dgm:spPr/>
    </dgm:pt>
    <dgm:pt modelId="{210D1212-76F5-4865-A271-8982FD118C16}" type="pres">
      <dgm:prSet presAssocID="{6373651A-60E6-440E-A967-A60CE0E01754}" presName="accent_6" presStyleCnt="0"/>
      <dgm:spPr/>
    </dgm:pt>
    <dgm:pt modelId="{3040B81A-6F85-4449-ACCC-64AD5B7DAEFB}" type="pres">
      <dgm:prSet presAssocID="{6373651A-60E6-440E-A967-A60CE0E01754}" presName="accentRepeatNode" presStyleLbl="solidFgAcc1" presStyleIdx="5" presStyleCnt="6"/>
      <dgm:spPr/>
    </dgm:pt>
  </dgm:ptLst>
  <dgm:cxnLst>
    <dgm:cxn modelId="{0F275F15-9756-495C-AF2D-E2951E27EDC2}" srcId="{0D98F3D3-9CB1-48BA-8924-3F99E168611C}" destId="{F7A9E8E2-7972-44EA-AF8A-AA812FEBAE0D}" srcOrd="1" destOrd="0" parTransId="{AFF9F539-707C-451A-A26F-5BFD6A3F9B6F}" sibTransId="{04853FE5-6E18-45D9-A192-2DFF9B72E0BB}"/>
    <dgm:cxn modelId="{0287B116-C0E4-45DD-BEE0-1893DCCDBB3E}" type="presOf" srcId="{0D98F3D3-9CB1-48BA-8924-3F99E168611C}" destId="{6EEB8EC6-8AA2-4E99-B414-79386E1130AD}" srcOrd="0" destOrd="0" presId="urn:microsoft.com/office/officeart/2008/layout/VerticalCurvedList"/>
    <dgm:cxn modelId="{ECF6316B-C9BC-48CE-990E-4F74E83D3C07}" type="presOf" srcId="{1289CA2E-4D4B-4E81-BAE1-0678D3388E4C}" destId="{D8B66D5F-61FF-4F2F-9767-1A8A4A940AC1}" srcOrd="0" destOrd="0" presId="urn:microsoft.com/office/officeart/2008/layout/VerticalCurvedList"/>
    <dgm:cxn modelId="{79CDC44B-7641-4A0E-B719-37FEFB0D4B2C}" type="presOf" srcId="{6373651A-60E6-440E-A967-A60CE0E01754}" destId="{5F2EE6C3-17E2-4353-8046-62C2EA0DEA90}" srcOrd="0" destOrd="0" presId="urn:microsoft.com/office/officeart/2008/layout/VerticalCurvedList"/>
    <dgm:cxn modelId="{9B1FAB81-2B8E-4501-94BE-C87695FD066E}" srcId="{0D98F3D3-9CB1-48BA-8924-3F99E168611C}" destId="{1289CA2E-4D4B-4E81-BAE1-0678D3388E4C}" srcOrd="4" destOrd="0" parTransId="{79606D6F-799C-4944-8C27-27BE00EFB46B}" sibTransId="{32D6B7CC-E0FD-43E8-BBEF-5BE8F08E24C8}"/>
    <dgm:cxn modelId="{D00B1AAF-D09B-48DD-A77B-A641AD6EE411}" type="presOf" srcId="{F7A9E8E2-7972-44EA-AF8A-AA812FEBAE0D}" destId="{B7EFF1B4-C3AE-4319-BAFC-246F668A4F48}" srcOrd="0" destOrd="0" presId="urn:microsoft.com/office/officeart/2008/layout/VerticalCurvedList"/>
    <dgm:cxn modelId="{4A987DAF-E959-43DD-A91D-AE402942535D}" type="presOf" srcId="{14FA9E84-BB71-4C94-A01B-1CCD9FB4D7C1}" destId="{92E5F8F6-41C3-4D8A-AEC5-D1597844BFC2}" srcOrd="0" destOrd="0" presId="urn:microsoft.com/office/officeart/2008/layout/VerticalCurvedList"/>
    <dgm:cxn modelId="{AF3F19B3-78BF-4BDF-9863-F17667F364F9}" srcId="{0D98F3D3-9CB1-48BA-8924-3F99E168611C}" destId="{A2FDF26B-99DD-4D4D-BF59-30624DF5AB0B}" srcOrd="0" destOrd="0" parTransId="{1574958C-26C9-4F97-9258-0A31A87EBB04}" sibTransId="{14FA9E84-BB71-4C94-A01B-1CCD9FB4D7C1}"/>
    <dgm:cxn modelId="{1A9FF9BE-E8C4-4B6B-923B-2DDB5AFA7605}" srcId="{0D98F3D3-9CB1-48BA-8924-3F99E168611C}" destId="{89209832-9046-4F24-B0AD-0A57FCA75AB7}" srcOrd="2" destOrd="0" parTransId="{B85D5EE4-E326-4BE4-B0E7-8A49A739286A}" sibTransId="{515DCE7A-4FB6-4999-9E7E-B01BC81F43AF}"/>
    <dgm:cxn modelId="{D3FEAFC0-D0DF-4002-A0F3-63692117ECEF}" type="presOf" srcId="{A2FDF26B-99DD-4D4D-BF59-30624DF5AB0B}" destId="{EEDF6106-5D99-49A7-A2EF-6522AB1310DE}" srcOrd="0" destOrd="0" presId="urn:microsoft.com/office/officeart/2008/layout/VerticalCurvedList"/>
    <dgm:cxn modelId="{5D00AAD0-6103-48BC-8C13-4843E7825B26}" srcId="{0D98F3D3-9CB1-48BA-8924-3F99E168611C}" destId="{E6A142E4-2E88-4F77-828C-6E2627CB8904}" srcOrd="3" destOrd="0" parTransId="{43DB4994-8BA5-4333-A52B-1220569AFEF5}" sibTransId="{D23F7F3D-F9B4-4B26-B173-7248C282488E}"/>
    <dgm:cxn modelId="{0308D0DD-A720-4497-929B-BD28925A617D}" type="presOf" srcId="{89209832-9046-4F24-B0AD-0A57FCA75AB7}" destId="{48562177-7B56-4C08-94B0-ED1B46BA656B}" srcOrd="0" destOrd="0" presId="urn:microsoft.com/office/officeart/2008/layout/VerticalCurvedList"/>
    <dgm:cxn modelId="{9E7696E9-B84A-417A-AF14-BE605C0F586B}" srcId="{0D98F3D3-9CB1-48BA-8924-3F99E168611C}" destId="{6373651A-60E6-440E-A967-A60CE0E01754}" srcOrd="5" destOrd="0" parTransId="{C1473256-912D-4676-9E2A-F268BBF4B21E}" sibTransId="{8B9835C4-9620-4794-9296-BF9DD4B2B3B1}"/>
    <dgm:cxn modelId="{010845F9-8E61-4CB5-99B0-774CC65D6118}" type="presOf" srcId="{E6A142E4-2E88-4F77-828C-6E2627CB8904}" destId="{8AA5137F-54A2-4B24-B824-3D982E0A3C39}" srcOrd="0" destOrd="0" presId="urn:microsoft.com/office/officeart/2008/layout/VerticalCurvedList"/>
    <dgm:cxn modelId="{038C5ACB-3C18-404B-9FBB-12D189B6573E}" type="presParOf" srcId="{6EEB8EC6-8AA2-4E99-B414-79386E1130AD}" destId="{04D212D5-5E3D-44F0-A06F-526B143EB7FE}" srcOrd="0" destOrd="0" presId="urn:microsoft.com/office/officeart/2008/layout/VerticalCurvedList"/>
    <dgm:cxn modelId="{3A4934E0-CE60-4A38-8E52-0AB5665970FA}" type="presParOf" srcId="{04D212D5-5E3D-44F0-A06F-526B143EB7FE}" destId="{6F402BC9-D8CB-4D34-89B0-C376FC88E8B1}" srcOrd="0" destOrd="0" presId="urn:microsoft.com/office/officeart/2008/layout/VerticalCurvedList"/>
    <dgm:cxn modelId="{B1AD6E25-3CF2-41B5-A40F-C4B03F4E1FC9}" type="presParOf" srcId="{6F402BC9-D8CB-4D34-89B0-C376FC88E8B1}" destId="{C684C81B-EA5C-471D-991D-A51D17A9DBCF}" srcOrd="0" destOrd="0" presId="urn:microsoft.com/office/officeart/2008/layout/VerticalCurvedList"/>
    <dgm:cxn modelId="{3C85F2D3-8691-409B-AFA6-544063B6BB9C}" type="presParOf" srcId="{6F402BC9-D8CB-4D34-89B0-C376FC88E8B1}" destId="{92E5F8F6-41C3-4D8A-AEC5-D1597844BFC2}" srcOrd="1" destOrd="0" presId="urn:microsoft.com/office/officeart/2008/layout/VerticalCurvedList"/>
    <dgm:cxn modelId="{0488CDE0-7D97-484C-BC3B-53A82FEB58DC}" type="presParOf" srcId="{6F402BC9-D8CB-4D34-89B0-C376FC88E8B1}" destId="{489647A8-DA9B-45E6-9FB8-70DDE4EA6880}" srcOrd="2" destOrd="0" presId="urn:microsoft.com/office/officeart/2008/layout/VerticalCurvedList"/>
    <dgm:cxn modelId="{2AE2E32F-FA4D-4270-A22F-E6AD097651F8}" type="presParOf" srcId="{6F402BC9-D8CB-4D34-89B0-C376FC88E8B1}" destId="{378DAF70-49C6-445E-809A-7775FF128A93}" srcOrd="3" destOrd="0" presId="urn:microsoft.com/office/officeart/2008/layout/VerticalCurvedList"/>
    <dgm:cxn modelId="{2868A644-B081-4518-8EEA-F65D5FC5B2C3}" type="presParOf" srcId="{04D212D5-5E3D-44F0-A06F-526B143EB7FE}" destId="{EEDF6106-5D99-49A7-A2EF-6522AB1310DE}" srcOrd="1" destOrd="0" presId="urn:microsoft.com/office/officeart/2008/layout/VerticalCurvedList"/>
    <dgm:cxn modelId="{ED089B90-F3A9-470D-A456-38A9333F2A9A}" type="presParOf" srcId="{04D212D5-5E3D-44F0-A06F-526B143EB7FE}" destId="{C7D90F8A-2F82-46F7-9818-F29A8E709CFB}" srcOrd="2" destOrd="0" presId="urn:microsoft.com/office/officeart/2008/layout/VerticalCurvedList"/>
    <dgm:cxn modelId="{F04FF0A8-4E05-4F1E-ACE8-EDCA305791CF}" type="presParOf" srcId="{C7D90F8A-2F82-46F7-9818-F29A8E709CFB}" destId="{2FA2B022-9201-4787-AAEA-78D887CD17A2}" srcOrd="0" destOrd="0" presId="urn:microsoft.com/office/officeart/2008/layout/VerticalCurvedList"/>
    <dgm:cxn modelId="{8C6101DD-4A97-4D99-B960-EC8CC18CC069}" type="presParOf" srcId="{04D212D5-5E3D-44F0-A06F-526B143EB7FE}" destId="{B7EFF1B4-C3AE-4319-BAFC-246F668A4F48}" srcOrd="3" destOrd="0" presId="urn:microsoft.com/office/officeart/2008/layout/VerticalCurvedList"/>
    <dgm:cxn modelId="{E46EC358-C1AB-49D1-A545-8CCCB0D3545B}" type="presParOf" srcId="{04D212D5-5E3D-44F0-A06F-526B143EB7FE}" destId="{A2A88937-E664-4B52-9506-C6EDD282893B}" srcOrd="4" destOrd="0" presId="urn:microsoft.com/office/officeart/2008/layout/VerticalCurvedList"/>
    <dgm:cxn modelId="{A8AF47C0-0FFE-44A9-8607-F232825AC8DF}" type="presParOf" srcId="{A2A88937-E664-4B52-9506-C6EDD282893B}" destId="{2F9135E2-BA51-48B5-AFC4-80964D82435C}" srcOrd="0" destOrd="0" presId="urn:microsoft.com/office/officeart/2008/layout/VerticalCurvedList"/>
    <dgm:cxn modelId="{20177492-A5F5-48F9-8AE4-1C47CBF325F0}" type="presParOf" srcId="{04D212D5-5E3D-44F0-A06F-526B143EB7FE}" destId="{48562177-7B56-4C08-94B0-ED1B46BA656B}" srcOrd="5" destOrd="0" presId="urn:microsoft.com/office/officeart/2008/layout/VerticalCurvedList"/>
    <dgm:cxn modelId="{D80087F5-8C82-47BA-9036-94E9FA9CF279}" type="presParOf" srcId="{04D212D5-5E3D-44F0-A06F-526B143EB7FE}" destId="{F26D6C5D-3002-477D-A209-D315D6C01895}" srcOrd="6" destOrd="0" presId="urn:microsoft.com/office/officeart/2008/layout/VerticalCurvedList"/>
    <dgm:cxn modelId="{2FE624F9-8AB8-44DD-8D55-A5E62244EB5C}" type="presParOf" srcId="{F26D6C5D-3002-477D-A209-D315D6C01895}" destId="{EBA1CDFB-ECA7-42C3-BC9D-DFAFD045ED6F}" srcOrd="0" destOrd="0" presId="urn:microsoft.com/office/officeart/2008/layout/VerticalCurvedList"/>
    <dgm:cxn modelId="{CA04D356-BFBA-41FD-ACE9-B8FEBA6EF2E4}" type="presParOf" srcId="{04D212D5-5E3D-44F0-A06F-526B143EB7FE}" destId="{8AA5137F-54A2-4B24-B824-3D982E0A3C39}" srcOrd="7" destOrd="0" presId="urn:microsoft.com/office/officeart/2008/layout/VerticalCurvedList"/>
    <dgm:cxn modelId="{AFC3AE33-7006-40FA-BE91-5949E5C613A8}" type="presParOf" srcId="{04D212D5-5E3D-44F0-A06F-526B143EB7FE}" destId="{CCC8C0C0-EA62-4A7D-A7A8-78ED6A8EAB5C}" srcOrd="8" destOrd="0" presId="urn:microsoft.com/office/officeart/2008/layout/VerticalCurvedList"/>
    <dgm:cxn modelId="{50839E8E-6803-4A50-BFD0-79BDF759EC63}" type="presParOf" srcId="{CCC8C0C0-EA62-4A7D-A7A8-78ED6A8EAB5C}" destId="{2230AF76-946B-4982-B0DA-036891ECA8EB}" srcOrd="0" destOrd="0" presId="urn:microsoft.com/office/officeart/2008/layout/VerticalCurvedList"/>
    <dgm:cxn modelId="{C015C54F-F480-4DA1-AAD8-09A4701F0E43}" type="presParOf" srcId="{04D212D5-5E3D-44F0-A06F-526B143EB7FE}" destId="{D8B66D5F-61FF-4F2F-9767-1A8A4A940AC1}" srcOrd="9" destOrd="0" presId="urn:microsoft.com/office/officeart/2008/layout/VerticalCurvedList"/>
    <dgm:cxn modelId="{9796AD04-FE32-4442-8101-650378B3574A}" type="presParOf" srcId="{04D212D5-5E3D-44F0-A06F-526B143EB7FE}" destId="{CD359F6D-ECF3-49A8-94B3-638B6ED90EA8}" srcOrd="10" destOrd="0" presId="urn:microsoft.com/office/officeart/2008/layout/VerticalCurvedList"/>
    <dgm:cxn modelId="{2461E2A9-28B1-479D-8BBD-7A1F6B7B9E03}" type="presParOf" srcId="{CD359F6D-ECF3-49A8-94B3-638B6ED90EA8}" destId="{A15A80D6-8456-4503-917E-3CADEE444AEE}" srcOrd="0" destOrd="0" presId="urn:microsoft.com/office/officeart/2008/layout/VerticalCurvedList"/>
    <dgm:cxn modelId="{D7C76EDE-8E62-407A-9126-5FAD97B5EB3E}" type="presParOf" srcId="{04D212D5-5E3D-44F0-A06F-526B143EB7FE}" destId="{5F2EE6C3-17E2-4353-8046-62C2EA0DEA90}" srcOrd="11" destOrd="0" presId="urn:microsoft.com/office/officeart/2008/layout/VerticalCurvedList"/>
    <dgm:cxn modelId="{56CC688C-2D42-47E1-90A2-50F6077781EA}" type="presParOf" srcId="{04D212D5-5E3D-44F0-A06F-526B143EB7FE}" destId="{210D1212-76F5-4865-A271-8982FD118C16}" srcOrd="12" destOrd="0" presId="urn:microsoft.com/office/officeart/2008/layout/VerticalCurvedList"/>
    <dgm:cxn modelId="{36195147-31C8-4D2A-94C8-3C2AEEF2EACA}" type="presParOf" srcId="{210D1212-76F5-4865-A271-8982FD118C16}" destId="{3040B81A-6F85-4449-ACCC-64AD5B7DAEFB}"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06FD4D1-F152-498F-AE4E-FF4F439D232D}" type="doc">
      <dgm:prSet loTypeId="urn:microsoft.com/office/officeart/2005/8/layout/pList2" loCatId="list" qsTypeId="urn:microsoft.com/office/officeart/2005/8/quickstyle/simple1" qsCatId="simple" csTypeId="urn:microsoft.com/office/officeart/2005/8/colors/accent1_2" csCatId="accent1" phldr="1"/>
      <dgm:spPr/>
      <dgm:t>
        <a:bodyPr/>
        <a:lstStyle/>
        <a:p>
          <a:endParaRPr lang="da-DK"/>
        </a:p>
      </dgm:t>
    </dgm:pt>
    <dgm:pt modelId="{D0A1B456-C1C9-4309-9B95-2066721925BE}">
      <dgm:prSet phldrT="[Tekst]"/>
      <dgm:spPr>
        <a:solidFill>
          <a:schemeClr val="tx2"/>
        </a:solidFill>
      </dgm:spPr>
      <dgm:t>
        <a:bodyPr/>
        <a:lstStyle/>
        <a:p>
          <a:r>
            <a:rPr lang="da-DK" b="1" i="0"/>
            <a:t>ØSA</a:t>
          </a:r>
          <a:endParaRPr lang="da-DK" dirty="0"/>
        </a:p>
      </dgm:t>
    </dgm:pt>
    <dgm:pt modelId="{734D1332-25F3-4DB9-8474-C0B137B3258A}" type="parTrans" cxnId="{566B0C88-E757-4F0C-A87A-5F615AE43E1D}">
      <dgm:prSet/>
      <dgm:spPr/>
      <dgm:t>
        <a:bodyPr/>
        <a:lstStyle/>
        <a:p>
          <a:endParaRPr lang="da-DK"/>
        </a:p>
      </dgm:t>
    </dgm:pt>
    <dgm:pt modelId="{AB3D003A-5FA9-47D9-BBC9-63FB346B30CD}" type="sibTrans" cxnId="{566B0C88-E757-4F0C-A87A-5F615AE43E1D}">
      <dgm:prSet/>
      <dgm:spPr/>
      <dgm:t>
        <a:bodyPr/>
        <a:lstStyle/>
        <a:p>
          <a:endParaRPr lang="da-DK"/>
        </a:p>
      </dgm:t>
    </dgm:pt>
    <dgm:pt modelId="{EFDA7EB7-4BCA-4ADD-BADC-803BA9E23AF2}">
      <dgm:prSet/>
      <dgm:spPr/>
      <dgm:t>
        <a:bodyPr/>
        <a:lstStyle/>
        <a:p>
          <a:pPr>
            <a:buFont typeface="Arial" panose="020B0604020202020204" pitchFamily="34" charset="0"/>
            <a:buChar char="•"/>
          </a:pPr>
          <a:r>
            <a:rPr lang="da-DK" b="0" i="0" dirty="0" err="1"/>
            <a:t>Inexpensive</a:t>
          </a:r>
          <a:endParaRPr lang="da-DK" b="0" i="0" dirty="0"/>
        </a:p>
      </dgm:t>
    </dgm:pt>
    <dgm:pt modelId="{7C6EA093-D60F-4EA3-A515-BD22DB619B07}" type="parTrans" cxnId="{B7D170A1-F9D0-4478-B5A5-A9CBD279BDC7}">
      <dgm:prSet/>
      <dgm:spPr/>
      <dgm:t>
        <a:bodyPr/>
        <a:lstStyle/>
        <a:p>
          <a:endParaRPr lang="da-DK"/>
        </a:p>
      </dgm:t>
    </dgm:pt>
    <dgm:pt modelId="{43F727CD-5810-4AEB-903A-3E15F9157A0E}" type="sibTrans" cxnId="{B7D170A1-F9D0-4478-B5A5-A9CBD279BDC7}">
      <dgm:prSet/>
      <dgm:spPr/>
      <dgm:t>
        <a:bodyPr/>
        <a:lstStyle/>
        <a:p>
          <a:endParaRPr lang="da-DK"/>
        </a:p>
      </dgm:t>
    </dgm:pt>
    <dgm:pt modelId="{D3493CD5-3C99-4E1F-9460-4BA75805B7CD}">
      <dgm:prSet/>
      <dgm:spPr/>
      <dgm:t>
        <a:bodyPr/>
        <a:lstStyle/>
        <a:p>
          <a:pPr>
            <a:buFont typeface="Arial" panose="020B0604020202020204" pitchFamily="34" charset="0"/>
            <a:buChar char="•"/>
          </a:pPr>
          <a:r>
            <a:rPr lang="da-DK" b="0" i="0" dirty="0"/>
            <a:t>Custom-</a:t>
          </a:r>
          <a:r>
            <a:rPr lang="da-DK" b="0" i="0" dirty="0" err="1"/>
            <a:t>tailored</a:t>
          </a:r>
          <a:endParaRPr lang="da-DK" b="0" i="0" dirty="0"/>
        </a:p>
      </dgm:t>
    </dgm:pt>
    <dgm:pt modelId="{9E0C7C7D-CBDA-4920-8619-9BFFD90EC3D1}" type="parTrans" cxnId="{3B1DB934-F6D9-42D7-80B1-16A669F943AE}">
      <dgm:prSet/>
      <dgm:spPr/>
      <dgm:t>
        <a:bodyPr/>
        <a:lstStyle/>
        <a:p>
          <a:endParaRPr lang="da-DK"/>
        </a:p>
      </dgm:t>
    </dgm:pt>
    <dgm:pt modelId="{7C2C2BCE-A980-420D-B963-A71CD083EDBF}" type="sibTrans" cxnId="{3B1DB934-F6D9-42D7-80B1-16A669F943AE}">
      <dgm:prSet/>
      <dgm:spPr/>
      <dgm:t>
        <a:bodyPr/>
        <a:lstStyle/>
        <a:p>
          <a:endParaRPr lang="da-DK"/>
        </a:p>
      </dgm:t>
    </dgm:pt>
    <dgm:pt modelId="{40CB86DA-A684-4F45-931B-61D6C9A36B2B}">
      <dgm:prSet/>
      <dgm:spPr/>
      <dgm:t>
        <a:bodyPr/>
        <a:lstStyle/>
        <a:p>
          <a:pPr>
            <a:buFont typeface="Arial" panose="020B0604020202020204" pitchFamily="34" charset="0"/>
            <a:buChar char="•"/>
          </a:pPr>
          <a:r>
            <a:rPr lang="da-DK" b="0" i="0" dirty="0" err="1"/>
            <a:t>Vendor</a:t>
          </a:r>
          <a:r>
            <a:rPr lang="da-DK" b="0" i="0" dirty="0"/>
            <a:t>-independent</a:t>
          </a:r>
        </a:p>
      </dgm:t>
    </dgm:pt>
    <dgm:pt modelId="{42570467-F077-4A90-AAF6-4F06AEA80F69}" type="parTrans" cxnId="{AB447975-B66B-4091-AE34-4CFC0CDF0B7D}">
      <dgm:prSet/>
      <dgm:spPr/>
      <dgm:t>
        <a:bodyPr/>
        <a:lstStyle/>
        <a:p>
          <a:endParaRPr lang="da-DK"/>
        </a:p>
      </dgm:t>
    </dgm:pt>
    <dgm:pt modelId="{352A59FD-AB88-48E5-A5F0-D435AF2AAD54}" type="sibTrans" cxnId="{AB447975-B66B-4091-AE34-4CFC0CDF0B7D}">
      <dgm:prSet/>
      <dgm:spPr/>
      <dgm:t>
        <a:bodyPr/>
        <a:lstStyle/>
        <a:p>
          <a:endParaRPr lang="da-DK"/>
        </a:p>
      </dgm:t>
    </dgm:pt>
    <dgm:pt modelId="{4E05B443-7327-40B9-A872-BBD028244C86}">
      <dgm:prSet/>
      <dgm:spPr>
        <a:solidFill>
          <a:schemeClr val="tx2"/>
        </a:solidFill>
      </dgm:spPr>
      <dgm:t>
        <a:bodyPr/>
        <a:lstStyle/>
        <a:p>
          <a:pPr>
            <a:buNone/>
          </a:pPr>
          <a:r>
            <a:rPr lang="da-DK" b="1" i="0" dirty="0"/>
            <a:t>Co-pilot</a:t>
          </a:r>
        </a:p>
      </dgm:t>
    </dgm:pt>
    <dgm:pt modelId="{1B583D4E-5257-46E2-80AB-E25A8D859B62}" type="parTrans" cxnId="{BBBE4BA4-962C-4453-B10A-04696FE1FD25}">
      <dgm:prSet/>
      <dgm:spPr/>
      <dgm:t>
        <a:bodyPr/>
        <a:lstStyle/>
        <a:p>
          <a:endParaRPr lang="da-DK"/>
        </a:p>
      </dgm:t>
    </dgm:pt>
    <dgm:pt modelId="{F693DD57-9C86-4A29-9ECC-ED5F6FE557F0}" type="sibTrans" cxnId="{BBBE4BA4-962C-4453-B10A-04696FE1FD25}">
      <dgm:prSet/>
      <dgm:spPr/>
      <dgm:t>
        <a:bodyPr/>
        <a:lstStyle/>
        <a:p>
          <a:endParaRPr lang="da-DK"/>
        </a:p>
      </dgm:t>
    </dgm:pt>
    <dgm:pt modelId="{271A8A5D-BDB5-468D-AE85-61B5BE93E3E0}">
      <dgm:prSet/>
      <dgm:spPr>
        <a:solidFill>
          <a:schemeClr val="tx2"/>
        </a:solidFill>
      </dgm:spPr>
      <dgm:t>
        <a:bodyPr/>
        <a:lstStyle/>
        <a:p>
          <a:pPr>
            <a:buFont typeface="Arial" panose="020B0604020202020204" pitchFamily="34" charset="0"/>
            <a:buChar char="•"/>
          </a:pPr>
          <a:r>
            <a:rPr lang="en-US" b="0" i="0" dirty="0"/>
            <a:t>Integrated into the Office suite</a:t>
          </a:r>
        </a:p>
      </dgm:t>
    </dgm:pt>
    <dgm:pt modelId="{37923EB2-1057-478B-AC10-0370AF017D16}" type="parTrans" cxnId="{32F6ECCD-132B-49EA-84F0-B8D8EC2568F7}">
      <dgm:prSet/>
      <dgm:spPr/>
      <dgm:t>
        <a:bodyPr/>
        <a:lstStyle/>
        <a:p>
          <a:endParaRPr lang="da-DK"/>
        </a:p>
      </dgm:t>
    </dgm:pt>
    <dgm:pt modelId="{57EFE6AB-3F33-4E90-99E6-A663AFF46D18}" type="sibTrans" cxnId="{32F6ECCD-132B-49EA-84F0-B8D8EC2568F7}">
      <dgm:prSet/>
      <dgm:spPr/>
      <dgm:t>
        <a:bodyPr/>
        <a:lstStyle/>
        <a:p>
          <a:endParaRPr lang="da-DK"/>
        </a:p>
      </dgm:t>
    </dgm:pt>
    <dgm:pt modelId="{37F24036-CA8F-4082-8E3C-C5AA9BFD70C9}">
      <dgm:prSet/>
      <dgm:spPr>
        <a:solidFill>
          <a:schemeClr val="tx2"/>
        </a:solidFill>
      </dgm:spPr>
      <dgm:t>
        <a:bodyPr/>
        <a:lstStyle/>
        <a:p>
          <a:pPr>
            <a:buFont typeface="Arial" panose="020B0604020202020204" pitchFamily="34" charset="0"/>
            <a:buChar char="•"/>
          </a:pPr>
          <a:r>
            <a:rPr lang="en-US" b="0" i="0" dirty="0"/>
            <a:t>Access to all our documents</a:t>
          </a:r>
        </a:p>
      </dgm:t>
    </dgm:pt>
    <dgm:pt modelId="{4C23A527-EFF1-42BE-AEF7-6D5AB992EEA8}" type="parTrans" cxnId="{4842BFB2-7530-4F74-A46B-23A7FA2F5579}">
      <dgm:prSet/>
      <dgm:spPr/>
      <dgm:t>
        <a:bodyPr/>
        <a:lstStyle/>
        <a:p>
          <a:endParaRPr lang="da-DK"/>
        </a:p>
      </dgm:t>
    </dgm:pt>
    <dgm:pt modelId="{AF626EF3-BC18-46AE-8A6A-7020F2B1A9C4}" type="sibTrans" cxnId="{4842BFB2-7530-4F74-A46B-23A7FA2F5579}">
      <dgm:prSet/>
      <dgm:spPr/>
      <dgm:t>
        <a:bodyPr/>
        <a:lstStyle/>
        <a:p>
          <a:endParaRPr lang="da-DK"/>
        </a:p>
      </dgm:t>
    </dgm:pt>
    <dgm:pt modelId="{FA795189-888D-4842-8015-AE0C7D5E4045}" type="pres">
      <dgm:prSet presAssocID="{906FD4D1-F152-498F-AE4E-FF4F439D232D}" presName="Name0" presStyleCnt="0">
        <dgm:presLayoutVars>
          <dgm:dir/>
          <dgm:resizeHandles val="exact"/>
        </dgm:presLayoutVars>
      </dgm:prSet>
      <dgm:spPr/>
    </dgm:pt>
    <dgm:pt modelId="{81B74105-ECCA-4E00-86BA-318AD72E0B37}" type="pres">
      <dgm:prSet presAssocID="{906FD4D1-F152-498F-AE4E-FF4F439D232D}" presName="bkgdShp" presStyleLbl="alignAccFollowNode1" presStyleIdx="0" presStyleCnt="1"/>
      <dgm:spPr/>
    </dgm:pt>
    <dgm:pt modelId="{63F69521-248C-487E-BFD7-FF0F5BDBA008}" type="pres">
      <dgm:prSet presAssocID="{906FD4D1-F152-498F-AE4E-FF4F439D232D}" presName="linComp" presStyleCnt="0"/>
      <dgm:spPr/>
    </dgm:pt>
    <dgm:pt modelId="{99776B14-37BA-4DDE-AB94-234825FA6B28}" type="pres">
      <dgm:prSet presAssocID="{D0A1B456-C1C9-4309-9B95-2066721925BE}" presName="compNode" presStyleCnt="0"/>
      <dgm:spPr/>
    </dgm:pt>
    <dgm:pt modelId="{F76A928B-FDF4-4F82-B40E-3CC583142391}" type="pres">
      <dgm:prSet presAssocID="{D0A1B456-C1C9-4309-9B95-2066721925BE}" presName="node" presStyleLbl="node1" presStyleIdx="0" presStyleCnt="2">
        <dgm:presLayoutVars>
          <dgm:bulletEnabled val="1"/>
        </dgm:presLayoutVars>
      </dgm:prSet>
      <dgm:spPr/>
    </dgm:pt>
    <dgm:pt modelId="{D1BA9FB9-1E8B-484E-8619-F5128D061CCE}" type="pres">
      <dgm:prSet presAssocID="{D0A1B456-C1C9-4309-9B95-2066721925BE}" presName="invisiNode" presStyleLbl="node1" presStyleIdx="0" presStyleCnt="2"/>
      <dgm:spPr/>
    </dgm:pt>
    <dgm:pt modelId="{453D28B5-C6AB-42E0-8671-F8BF9D4D791F}" type="pres">
      <dgm:prSet presAssocID="{D0A1B456-C1C9-4309-9B95-2066721925BE}" presName="imagNode" presStyleLbl="fgImgPlace1" presStyleIdx="0" presStyleCnt="2"/>
      <dgm:spPr>
        <a:blipFill rotWithShape="1">
          <a:blip xmlns:r="http://schemas.openxmlformats.org/officeDocument/2006/relationships" r:embed="rId1"/>
          <a:srcRect/>
          <a:stretch>
            <a:fillRect t="-2000" b="-2000"/>
          </a:stretch>
        </a:blipFill>
      </dgm:spPr>
    </dgm:pt>
    <dgm:pt modelId="{EF3DDDD1-AFF3-4636-9511-F52C413987DB}" type="pres">
      <dgm:prSet presAssocID="{AB3D003A-5FA9-47D9-BBC9-63FB346B30CD}" presName="sibTrans" presStyleLbl="sibTrans2D1" presStyleIdx="0" presStyleCnt="0"/>
      <dgm:spPr/>
    </dgm:pt>
    <dgm:pt modelId="{7C7426FE-7BFB-4C39-AE5B-F0A5EDEE3C27}" type="pres">
      <dgm:prSet presAssocID="{4E05B443-7327-40B9-A872-BBD028244C86}" presName="compNode" presStyleCnt="0"/>
      <dgm:spPr/>
    </dgm:pt>
    <dgm:pt modelId="{E87DAFA8-3240-4545-A9B1-20CECF3598A3}" type="pres">
      <dgm:prSet presAssocID="{4E05B443-7327-40B9-A872-BBD028244C86}" presName="node" presStyleLbl="node1" presStyleIdx="1" presStyleCnt="2">
        <dgm:presLayoutVars>
          <dgm:bulletEnabled val="1"/>
        </dgm:presLayoutVars>
      </dgm:prSet>
      <dgm:spPr/>
    </dgm:pt>
    <dgm:pt modelId="{FC197A98-F8C9-42B7-AB8F-3FE8F4A3386C}" type="pres">
      <dgm:prSet presAssocID="{4E05B443-7327-40B9-A872-BBD028244C86}" presName="invisiNode" presStyleLbl="node1" presStyleIdx="1" presStyleCnt="2"/>
      <dgm:spPr/>
    </dgm:pt>
    <dgm:pt modelId="{07FDE210-A618-478D-9A4E-9AB943AAAFDF}" type="pres">
      <dgm:prSet presAssocID="{4E05B443-7327-40B9-A872-BBD028244C86}" presName="imagNode" presStyleLbl="fgImgPlace1" presStyleIdx="1" presStyleCnt="2"/>
      <dgm:spPr>
        <a:blipFill rotWithShape="1">
          <a:blip xmlns:r="http://schemas.openxmlformats.org/officeDocument/2006/relationships" r:embed="rId2"/>
          <a:srcRect/>
          <a:stretch>
            <a:fillRect t="-58000" b="-58000"/>
          </a:stretch>
        </a:blipFill>
      </dgm:spPr>
    </dgm:pt>
  </dgm:ptLst>
  <dgm:cxnLst>
    <dgm:cxn modelId="{6C6DEF27-FA3E-49D5-9F08-6DD14D5C9C9E}" type="presOf" srcId="{EFDA7EB7-4BCA-4ADD-BADC-803BA9E23AF2}" destId="{F76A928B-FDF4-4F82-B40E-3CC583142391}" srcOrd="0" destOrd="1" presId="urn:microsoft.com/office/officeart/2005/8/layout/pList2"/>
    <dgm:cxn modelId="{3B1DB934-F6D9-42D7-80B1-16A669F943AE}" srcId="{D0A1B456-C1C9-4309-9B95-2066721925BE}" destId="{D3493CD5-3C99-4E1F-9460-4BA75805B7CD}" srcOrd="1" destOrd="0" parTransId="{9E0C7C7D-CBDA-4920-8619-9BFFD90EC3D1}" sibTransId="{7C2C2BCE-A980-420D-B963-A71CD083EDBF}"/>
    <dgm:cxn modelId="{1C37B560-5066-4276-A71E-3B9AF2B04B50}" type="presOf" srcId="{D3493CD5-3C99-4E1F-9460-4BA75805B7CD}" destId="{F76A928B-FDF4-4F82-B40E-3CC583142391}" srcOrd="0" destOrd="2" presId="urn:microsoft.com/office/officeart/2005/8/layout/pList2"/>
    <dgm:cxn modelId="{D6E4AE6C-DFD3-439F-9078-8314A4F61761}" type="presOf" srcId="{40CB86DA-A684-4F45-931B-61D6C9A36B2B}" destId="{F76A928B-FDF4-4F82-B40E-3CC583142391}" srcOrd="0" destOrd="3" presId="urn:microsoft.com/office/officeart/2005/8/layout/pList2"/>
    <dgm:cxn modelId="{63E7F970-12DE-41CB-ADC8-F7B873EAA8DE}" type="presOf" srcId="{D0A1B456-C1C9-4309-9B95-2066721925BE}" destId="{F76A928B-FDF4-4F82-B40E-3CC583142391}" srcOrd="0" destOrd="0" presId="urn:microsoft.com/office/officeart/2005/8/layout/pList2"/>
    <dgm:cxn modelId="{AB447975-B66B-4091-AE34-4CFC0CDF0B7D}" srcId="{D0A1B456-C1C9-4309-9B95-2066721925BE}" destId="{40CB86DA-A684-4F45-931B-61D6C9A36B2B}" srcOrd="2" destOrd="0" parTransId="{42570467-F077-4A90-AAF6-4F06AEA80F69}" sibTransId="{352A59FD-AB88-48E5-A5F0-D435AF2AAD54}"/>
    <dgm:cxn modelId="{566B0C88-E757-4F0C-A87A-5F615AE43E1D}" srcId="{906FD4D1-F152-498F-AE4E-FF4F439D232D}" destId="{D0A1B456-C1C9-4309-9B95-2066721925BE}" srcOrd="0" destOrd="0" parTransId="{734D1332-25F3-4DB9-8474-C0B137B3258A}" sibTransId="{AB3D003A-5FA9-47D9-BBC9-63FB346B30CD}"/>
    <dgm:cxn modelId="{4EA7DA9A-A80F-48E7-A656-16F7891A0BB1}" type="presOf" srcId="{271A8A5D-BDB5-468D-AE85-61B5BE93E3E0}" destId="{E87DAFA8-3240-4545-A9B1-20CECF3598A3}" srcOrd="0" destOrd="1" presId="urn:microsoft.com/office/officeart/2005/8/layout/pList2"/>
    <dgm:cxn modelId="{B7D170A1-F9D0-4478-B5A5-A9CBD279BDC7}" srcId="{D0A1B456-C1C9-4309-9B95-2066721925BE}" destId="{EFDA7EB7-4BCA-4ADD-BADC-803BA9E23AF2}" srcOrd="0" destOrd="0" parTransId="{7C6EA093-D60F-4EA3-A515-BD22DB619B07}" sibTransId="{43F727CD-5810-4AEB-903A-3E15F9157A0E}"/>
    <dgm:cxn modelId="{BBBE4BA4-962C-4453-B10A-04696FE1FD25}" srcId="{906FD4D1-F152-498F-AE4E-FF4F439D232D}" destId="{4E05B443-7327-40B9-A872-BBD028244C86}" srcOrd="1" destOrd="0" parTransId="{1B583D4E-5257-46E2-80AB-E25A8D859B62}" sibTransId="{F693DD57-9C86-4A29-9ECC-ED5F6FE557F0}"/>
    <dgm:cxn modelId="{4842BFB2-7530-4F74-A46B-23A7FA2F5579}" srcId="{4E05B443-7327-40B9-A872-BBD028244C86}" destId="{37F24036-CA8F-4082-8E3C-C5AA9BFD70C9}" srcOrd="1" destOrd="0" parTransId="{4C23A527-EFF1-42BE-AEF7-6D5AB992EEA8}" sibTransId="{AF626EF3-BC18-46AE-8A6A-7020F2B1A9C4}"/>
    <dgm:cxn modelId="{07F06EB8-20B4-414B-A849-E05AD442391A}" type="presOf" srcId="{37F24036-CA8F-4082-8E3C-C5AA9BFD70C9}" destId="{E87DAFA8-3240-4545-A9B1-20CECF3598A3}" srcOrd="0" destOrd="2" presId="urn:microsoft.com/office/officeart/2005/8/layout/pList2"/>
    <dgm:cxn modelId="{B678DDCA-F77A-4010-B3A8-BA6E2A090339}" type="presOf" srcId="{906FD4D1-F152-498F-AE4E-FF4F439D232D}" destId="{FA795189-888D-4842-8015-AE0C7D5E4045}" srcOrd="0" destOrd="0" presId="urn:microsoft.com/office/officeart/2005/8/layout/pList2"/>
    <dgm:cxn modelId="{32F6ECCD-132B-49EA-84F0-B8D8EC2568F7}" srcId="{4E05B443-7327-40B9-A872-BBD028244C86}" destId="{271A8A5D-BDB5-468D-AE85-61B5BE93E3E0}" srcOrd="0" destOrd="0" parTransId="{37923EB2-1057-478B-AC10-0370AF017D16}" sibTransId="{57EFE6AB-3F33-4E90-99E6-A663AFF46D18}"/>
    <dgm:cxn modelId="{280408F9-F340-44E1-B8E2-781978A7F3AD}" type="presOf" srcId="{4E05B443-7327-40B9-A872-BBD028244C86}" destId="{E87DAFA8-3240-4545-A9B1-20CECF3598A3}" srcOrd="0" destOrd="0" presId="urn:microsoft.com/office/officeart/2005/8/layout/pList2"/>
    <dgm:cxn modelId="{8B37D3FD-B7D7-4932-9F5F-0440EA4DAE48}" type="presOf" srcId="{AB3D003A-5FA9-47D9-BBC9-63FB346B30CD}" destId="{EF3DDDD1-AFF3-4636-9511-F52C413987DB}" srcOrd="0" destOrd="0" presId="urn:microsoft.com/office/officeart/2005/8/layout/pList2"/>
    <dgm:cxn modelId="{AD70C982-0CCC-459D-A2DA-EAAE6337FFB9}" type="presParOf" srcId="{FA795189-888D-4842-8015-AE0C7D5E4045}" destId="{81B74105-ECCA-4E00-86BA-318AD72E0B37}" srcOrd="0" destOrd="0" presId="urn:microsoft.com/office/officeart/2005/8/layout/pList2"/>
    <dgm:cxn modelId="{B69CA673-FA64-4A81-AA7E-9D18A5D65A64}" type="presParOf" srcId="{FA795189-888D-4842-8015-AE0C7D5E4045}" destId="{63F69521-248C-487E-BFD7-FF0F5BDBA008}" srcOrd="1" destOrd="0" presId="urn:microsoft.com/office/officeart/2005/8/layout/pList2"/>
    <dgm:cxn modelId="{6ADC2E1A-5595-4B36-A68B-51028822BDFD}" type="presParOf" srcId="{63F69521-248C-487E-BFD7-FF0F5BDBA008}" destId="{99776B14-37BA-4DDE-AB94-234825FA6B28}" srcOrd="0" destOrd="0" presId="urn:microsoft.com/office/officeart/2005/8/layout/pList2"/>
    <dgm:cxn modelId="{3D5CB64F-A7C2-417F-A25A-01565EC1A3DE}" type="presParOf" srcId="{99776B14-37BA-4DDE-AB94-234825FA6B28}" destId="{F76A928B-FDF4-4F82-B40E-3CC583142391}" srcOrd="0" destOrd="0" presId="urn:microsoft.com/office/officeart/2005/8/layout/pList2"/>
    <dgm:cxn modelId="{07D5A025-5E8D-4122-BE08-FEBF592775B9}" type="presParOf" srcId="{99776B14-37BA-4DDE-AB94-234825FA6B28}" destId="{D1BA9FB9-1E8B-484E-8619-F5128D061CCE}" srcOrd="1" destOrd="0" presId="urn:microsoft.com/office/officeart/2005/8/layout/pList2"/>
    <dgm:cxn modelId="{F80A0511-8C0F-44D4-8B99-A67FF2A01115}" type="presParOf" srcId="{99776B14-37BA-4DDE-AB94-234825FA6B28}" destId="{453D28B5-C6AB-42E0-8671-F8BF9D4D791F}" srcOrd="2" destOrd="0" presId="urn:microsoft.com/office/officeart/2005/8/layout/pList2"/>
    <dgm:cxn modelId="{913B31C6-F3A2-48D1-94BC-8E2107D691FA}" type="presParOf" srcId="{63F69521-248C-487E-BFD7-FF0F5BDBA008}" destId="{EF3DDDD1-AFF3-4636-9511-F52C413987DB}" srcOrd="1" destOrd="0" presId="urn:microsoft.com/office/officeart/2005/8/layout/pList2"/>
    <dgm:cxn modelId="{01EE03F4-94A1-4769-8BD2-E2FECFA51BE9}" type="presParOf" srcId="{63F69521-248C-487E-BFD7-FF0F5BDBA008}" destId="{7C7426FE-7BFB-4C39-AE5B-F0A5EDEE3C27}" srcOrd="2" destOrd="0" presId="urn:microsoft.com/office/officeart/2005/8/layout/pList2"/>
    <dgm:cxn modelId="{9C0F19B3-8BE9-4282-9134-E10D4301E32F}" type="presParOf" srcId="{7C7426FE-7BFB-4C39-AE5B-F0A5EDEE3C27}" destId="{E87DAFA8-3240-4545-A9B1-20CECF3598A3}" srcOrd="0" destOrd="0" presId="urn:microsoft.com/office/officeart/2005/8/layout/pList2"/>
    <dgm:cxn modelId="{C02C08F4-DBA3-4EC5-BCAE-D09BE6728A6A}" type="presParOf" srcId="{7C7426FE-7BFB-4C39-AE5B-F0A5EDEE3C27}" destId="{FC197A98-F8C9-42B7-AB8F-3FE8F4A3386C}" srcOrd="1" destOrd="0" presId="urn:microsoft.com/office/officeart/2005/8/layout/pList2"/>
    <dgm:cxn modelId="{EBF94C0E-37DE-4B71-94B6-61A4046C9AE4}" type="presParOf" srcId="{7C7426FE-7BFB-4C39-AE5B-F0A5EDEE3C27}" destId="{07FDE210-A618-478D-9A4E-9AB943AAAFDF}" srcOrd="2" destOrd="0" presId="urn:microsoft.com/office/officeart/2005/8/layout/pList2"/>
  </dgm:cxnLst>
  <dgm:bg>
    <a:noFill/>
  </dgm:bg>
  <dgm:whole/>
  <dgm:extLst>
    <a:ext uri="http://schemas.microsoft.com/office/drawing/2008/diagram">
      <dsp:dataModelExt xmlns:dsp="http://schemas.microsoft.com/office/drawing/2008/diagram" relId="rId10"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4E4CAEC-5212-47E6-9C07-F6EFC24D9BE0}" type="doc">
      <dgm:prSet loTypeId="urn:microsoft.com/office/officeart/2005/8/layout/chevron1" loCatId="process" qsTypeId="urn:microsoft.com/office/officeart/2005/8/quickstyle/simple1" qsCatId="simple" csTypeId="urn:microsoft.com/office/officeart/2005/8/colors/accent1_2" csCatId="accent1" phldr="1"/>
      <dgm:spPr/>
    </dgm:pt>
    <dgm:pt modelId="{1DDDC555-86D7-4B0D-ABAA-20D96CA38F12}">
      <dgm:prSet phldrT="[Tekst]"/>
      <dgm:spPr/>
      <dgm:t>
        <a:bodyPr/>
        <a:lstStyle/>
        <a:p>
          <a:r>
            <a:rPr lang="en-GB"/>
            <a:t>Digital infrastructure</a:t>
          </a:r>
        </a:p>
      </dgm:t>
    </dgm:pt>
    <dgm:pt modelId="{A0990A79-7FF5-4AF5-9414-114625789BD7}" type="parTrans" cxnId="{CDCD4493-B38E-4922-AB5D-DB6F396D7A74}">
      <dgm:prSet/>
      <dgm:spPr/>
      <dgm:t>
        <a:bodyPr/>
        <a:lstStyle/>
        <a:p>
          <a:endParaRPr lang="en-GB"/>
        </a:p>
      </dgm:t>
    </dgm:pt>
    <dgm:pt modelId="{BED7F1C3-B5D6-4671-AF8E-5DD9D486DA17}" type="sibTrans" cxnId="{CDCD4493-B38E-4922-AB5D-DB6F396D7A74}">
      <dgm:prSet/>
      <dgm:spPr/>
      <dgm:t>
        <a:bodyPr/>
        <a:lstStyle/>
        <a:p>
          <a:endParaRPr lang="en-GB"/>
        </a:p>
      </dgm:t>
    </dgm:pt>
    <dgm:pt modelId="{9D7FEA66-A411-4C09-8CE3-F42E64DD25F9}">
      <dgm:prSet phldrT="[Tekst]"/>
      <dgm:spPr/>
      <dgm:t>
        <a:bodyPr/>
        <a:lstStyle/>
        <a:p>
          <a:r>
            <a:rPr lang="en-GB"/>
            <a:t>IT project management</a:t>
          </a:r>
        </a:p>
      </dgm:t>
    </dgm:pt>
    <dgm:pt modelId="{4C9B10A2-CCEC-498C-8753-EE36C5BFCDC5}" type="parTrans" cxnId="{44F47FF4-E4B8-456F-A936-1D93D77057DF}">
      <dgm:prSet/>
      <dgm:spPr/>
      <dgm:t>
        <a:bodyPr/>
        <a:lstStyle/>
        <a:p>
          <a:endParaRPr lang="en-GB"/>
        </a:p>
      </dgm:t>
    </dgm:pt>
    <dgm:pt modelId="{05DEEBA9-41F0-4F4C-B668-C17FCBF2EC8C}" type="sibTrans" cxnId="{44F47FF4-E4B8-456F-A936-1D93D77057DF}">
      <dgm:prSet/>
      <dgm:spPr/>
      <dgm:t>
        <a:bodyPr/>
        <a:lstStyle/>
        <a:p>
          <a:endParaRPr lang="en-GB"/>
        </a:p>
      </dgm:t>
    </dgm:pt>
    <dgm:pt modelId="{02761ED8-3317-4624-AD77-D92D77AEDBAC}">
      <dgm:prSet phldrT="[Tekst]"/>
      <dgm:spPr/>
      <dgm:t>
        <a:bodyPr/>
        <a:lstStyle/>
        <a:p>
          <a:r>
            <a:rPr lang="en-GB"/>
            <a:t>IT portfolio management</a:t>
          </a:r>
        </a:p>
      </dgm:t>
    </dgm:pt>
    <dgm:pt modelId="{106563BC-BDED-4D72-BEFD-AE042EB014E8}" type="parTrans" cxnId="{E0D38F10-208B-4111-9646-47D4431697F8}">
      <dgm:prSet/>
      <dgm:spPr/>
      <dgm:t>
        <a:bodyPr/>
        <a:lstStyle/>
        <a:p>
          <a:endParaRPr lang="en-GB"/>
        </a:p>
      </dgm:t>
    </dgm:pt>
    <dgm:pt modelId="{96703057-33E4-4E2C-A194-4ED4F453D968}" type="sibTrans" cxnId="{E0D38F10-208B-4111-9646-47D4431697F8}">
      <dgm:prSet/>
      <dgm:spPr/>
      <dgm:t>
        <a:bodyPr/>
        <a:lstStyle/>
        <a:p>
          <a:endParaRPr lang="en-GB"/>
        </a:p>
      </dgm:t>
    </dgm:pt>
    <dgm:pt modelId="{1D5FB095-04D9-4EBF-956C-EBCE20AE72A9}" type="pres">
      <dgm:prSet presAssocID="{64E4CAEC-5212-47E6-9C07-F6EFC24D9BE0}" presName="Name0" presStyleCnt="0">
        <dgm:presLayoutVars>
          <dgm:dir/>
          <dgm:animLvl val="lvl"/>
          <dgm:resizeHandles val="exact"/>
        </dgm:presLayoutVars>
      </dgm:prSet>
      <dgm:spPr/>
    </dgm:pt>
    <dgm:pt modelId="{CE127F64-C148-46F7-A689-AE016CC621DA}" type="pres">
      <dgm:prSet presAssocID="{1DDDC555-86D7-4B0D-ABAA-20D96CA38F12}" presName="parTxOnly" presStyleLbl="node1" presStyleIdx="0" presStyleCnt="3">
        <dgm:presLayoutVars>
          <dgm:chMax val="0"/>
          <dgm:chPref val="0"/>
          <dgm:bulletEnabled val="1"/>
        </dgm:presLayoutVars>
      </dgm:prSet>
      <dgm:spPr/>
    </dgm:pt>
    <dgm:pt modelId="{7A1549B3-82A2-4827-971E-5F3D10D7BE0E}" type="pres">
      <dgm:prSet presAssocID="{BED7F1C3-B5D6-4671-AF8E-5DD9D486DA17}" presName="parTxOnlySpace" presStyleCnt="0"/>
      <dgm:spPr/>
    </dgm:pt>
    <dgm:pt modelId="{49D136D9-E460-402A-94DD-3D67DAA27AA2}" type="pres">
      <dgm:prSet presAssocID="{9D7FEA66-A411-4C09-8CE3-F42E64DD25F9}" presName="parTxOnly" presStyleLbl="node1" presStyleIdx="1" presStyleCnt="3">
        <dgm:presLayoutVars>
          <dgm:chMax val="0"/>
          <dgm:chPref val="0"/>
          <dgm:bulletEnabled val="1"/>
        </dgm:presLayoutVars>
      </dgm:prSet>
      <dgm:spPr/>
    </dgm:pt>
    <dgm:pt modelId="{38B10500-5B2F-4767-9614-3A8A3229F65C}" type="pres">
      <dgm:prSet presAssocID="{05DEEBA9-41F0-4F4C-B668-C17FCBF2EC8C}" presName="parTxOnlySpace" presStyleCnt="0"/>
      <dgm:spPr/>
    </dgm:pt>
    <dgm:pt modelId="{DF489144-6091-4806-BEA5-F2A5858133DB}" type="pres">
      <dgm:prSet presAssocID="{02761ED8-3317-4624-AD77-D92D77AEDBAC}" presName="parTxOnly" presStyleLbl="node1" presStyleIdx="2" presStyleCnt="3">
        <dgm:presLayoutVars>
          <dgm:chMax val="0"/>
          <dgm:chPref val="0"/>
          <dgm:bulletEnabled val="1"/>
        </dgm:presLayoutVars>
      </dgm:prSet>
      <dgm:spPr/>
    </dgm:pt>
  </dgm:ptLst>
  <dgm:cxnLst>
    <dgm:cxn modelId="{B349DD01-C217-41F5-AE7A-251AAC51C866}" type="presOf" srcId="{1DDDC555-86D7-4B0D-ABAA-20D96CA38F12}" destId="{CE127F64-C148-46F7-A689-AE016CC621DA}" srcOrd="0" destOrd="0" presId="urn:microsoft.com/office/officeart/2005/8/layout/chevron1"/>
    <dgm:cxn modelId="{F1133708-42E3-4C0D-A19C-C9CBB76C6122}" type="presOf" srcId="{64E4CAEC-5212-47E6-9C07-F6EFC24D9BE0}" destId="{1D5FB095-04D9-4EBF-956C-EBCE20AE72A9}" srcOrd="0" destOrd="0" presId="urn:microsoft.com/office/officeart/2005/8/layout/chevron1"/>
    <dgm:cxn modelId="{E0D38F10-208B-4111-9646-47D4431697F8}" srcId="{64E4CAEC-5212-47E6-9C07-F6EFC24D9BE0}" destId="{02761ED8-3317-4624-AD77-D92D77AEDBAC}" srcOrd="2" destOrd="0" parTransId="{106563BC-BDED-4D72-BEFD-AE042EB014E8}" sibTransId="{96703057-33E4-4E2C-A194-4ED4F453D968}"/>
    <dgm:cxn modelId="{CDCD4493-B38E-4922-AB5D-DB6F396D7A74}" srcId="{64E4CAEC-5212-47E6-9C07-F6EFC24D9BE0}" destId="{1DDDC555-86D7-4B0D-ABAA-20D96CA38F12}" srcOrd="0" destOrd="0" parTransId="{A0990A79-7FF5-4AF5-9414-114625789BD7}" sibTransId="{BED7F1C3-B5D6-4671-AF8E-5DD9D486DA17}"/>
    <dgm:cxn modelId="{8F409DDA-7EDB-4B7F-9DA6-D07D87847245}" type="presOf" srcId="{9D7FEA66-A411-4C09-8CE3-F42E64DD25F9}" destId="{49D136D9-E460-402A-94DD-3D67DAA27AA2}" srcOrd="0" destOrd="0" presId="urn:microsoft.com/office/officeart/2005/8/layout/chevron1"/>
    <dgm:cxn modelId="{44F47FF4-E4B8-456F-A936-1D93D77057DF}" srcId="{64E4CAEC-5212-47E6-9C07-F6EFC24D9BE0}" destId="{9D7FEA66-A411-4C09-8CE3-F42E64DD25F9}" srcOrd="1" destOrd="0" parTransId="{4C9B10A2-CCEC-498C-8753-EE36C5BFCDC5}" sibTransId="{05DEEBA9-41F0-4F4C-B668-C17FCBF2EC8C}"/>
    <dgm:cxn modelId="{FA8F9BFC-A277-4389-9F99-609D0ACC4CE8}" type="presOf" srcId="{02761ED8-3317-4624-AD77-D92D77AEDBAC}" destId="{DF489144-6091-4806-BEA5-F2A5858133DB}" srcOrd="0" destOrd="0" presId="urn:microsoft.com/office/officeart/2005/8/layout/chevron1"/>
    <dgm:cxn modelId="{95A3B172-5565-4F73-BAD6-5EF274AA81B9}" type="presParOf" srcId="{1D5FB095-04D9-4EBF-956C-EBCE20AE72A9}" destId="{CE127F64-C148-46F7-A689-AE016CC621DA}" srcOrd="0" destOrd="0" presId="urn:microsoft.com/office/officeart/2005/8/layout/chevron1"/>
    <dgm:cxn modelId="{3CB8FA74-D495-4C0C-B8E3-6C3E6EBFDDF9}" type="presParOf" srcId="{1D5FB095-04D9-4EBF-956C-EBCE20AE72A9}" destId="{7A1549B3-82A2-4827-971E-5F3D10D7BE0E}" srcOrd="1" destOrd="0" presId="urn:microsoft.com/office/officeart/2005/8/layout/chevron1"/>
    <dgm:cxn modelId="{15F11F60-FD50-49EC-81C8-A88586EA63B3}" type="presParOf" srcId="{1D5FB095-04D9-4EBF-956C-EBCE20AE72A9}" destId="{49D136D9-E460-402A-94DD-3D67DAA27AA2}" srcOrd="2" destOrd="0" presId="urn:microsoft.com/office/officeart/2005/8/layout/chevron1"/>
    <dgm:cxn modelId="{49BC2EFA-0C7C-4AD0-BBA2-E23AB6691297}" type="presParOf" srcId="{1D5FB095-04D9-4EBF-956C-EBCE20AE72A9}" destId="{38B10500-5B2F-4767-9614-3A8A3229F65C}" srcOrd="3" destOrd="0" presId="urn:microsoft.com/office/officeart/2005/8/layout/chevron1"/>
    <dgm:cxn modelId="{72F88C0E-E5B3-43DD-9316-416E629C64C0}" type="presParOf" srcId="{1D5FB095-04D9-4EBF-956C-EBCE20AE72A9}" destId="{DF489144-6091-4806-BEA5-F2A5858133DB}" srcOrd="4"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4E4CAEC-5212-47E6-9C07-F6EFC24D9BE0}" type="doc">
      <dgm:prSet loTypeId="urn:microsoft.com/office/officeart/2005/8/layout/chevron1" loCatId="process" qsTypeId="urn:microsoft.com/office/officeart/2005/8/quickstyle/simple1" qsCatId="simple" csTypeId="urn:microsoft.com/office/officeart/2005/8/colors/accent1_2" csCatId="accent1" phldr="1"/>
      <dgm:spPr/>
    </dgm:pt>
    <dgm:pt modelId="{1DDDC555-86D7-4B0D-ABAA-20D96CA38F12}">
      <dgm:prSet phldrT="[Tekst]"/>
      <dgm:spPr/>
      <dgm:t>
        <a:bodyPr/>
        <a:lstStyle/>
        <a:p>
          <a:r>
            <a:rPr lang="en-GB" dirty="0"/>
            <a:t>Digital infrastructure</a:t>
          </a:r>
        </a:p>
      </dgm:t>
    </dgm:pt>
    <dgm:pt modelId="{A0990A79-7FF5-4AF5-9414-114625789BD7}" type="parTrans" cxnId="{CDCD4493-B38E-4922-AB5D-DB6F396D7A74}">
      <dgm:prSet/>
      <dgm:spPr/>
      <dgm:t>
        <a:bodyPr/>
        <a:lstStyle/>
        <a:p>
          <a:endParaRPr lang="en-GB"/>
        </a:p>
      </dgm:t>
    </dgm:pt>
    <dgm:pt modelId="{BED7F1C3-B5D6-4671-AF8E-5DD9D486DA17}" type="sibTrans" cxnId="{CDCD4493-B38E-4922-AB5D-DB6F396D7A74}">
      <dgm:prSet/>
      <dgm:spPr/>
      <dgm:t>
        <a:bodyPr/>
        <a:lstStyle/>
        <a:p>
          <a:endParaRPr lang="en-GB"/>
        </a:p>
      </dgm:t>
    </dgm:pt>
    <dgm:pt modelId="{9D7FEA66-A411-4C09-8CE3-F42E64DD25F9}">
      <dgm:prSet phldrT="[Tekst]"/>
      <dgm:spPr/>
      <dgm:t>
        <a:bodyPr/>
        <a:lstStyle/>
        <a:p>
          <a:r>
            <a:rPr lang="en-GB" dirty="0"/>
            <a:t>IT project management</a:t>
          </a:r>
        </a:p>
      </dgm:t>
    </dgm:pt>
    <dgm:pt modelId="{4C9B10A2-CCEC-498C-8753-EE36C5BFCDC5}" type="parTrans" cxnId="{44F47FF4-E4B8-456F-A936-1D93D77057DF}">
      <dgm:prSet/>
      <dgm:spPr/>
      <dgm:t>
        <a:bodyPr/>
        <a:lstStyle/>
        <a:p>
          <a:endParaRPr lang="en-GB"/>
        </a:p>
      </dgm:t>
    </dgm:pt>
    <dgm:pt modelId="{05DEEBA9-41F0-4F4C-B668-C17FCBF2EC8C}" type="sibTrans" cxnId="{44F47FF4-E4B8-456F-A936-1D93D77057DF}">
      <dgm:prSet/>
      <dgm:spPr/>
      <dgm:t>
        <a:bodyPr/>
        <a:lstStyle/>
        <a:p>
          <a:endParaRPr lang="en-GB"/>
        </a:p>
      </dgm:t>
    </dgm:pt>
    <dgm:pt modelId="{02761ED8-3317-4624-AD77-D92D77AEDBAC}">
      <dgm:prSet phldrT="[Tekst]"/>
      <dgm:spPr/>
      <dgm:t>
        <a:bodyPr/>
        <a:lstStyle/>
        <a:p>
          <a:r>
            <a:rPr lang="en-GB" dirty="0"/>
            <a:t>IT portfolio management</a:t>
          </a:r>
        </a:p>
      </dgm:t>
    </dgm:pt>
    <dgm:pt modelId="{106563BC-BDED-4D72-BEFD-AE042EB014E8}" type="parTrans" cxnId="{E0D38F10-208B-4111-9646-47D4431697F8}">
      <dgm:prSet/>
      <dgm:spPr/>
      <dgm:t>
        <a:bodyPr/>
        <a:lstStyle/>
        <a:p>
          <a:endParaRPr lang="en-GB"/>
        </a:p>
      </dgm:t>
    </dgm:pt>
    <dgm:pt modelId="{96703057-33E4-4E2C-A194-4ED4F453D968}" type="sibTrans" cxnId="{E0D38F10-208B-4111-9646-47D4431697F8}">
      <dgm:prSet/>
      <dgm:spPr/>
      <dgm:t>
        <a:bodyPr/>
        <a:lstStyle/>
        <a:p>
          <a:endParaRPr lang="en-GB"/>
        </a:p>
      </dgm:t>
    </dgm:pt>
    <dgm:pt modelId="{1D5FB095-04D9-4EBF-956C-EBCE20AE72A9}" type="pres">
      <dgm:prSet presAssocID="{64E4CAEC-5212-47E6-9C07-F6EFC24D9BE0}" presName="Name0" presStyleCnt="0">
        <dgm:presLayoutVars>
          <dgm:dir/>
          <dgm:animLvl val="lvl"/>
          <dgm:resizeHandles val="exact"/>
        </dgm:presLayoutVars>
      </dgm:prSet>
      <dgm:spPr/>
    </dgm:pt>
    <dgm:pt modelId="{CE127F64-C148-46F7-A689-AE016CC621DA}" type="pres">
      <dgm:prSet presAssocID="{1DDDC555-86D7-4B0D-ABAA-20D96CA38F12}" presName="parTxOnly" presStyleLbl="node1" presStyleIdx="0" presStyleCnt="3">
        <dgm:presLayoutVars>
          <dgm:chMax val="0"/>
          <dgm:chPref val="0"/>
          <dgm:bulletEnabled val="1"/>
        </dgm:presLayoutVars>
      </dgm:prSet>
      <dgm:spPr/>
    </dgm:pt>
    <dgm:pt modelId="{7A1549B3-82A2-4827-971E-5F3D10D7BE0E}" type="pres">
      <dgm:prSet presAssocID="{BED7F1C3-B5D6-4671-AF8E-5DD9D486DA17}" presName="parTxOnlySpace" presStyleCnt="0"/>
      <dgm:spPr/>
    </dgm:pt>
    <dgm:pt modelId="{49D136D9-E460-402A-94DD-3D67DAA27AA2}" type="pres">
      <dgm:prSet presAssocID="{9D7FEA66-A411-4C09-8CE3-F42E64DD25F9}" presName="parTxOnly" presStyleLbl="node1" presStyleIdx="1" presStyleCnt="3">
        <dgm:presLayoutVars>
          <dgm:chMax val="0"/>
          <dgm:chPref val="0"/>
          <dgm:bulletEnabled val="1"/>
        </dgm:presLayoutVars>
      </dgm:prSet>
      <dgm:spPr/>
    </dgm:pt>
    <dgm:pt modelId="{38B10500-5B2F-4767-9614-3A8A3229F65C}" type="pres">
      <dgm:prSet presAssocID="{05DEEBA9-41F0-4F4C-B668-C17FCBF2EC8C}" presName="parTxOnlySpace" presStyleCnt="0"/>
      <dgm:spPr/>
    </dgm:pt>
    <dgm:pt modelId="{DF489144-6091-4806-BEA5-F2A5858133DB}" type="pres">
      <dgm:prSet presAssocID="{02761ED8-3317-4624-AD77-D92D77AEDBAC}" presName="parTxOnly" presStyleLbl="node1" presStyleIdx="2" presStyleCnt="3">
        <dgm:presLayoutVars>
          <dgm:chMax val="0"/>
          <dgm:chPref val="0"/>
          <dgm:bulletEnabled val="1"/>
        </dgm:presLayoutVars>
      </dgm:prSet>
      <dgm:spPr/>
    </dgm:pt>
  </dgm:ptLst>
  <dgm:cxnLst>
    <dgm:cxn modelId="{B349DD01-C217-41F5-AE7A-251AAC51C866}" type="presOf" srcId="{1DDDC555-86D7-4B0D-ABAA-20D96CA38F12}" destId="{CE127F64-C148-46F7-A689-AE016CC621DA}" srcOrd="0" destOrd="0" presId="urn:microsoft.com/office/officeart/2005/8/layout/chevron1"/>
    <dgm:cxn modelId="{F1133708-42E3-4C0D-A19C-C9CBB76C6122}" type="presOf" srcId="{64E4CAEC-5212-47E6-9C07-F6EFC24D9BE0}" destId="{1D5FB095-04D9-4EBF-956C-EBCE20AE72A9}" srcOrd="0" destOrd="0" presId="urn:microsoft.com/office/officeart/2005/8/layout/chevron1"/>
    <dgm:cxn modelId="{E0D38F10-208B-4111-9646-47D4431697F8}" srcId="{64E4CAEC-5212-47E6-9C07-F6EFC24D9BE0}" destId="{02761ED8-3317-4624-AD77-D92D77AEDBAC}" srcOrd="2" destOrd="0" parTransId="{106563BC-BDED-4D72-BEFD-AE042EB014E8}" sibTransId="{96703057-33E4-4E2C-A194-4ED4F453D968}"/>
    <dgm:cxn modelId="{CDCD4493-B38E-4922-AB5D-DB6F396D7A74}" srcId="{64E4CAEC-5212-47E6-9C07-F6EFC24D9BE0}" destId="{1DDDC555-86D7-4B0D-ABAA-20D96CA38F12}" srcOrd="0" destOrd="0" parTransId="{A0990A79-7FF5-4AF5-9414-114625789BD7}" sibTransId="{BED7F1C3-B5D6-4671-AF8E-5DD9D486DA17}"/>
    <dgm:cxn modelId="{8F409DDA-7EDB-4B7F-9DA6-D07D87847245}" type="presOf" srcId="{9D7FEA66-A411-4C09-8CE3-F42E64DD25F9}" destId="{49D136D9-E460-402A-94DD-3D67DAA27AA2}" srcOrd="0" destOrd="0" presId="urn:microsoft.com/office/officeart/2005/8/layout/chevron1"/>
    <dgm:cxn modelId="{44F47FF4-E4B8-456F-A936-1D93D77057DF}" srcId="{64E4CAEC-5212-47E6-9C07-F6EFC24D9BE0}" destId="{9D7FEA66-A411-4C09-8CE3-F42E64DD25F9}" srcOrd="1" destOrd="0" parTransId="{4C9B10A2-CCEC-498C-8753-EE36C5BFCDC5}" sibTransId="{05DEEBA9-41F0-4F4C-B668-C17FCBF2EC8C}"/>
    <dgm:cxn modelId="{FA8F9BFC-A277-4389-9F99-609D0ACC4CE8}" type="presOf" srcId="{02761ED8-3317-4624-AD77-D92D77AEDBAC}" destId="{DF489144-6091-4806-BEA5-F2A5858133DB}" srcOrd="0" destOrd="0" presId="urn:microsoft.com/office/officeart/2005/8/layout/chevron1"/>
    <dgm:cxn modelId="{95A3B172-5565-4F73-BAD6-5EF274AA81B9}" type="presParOf" srcId="{1D5FB095-04D9-4EBF-956C-EBCE20AE72A9}" destId="{CE127F64-C148-46F7-A689-AE016CC621DA}" srcOrd="0" destOrd="0" presId="urn:microsoft.com/office/officeart/2005/8/layout/chevron1"/>
    <dgm:cxn modelId="{3CB8FA74-D495-4C0C-B8E3-6C3E6EBFDDF9}" type="presParOf" srcId="{1D5FB095-04D9-4EBF-956C-EBCE20AE72A9}" destId="{7A1549B3-82A2-4827-971E-5F3D10D7BE0E}" srcOrd="1" destOrd="0" presId="urn:microsoft.com/office/officeart/2005/8/layout/chevron1"/>
    <dgm:cxn modelId="{15F11F60-FD50-49EC-81C8-A88586EA63B3}" type="presParOf" srcId="{1D5FB095-04D9-4EBF-956C-EBCE20AE72A9}" destId="{49D136D9-E460-402A-94DD-3D67DAA27AA2}" srcOrd="2" destOrd="0" presId="urn:microsoft.com/office/officeart/2005/8/layout/chevron1"/>
    <dgm:cxn modelId="{49BC2EFA-0C7C-4AD0-BBA2-E23AB6691297}" type="presParOf" srcId="{1D5FB095-04D9-4EBF-956C-EBCE20AE72A9}" destId="{38B10500-5B2F-4767-9614-3A8A3229F65C}" srcOrd="3" destOrd="0" presId="urn:microsoft.com/office/officeart/2005/8/layout/chevron1"/>
    <dgm:cxn modelId="{72F88C0E-E5B3-43DD-9316-416E629C64C0}" type="presParOf" srcId="{1D5FB095-04D9-4EBF-956C-EBCE20AE72A9}" destId="{DF489144-6091-4806-BEA5-F2A5858133DB}" srcOrd="4"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B2E519D-5F70-47E8-901E-B2977D8C1CC6}"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C7879790-C861-4B67-9A68-C0182C045ACD}">
      <dgm:prSet/>
      <dgm:spPr/>
      <dgm:t>
        <a:bodyPr/>
        <a:lstStyle/>
        <a:p>
          <a:pPr>
            <a:lnSpc>
              <a:spcPct val="100000"/>
            </a:lnSpc>
          </a:pPr>
          <a:r>
            <a:rPr lang="en-US"/>
            <a:t>Broad involvement: leaders, HR, unions, researchers, consultants</a:t>
          </a:r>
        </a:p>
      </dgm:t>
    </dgm:pt>
    <dgm:pt modelId="{68293FBC-A6EA-4561-88BA-08B82EA89D96}" type="parTrans" cxnId="{261949CB-E2E8-41F7-AA13-0F6EAB02E968}">
      <dgm:prSet/>
      <dgm:spPr/>
      <dgm:t>
        <a:bodyPr/>
        <a:lstStyle/>
        <a:p>
          <a:endParaRPr lang="en-US"/>
        </a:p>
      </dgm:t>
    </dgm:pt>
    <dgm:pt modelId="{174E202D-BB4A-4DFB-A9AB-97AAAFD4578C}" type="sibTrans" cxnId="{261949CB-E2E8-41F7-AA13-0F6EAB02E968}">
      <dgm:prSet/>
      <dgm:spPr/>
      <dgm:t>
        <a:bodyPr/>
        <a:lstStyle/>
        <a:p>
          <a:endParaRPr lang="en-US"/>
        </a:p>
      </dgm:t>
    </dgm:pt>
    <dgm:pt modelId="{33C9A5FE-9739-4E29-9B26-E95383837A1D}">
      <dgm:prSet/>
      <dgm:spPr/>
      <dgm:t>
        <a:bodyPr/>
        <a:lstStyle/>
        <a:p>
          <a:pPr>
            <a:lnSpc>
              <a:spcPct val="100000"/>
            </a:lnSpc>
          </a:pPr>
          <a:r>
            <a:rPr lang="en-US"/>
            <a:t>Anchored in state sector values</a:t>
          </a:r>
        </a:p>
      </dgm:t>
    </dgm:pt>
    <dgm:pt modelId="{E3523E73-3EA4-496E-9A6A-AC4FB788D61B}" type="parTrans" cxnId="{0EE3B8E8-3C41-4167-9E29-A4344E7F5ED7}">
      <dgm:prSet/>
      <dgm:spPr/>
      <dgm:t>
        <a:bodyPr/>
        <a:lstStyle/>
        <a:p>
          <a:endParaRPr lang="en-US"/>
        </a:p>
      </dgm:t>
    </dgm:pt>
    <dgm:pt modelId="{F690B82C-CFF3-485B-86A3-C3B747B70889}" type="sibTrans" cxnId="{0EE3B8E8-3C41-4167-9E29-A4344E7F5ED7}">
      <dgm:prSet/>
      <dgm:spPr/>
      <dgm:t>
        <a:bodyPr/>
        <a:lstStyle/>
        <a:p>
          <a:endParaRPr lang="en-US"/>
        </a:p>
      </dgm:t>
    </dgm:pt>
    <dgm:pt modelId="{BB377DB0-DB47-4964-BFD7-6AA05A63ACEC}">
      <dgm:prSet/>
      <dgm:spPr/>
      <dgm:t>
        <a:bodyPr/>
        <a:lstStyle/>
        <a:p>
          <a:pPr>
            <a:lnSpc>
              <a:spcPct val="100000"/>
            </a:lnSpc>
          </a:pPr>
          <a:r>
            <a:rPr lang="en-US"/>
            <a:t>Replaced earlier frameworks (2008, 2014)</a:t>
          </a:r>
        </a:p>
      </dgm:t>
    </dgm:pt>
    <dgm:pt modelId="{89A92165-FDA5-44BA-B681-1A973DB08CCD}" type="parTrans" cxnId="{C123E7CB-9855-40DD-A504-F1215A0DA7CF}">
      <dgm:prSet/>
      <dgm:spPr/>
      <dgm:t>
        <a:bodyPr/>
        <a:lstStyle/>
        <a:p>
          <a:endParaRPr lang="en-US"/>
        </a:p>
      </dgm:t>
    </dgm:pt>
    <dgm:pt modelId="{AE95BF6D-DAEA-42E5-AB79-900B9D231B13}" type="sibTrans" cxnId="{C123E7CB-9855-40DD-A504-F1215A0DA7CF}">
      <dgm:prSet/>
      <dgm:spPr/>
      <dgm:t>
        <a:bodyPr/>
        <a:lstStyle/>
        <a:p>
          <a:endParaRPr lang="en-US"/>
        </a:p>
      </dgm:t>
    </dgm:pt>
    <dgm:pt modelId="{FCF83768-56EE-41C8-AC48-772E081528E3}">
      <dgm:prSet/>
      <dgm:spPr/>
      <dgm:t>
        <a:bodyPr/>
        <a:lstStyle/>
        <a:p>
          <a:pPr>
            <a:lnSpc>
              <a:spcPct val="100000"/>
            </a:lnSpc>
          </a:pPr>
          <a:r>
            <a:rPr lang="en-US"/>
            <a:t>Designed for reflection – not a checklist</a:t>
          </a:r>
        </a:p>
      </dgm:t>
    </dgm:pt>
    <dgm:pt modelId="{D523717E-DE31-4763-99D2-6F9E61E3BD10}" type="parTrans" cxnId="{A14C5C42-76D9-4739-89D5-27C153231F7E}">
      <dgm:prSet/>
      <dgm:spPr/>
      <dgm:t>
        <a:bodyPr/>
        <a:lstStyle/>
        <a:p>
          <a:endParaRPr lang="en-US"/>
        </a:p>
      </dgm:t>
    </dgm:pt>
    <dgm:pt modelId="{1E492032-41D2-4BEE-9188-67D3D1AC0B19}" type="sibTrans" cxnId="{A14C5C42-76D9-4739-89D5-27C153231F7E}">
      <dgm:prSet/>
      <dgm:spPr/>
      <dgm:t>
        <a:bodyPr/>
        <a:lstStyle/>
        <a:p>
          <a:endParaRPr lang="en-US"/>
        </a:p>
      </dgm:t>
    </dgm:pt>
    <dgm:pt modelId="{661FD8B3-5379-4BD8-A7CE-FC9D2E5A2D26}" type="pres">
      <dgm:prSet presAssocID="{2B2E519D-5F70-47E8-901E-B2977D8C1CC6}" presName="root" presStyleCnt="0">
        <dgm:presLayoutVars>
          <dgm:dir/>
          <dgm:resizeHandles val="exact"/>
        </dgm:presLayoutVars>
      </dgm:prSet>
      <dgm:spPr/>
    </dgm:pt>
    <dgm:pt modelId="{C8A7B925-5877-43C2-9E56-89FC58148C1B}" type="pres">
      <dgm:prSet presAssocID="{C7879790-C861-4B67-9A68-C0182C045ACD}" presName="compNode" presStyleCnt="0"/>
      <dgm:spPr/>
    </dgm:pt>
    <dgm:pt modelId="{775D242E-6A18-44A6-8C39-3BFA67822C81}" type="pres">
      <dgm:prSet presAssocID="{C7879790-C861-4B67-9A68-C0182C045ACD}" presName="bgRect" presStyleLbl="bgShp" presStyleIdx="0" presStyleCnt="4"/>
      <dgm:spPr/>
    </dgm:pt>
    <dgm:pt modelId="{D99E276C-B9E8-4B41-B588-3D839ADD2685}" type="pres">
      <dgm:prSet presAssocID="{C7879790-C861-4B67-9A68-C0182C045ACD}" presName="iconRect" presStyleLbl="node1" presStyleIdx="0" presStyleCnt="4"/>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rukere"/>
        </a:ext>
      </dgm:extLst>
    </dgm:pt>
    <dgm:pt modelId="{7F6E51FE-9DA4-4317-8E8C-3FED597569DE}" type="pres">
      <dgm:prSet presAssocID="{C7879790-C861-4B67-9A68-C0182C045ACD}" presName="spaceRect" presStyleCnt="0"/>
      <dgm:spPr/>
    </dgm:pt>
    <dgm:pt modelId="{476477C5-FEC4-420C-A772-80BEB5B879F6}" type="pres">
      <dgm:prSet presAssocID="{C7879790-C861-4B67-9A68-C0182C045ACD}" presName="parTx" presStyleLbl="revTx" presStyleIdx="0" presStyleCnt="4">
        <dgm:presLayoutVars>
          <dgm:chMax val="0"/>
          <dgm:chPref val="0"/>
        </dgm:presLayoutVars>
      </dgm:prSet>
      <dgm:spPr/>
    </dgm:pt>
    <dgm:pt modelId="{8DB2D912-C6EE-4131-95A3-4E3495350E95}" type="pres">
      <dgm:prSet presAssocID="{174E202D-BB4A-4DFB-A9AB-97AAAFD4578C}" presName="sibTrans" presStyleCnt="0"/>
      <dgm:spPr/>
    </dgm:pt>
    <dgm:pt modelId="{F221E308-0E5D-41AB-9983-A9E62DAC7401}" type="pres">
      <dgm:prSet presAssocID="{33C9A5FE-9739-4E29-9B26-E95383837A1D}" presName="compNode" presStyleCnt="0"/>
      <dgm:spPr/>
    </dgm:pt>
    <dgm:pt modelId="{1C621F66-4DA6-4797-B9ED-BA562BF563FC}" type="pres">
      <dgm:prSet presAssocID="{33C9A5FE-9739-4E29-9B26-E95383837A1D}" presName="bgRect" presStyleLbl="bgShp" presStyleIdx="1" presStyleCnt="4"/>
      <dgm:spPr/>
    </dgm:pt>
    <dgm:pt modelId="{37168E96-9567-4DCE-BA91-1FAB4DA91C88}" type="pres">
      <dgm:prSet presAssocID="{33C9A5FE-9739-4E29-9B26-E95383837A1D}" presName="iconRect" presStyleLbl="nod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Anker med heldekkende fyll"/>
        </a:ext>
      </dgm:extLst>
    </dgm:pt>
    <dgm:pt modelId="{E5AF20B6-D698-44FE-B645-1A9D2DBAE225}" type="pres">
      <dgm:prSet presAssocID="{33C9A5FE-9739-4E29-9B26-E95383837A1D}" presName="spaceRect" presStyleCnt="0"/>
      <dgm:spPr/>
    </dgm:pt>
    <dgm:pt modelId="{F0C282A9-93AE-4D99-8F0D-B3548FE94F71}" type="pres">
      <dgm:prSet presAssocID="{33C9A5FE-9739-4E29-9B26-E95383837A1D}" presName="parTx" presStyleLbl="revTx" presStyleIdx="1" presStyleCnt="4">
        <dgm:presLayoutVars>
          <dgm:chMax val="0"/>
          <dgm:chPref val="0"/>
        </dgm:presLayoutVars>
      </dgm:prSet>
      <dgm:spPr/>
    </dgm:pt>
    <dgm:pt modelId="{929DD896-1854-4671-9B64-2918D393778A}" type="pres">
      <dgm:prSet presAssocID="{F690B82C-CFF3-485B-86A3-C3B747B70889}" presName="sibTrans" presStyleCnt="0"/>
      <dgm:spPr/>
    </dgm:pt>
    <dgm:pt modelId="{676AA661-1B26-4E74-9FBB-F0DD4AD07F3F}" type="pres">
      <dgm:prSet presAssocID="{BB377DB0-DB47-4964-BFD7-6AA05A63ACEC}" presName="compNode" presStyleCnt="0"/>
      <dgm:spPr/>
    </dgm:pt>
    <dgm:pt modelId="{617043D4-D26F-4229-8960-1763898A777F}" type="pres">
      <dgm:prSet presAssocID="{BB377DB0-DB47-4964-BFD7-6AA05A63ACEC}" presName="bgRect" presStyleLbl="bgShp" presStyleIdx="2" presStyleCnt="4"/>
      <dgm:spPr/>
    </dgm:pt>
    <dgm:pt modelId="{B78131F5-5067-4935-9ED9-8223B2758F69}" type="pres">
      <dgm:prSet presAssocID="{BB377DB0-DB47-4964-BFD7-6AA05A63ACEC}" presName="iconRect" presStyleLbl="nod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Makuleringsmaskin med heldekkende fyll"/>
        </a:ext>
      </dgm:extLst>
    </dgm:pt>
    <dgm:pt modelId="{1800CA8D-3E32-46C0-9371-F7599442F3E2}" type="pres">
      <dgm:prSet presAssocID="{BB377DB0-DB47-4964-BFD7-6AA05A63ACEC}" presName="spaceRect" presStyleCnt="0"/>
      <dgm:spPr/>
    </dgm:pt>
    <dgm:pt modelId="{4EDDDBAB-0B82-4656-BE72-48973ECDB86C}" type="pres">
      <dgm:prSet presAssocID="{BB377DB0-DB47-4964-BFD7-6AA05A63ACEC}" presName="parTx" presStyleLbl="revTx" presStyleIdx="2" presStyleCnt="4">
        <dgm:presLayoutVars>
          <dgm:chMax val="0"/>
          <dgm:chPref val="0"/>
        </dgm:presLayoutVars>
      </dgm:prSet>
      <dgm:spPr/>
    </dgm:pt>
    <dgm:pt modelId="{DCBCD911-FB76-4D07-AB5F-E48AFB5150BE}" type="pres">
      <dgm:prSet presAssocID="{AE95BF6D-DAEA-42E5-AB79-900B9D231B13}" presName="sibTrans" presStyleCnt="0"/>
      <dgm:spPr/>
    </dgm:pt>
    <dgm:pt modelId="{AB2FBAAC-C1AA-4D23-AC7D-6F52449E9837}" type="pres">
      <dgm:prSet presAssocID="{FCF83768-56EE-41C8-AC48-772E081528E3}" presName="compNode" presStyleCnt="0"/>
      <dgm:spPr/>
    </dgm:pt>
    <dgm:pt modelId="{0F272917-8A10-4CFE-8027-B7CF71ACD345}" type="pres">
      <dgm:prSet presAssocID="{FCF83768-56EE-41C8-AC48-772E081528E3}" presName="bgRect" presStyleLbl="bgShp" presStyleIdx="3" presStyleCnt="4"/>
      <dgm:spPr/>
    </dgm:pt>
    <dgm:pt modelId="{7BA0BC44-9109-4C03-9417-09A2A4ABD41A}" type="pres">
      <dgm:prSet presAssocID="{FCF83768-56EE-41C8-AC48-772E081528E3}" presName="iconRect" presStyleLbl="node1" presStyleIdx="3" presStyleCnt="4"/>
      <dgm:spPr>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Person with Idea"/>
        </a:ext>
      </dgm:extLst>
    </dgm:pt>
    <dgm:pt modelId="{B93E570D-8CAC-4F24-B9DA-A8C64CD76855}" type="pres">
      <dgm:prSet presAssocID="{FCF83768-56EE-41C8-AC48-772E081528E3}" presName="spaceRect" presStyleCnt="0"/>
      <dgm:spPr/>
    </dgm:pt>
    <dgm:pt modelId="{DF916F2C-7490-482F-8A7C-3A1ED043F775}" type="pres">
      <dgm:prSet presAssocID="{FCF83768-56EE-41C8-AC48-772E081528E3}" presName="parTx" presStyleLbl="revTx" presStyleIdx="3" presStyleCnt="4">
        <dgm:presLayoutVars>
          <dgm:chMax val="0"/>
          <dgm:chPref val="0"/>
        </dgm:presLayoutVars>
      </dgm:prSet>
      <dgm:spPr/>
    </dgm:pt>
  </dgm:ptLst>
  <dgm:cxnLst>
    <dgm:cxn modelId="{057CF715-5F01-4037-ACC3-AE3F6225F55E}" type="presOf" srcId="{BB377DB0-DB47-4964-BFD7-6AA05A63ACEC}" destId="{4EDDDBAB-0B82-4656-BE72-48973ECDB86C}" srcOrd="0" destOrd="0" presId="urn:microsoft.com/office/officeart/2018/2/layout/IconVerticalSolidList"/>
    <dgm:cxn modelId="{1B446516-CD5D-4156-ABD2-E60406256322}" type="presOf" srcId="{C7879790-C861-4B67-9A68-C0182C045ACD}" destId="{476477C5-FEC4-420C-A772-80BEB5B879F6}" srcOrd="0" destOrd="0" presId="urn:microsoft.com/office/officeart/2018/2/layout/IconVerticalSolidList"/>
    <dgm:cxn modelId="{06061C23-D0C8-4929-9B76-7C7D36CC3736}" type="presOf" srcId="{33C9A5FE-9739-4E29-9B26-E95383837A1D}" destId="{F0C282A9-93AE-4D99-8F0D-B3548FE94F71}" srcOrd="0" destOrd="0" presId="urn:microsoft.com/office/officeart/2018/2/layout/IconVerticalSolidList"/>
    <dgm:cxn modelId="{A14C5C42-76D9-4739-89D5-27C153231F7E}" srcId="{2B2E519D-5F70-47E8-901E-B2977D8C1CC6}" destId="{FCF83768-56EE-41C8-AC48-772E081528E3}" srcOrd="3" destOrd="0" parTransId="{D523717E-DE31-4763-99D2-6F9E61E3BD10}" sibTransId="{1E492032-41D2-4BEE-9188-67D3D1AC0B19}"/>
    <dgm:cxn modelId="{261949CB-E2E8-41F7-AA13-0F6EAB02E968}" srcId="{2B2E519D-5F70-47E8-901E-B2977D8C1CC6}" destId="{C7879790-C861-4B67-9A68-C0182C045ACD}" srcOrd="0" destOrd="0" parTransId="{68293FBC-A6EA-4561-88BA-08B82EA89D96}" sibTransId="{174E202D-BB4A-4DFB-A9AB-97AAAFD4578C}"/>
    <dgm:cxn modelId="{C123E7CB-9855-40DD-A504-F1215A0DA7CF}" srcId="{2B2E519D-5F70-47E8-901E-B2977D8C1CC6}" destId="{BB377DB0-DB47-4964-BFD7-6AA05A63ACEC}" srcOrd="2" destOrd="0" parTransId="{89A92165-FDA5-44BA-B681-1A973DB08CCD}" sibTransId="{AE95BF6D-DAEA-42E5-AB79-900B9D231B13}"/>
    <dgm:cxn modelId="{0EE3B8E8-3C41-4167-9E29-A4344E7F5ED7}" srcId="{2B2E519D-5F70-47E8-901E-B2977D8C1CC6}" destId="{33C9A5FE-9739-4E29-9B26-E95383837A1D}" srcOrd="1" destOrd="0" parTransId="{E3523E73-3EA4-496E-9A6A-AC4FB788D61B}" sibTransId="{F690B82C-CFF3-485B-86A3-C3B747B70889}"/>
    <dgm:cxn modelId="{0F3FB2FB-B9FA-4393-8FB2-4CF8B65C9820}" type="presOf" srcId="{2B2E519D-5F70-47E8-901E-B2977D8C1CC6}" destId="{661FD8B3-5379-4BD8-A7CE-FC9D2E5A2D26}" srcOrd="0" destOrd="0" presId="urn:microsoft.com/office/officeart/2018/2/layout/IconVerticalSolidList"/>
    <dgm:cxn modelId="{2420E9FD-3085-4C07-BFFC-614135C80B6F}" type="presOf" srcId="{FCF83768-56EE-41C8-AC48-772E081528E3}" destId="{DF916F2C-7490-482F-8A7C-3A1ED043F775}" srcOrd="0" destOrd="0" presId="urn:microsoft.com/office/officeart/2018/2/layout/IconVerticalSolidList"/>
    <dgm:cxn modelId="{39E5564E-8F00-47ED-8C16-A802B7EBAC83}" type="presParOf" srcId="{661FD8B3-5379-4BD8-A7CE-FC9D2E5A2D26}" destId="{C8A7B925-5877-43C2-9E56-89FC58148C1B}" srcOrd="0" destOrd="0" presId="urn:microsoft.com/office/officeart/2018/2/layout/IconVerticalSolidList"/>
    <dgm:cxn modelId="{391AAEA6-FCC0-4AD6-AE11-4DD17EC48FC9}" type="presParOf" srcId="{C8A7B925-5877-43C2-9E56-89FC58148C1B}" destId="{775D242E-6A18-44A6-8C39-3BFA67822C81}" srcOrd="0" destOrd="0" presId="urn:microsoft.com/office/officeart/2018/2/layout/IconVerticalSolidList"/>
    <dgm:cxn modelId="{4A67F24D-07CB-4073-A6C2-48B6C3CD99DB}" type="presParOf" srcId="{C8A7B925-5877-43C2-9E56-89FC58148C1B}" destId="{D99E276C-B9E8-4B41-B588-3D839ADD2685}" srcOrd="1" destOrd="0" presId="urn:microsoft.com/office/officeart/2018/2/layout/IconVerticalSolidList"/>
    <dgm:cxn modelId="{C6D190D2-911B-4FD9-A303-5B0C013B522B}" type="presParOf" srcId="{C8A7B925-5877-43C2-9E56-89FC58148C1B}" destId="{7F6E51FE-9DA4-4317-8E8C-3FED597569DE}" srcOrd="2" destOrd="0" presId="urn:microsoft.com/office/officeart/2018/2/layout/IconVerticalSolidList"/>
    <dgm:cxn modelId="{3FFBBBDD-2774-485F-B2CB-CDFBE95F32CE}" type="presParOf" srcId="{C8A7B925-5877-43C2-9E56-89FC58148C1B}" destId="{476477C5-FEC4-420C-A772-80BEB5B879F6}" srcOrd="3" destOrd="0" presId="urn:microsoft.com/office/officeart/2018/2/layout/IconVerticalSolidList"/>
    <dgm:cxn modelId="{DCF2DF20-CD85-4C06-A17A-7AD85FBF7E22}" type="presParOf" srcId="{661FD8B3-5379-4BD8-A7CE-FC9D2E5A2D26}" destId="{8DB2D912-C6EE-4131-95A3-4E3495350E95}" srcOrd="1" destOrd="0" presId="urn:microsoft.com/office/officeart/2018/2/layout/IconVerticalSolidList"/>
    <dgm:cxn modelId="{924CE90C-929B-4AB6-AF41-C4B8F160A7A7}" type="presParOf" srcId="{661FD8B3-5379-4BD8-A7CE-FC9D2E5A2D26}" destId="{F221E308-0E5D-41AB-9983-A9E62DAC7401}" srcOrd="2" destOrd="0" presId="urn:microsoft.com/office/officeart/2018/2/layout/IconVerticalSolidList"/>
    <dgm:cxn modelId="{4DC10085-9C58-44EB-83EE-389CBDAAE1A7}" type="presParOf" srcId="{F221E308-0E5D-41AB-9983-A9E62DAC7401}" destId="{1C621F66-4DA6-4797-B9ED-BA562BF563FC}" srcOrd="0" destOrd="0" presId="urn:microsoft.com/office/officeart/2018/2/layout/IconVerticalSolidList"/>
    <dgm:cxn modelId="{DCAF2119-2A1C-4D49-8A72-3BA9555DB1D6}" type="presParOf" srcId="{F221E308-0E5D-41AB-9983-A9E62DAC7401}" destId="{37168E96-9567-4DCE-BA91-1FAB4DA91C88}" srcOrd="1" destOrd="0" presId="urn:microsoft.com/office/officeart/2018/2/layout/IconVerticalSolidList"/>
    <dgm:cxn modelId="{C386393C-A44C-491C-B863-0E9BBB625CA9}" type="presParOf" srcId="{F221E308-0E5D-41AB-9983-A9E62DAC7401}" destId="{E5AF20B6-D698-44FE-B645-1A9D2DBAE225}" srcOrd="2" destOrd="0" presId="urn:microsoft.com/office/officeart/2018/2/layout/IconVerticalSolidList"/>
    <dgm:cxn modelId="{2CB53AE6-CE43-46C0-AB7F-29EA5AE13101}" type="presParOf" srcId="{F221E308-0E5D-41AB-9983-A9E62DAC7401}" destId="{F0C282A9-93AE-4D99-8F0D-B3548FE94F71}" srcOrd="3" destOrd="0" presId="urn:microsoft.com/office/officeart/2018/2/layout/IconVerticalSolidList"/>
    <dgm:cxn modelId="{6FEFA4DE-57C5-44F2-9AF8-FFC30DA057DC}" type="presParOf" srcId="{661FD8B3-5379-4BD8-A7CE-FC9D2E5A2D26}" destId="{929DD896-1854-4671-9B64-2918D393778A}" srcOrd="3" destOrd="0" presId="urn:microsoft.com/office/officeart/2018/2/layout/IconVerticalSolidList"/>
    <dgm:cxn modelId="{BBACEB09-5FB2-4911-B402-DC9E95F8F1E3}" type="presParOf" srcId="{661FD8B3-5379-4BD8-A7CE-FC9D2E5A2D26}" destId="{676AA661-1B26-4E74-9FBB-F0DD4AD07F3F}" srcOrd="4" destOrd="0" presId="urn:microsoft.com/office/officeart/2018/2/layout/IconVerticalSolidList"/>
    <dgm:cxn modelId="{9F24131B-60A7-4A99-83FF-2E7E47E978F5}" type="presParOf" srcId="{676AA661-1B26-4E74-9FBB-F0DD4AD07F3F}" destId="{617043D4-D26F-4229-8960-1763898A777F}" srcOrd="0" destOrd="0" presId="urn:microsoft.com/office/officeart/2018/2/layout/IconVerticalSolidList"/>
    <dgm:cxn modelId="{B1452F77-DA4D-4864-AEF0-CE3A48CF26FB}" type="presParOf" srcId="{676AA661-1B26-4E74-9FBB-F0DD4AD07F3F}" destId="{B78131F5-5067-4935-9ED9-8223B2758F69}" srcOrd="1" destOrd="0" presId="urn:microsoft.com/office/officeart/2018/2/layout/IconVerticalSolidList"/>
    <dgm:cxn modelId="{F7C88F8C-6834-46B3-B158-184446BA7930}" type="presParOf" srcId="{676AA661-1B26-4E74-9FBB-F0DD4AD07F3F}" destId="{1800CA8D-3E32-46C0-9371-F7599442F3E2}" srcOrd="2" destOrd="0" presId="urn:microsoft.com/office/officeart/2018/2/layout/IconVerticalSolidList"/>
    <dgm:cxn modelId="{D9928806-D31F-45BA-9BBC-9794F8048BCE}" type="presParOf" srcId="{676AA661-1B26-4E74-9FBB-F0DD4AD07F3F}" destId="{4EDDDBAB-0B82-4656-BE72-48973ECDB86C}" srcOrd="3" destOrd="0" presId="urn:microsoft.com/office/officeart/2018/2/layout/IconVerticalSolidList"/>
    <dgm:cxn modelId="{DB88F7BA-F346-47EA-84A7-033AE4F4EACD}" type="presParOf" srcId="{661FD8B3-5379-4BD8-A7CE-FC9D2E5A2D26}" destId="{DCBCD911-FB76-4D07-AB5F-E48AFB5150BE}" srcOrd="5" destOrd="0" presId="urn:microsoft.com/office/officeart/2018/2/layout/IconVerticalSolidList"/>
    <dgm:cxn modelId="{0DD0259D-A08D-432C-A23E-6DCAFC8266C4}" type="presParOf" srcId="{661FD8B3-5379-4BD8-A7CE-FC9D2E5A2D26}" destId="{AB2FBAAC-C1AA-4D23-AC7D-6F52449E9837}" srcOrd="6" destOrd="0" presId="urn:microsoft.com/office/officeart/2018/2/layout/IconVerticalSolidList"/>
    <dgm:cxn modelId="{BC4C9952-0C88-4446-9E5F-EA9DB4652BDE}" type="presParOf" srcId="{AB2FBAAC-C1AA-4D23-AC7D-6F52449E9837}" destId="{0F272917-8A10-4CFE-8027-B7CF71ACD345}" srcOrd="0" destOrd="0" presId="urn:microsoft.com/office/officeart/2018/2/layout/IconVerticalSolidList"/>
    <dgm:cxn modelId="{E86EC26F-2196-4ECE-96D4-70E42D39B213}" type="presParOf" srcId="{AB2FBAAC-C1AA-4D23-AC7D-6F52449E9837}" destId="{7BA0BC44-9109-4C03-9417-09A2A4ABD41A}" srcOrd="1" destOrd="0" presId="urn:microsoft.com/office/officeart/2018/2/layout/IconVerticalSolidList"/>
    <dgm:cxn modelId="{597015F3-934B-4C54-AD42-969716B8A687}" type="presParOf" srcId="{AB2FBAAC-C1AA-4D23-AC7D-6F52449E9837}" destId="{B93E570D-8CAC-4F24-B9DA-A8C64CD76855}" srcOrd="2" destOrd="0" presId="urn:microsoft.com/office/officeart/2018/2/layout/IconVerticalSolidList"/>
    <dgm:cxn modelId="{634D431D-A366-4B83-8315-981B06DF6C46}" type="presParOf" srcId="{AB2FBAAC-C1AA-4D23-AC7D-6F52449E9837}" destId="{DF916F2C-7490-482F-8A7C-3A1ED043F775}"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63415BA-F70D-4D7E-BFBC-2D3AD41C431E}" type="doc">
      <dgm:prSet loTypeId="urn:microsoft.com/office/officeart/2018/2/layout/IconVerticalSolidList" loCatId="icon" qsTypeId="urn:microsoft.com/office/officeart/2005/8/quickstyle/simple1" qsCatId="simple" csTypeId="urn:microsoft.com/office/officeart/2005/8/colors/accent2_5" csCatId="accent2" phldr="1"/>
      <dgm:spPr/>
      <dgm:t>
        <a:bodyPr/>
        <a:lstStyle/>
        <a:p>
          <a:endParaRPr lang="en-US"/>
        </a:p>
      </dgm:t>
    </dgm:pt>
    <dgm:pt modelId="{3E3673E5-BB2B-4B49-9BD1-A8E8BB7BE816}">
      <dgm:prSet/>
      <dgm:spPr/>
      <dgm:t>
        <a:bodyPr/>
        <a:lstStyle/>
        <a:p>
          <a:pPr>
            <a:lnSpc>
              <a:spcPct val="100000"/>
            </a:lnSpc>
          </a:pPr>
          <a:r>
            <a:rPr lang="en" dirty="0"/>
            <a:t>Integrated into templates for performance reviews with leaders</a:t>
          </a:r>
          <a:endParaRPr lang="en-US" dirty="0"/>
        </a:p>
      </dgm:t>
    </dgm:pt>
    <dgm:pt modelId="{B0041FEE-88A0-446F-B3FF-160B2A8E5562}" type="parTrans" cxnId="{48CF5198-0256-4647-9D39-49C08CB49E2D}">
      <dgm:prSet/>
      <dgm:spPr/>
      <dgm:t>
        <a:bodyPr/>
        <a:lstStyle/>
        <a:p>
          <a:endParaRPr lang="en-US"/>
        </a:p>
      </dgm:t>
    </dgm:pt>
    <dgm:pt modelId="{8EF7AC35-EDA1-4911-8E31-4349955A7601}" type="sibTrans" cxnId="{48CF5198-0256-4647-9D39-49C08CB49E2D}">
      <dgm:prSet/>
      <dgm:spPr/>
      <dgm:t>
        <a:bodyPr/>
        <a:lstStyle/>
        <a:p>
          <a:endParaRPr lang="en-US"/>
        </a:p>
      </dgm:t>
    </dgm:pt>
    <dgm:pt modelId="{8E98FFEF-E45B-4A34-AB10-1354E9192FE9}">
      <dgm:prSet/>
      <dgm:spPr/>
      <dgm:t>
        <a:bodyPr/>
        <a:lstStyle/>
        <a:p>
          <a:pPr>
            <a:lnSpc>
              <a:spcPct val="100000"/>
            </a:lnSpc>
          </a:pPr>
          <a:r>
            <a:rPr lang="en"/>
            <a:t>A pilot for a leadership development program, based on the five expectations.</a:t>
          </a:r>
          <a:endParaRPr lang="en-US"/>
        </a:p>
      </dgm:t>
    </dgm:pt>
    <dgm:pt modelId="{CFF6D3F5-3CE6-40E1-83CD-2BD1215CB7AD}" type="parTrans" cxnId="{0DC05CDA-524F-4FB6-9915-5CAD85472392}">
      <dgm:prSet/>
      <dgm:spPr/>
      <dgm:t>
        <a:bodyPr/>
        <a:lstStyle/>
        <a:p>
          <a:endParaRPr lang="en-US"/>
        </a:p>
      </dgm:t>
    </dgm:pt>
    <dgm:pt modelId="{1C492880-DBC1-4A9C-933B-565F1F825B9D}" type="sibTrans" cxnId="{0DC05CDA-524F-4FB6-9915-5CAD85472392}">
      <dgm:prSet/>
      <dgm:spPr/>
      <dgm:t>
        <a:bodyPr/>
        <a:lstStyle/>
        <a:p>
          <a:endParaRPr lang="en-US"/>
        </a:p>
      </dgm:t>
    </dgm:pt>
    <dgm:pt modelId="{C4838C9B-A39D-4C28-BE50-CCEEDDFA646B}">
      <dgm:prSet/>
      <dgm:spPr/>
      <dgm:t>
        <a:bodyPr/>
        <a:lstStyle/>
        <a:p>
          <a:pPr>
            <a:lnSpc>
              <a:spcPct val="100000"/>
            </a:lnSpc>
          </a:pPr>
          <a:r>
            <a:rPr lang="en"/>
            <a:t>Survey 2024: 84 % of HR leaders have used framework</a:t>
          </a:r>
        </a:p>
      </dgm:t>
    </dgm:pt>
    <dgm:pt modelId="{30C9932A-91A6-44F3-9295-FF09F10EB8EC}" type="parTrans" cxnId="{659737BC-8979-477C-9588-8ED5A0EB2C82}">
      <dgm:prSet/>
      <dgm:spPr/>
      <dgm:t>
        <a:bodyPr/>
        <a:lstStyle/>
        <a:p>
          <a:endParaRPr lang="nb-NO"/>
        </a:p>
      </dgm:t>
    </dgm:pt>
    <dgm:pt modelId="{75292EAE-8F12-46B1-9843-94D37FB8CE7A}" type="sibTrans" cxnId="{659737BC-8979-477C-9588-8ED5A0EB2C82}">
      <dgm:prSet/>
      <dgm:spPr/>
      <dgm:t>
        <a:bodyPr/>
        <a:lstStyle/>
        <a:p>
          <a:endParaRPr lang="nb-NO"/>
        </a:p>
      </dgm:t>
    </dgm:pt>
    <dgm:pt modelId="{3FCDDA87-F7E1-4AF5-BA49-37F934A1B52A}" type="pres">
      <dgm:prSet presAssocID="{A63415BA-F70D-4D7E-BFBC-2D3AD41C431E}" presName="root" presStyleCnt="0">
        <dgm:presLayoutVars>
          <dgm:dir/>
          <dgm:resizeHandles val="exact"/>
        </dgm:presLayoutVars>
      </dgm:prSet>
      <dgm:spPr/>
    </dgm:pt>
    <dgm:pt modelId="{2CD805AB-202E-45F6-8AC6-4E2313D4FD6B}" type="pres">
      <dgm:prSet presAssocID="{3E3673E5-BB2B-4B49-9BD1-A8E8BB7BE816}" presName="compNode" presStyleCnt="0"/>
      <dgm:spPr/>
    </dgm:pt>
    <dgm:pt modelId="{11D744A4-5CB8-4436-81B3-52CC3617D129}" type="pres">
      <dgm:prSet presAssocID="{3E3673E5-BB2B-4B49-9BD1-A8E8BB7BE816}" presName="bgRect" presStyleLbl="bgShp" presStyleIdx="0" presStyleCnt="3"/>
      <dgm:spPr/>
    </dgm:pt>
    <dgm:pt modelId="{70E2ADC2-0E79-463F-9D03-1B17C8EFA709}" type="pres">
      <dgm:prSet presAssocID="{3E3673E5-BB2B-4B49-9BD1-A8E8BB7BE816}"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tyrerom med heldekkende fyll"/>
        </a:ext>
      </dgm:extLst>
    </dgm:pt>
    <dgm:pt modelId="{C35E0685-FC6F-442D-8E48-FAA51810B722}" type="pres">
      <dgm:prSet presAssocID="{3E3673E5-BB2B-4B49-9BD1-A8E8BB7BE816}" presName="spaceRect" presStyleCnt="0"/>
      <dgm:spPr/>
    </dgm:pt>
    <dgm:pt modelId="{AC77AA02-8C2A-4540-80EB-C2BD73EF221D}" type="pres">
      <dgm:prSet presAssocID="{3E3673E5-BB2B-4B49-9BD1-A8E8BB7BE816}" presName="parTx" presStyleLbl="revTx" presStyleIdx="0" presStyleCnt="3">
        <dgm:presLayoutVars>
          <dgm:chMax val="0"/>
          <dgm:chPref val="0"/>
        </dgm:presLayoutVars>
      </dgm:prSet>
      <dgm:spPr/>
    </dgm:pt>
    <dgm:pt modelId="{27CFCB90-181D-4311-8D54-2194C1E841D5}" type="pres">
      <dgm:prSet presAssocID="{8EF7AC35-EDA1-4911-8E31-4349955A7601}" presName="sibTrans" presStyleCnt="0"/>
      <dgm:spPr/>
    </dgm:pt>
    <dgm:pt modelId="{ABD39008-AD65-4E94-A654-2242862272AC}" type="pres">
      <dgm:prSet presAssocID="{8E98FFEF-E45B-4A34-AB10-1354E9192FE9}" presName="compNode" presStyleCnt="0"/>
      <dgm:spPr/>
    </dgm:pt>
    <dgm:pt modelId="{BF55E039-F888-4B75-AED1-115A3D2ABEDE}" type="pres">
      <dgm:prSet presAssocID="{8E98FFEF-E45B-4A34-AB10-1354E9192FE9}" presName="bgRect" presStyleLbl="bgShp" presStyleIdx="1" presStyleCnt="3"/>
      <dgm:spPr/>
    </dgm:pt>
    <dgm:pt modelId="{CBA23633-A3E3-41FB-A318-7C1CFFF75342}" type="pres">
      <dgm:prSet presAssocID="{8E98FFEF-E45B-4A34-AB10-1354E9192FE9}" presName="iconRect" presStyleLbl="node1" presStyleIdx="1" presStyleCnt="3"/>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Lecturer"/>
        </a:ext>
      </dgm:extLst>
    </dgm:pt>
    <dgm:pt modelId="{43CB23F8-2B3A-4539-A794-13EB58B738F6}" type="pres">
      <dgm:prSet presAssocID="{8E98FFEF-E45B-4A34-AB10-1354E9192FE9}" presName="spaceRect" presStyleCnt="0"/>
      <dgm:spPr/>
    </dgm:pt>
    <dgm:pt modelId="{F3059018-204A-4FE4-9678-8246BA20CABD}" type="pres">
      <dgm:prSet presAssocID="{8E98FFEF-E45B-4A34-AB10-1354E9192FE9}" presName="parTx" presStyleLbl="revTx" presStyleIdx="1" presStyleCnt="3">
        <dgm:presLayoutVars>
          <dgm:chMax val="0"/>
          <dgm:chPref val="0"/>
        </dgm:presLayoutVars>
      </dgm:prSet>
      <dgm:spPr/>
    </dgm:pt>
    <dgm:pt modelId="{E75CFFEE-0172-4DA1-A89B-00AFBFE6F42D}" type="pres">
      <dgm:prSet presAssocID="{1C492880-DBC1-4A9C-933B-565F1F825B9D}" presName="sibTrans" presStyleCnt="0"/>
      <dgm:spPr/>
    </dgm:pt>
    <dgm:pt modelId="{67E3D382-D29E-4D7E-A4D6-C703ABA00329}" type="pres">
      <dgm:prSet presAssocID="{C4838C9B-A39D-4C28-BE50-CCEEDDFA646B}" presName="compNode" presStyleCnt="0"/>
      <dgm:spPr/>
    </dgm:pt>
    <dgm:pt modelId="{BD59196C-A41B-48C4-8284-72B44C45CA4C}" type="pres">
      <dgm:prSet presAssocID="{C4838C9B-A39D-4C28-BE50-CCEEDDFA646B}" presName="bgRect" presStyleLbl="bgShp" presStyleIdx="2" presStyleCnt="3"/>
      <dgm:spPr/>
    </dgm:pt>
    <dgm:pt modelId="{2A683289-4865-4B88-9D10-71113B0B7B92}" type="pres">
      <dgm:prSet presAssocID="{C4838C9B-A39D-4C28-BE50-CCEEDDFA646B}"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Pie chart with solid fill"/>
        </a:ext>
      </dgm:extLst>
    </dgm:pt>
    <dgm:pt modelId="{FEC62232-8E60-4294-9AE6-0CDC94E04822}" type="pres">
      <dgm:prSet presAssocID="{C4838C9B-A39D-4C28-BE50-CCEEDDFA646B}" presName="spaceRect" presStyleCnt="0"/>
      <dgm:spPr/>
    </dgm:pt>
    <dgm:pt modelId="{EA5A55E7-010F-47EC-BDDE-C7B1B5D5CD5E}" type="pres">
      <dgm:prSet presAssocID="{C4838C9B-A39D-4C28-BE50-CCEEDDFA646B}" presName="parTx" presStyleLbl="revTx" presStyleIdx="2" presStyleCnt="3">
        <dgm:presLayoutVars>
          <dgm:chMax val="0"/>
          <dgm:chPref val="0"/>
        </dgm:presLayoutVars>
      </dgm:prSet>
      <dgm:spPr/>
    </dgm:pt>
  </dgm:ptLst>
  <dgm:cxnLst>
    <dgm:cxn modelId="{B5E9640C-F564-47EB-AA2F-9527B9355CA1}" type="presOf" srcId="{C4838C9B-A39D-4C28-BE50-CCEEDDFA646B}" destId="{EA5A55E7-010F-47EC-BDDE-C7B1B5D5CD5E}" srcOrd="0" destOrd="0" presId="urn:microsoft.com/office/officeart/2018/2/layout/IconVerticalSolidList"/>
    <dgm:cxn modelId="{15C5785A-FA10-4912-AB99-4E37F10F6B18}" type="presOf" srcId="{A63415BA-F70D-4D7E-BFBC-2D3AD41C431E}" destId="{3FCDDA87-F7E1-4AF5-BA49-37F934A1B52A}" srcOrd="0" destOrd="0" presId="urn:microsoft.com/office/officeart/2018/2/layout/IconVerticalSolidList"/>
    <dgm:cxn modelId="{5C20397F-1312-4252-8ACD-13925F76D36D}" type="presOf" srcId="{3E3673E5-BB2B-4B49-9BD1-A8E8BB7BE816}" destId="{AC77AA02-8C2A-4540-80EB-C2BD73EF221D}" srcOrd="0" destOrd="0" presId="urn:microsoft.com/office/officeart/2018/2/layout/IconVerticalSolidList"/>
    <dgm:cxn modelId="{B5D81186-63B7-43DF-B526-285FE87912DA}" type="presOf" srcId="{8E98FFEF-E45B-4A34-AB10-1354E9192FE9}" destId="{F3059018-204A-4FE4-9678-8246BA20CABD}" srcOrd="0" destOrd="0" presId="urn:microsoft.com/office/officeart/2018/2/layout/IconVerticalSolidList"/>
    <dgm:cxn modelId="{48CF5198-0256-4647-9D39-49C08CB49E2D}" srcId="{A63415BA-F70D-4D7E-BFBC-2D3AD41C431E}" destId="{3E3673E5-BB2B-4B49-9BD1-A8E8BB7BE816}" srcOrd="0" destOrd="0" parTransId="{B0041FEE-88A0-446F-B3FF-160B2A8E5562}" sibTransId="{8EF7AC35-EDA1-4911-8E31-4349955A7601}"/>
    <dgm:cxn modelId="{659737BC-8979-477C-9588-8ED5A0EB2C82}" srcId="{A63415BA-F70D-4D7E-BFBC-2D3AD41C431E}" destId="{C4838C9B-A39D-4C28-BE50-CCEEDDFA646B}" srcOrd="2" destOrd="0" parTransId="{30C9932A-91A6-44F3-9295-FF09F10EB8EC}" sibTransId="{75292EAE-8F12-46B1-9843-94D37FB8CE7A}"/>
    <dgm:cxn modelId="{0DC05CDA-524F-4FB6-9915-5CAD85472392}" srcId="{A63415BA-F70D-4D7E-BFBC-2D3AD41C431E}" destId="{8E98FFEF-E45B-4A34-AB10-1354E9192FE9}" srcOrd="1" destOrd="0" parTransId="{CFF6D3F5-3CE6-40E1-83CD-2BD1215CB7AD}" sibTransId="{1C492880-DBC1-4A9C-933B-565F1F825B9D}"/>
    <dgm:cxn modelId="{C2E7D38B-28E1-4816-8543-89182D2ED083}" type="presParOf" srcId="{3FCDDA87-F7E1-4AF5-BA49-37F934A1B52A}" destId="{2CD805AB-202E-45F6-8AC6-4E2313D4FD6B}" srcOrd="0" destOrd="0" presId="urn:microsoft.com/office/officeart/2018/2/layout/IconVerticalSolidList"/>
    <dgm:cxn modelId="{A6342C96-5C74-41DB-A63D-75512FB9FBC2}" type="presParOf" srcId="{2CD805AB-202E-45F6-8AC6-4E2313D4FD6B}" destId="{11D744A4-5CB8-4436-81B3-52CC3617D129}" srcOrd="0" destOrd="0" presId="urn:microsoft.com/office/officeart/2018/2/layout/IconVerticalSolidList"/>
    <dgm:cxn modelId="{952DA1AE-3156-4974-9FDC-FE3DF3D304A1}" type="presParOf" srcId="{2CD805AB-202E-45F6-8AC6-4E2313D4FD6B}" destId="{70E2ADC2-0E79-463F-9D03-1B17C8EFA709}" srcOrd="1" destOrd="0" presId="urn:microsoft.com/office/officeart/2018/2/layout/IconVerticalSolidList"/>
    <dgm:cxn modelId="{A0F6080D-4DB8-4D9E-89AA-433113CA4832}" type="presParOf" srcId="{2CD805AB-202E-45F6-8AC6-4E2313D4FD6B}" destId="{C35E0685-FC6F-442D-8E48-FAA51810B722}" srcOrd="2" destOrd="0" presId="urn:microsoft.com/office/officeart/2018/2/layout/IconVerticalSolidList"/>
    <dgm:cxn modelId="{09E684BC-CD9E-4A6A-B042-51AD2C7F2153}" type="presParOf" srcId="{2CD805AB-202E-45F6-8AC6-4E2313D4FD6B}" destId="{AC77AA02-8C2A-4540-80EB-C2BD73EF221D}" srcOrd="3" destOrd="0" presId="urn:microsoft.com/office/officeart/2018/2/layout/IconVerticalSolidList"/>
    <dgm:cxn modelId="{49E7BBE8-5BD6-4D79-9FBC-9B9205659052}" type="presParOf" srcId="{3FCDDA87-F7E1-4AF5-BA49-37F934A1B52A}" destId="{27CFCB90-181D-4311-8D54-2194C1E841D5}" srcOrd="1" destOrd="0" presId="urn:microsoft.com/office/officeart/2018/2/layout/IconVerticalSolidList"/>
    <dgm:cxn modelId="{8AC2D78A-6483-4384-A50D-DF0F8599A85A}" type="presParOf" srcId="{3FCDDA87-F7E1-4AF5-BA49-37F934A1B52A}" destId="{ABD39008-AD65-4E94-A654-2242862272AC}" srcOrd="2" destOrd="0" presId="urn:microsoft.com/office/officeart/2018/2/layout/IconVerticalSolidList"/>
    <dgm:cxn modelId="{58173494-932B-40BD-AB42-78C6DC0A28A5}" type="presParOf" srcId="{ABD39008-AD65-4E94-A654-2242862272AC}" destId="{BF55E039-F888-4B75-AED1-115A3D2ABEDE}" srcOrd="0" destOrd="0" presId="urn:microsoft.com/office/officeart/2018/2/layout/IconVerticalSolidList"/>
    <dgm:cxn modelId="{AECEC1CC-182F-4AB0-B5D4-06E47B3021A6}" type="presParOf" srcId="{ABD39008-AD65-4E94-A654-2242862272AC}" destId="{CBA23633-A3E3-41FB-A318-7C1CFFF75342}" srcOrd="1" destOrd="0" presId="urn:microsoft.com/office/officeart/2018/2/layout/IconVerticalSolidList"/>
    <dgm:cxn modelId="{CAD5E9E4-3976-4AC8-9ACF-ECFB43A2BDC5}" type="presParOf" srcId="{ABD39008-AD65-4E94-A654-2242862272AC}" destId="{43CB23F8-2B3A-4539-A794-13EB58B738F6}" srcOrd="2" destOrd="0" presId="urn:microsoft.com/office/officeart/2018/2/layout/IconVerticalSolidList"/>
    <dgm:cxn modelId="{F15823D1-7743-4A8D-A027-AECF3C583CDA}" type="presParOf" srcId="{ABD39008-AD65-4E94-A654-2242862272AC}" destId="{F3059018-204A-4FE4-9678-8246BA20CABD}" srcOrd="3" destOrd="0" presId="urn:microsoft.com/office/officeart/2018/2/layout/IconVerticalSolidList"/>
    <dgm:cxn modelId="{BA9F0DD2-857B-470C-8658-BBF784D00A21}" type="presParOf" srcId="{3FCDDA87-F7E1-4AF5-BA49-37F934A1B52A}" destId="{E75CFFEE-0172-4DA1-A89B-00AFBFE6F42D}" srcOrd="3" destOrd="0" presId="urn:microsoft.com/office/officeart/2018/2/layout/IconVerticalSolidList"/>
    <dgm:cxn modelId="{BD1ACE50-15D1-4682-897D-1F7442BEB682}" type="presParOf" srcId="{3FCDDA87-F7E1-4AF5-BA49-37F934A1B52A}" destId="{67E3D382-D29E-4D7E-A4D6-C703ABA00329}" srcOrd="4" destOrd="0" presId="urn:microsoft.com/office/officeart/2018/2/layout/IconVerticalSolidList"/>
    <dgm:cxn modelId="{B85129C1-860B-41B4-8DA6-8075D023CE0A}" type="presParOf" srcId="{67E3D382-D29E-4D7E-A4D6-C703ABA00329}" destId="{BD59196C-A41B-48C4-8284-72B44C45CA4C}" srcOrd="0" destOrd="0" presId="urn:microsoft.com/office/officeart/2018/2/layout/IconVerticalSolidList"/>
    <dgm:cxn modelId="{A1BC8C09-4B6B-4A8D-8416-26269DD29CA5}" type="presParOf" srcId="{67E3D382-D29E-4D7E-A4D6-C703ABA00329}" destId="{2A683289-4865-4B88-9D10-71113B0B7B92}" srcOrd="1" destOrd="0" presId="urn:microsoft.com/office/officeart/2018/2/layout/IconVerticalSolidList"/>
    <dgm:cxn modelId="{066227FF-5427-48B3-A970-5113EB2FA629}" type="presParOf" srcId="{67E3D382-D29E-4D7E-A4D6-C703ABA00329}" destId="{FEC62232-8E60-4294-9AE6-0CDC94E04822}" srcOrd="2" destOrd="0" presId="urn:microsoft.com/office/officeart/2018/2/layout/IconVerticalSolidList"/>
    <dgm:cxn modelId="{4C675E35-CF68-4436-980E-91424F63C8FA}" type="presParOf" srcId="{67E3D382-D29E-4D7E-A4D6-C703ABA00329}" destId="{EA5A55E7-010F-47EC-BDDE-C7B1B5D5CD5E}"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AFD455-2B87-4BF0-B0AA-BDEF2CD98F87}">
      <dsp:nvSpPr>
        <dsp:cNvPr id="0" name=""/>
        <dsp:cNvSpPr/>
      </dsp:nvSpPr>
      <dsp:spPr>
        <a:xfrm rot="10800000">
          <a:off x="1777155" y="1124"/>
          <a:ext cx="6464518" cy="595499"/>
        </a:xfrm>
        <a:prstGeom prst="homePlate">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2599" tIns="106680" rIns="199136" bIns="106680" numCol="1" spcCol="1270" anchor="ctr" anchorCtr="0">
          <a:noAutofit/>
        </a:bodyPr>
        <a:lstStyle/>
        <a:p>
          <a:pPr marL="0" lvl="0" indent="0" algn="ctr" defTabSz="1244600" rtl="0">
            <a:lnSpc>
              <a:spcPct val="90000"/>
            </a:lnSpc>
            <a:spcBef>
              <a:spcPct val="0"/>
            </a:spcBef>
            <a:spcAft>
              <a:spcPct val="35000"/>
            </a:spcAft>
            <a:buNone/>
          </a:pPr>
          <a:r>
            <a:rPr lang="en-GB" sz="2800" kern="1200">
              <a:latin typeface="Cambria"/>
            </a:rPr>
            <a:t>Government accounts</a:t>
          </a:r>
          <a:endParaRPr lang="en-GB" sz="2800" kern="1200" dirty="0"/>
        </a:p>
      </dsp:txBody>
      <dsp:txXfrm rot="10800000">
        <a:off x="1926030" y="1124"/>
        <a:ext cx="6315643" cy="595499"/>
      </dsp:txXfrm>
    </dsp:sp>
    <dsp:sp modelId="{A9998414-F8D6-4C8B-8AB0-6F41257F9795}">
      <dsp:nvSpPr>
        <dsp:cNvPr id="0" name=""/>
        <dsp:cNvSpPr/>
      </dsp:nvSpPr>
      <dsp:spPr>
        <a:xfrm>
          <a:off x="1479406" y="1124"/>
          <a:ext cx="595499" cy="595499"/>
        </a:xfrm>
        <a:prstGeom prst="ellipse">
          <a:avLst/>
        </a:prstGeom>
        <a:blipFill rotWithShape="1">
          <a:blip xmlns:r="http://schemas.openxmlformats.org/officeDocument/2006/relationships" r:embed="rId1"/>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9E2B0E7-3B1A-4354-85A6-6918C417E291}">
      <dsp:nvSpPr>
        <dsp:cNvPr id="0" name=""/>
        <dsp:cNvSpPr/>
      </dsp:nvSpPr>
      <dsp:spPr>
        <a:xfrm rot="10800000">
          <a:off x="1777155" y="774385"/>
          <a:ext cx="6464518" cy="595499"/>
        </a:xfrm>
        <a:prstGeom prst="homePlate">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2599" tIns="106680" rIns="199136" bIns="106680" numCol="1" spcCol="1270" anchor="ctr" anchorCtr="0">
          <a:noAutofit/>
        </a:bodyPr>
        <a:lstStyle/>
        <a:p>
          <a:pPr marL="0" lvl="0" indent="0" algn="ctr" defTabSz="1244600">
            <a:lnSpc>
              <a:spcPct val="90000"/>
            </a:lnSpc>
            <a:spcBef>
              <a:spcPct val="0"/>
            </a:spcBef>
            <a:spcAft>
              <a:spcPct val="35000"/>
            </a:spcAft>
            <a:buNone/>
          </a:pPr>
          <a:r>
            <a:rPr lang="en-GB" sz="2800" kern="1200">
              <a:latin typeface="Cambria"/>
            </a:rPr>
            <a:t>Procurement</a:t>
          </a:r>
          <a:endParaRPr lang="en-GB" sz="2800" kern="1200" dirty="0"/>
        </a:p>
      </dsp:txBody>
      <dsp:txXfrm rot="10800000">
        <a:off x="1926030" y="774385"/>
        <a:ext cx="6315643" cy="595499"/>
      </dsp:txXfrm>
    </dsp:sp>
    <dsp:sp modelId="{74EFB592-91EC-4F17-B6E1-9EB44A419433}">
      <dsp:nvSpPr>
        <dsp:cNvPr id="0" name=""/>
        <dsp:cNvSpPr/>
      </dsp:nvSpPr>
      <dsp:spPr>
        <a:xfrm>
          <a:off x="1479406" y="774385"/>
          <a:ext cx="595499" cy="595499"/>
        </a:xfrm>
        <a:prstGeom prst="ellipse">
          <a:avLst/>
        </a:prstGeom>
        <a:blipFill rotWithShape="1">
          <a:blip xmlns:r="http://schemas.openxmlformats.org/officeDocument/2006/relationships" r:embed="rId2"/>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805DFE0-2F3E-4CB5-8248-BD9539316E4F}">
      <dsp:nvSpPr>
        <dsp:cNvPr id="0" name=""/>
        <dsp:cNvSpPr/>
      </dsp:nvSpPr>
      <dsp:spPr>
        <a:xfrm rot="10800000">
          <a:off x="1777155" y="1547645"/>
          <a:ext cx="6464518" cy="595499"/>
        </a:xfrm>
        <a:prstGeom prst="homePlate">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2599" tIns="106680" rIns="199136" bIns="106680" numCol="1" spcCol="1270" anchor="ctr" anchorCtr="0">
          <a:noAutofit/>
        </a:bodyPr>
        <a:lstStyle/>
        <a:p>
          <a:pPr marL="0" lvl="0" indent="0" algn="ctr" defTabSz="1244600" rtl="0">
            <a:lnSpc>
              <a:spcPct val="90000"/>
            </a:lnSpc>
            <a:spcBef>
              <a:spcPct val="0"/>
            </a:spcBef>
            <a:spcAft>
              <a:spcPct val="35000"/>
            </a:spcAft>
            <a:buNone/>
          </a:pPr>
          <a:r>
            <a:rPr lang="en-GB" sz="2800" kern="1200">
              <a:latin typeface="Cambria"/>
            </a:rPr>
            <a:t>Digital solutions</a:t>
          </a:r>
          <a:endParaRPr lang="en-GB" sz="2800" kern="1200" dirty="0"/>
        </a:p>
      </dsp:txBody>
      <dsp:txXfrm rot="10800000">
        <a:off x="1926030" y="1547645"/>
        <a:ext cx="6315643" cy="595499"/>
      </dsp:txXfrm>
    </dsp:sp>
    <dsp:sp modelId="{E3EE75D8-14CC-4B13-94B6-CA98C207066D}">
      <dsp:nvSpPr>
        <dsp:cNvPr id="0" name=""/>
        <dsp:cNvSpPr/>
      </dsp:nvSpPr>
      <dsp:spPr>
        <a:xfrm>
          <a:off x="1479406" y="1547645"/>
          <a:ext cx="595499" cy="595499"/>
        </a:xfrm>
        <a:prstGeom prst="ellipse">
          <a:avLst/>
        </a:prstGeom>
        <a:blipFill rotWithShape="1">
          <a:blip xmlns:r="http://schemas.openxmlformats.org/officeDocument/2006/relationships" r:embed="rId3"/>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193AC6B-C5E7-4E57-946D-0AF62D22C378}">
      <dsp:nvSpPr>
        <dsp:cNvPr id="0" name=""/>
        <dsp:cNvSpPr/>
      </dsp:nvSpPr>
      <dsp:spPr>
        <a:xfrm rot="10800000">
          <a:off x="1777155" y="2320905"/>
          <a:ext cx="6464518" cy="595499"/>
        </a:xfrm>
        <a:prstGeom prst="homePlate">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2599" tIns="106680" rIns="199136" bIns="106680" numCol="1" spcCol="1270" anchor="ctr" anchorCtr="0">
          <a:noAutofit/>
        </a:bodyPr>
        <a:lstStyle/>
        <a:p>
          <a:pPr marL="0" lvl="0" indent="0" algn="ctr" defTabSz="1244600" rtl="0">
            <a:lnSpc>
              <a:spcPct val="90000"/>
            </a:lnSpc>
            <a:spcBef>
              <a:spcPct val="0"/>
            </a:spcBef>
            <a:spcAft>
              <a:spcPct val="35000"/>
            </a:spcAft>
            <a:buNone/>
          </a:pPr>
          <a:r>
            <a:rPr lang="en-GB" sz="2800" kern="1200" dirty="0">
              <a:latin typeface="Cambria"/>
            </a:rPr>
            <a:t>IT and  </a:t>
          </a:r>
          <a:r>
            <a:rPr lang="en-GB" sz="2800" kern="1200" noProof="0" dirty="0">
              <a:latin typeface="Cambria"/>
            </a:rPr>
            <a:t>financial</a:t>
          </a:r>
          <a:r>
            <a:rPr lang="en-GB" sz="2800" kern="1200" dirty="0">
              <a:latin typeface="Cambria"/>
            </a:rPr>
            <a:t> management </a:t>
          </a:r>
          <a:endParaRPr lang="en-GB" sz="2800" kern="1200" dirty="0"/>
        </a:p>
      </dsp:txBody>
      <dsp:txXfrm rot="10800000">
        <a:off x="1926030" y="2320905"/>
        <a:ext cx="6315643" cy="595499"/>
      </dsp:txXfrm>
    </dsp:sp>
    <dsp:sp modelId="{B2100348-A988-44C9-B556-AE857E263697}">
      <dsp:nvSpPr>
        <dsp:cNvPr id="0" name=""/>
        <dsp:cNvSpPr/>
      </dsp:nvSpPr>
      <dsp:spPr>
        <a:xfrm>
          <a:off x="1479406" y="2320905"/>
          <a:ext cx="595499" cy="595499"/>
        </a:xfrm>
        <a:prstGeom prst="ellipse">
          <a:avLst/>
        </a:prstGeom>
        <a:blipFill rotWithShape="1">
          <a:blip xmlns:r="http://schemas.openxmlformats.org/officeDocument/2006/relationships" r:embed="rId4"/>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C14BD64-C8F1-49B4-AE66-7447A4E1E3F5}">
      <dsp:nvSpPr>
        <dsp:cNvPr id="0" name=""/>
        <dsp:cNvSpPr/>
      </dsp:nvSpPr>
      <dsp:spPr>
        <a:xfrm rot="10800000">
          <a:off x="1777155" y="3094165"/>
          <a:ext cx="6464518" cy="595499"/>
        </a:xfrm>
        <a:prstGeom prst="homePlate">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2599" tIns="106680" rIns="199136" bIns="106680" numCol="1" spcCol="1270" anchor="ctr" anchorCtr="0">
          <a:noAutofit/>
        </a:bodyPr>
        <a:lstStyle/>
        <a:p>
          <a:pPr marL="0" lvl="0" indent="0" algn="ctr" defTabSz="1244600" rtl="0">
            <a:lnSpc>
              <a:spcPct val="90000"/>
            </a:lnSpc>
            <a:spcBef>
              <a:spcPct val="0"/>
            </a:spcBef>
            <a:spcAft>
              <a:spcPct val="35000"/>
            </a:spcAft>
            <a:buNone/>
          </a:pPr>
          <a:r>
            <a:rPr lang="en-GB" sz="2800" kern="1200">
              <a:latin typeface="Cambria"/>
            </a:rPr>
            <a:t>Advisory and analysis </a:t>
          </a:r>
          <a:endParaRPr lang="en-GB" sz="2800" kern="1200" dirty="0"/>
        </a:p>
      </dsp:txBody>
      <dsp:txXfrm rot="10800000">
        <a:off x="1926030" y="3094165"/>
        <a:ext cx="6315643" cy="595499"/>
      </dsp:txXfrm>
    </dsp:sp>
    <dsp:sp modelId="{2ADE52F9-86B0-4C61-9545-B65AC4D33B17}">
      <dsp:nvSpPr>
        <dsp:cNvPr id="0" name=""/>
        <dsp:cNvSpPr/>
      </dsp:nvSpPr>
      <dsp:spPr>
        <a:xfrm>
          <a:off x="1479406" y="3094165"/>
          <a:ext cx="595499" cy="595499"/>
        </a:xfrm>
        <a:prstGeom prst="ellipse">
          <a:avLst/>
        </a:prstGeom>
        <a:blipFill rotWithShape="1">
          <a:blip xmlns:r="http://schemas.openxmlformats.org/officeDocument/2006/relationships" r:embed="rId5"/>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A96FE4C-1AF3-4A5E-A46C-1E8CF8D0DFF9}">
      <dsp:nvSpPr>
        <dsp:cNvPr id="0" name=""/>
        <dsp:cNvSpPr/>
      </dsp:nvSpPr>
      <dsp:spPr>
        <a:xfrm rot="10800000">
          <a:off x="1777155" y="3867425"/>
          <a:ext cx="6464518" cy="595499"/>
        </a:xfrm>
        <a:prstGeom prst="homePlate">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2599" tIns="106680" rIns="199136" bIns="106680" numCol="1" spcCol="1270" anchor="ctr" anchorCtr="0">
          <a:noAutofit/>
        </a:bodyPr>
        <a:lstStyle/>
        <a:p>
          <a:pPr marL="0" lvl="0" indent="0" algn="ctr" defTabSz="1244600" rtl="0">
            <a:lnSpc>
              <a:spcPct val="90000"/>
            </a:lnSpc>
            <a:spcBef>
              <a:spcPct val="0"/>
            </a:spcBef>
            <a:spcAft>
              <a:spcPct val="35000"/>
            </a:spcAft>
            <a:buNone/>
          </a:pPr>
          <a:r>
            <a:rPr lang="en-GB" sz="2800" kern="1200">
              <a:latin typeface="Cambria"/>
            </a:rPr>
            <a:t>Competence development</a:t>
          </a:r>
          <a:endParaRPr lang="en-GB" sz="2800" kern="1200" dirty="0"/>
        </a:p>
      </dsp:txBody>
      <dsp:txXfrm rot="10800000">
        <a:off x="1926030" y="3867425"/>
        <a:ext cx="6315643" cy="595499"/>
      </dsp:txXfrm>
    </dsp:sp>
    <dsp:sp modelId="{58940BEE-1B7A-4E0B-B64C-1B1813044242}">
      <dsp:nvSpPr>
        <dsp:cNvPr id="0" name=""/>
        <dsp:cNvSpPr/>
      </dsp:nvSpPr>
      <dsp:spPr>
        <a:xfrm>
          <a:off x="1479406" y="3867425"/>
          <a:ext cx="595499" cy="595499"/>
        </a:xfrm>
        <a:prstGeom prst="ellipse">
          <a:avLst/>
        </a:prstGeom>
        <a:blipFill rotWithShape="1">
          <a:blip xmlns:r="http://schemas.openxmlformats.org/officeDocument/2006/relationships" r:embed="rId6"/>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304295-6ED3-4EB2-AE37-AF5E28881770}">
      <dsp:nvSpPr>
        <dsp:cNvPr id="0" name=""/>
        <dsp:cNvSpPr/>
      </dsp:nvSpPr>
      <dsp:spPr>
        <a:xfrm>
          <a:off x="-5419900" y="-829915"/>
          <a:ext cx="6453527" cy="6453527"/>
        </a:xfrm>
        <a:prstGeom prst="blockArc">
          <a:avLst>
            <a:gd name="adj1" fmla="val 18900000"/>
            <a:gd name="adj2" fmla="val 2700000"/>
            <a:gd name="adj3" fmla="val 335"/>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4AB7EB4-C71A-47DE-BBD2-95534905BD3A}">
      <dsp:nvSpPr>
        <dsp:cNvPr id="0" name=""/>
        <dsp:cNvSpPr/>
      </dsp:nvSpPr>
      <dsp:spPr>
        <a:xfrm>
          <a:off x="541129" y="368539"/>
          <a:ext cx="6476869" cy="737462"/>
        </a:xfrm>
        <a:prstGeom prst="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5361" tIns="40640" rIns="40640" bIns="40640" numCol="1" spcCol="1270" anchor="ctr" anchorCtr="0">
          <a:noAutofit/>
        </a:bodyPr>
        <a:lstStyle/>
        <a:p>
          <a:pPr marL="0" lvl="0" indent="0" algn="l" defTabSz="711200">
            <a:lnSpc>
              <a:spcPct val="90000"/>
            </a:lnSpc>
            <a:spcBef>
              <a:spcPct val="0"/>
            </a:spcBef>
            <a:spcAft>
              <a:spcPct val="35000"/>
            </a:spcAft>
            <a:buNone/>
          </a:pPr>
          <a:r>
            <a:rPr lang="en-US" sz="1600" b="1" i="0" kern="1200"/>
            <a:t>Free up resources</a:t>
          </a:r>
          <a:r>
            <a:rPr lang="en-US" sz="1600" b="0" i="0" kern="1200"/>
            <a:t>: AI automates routine tasks and frees up time for core tasks in the state.</a:t>
          </a:r>
          <a:endParaRPr lang="da-DK" sz="1600" kern="1200" dirty="0"/>
        </a:p>
      </dsp:txBody>
      <dsp:txXfrm>
        <a:off x="541129" y="368539"/>
        <a:ext cx="6476869" cy="737462"/>
      </dsp:txXfrm>
    </dsp:sp>
    <dsp:sp modelId="{74F482A8-53F2-4A14-926E-92E5D6351432}">
      <dsp:nvSpPr>
        <dsp:cNvPr id="0" name=""/>
        <dsp:cNvSpPr/>
      </dsp:nvSpPr>
      <dsp:spPr>
        <a:xfrm>
          <a:off x="80215" y="276356"/>
          <a:ext cx="921827" cy="921827"/>
        </a:xfrm>
        <a:prstGeom prst="ellipse">
          <a:avLst/>
        </a:prstGeom>
        <a:solidFill>
          <a:schemeClr val="lt1">
            <a:hueOff val="0"/>
            <a:satOff val="0"/>
            <a:lumOff val="0"/>
            <a:alphaOff val="0"/>
          </a:schemeClr>
        </a:solidFill>
        <a:ln w="25400" cap="flat" cmpd="sng" algn="ctr">
          <a:solidFill>
            <a:schemeClr val="tx2"/>
          </a:solidFill>
          <a:prstDash val="solid"/>
        </a:ln>
        <a:effectLst/>
      </dsp:spPr>
      <dsp:style>
        <a:lnRef idx="2">
          <a:scrgbClr r="0" g="0" b="0"/>
        </a:lnRef>
        <a:fillRef idx="1">
          <a:scrgbClr r="0" g="0" b="0"/>
        </a:fillRef>
        <a:effectRef idx="0">
          <a:scrgbClr r="0" g="0" b="0"/>
        </a:effectRef>
        <a:fontRef idx="minor"/>
      </dsp:style>
    </dsp:sp>
    <dsp:sp modelId="{DA3811E4-77D1-4FEF-8CE7-31A03E6542B2}">
      <dsp:nvSpPr>
        <dsp:cNvPr id="0" name=""/>
        <dsp:cNvSpPr/>
      </dsp:nvSpPr>
      <dsp:spPr>
        <a:xfrm>
          <a:off x="963933" y="1474924"/>
          <a:ext cx="6054065" cy="737462"/>
        </a:xfrm>
        <a:prstGeom prst="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5361" tIns="43180" rIns="43180" bIns="43180" numCol="1" spcCol="1270" anchor="ctr" anchorCtr="0">
          <a:noAutofit/>
        </a:bodyPr>
        <a:lstStyle/>
        <a:p>
          <a:pPr marL="0" lvl="0" indent="0" algn="l" defTabSz="755650">
            <a:lnSpc>
              <a:spcPct val="90000"/>
            </a:lnSpc>
            <a:spcBef>
              <a:spcPct val="0"/>
            </a:spcBef>
            <a:spcAft>
              <a:spcPct val="35000"/>
            </a:spcAft>
            <a:buFont typeface="+mj-lt"/>
            <a:buNone/>
          </a:pPr>
          <a:r>
            <a:rPr lang="en-US" sz="1700" b="1" i="0" kern="1200" dirty="0"/>
            <a:t>Efficiency</a:t>
          </a:r>
          <a:r>
            <a:rPr lang="en-US" sz="1700" b="0" i="0" kern="1200" dirty="0"/>
            <a:t>: AI creates a more modern, data-driven, and efficient public sector.</a:t>
          </a:r>
        </a:p>
      </dsp:txBody>
      <dsp:txXfrm>
        <a:off x="963933" y="1474924"/>
        <a:ext cx="6054065" cy="737462"/>
      </dsp:txXfrm>
    </dsp:sp>
    <dsp:sp modelId="{2CAA8F53-2BD5-411F-B545-E176ADB40E2F}">
      <dsp:nvSpPr>
        <dsp:cNvPr id="0" name=""/>
        <dsp:cNvSpPr/>
      </dsp:nvSpPr>
      <dsp:spPr>
        <a:xfrm>
          <a:off x="503019" y="1382741"/>
          <a:ext cx="921827" cy="921827"/>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87483D9-2090-4AF4-A321-490FEA532214}">
      <dsp:nvSpPr>
        <dsp:cNvPr id="0" name=""/>
        <dsp:cNvSpPr/>
      </dsp:nvSpPr>
      <dsp:spPr>
        <a:xfrm>
          <a:off x="963933" y="2581309"/>
          <a:ext cx="6054065" cy="737462"/>
        </a:xfrm>
        <a:prstGeom prst="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5361" tIns="43180" rIns="43180" bIns="43180" numCol="1" spcCol="1270" anchor="ctr" anchorCtr="0">
          <a:noAutofit/>
        </a:bodyPr>
        <a:lstStyle/>
        <a:p>
          <a:pPr marL="0" lvl="0" indent="0" algn="l" defTabSz="755650">
            <a:lnSpc>
              <a:spcPct val="90000"/>
            </a:lnSpc>
            <a:spcBef>
              <a:spcPct val="0"/>
            </a:spcBef>
            <a:spcAft>
              <a:spcPct val="35000"/>
            </a:spcAft>
            <a:buFont typeface="+mj-lt"/>
            <a:buNone/>
          </a:pPr>
          <a:r>
            <a:rPr lang="en-US" sz="1700" b="1" i="0" kern="1200" dirty="0"/>
            <a:t>Support savings</a:t>
          </a:r>
          <a:r>
            <a:rPr lang="en-US" sz="1700" b="0" i="0" kern="1200" dirty="0"/>
            <a:t>: AI contributes to achieving the goal of 5.5 billion DKK in administrative savings by 2030.</a:t>
          </a:r>
        </a:p>
      </dsp:txBody>
      <dsp:txXfrm>
        <a:off x="963933" y="2581309"/>
        <a:ext cx="6054065" cy="737462"/>
      </dsp:txXfrm>
    </dsp:sp>
    <dsp:sp modelId="{CC6C5347-93E4-4F7D-8762-AB7D04E8AB24}">
      <dsp:nvSpPr>
        <dsp:cNvPr id="0" name=""/>
        <dsp:cNvSpPr/>
      </dsp:nvSpPr>
      <dsp:spPr>
        <a:xfrm>
          <a:off x="503019" y="2489126"/>
          <a:ext cx="921827" cy="921827"/>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8C9AA33-3E50-4A8C-9BA8-00FBA19001C2}">
      <dsp:nvSpPr>
        <dsp:cNvPr id="0" name=""/>
        <dsp:cNvSpPr/>
      </dsp:nvSpPr>
      <dsp:spPr>
        <a:xfrm>
          <a:off x="541129" y="3687694"/>
          <a:ext cx="6476869" cy="737462"/>
        </a:xfrm>
        <a:prstGeom prst="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5361" tIns="43180" rIns="43180" bIns="43180" numCol="1" spcCol="1270" anchor="ctr" anchorCtr="0">
          <a:noAutofit/>
        </a:bodyPr>
        <a:lstStyle/>
        <a:p>
          <a:pPr marL="0" lvl="0" indent="0" algn="l" defTabSz="755650">
            <a:lnSpc>
              <a:spcPct val="90000"/>
            </a:lnSpc>
            <a:spcBef>
              <a:spcPct val="0"/>
            </a:spcBef>
            <a:spcAft>
              <a:spcPct val="35000"/>
            </a:spcAft>
            <a:buFont typeface="+mj-lt"/>
            <a:buNone/>
          </a:pPr>
          <a:r>
            <a:rPr lang="en-US" sz="1700" b="1" i="0" kern="1200"/>
            <a:t>Responsible digitalization</a:t>
          </a:r>
          <a:r>
            <a:rPr lang="en-US" sz="1700" b="0" i="0" kern="1200"/>
            <a:t>: AI is implemented responsibly and supports quality, transparency, and trust.</a:t>
          </a:r>
        </a:p>
      </dsp:txBody>
      <dsp:txXfrm>
        <a:off x="541129" y="3687694"/>
        <a:ext cx="6476869" cy="737462"/>
      </dsp:txXfrm>
    </dsp:sp>
    <dsp:sp modelId="{4FDF0DC0-7D5B-4881-AB7D-B5F5C6C0AFEC}">
      <dsp:nvSpPr>
        <dsp:cNvPr id="0" name=""/>
        <dsp:cNvSpPr/>
      </dsp:nvSpPr>
      <dsp:spPr>
        <a:xfrm>
          <a:off x="80215" y="3595511"/>
          <a:ext cx="921827" cy="921827"/>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38EC5A-F222-48A5-B5BD-884348E2841F}">
      <dsp:nvSpPr>
        <dsp:cNvPr id="0" name=""/>
        <dsp:cNvSpPr/>
      </dsp:nvSpPr>
      <dsp:spPr>
        <a:xfrm>
          <a:off x="0" y="0"/>
          <a:ext cx="10783887" cy="1395015"/>
        </a:xfrm>
        <a:prstGeom prst="roundRect">
          <a:avLst>
            <a:gd name="adj" fmla="val 10000"/>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da-DK" sz="2400" b="1" i="0" kern="1200" dirty="0"/>
            <a:t>1. General Chat</a:t>
          </a:r>
          <a:endParaRPr lang="da-DK" sz="2400" kern="1200" dirty="0"/>
        </a:p>
        <a:p>
          <a:pPr marL="171450" lvl="1" indent="-171450" algn="l" defTabSz="844550">
            <a:lnSpc>
              <a:spcPct val="90000"/>
            </a:lnSpc>
            <a:spcBef>
              <a:spcPct val="0"/>
            </a:spcBef>
            <a:spcAft>
              <a:spcPct val="15000"/>
            </a:spcAft>
            <a:buNone/>
          </a:pPr>
          <a:r>
            <a:rPr lang="en-US" sz="1900" b="0" i="0" kern="1200" dirty="0"/>
            <a:t>A GPT-based assistant for broad knowledge queries, sparring, and support across topics. It acts as an internal AI chatbot.</a:t>
          </a:r>
          <a:endParaRPr lang="da-DK" sz="1900" kern="1200" dirty="0"/>
        </a:p>
      </dsp:txBody>
      <dsp:txXfrm>
        <a:off x="2296278" y="0"/>
        <a:ext cx="8487608" cy="1395015"/>
      </dsp:txXfrm>
    </dsp:sp>
    <dsp:sp modelId="{C16633DD-FF6A-4E47-A8B7-4DE921F54533}">
      <dsp:nvSpPr>
        <dsp:cNvPr id="0" name=""/>
        <dsp:cNvSpPr/>
      </dsp:nvSpPr>
      <dsp:spPr>
        <a:xfrm>
          <a:off x="139501" y="139501"/>
          <a:ext cx="2156777" cy="1116012"/>
        </a:xfrm>
        <a:prstGeom prst="roundRect">
          <a:avLst>
            <a:gd name="adj" fmla="val 10000"/>
          </a:avLst>
        </a:prstGeom>
        <a:blipFill rotWithShape="1">
          <a:blip xmlns:r="http://schemas.openxmlformats.org/officeDocument/2006/relationships" r:embed="rId1"/>
          <a:srcRect/>
          <a:stretch>
            <a:fillRect t="-16000" b="-1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A8D30F4-63DF-42E7-B9E8-C7D44C6218D6}">
      <dsp:nvSpPr>
        <dsp:cNvPr id="0" name=""/>
        <dsp:cNvSpPr/>
      </dsp:nvSpPr>
      <dsp:spPr>
        <a:xfrm>
          <a:off x="0" y="1534517"/>
          <a:ext cx="10783887" cy="1395015"/>
        </a:xfrm>
        <a:prstGeom prst="roundRect">
          <a:avLst>
            <a:gd name="adj" fmla="val 10000"/>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da-DK" sz="2400" b="1" i="0" kern="1200" dirty="0"/>
            <a:t>2. Special Chats</a:t>
          </a:r>
        </a:p>
        <a:p>
          <a:pPr marL="171450" lvl="1" indent="-171450" algn="l" defTabSz="844550">
            <a:lnSpc>
              <a:spcPct val="90000"/>
            </a:lnSpc>
            <a:spcBef>
              <a:spcPct val="0"/>
            </a:spcBef>
            <a:spcAft>
              <a:spcPct val="15000"/>
            </a:spcAft>
            <a:buNone/>
          </a:pPr>
          <a:r>
            <a:rPr lang="en-US" sz="1900" b="0" i="0" kern="1200" dirty="0"/>
            <a:t>Custom AI chats built around specific documents or use cases (e.g. contracts, legislation). These can be created and managed by users or teams, with access control.</a:t>
          </a:r>
        </a:p>
      </dsp:txBody>
      <dsp:txXfrm>
        <a:off x="2296278" y="1534517"/>
        <a:ext cx="8487608" cy="1395015"/>
      </dsp:txXfrm>
    </dsp:sp>
    <dsp:sp modelId="{C5CE1174-CBDB-4244-B2A8-090F663A4AE6}">
      <dsp:nvSpPr>
        <dsp:cNvPr id="0" name=""/>
        <dsp:cNvSpPr/>
      </dsp:nvSpPr>
      <dsp:spPr>
        <a:xfrm>
          <a:off x="139501" y="1674018"/>
          <a:ext cx="2156777" cy="1116012"/>
        </a:xfrm>
        <a:prstGeom prst="roundRect">
          <a:avLst>
            <a:gd name="adj" fmla="val 10000"/>
          </a:avLst>
        </a:prstGeom>
        <a:blipFill rotWithShape="1">
          <a:blip xmlns:r="http://schemas.openxmlformats.org/officeDocument/2006/relationships" r:embed="rId2"/>
          <a:srcRect/>
          <a:stretch>
            <a:fillRect t="-10000" b="-1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2C0A1C4-1218-42F8-90D2-F05BB2B97325}">
      <dsp:nvSpPr>
        <dsp:cNvPr id="0" name=""/>
        <dsp:cNvSpPr/>
      </dsp:nvSpPr>
      <dsp:spPr>
        <a:xfrm>
          <a:off x="0" y="3069034"/>
          <a:ext cx="10783887" cy="1395015"/>
        </a:xfrm>
        <a:prstGeom prst="roundRect">
          <a:avLst>
            <a:gd name="adj" fmla="val 10000"/>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da-DK" sz="2400" b="1" i="0" kern="1200" dirty="0"/>
            <a:t>3. Personal Knowledge Bank</a:t>
          </a:r>
        </a:p>
        <a:p>
          <a:pPr marL="171450" lvl="1" indent="-171450" algn="l" defTabSz="844550">
            <a:lnSpc>
              <a:spcPct val="90000"/>
            </a:lnSpc>
            <a:spcBef>
              <a:spcPct val="0"/>
            </a:spcBef>
            <a:spcAft>
              <a:spcPct val="15000"/>
            </a:spcAft>
            <a:buNone/>
          </a:pPr>
          <a:r>
            <a:rPr lang="en-US" sz="1900" b="0" i="0" kern="1200" dirty="0"/>
            <a:t>Users can upload their own documents (Word, PDF, PowerPoint), allowing ØSA to answer questions based on personal content.</a:t>
          </a:r>
        </a:p>
      </dsp:txBody>
      <dsp:txXfrm>
        <a:off x="2296278" y="3069034"/>
        <a:ext cx="8487608" cy="1395015"/>
      </dsp:txXfrm>
    </dsp:sp>
    <dsp:sp modelId="{AC9128B7-9094-47A1-8F29-84B6F401AE65}">
      <dsp:nvSpPr>
        <dsp:cNvPr id="0" name=""/>
        <dsp:cNvSpPr/>
      </dsp:nvSpPr>
      <dsp:spPr>
        <a:xfrm>
          <a:off x="139501" y="3208535"/>
          <a:ext cx="2156777" cy="1116012"/>
        </a:xfrm>
        <a:prstGeom prst="roundRect">
          <a:avLst>
            <a:gd name="adj" fmla="val 10000"/>
          </a:avLst>
        </a:prstGeom>
        <a:blipFill rotWithShape="1">
          <a:blip xmlns:r="http://schemas.openxmlformats.org/officeDocument/2006/relationships" r:embed="rId3"/>
          <a:srcRect/>
          <a:stretch>
            <a:fillRect t="-14000" b="-1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E5F8F6-41C3-4D8A-AEC5-D1597844BFC2}">
      <dsp:nvSpPr>
        <dsp:cNvPr id="0" name=""/>
        <dsp:cNvSpPr/>
      </dsp:nvSpPr>
      <dsp:spPr>
        <a:xfrm>
          <a:off x="-5046945" y="-773216"/>
          <a:ext cx="6010483" cy="6010483"/>
        </a:xfrm>
        <a:prstGeom prst="blockArc">
          <a:avLst>
            <a:gd name="adj1" fmla="val 18900000"/>
            <a:gd name="adj2" fmla="val 2700000"/>
            <a:gd name="adj3" fmla="val 359"/>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EDF6106-5D99-49A7-A2EF-6522AB1310DE}">
      <dsp:nvSpPr>
        <dsp:cNvPr id="0" name=""/>
        <dsp:cNvSpPr/>
      </dsp:nvSpPr>
      <dsp:spPr>
        <a:xfrm>
          <a:off x="359454" y="235076"/>
          <a:ext cx="10362927" cy="469975"/>
        </a:xfrm>
        <a:prstGeom prst="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3043" tIns="63500" rIns="63500" bIns="63500" numCol="1" spcCol="1270" anchor="ctr" anchorCtr="0">
          <a:noAutofit/>
        </a:bodyPr>
        <a:lstStyle/>
        <a:p>
          <a:pPr marL="0" lvl="0" indent="0" algn="l" defTabSz="1111250">
            <a:lnSpc>
              <a:spcPct val="90000"/>
            </a:lnSpc>
            <a:spcBef>
              <a:spcPct val="0"/>
            </a:spcBef>
            <a:spcAft>
              <a:spcPct val="35000"/>
            </a:spcAft>
            <a:buFont typeface="+mj-lt"/>
            <a:buNone/>
          </a:pPr>
          <a:r>
            <a:rPr lang="da-DK" sz="2500" b="1" i="0" kern="1200" dirty="0"/>
            <a:t>AI </a:t>
          </a:r>
          <a:r>
            <a:rPr lang="da-DK" sz="2500" b="1" i="0" kern="1200" dirty="0" err="1"/>
            <a:t>needs</a:t>
          </a:r>
          <a:r>
            <a:rPr lang="da-DK" sz="2500" b="1" i="0" kern="1200" dirty="0"/>
            <a:t> </a:t>
          </a:r>
          <a:r>
            <a:rPr lang="da-DK" sz="2500" b="1" i="0" kern="1200" dirty="0" err="1"/>
            <a:t>organizational</a:t>
          </a:r>
          <a:r>
            <a:rPr lang="da-DK" sz="2500" b="1" i="0" kern="1200" dirty="0"/>
            <a:t> </a:t>
          </a:r>
          <a:r>
            <a:rPr lang="da-DK" sz="2500" b="1" i="0" kern="1200" dirty="0" err="1"/>
            <a:t>anchoring</a:t>
          </a:r>
          <a:endParaRPr lang="da-DK" sz="2500" kern="1200" dirty="0"/>
        </a:p>
      </dsp:txBody>
      <dsp:txXfrm>
        <a:off x="359454" y="235076"/>
        <a:ext cx="10362927" cy="469975"/>
      </dsp:txXfrm>
    </dsp:sp>
    <dsp:sp modelId="{2FA2B022-9201-4787-AAEA-78D887CD17A2}">
      <dsp:nvSpPr>
        <dsp:cNvPr id="0" name=""/>
        <dsp:cNvSpPr/>
      </dsp:nvSpPr>
      <dsp:spPr>
        <a:xfrm>
          <a:off x="65720" y="176329"/>
          <a:ext cx="587468" cy="587468"/>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7EFF1B4-C3AE-4319-BAFC-246F668A4F48}">
      <dsp:nvSpPr>
        <dsp:cNvPr id="0" name=""/>
        <dsp:cNvSpPr/>
      </dsp:nvSpPr>
      <dsp:spPr>
        <a:xfrm>
          <a:off x="746041" y="939950"/>
          <a:ext cx="9976340" cy="469975"/>
        </a:xfrm>
        <a:prstGeom prst="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3043" tIns="63500" rIns="63500" bIns="63500" numCol="1" spcCol="1270" anchor="ctr" anchorCtr="0">
          <a:noAutofit/>
        </a:bodyPr>
        <a:lstStyle/>
        <a:p>
          <a:pPr marL="0" lvl="0" indent="0" algn="l" defTabSz="1111250">
            <a:lnSpc>
              <a:spcPct val="90000"/>
            </a:lnSpc>
            <a:spcBef>
              <a:spcPct val="0"/>
            </a:spcBef>
            <a:spcAft>
              <a:spcPct val="35000"/>
            </a:spcAft>
            <a:buFont typeface="+mj-lt"/>
            <a:buNone/>
          </a:pPr>
          <a:r>
            <a:rPr lang="da-DK" sz="2500" b="1" i="0" kern="1200"/>
            <a:t>Clear guidelines are essential</a:t>
          </a:r>
          <a:endParaRPr lang="da-DK" sz="2500" b="0" i="0" kern="1200"/>
        </a:p>
      </dsp:txBody>
      <dsp:txXfrm>
        <a:off x="746041" y="939950"/>
        <a:ext cx="9976340" cy="469975"/>
      </dsp:txXfrm>
    </dsp:sp>
    <dsp:sp modelId="{2F9135E2-BA51-48B5-AFC4-80964D82435C}">
      <dsp:nvSpPr>
        <dsp:cNvPr id="0" name=""/>
        <dsp:cNvSpPr/>
      </dsp:nvSpPr>
      <dsp:spPr>
        <a:xfrm>
          <a:off x="452307" y="881203"/>
          <a:ext cx="587468" cy="587468"/>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8562177-7B56-4C08-94B0-ED1B46BA656B}">
      <dsp:nvSpPr>
        <dsp:cNvPr id="0" name=""/>
        <dsp:cNvSpPr/>
      </dsp:nvSpPr>
      <dsp:spPr>
        <a:xfrm>
          <a:off x="922818" y="1644823"/>
          <a:ext cx="9799563" cy="469975"/>
        </a:xfrm>
        <a:prstGeom prst="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3043" tIns="63500" rIns="63500" bIns="63500" numCol="1" spcCol="1270" anchor="ctr" anchorCtr="0">
          <a:noAutofit/>
        </a:bodyPr>
        <a:lstStyle/>
        <a:p>
          <a:pPr marL="0" lvl="0" indent="0" algn="l" defTabSz="1111250">
            <a:lnSpc>
              <a:spcPct val="90000"/>
            </a:lnSpc>
            <a:spcBef>
              <a:spcPct val="0"/>
            </a:spcBef>
            <a:spcAft>
              <a:spcPct val="35000"/>
            </a:spcAft>
            <a:buFont typeface="+mj-lt"/>
            <a:buNone/>
          </a:pPr>
          <a:r>
            <a:rPr lang="da-DK" sz="2500" b="1" i="0" kern="1200"/>
            <a:t>Human validation is critical</a:t>
          </a:r>
          <a:endParaRPr lang="da-DK" sz="2500" b="0" i="0" kern="1200"/>
        </a:p>
      </dsp:txBody>
      <dsp:txXfrm>
        <a:off x="922818" y="1644823"/>
        <a:ext cx="9799563" cy="469975"/>
      </dsp:txXfrm>
    </dsp:sp>
    <dsp:sp modelId="{EBA1CDFB-ECA7-42C3-BC9D-DFAFD045ED6F}">
      <dsp:nvSpPr>
        <dsp:cNvPr id="0" name=""/>
        <dsp:cNvSpPr/>
      </dsp:nvSpPr>
      <dsp:spPr>
        <a:xfrm>
          <a:off x="629083" y="1586076"/>
          <a:ext cx="587468" cy="587468"/>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AA5137F-54A2-4B24-B824-3D982E0A3C39}">
      <dsp:nvSpPr>
        <dsp:cNvPr id="0" name=""/>
        <dsp:cNvSpPr/>
      </dsp:nvSpPr>
      <dsp:spPr>
        <a:xfrm>
          <a:off x="922818" y="2349250"/>
          <a:ext cx="9799563" cy="469975"/>
        </a:xfrm>
        <a:prstGeom prst="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3043" tIns="63500" rIns="63500" bIns="63500" numCol="1" spcCol="1270" anchor="ctr" anchorCtr="0">
          <a:noAutofit/>
        </a:bodyPr>
        <a:lstStyle/>
        <a:p>
          <a:pPr marL="0" lvl="0" indent="0" algn="l" defTabSz="1111250">
            <a:lnSpc>
              <a:spcPct val="90000"/>
            </a:lnSpc>
            <a:spcBef>
              <a:spcPct val="0"/>
            </a:spcBef>
            <a:spcAft>
              <a:spcPct val="35000"/>
            </a:spcAft>
            <a:buFont typeface="+mj-lt"/>
            <a:buNone/>
          </a:pPr>
          <a:r>
            <a:rPr lang="en-US" sz="2500" b="1" i="0" kern="1200" dirty="0"/>
            <a:t>GenAI is broadly applicable — not just for tech experts</a:t>
          </a:r>
          <a:endParaRPr lang="en-US" sz="2500" b="0" i="0" kern="1200" dirty="0"/>
        </a:p>
      </dsp:txBody>
      <dsp:txXfrm>
        <a:off x="922818" y="2349250"/>
        <a:ext cx="9799563" cy="469975"/>
      </dsp:txXfrm>
    </dsp:sp>
    <dsp:sp modelId="{2230AF76-946B-4982-B0DA-036891ECA8EB}">
      <dsp:nvSpPr>
        <dsp:cNvPr id="0" name=""/>
        <dsp:cNvSpPr/>
      </dsp:nvSpPr>
      <dsp:spPr>
        <a:xfrm>
          <a:off x="629083" y="2290504"/>
          <a:ext cx="587468" cy="587468"/>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8B66D5F-61FF-4F2F-9767-1A8A4A940AC1}">
      <dsp:nvSpPr>
        <dsp:cNvPr id="0" name=""/>
        <dsp:cNvSpPr/>
      </dsp:nvSpPr>
      <dsp:spPr>
        <a:xfrm>
          <a:off x="746041" y="3054124"/>
          <a:ext cx="9976340" cy="469975"/>
        </a:xfrm>
        <a:prstGeom prst="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3043" tIns="63500" rIns="63500" bIns="63500" numCol="1" spcCol="1270" anchor="ctr" anchorCtr="0">
          <a:noAutofit/>
        </a:bodyPr>
        <a:lstStyle/>
        <a:p>
          <a:pPr marL="0" lvl="0" indent="0" algn="l" defTabSz="1111250">
            <a:lnSpc>
              <a:spcPct val="90000"/>
            </a:lnSpc>
            <a:spcBef>
              <a:spcPct val="0"/>
            </a:spcBef>
            <a:spcAft>
              <a:spcPct val="35000"/>
            </a:spcAft>
            <a:buFont typeface="+mj-lt"/>
            <a:buNone/>
          </a:pPr>
          <a:r>
            <a:rPr lang="en-US" sz="2500" b="1" i="0" kern="1200"/>
            <a:t>Security and compliance must be in place</a:t>
          </a:r>
          <a:endParaRPr lang="en-US" sz="2500" b="0" i="0" kern="1200"/>
        </a:p>
      </dsp:txBody>
      <dsp:txXfrm>
        <a:off x="746041" y="3054124"/>
        <a:ext cx="9976340" cy="469975"/>
      </dsp:txXfrm>
    </dsp:sp>
    <dsp:sp modelId="{A15A80D6-8456-4503-917E-3CADEE444AEE}">
      <dsp:nvSpPr>
        <dsp:cNvPr id="0" name=""/>
        <dsp:cNvSpPr/>
      </dsp:nvSpPr>
      <dsp:spPr>
        <a:xfrm>
          <a:off x="452307" y="2995377"/>
          <a:ext cx="587468" cy="587468"/>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F2EE6C3-17E2-4353-8046-62C2EA0DEA90}">
      <dsp:nvSpPr>
        <dsp:cNvPr id="0" name=""/>
        <dsp:cNvSpPr/>
      </dsp:nvSpPr>
      <dsp:spPr>
        <a:xfrm>
          <a:off x="359454" y="3758997"/>
          <a:ext cx="10362927" cy="469975"/>
        </a:xfrm>
        <a:prstGeom prst="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3043" tIns="63500" rIns="63500" bIns="63500" numCol="1" spcCol="1270" anchor="ctr" anchorCtr="0">
          <a:noAutofit/>
        </a:bodyPr>
        <a:lstStyle/>
        <a:p>
          <a:pPr marL="0" lvl="0" indent="0" algn="l" defTabSz="1111250">
            <a:lnSpc>
              <a:spcPct val="90000"/>
            </a:lnSpc>
            <a:spcBef>
              <a:spcPct val="0"/>
            </a:spcBef>
            <a:spcAft>
              <a:spcPct val="35000"/>
            </a:spcAft>
            <a:buFont typeface="+mj-lt"/>
            <a:buNone/>
          </a:pPr>
          <a:r>
            <a:rPr lang="en-US" sz="2500" b="1" i="0" kern="1200"/>
            <a:t>Small gains create big value</a:t>
          </a:r>
          <a:endParaRPr lang="en-US" sz="2500" b="0" i="0" kern="1200"/>
        </a:p>
      </dsp:txBody>
      <dsp:txXfrm>
        <a:off x="359454" y="3758997"/>
        <a:ext cx="10362927" cy="469975"/>
      </dsp:txXfrm>
    </dsp:sp>
    <dsp:sp modelId="{3040B81A-6F85-4449-ACCC-64AD5B7DAEFB}">
      <dsp:nvSpPr>
        <dsp:cNvPr id="0" name=""/>
        <dsp:cNvSpPr/>
      </dsp:nvSpPr>
      <dsp:spPr>
        <a:xfrm>
          <a:off x="65720" y="3700251"/>
          <a:ext cx="587468" cy="587468"/>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B74105-ECCA-4E00-86BA-318AD72E0B37}">
      <dsp:nvSpPr>
        <dsp:cNvPr id="0" name=""/>
        <dsp:cNvSpPr/>
      </dsp:nvSpPr>
      <dsp:spPr>
        <a:xfrm>
          <a:off x="0" y="0"/>
          <a:ext cx="7083425" cy="2008822"/>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53D28B5-C6AB-42E0-8671-F8BF9D4D791F}">
      <dsp:nvSpPr>
        <dsp:cNvPr id="0" name=""/>
        <dsp:cNvSpPr/>
      </dsp:nvSpPr>
      <dsp:spPr>
        <a:xfrm>
          <a:off x="213315" y="267843"/>
          <a:ext cx="3169901" cy="1473136"/>
        </a:xfrm>
        <a:prstGeom prst="roundRect">
          <a:avLst>
            <a:gd name="adj" fmla="val 10000"/>
          </a:avLst>
        </a:prstGeom>
        <a:blipFill rotWithShape="1">
          <a:blip xmlns:r="http://schemas.openxmlformats.org/officeDocument/2006/relationships" r:embed="rId1"/>
          <a:srcRect/>
          <a:stretch>
            <a:fillRect t="-2000" b="-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76A928B-FDF4-4F82-B40E-3CC583142391}">
      <dsp:nvSpPr>
        <dsp:cNvPr id="0" name=""/>
        <dsp:cNvSpPr/>
      </dsp:nvSpPr>
      <dsp:spPr>
        <a:xfrm rot="10800000">
          <a:off x="213315" y="2008822"/>
          <a:ext cx="3169901" cy="2455227"/>
        </a:xfrm>
        <a:prstGeom prst="round2SameRect">
          <a:avLst>
            <a:gd name="adj1" fmla="val 10500"/>
            <a:gd name="adj2" fmla="val 0"/>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0472" tIns="220472" rIns="220472" bIns="220472" numCol="1" spcCol="1270" anchor="t" anchorCtr="0">
          <a:noAutofit/>
        </a:bodyPr>
        <a:lstStyle/>
        <a:p>
          <a:pPr marL="0" lvl="0" indent="0" algn="l" defTabSz="1377950">
            <a:lnSpc>
              <a:spcPct val="90000"/>
            </a:lnSpc>
            <a:spcBef>
              <a:spcPct val="0"/>
            </a:spcBef>
            <a:spcAft>
              <a:spcPct val="35000"/>
            </a:spcAft>
            <a:buNone/>
          </a:pPr>
          <a:r>
            <a:rPr lang="da-DK" sz="3100" b="1" i="0" kern="1200"/>
            <a:t>ØSA</a:t>
          </a:r>
          <a:endParaRPr lang="da-DK" sz="3100" kern="1200" dirty="0"/>
        </a:p>
        <a:p>
          <a:pPr marL="228600" lvl="1" indent="-228600" algn="l" defTabSz="1066800">
            <a:lnSpc>
              <a:spcPct val="90000"/>
            </a:lnSpc>
            <a:spcBef>
              <a:spcPct val="0"/>
            </a:spcBef>
            <a:spcAft>
              <a:spcPct val="15000"/>
            </a:spcAft>
            <a:buFont typeface="Arial" panose="020B0604020202020204" pitchFamily="34" charset="0"/>
            <a:buChar char="•"/>
          </a:pPr>
          <a:r>
            <a:rPr lang="da-DK" sz="2400" b="0" i="0" kern="1200" dirty="0" err="1"/>
            <a:t>Inexpensive</a:t>
          </a:r>
          <a:endParaRPr lang="da-DK" sz="2400" b="0" i="0" kern="1200" dirty="0"/>
        </a:p>
        <a:p>
          <a:pPr marL="228600" lvl="1" indent="-228600" algn="l" defTabSz="1066800">
            <a:lnSpc>
              <a:spcPct val="90000"/>
            </a:lnSpc>
            <a:spcBef>
              <a:spcPct val="0"/>
            </a:spcBef>
            <a:spcAft>
              <a:spcPct val="15000"/>
            </a:spcAft>
            <a:buFont typeface="Arial" panose="020B0604020202020204" pitchFamily="34" charset="0"/>
            <a:buChar char="•"/>
          </a:pPr>
          <a:r>
            <a:rPr lang="da-DK" sz="2400" b="0" i="0" kern="1200" dirty="0"/>
            <a:t>Custom-</a:t>
          </a:r>
          <a:r>
            <a:rPr lang="da-DK" sz="2400" b="0" i="0" kern="1200" dirty="0" err="1"/>
            <a:t>tailored</a:t>
          </a:r>
          <a:endParaRPr lang="da-DK" sz="2400" b="0" i="0" kern="1200" dirty="0"/>
        </a:p>
        <a:p>
          <a:pPr marL="228600" lvl="1" indent="-228600" algn="l" defTabSz="1066800">
            <a:lnSpc>
              <a:spcPct val="90000"/>
            </a:lnSpc>
            <a:spcBef>
              <a:spcPct val="0"/>
            </a:spcBef>
            <a:spcAft>
              <a:spcPct val="15000"/>
            </a:spcAft>
            <a:buFont typeface="Arial" panose="020B0604020202020204" pitchFamily="34" charset="0"/>
            <a:buChar char="•"/>
          </a:pPr>
          <a:r>
            <a:rPr lang="da-DK" sz="2400" b="0" i="0" kern="1200" dirty="0" err="1"/>
            <a:t>Vendor</a:t>
          </a:r>
          <a:r>
            <a:rPr lang="da-DK" sz="2400" b="0" i="0" kern="1200" dirty="0"/>
            <a:t>-independent</a:t>
          </a:r>
        </a:p>
      </dsp:txBody>
      <dsp:txXfrm rot="10800000">
        <a:off x="288822" y="2008822"/>
        <a:ext cx="3018887" cy="2379720"/>
      </dsp:txXfrm>
    </dsp:sp>
    <dsp:sp modelId="{07FDE210-A618-478D-9A4E-9AB943AAAFDF}">
      <dsp:nvSpPr>
        <dsp:cNvPr id="0" name=""/>
        <dsp:cNvSpPr/>
      </dsp:nvSpPr>
      <dsp:spPr>
        <a:xfrm>
          <a:off x="3700207" y="267843"/>
          <a:ext cx="3169901" cy="1473136"/>
        </a:xfrm>
        <a:prstGeom prst="roundRect">
          <a:avLst>
            <a:gd name="adj" fmla="val 10000"/>
          </a:avLst>
        </a:prstGeom>
        <a:blipFill rotWithShape="1">
          <a:blip xmlns:r="http://schemas.openxmlformats.org/officeDocument/2006/relationships" r:embed="rId2"/>
          <a:srcRect/>
          <a:stretch>
            <a:fillRect t="-58000" b="-58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87DAFA8-3240-4545-A9B1-20CECF3598A3}">
      <dsp:nvSpPr>
        <dsp:cNvPr id="0" name=""/>
        <dsp:cNvSpPr/>
      </dsp:nvSpPr>
      <dsp:spPr>
        <a:xfrm rot="10800000">
          <a:off x="3700207" y="2008822"/>
          <a:ext cx="3169901" cy="2455227"/>
        </a:xfrm>
        <a:prstGeom prst="round2SameRect">
          <a:avLst>
            <a:gd name="adj1" fmla="val 10500"/>
            <a:gd name="adj2" fmla="val 0"/>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0472" tIns="220472" rIns="220472" bIns="220472" numCol="1" spcCol="1270" anchor="t" anchorCtr="0">
          <a:noAutofit/>
        </a:bodyPr>
        <a:lstStyle/>
        <a:p>
          <a:pPr marL="0" lvl="0" indent="0" algn="l" defTabSz="1377950">
            <a:lnSpc>
              <a:spcPct val="90000"/>
            </a:lnSpc>
            <a:spcBef>
              <a:spcPct val="0"/>
            </a:spcBef>
            <a:spcAft>
              <a:spcPct val="35000"/>
            </a:spcAft>
            <a:buNone/>
          </a:pPr>
          <a:r>
            <a:rPr lang="da-DK" sz="3100" b="1" i="0" kern="1200" dirty="0"/>
            <a:t>Co-pilot</a:t>
          </a:r>
        </a:p>
        <a:p>
          <a:pPr marL="228600" lvl="1" indent="-228600" algn="l" defTabSz="1066800">
            <a:lnSpc>
              <a:spcPct val="90000"/>
            </a:lnSpc>
            <a:spcBef>
              <a:spcPct val="0"/>
            </a:spcBef>
            <a:spcAft>
              <a:spcPct val="15000"/>
            </a:spcAft>
            <a:buFont typeface="Arial" panose="020B0604020202020204" pitchFamily="34" charset="0"/>
            <a:buChar char="•"/>
          </a:pPr>
          <a:r>
            <a:rPr lang="en-US" sz="2400" b="0" i="0" kern="1200" dirty="0"/>
            <a:t>Integrated into the Office suite</a:t>
          </a:r>
        </a:p>
        <a:p>
          <a:pPr marL="228600" lvl="1" indent="-228600" algn="l" defTabSz="1066800">
            <a:lnSpc>
              <a:spcPct val="90000"/>
            </a:lnSpc>
            <a:spcBef>
              <a:spcPct val="0"/>
            </a:spcBef>
            <a:spcAft>
              <a:spcPct val="15000"/>
            </a:spcAft>
            <a:buFont typeface="Arial" panose="020B0604020202020204" pitchFamily="34" charset="0"/>
            <a:buChar char="•"/>
          </a:pPr>
          <a:r>
            <a:rPr lang="en-US" sz="2400" b="0" i="0" kern="1200" dirty="0"/>
            <a:t>Access to all our documents</a:t>
          </a:r>
        </a:p>
      </dsp:txBody>
      <dsp:txXfrm rot="10800000">
        <a:off x="3775714" y="2008822"/>
        <a:ext cx="3018887" cy="237972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127F64-C148-46F7-A689-AE016CC621DA}">
      <dsp:nvSpPr>
        <dsp:cNvPr id="0" name=""/>
        <dsp:cNvSpPr/>
      </dsp:nvSpPr>
      <dsp:spPr>
        <a:xfrm>
          <a:off x="2381" y="353811"/>
          <a:ext cx="2901156" cy="1160462"/>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GB" sz="2100" kern="1200"/>
            <a:t>Digital infrastructure</a:t>
          </a:r>
        </a:p>
      </dsp:txBody>
      <dsp:txXfrm>
        <a:off x="582612" y="353811"/>
        <a:ext cx="1740694" cy="1160462"/>
      </dsp:txXfrm>
    </dsp:sp>
    <dsp:sp modelId="{49D136D9-E460-402A-94DD-3D67DAA27AA2}">
      <dsp:nvSpPr>
        <dsp:cNvPr id="0" name=""/>
        <dsp:cNvSpPr/>
      </dsp:nvSpPr>
      <dsp:spPr>
        <a:xfrm>
          <a:off x="2613421" y="353811"/>
          <a:ext cx="2901156" cy="1160462"/>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GB" sz="2100" kern="1200"/>
            <a:t>IT project management</a:t>
          </a:r>
        </a:p>
      </dsp:txBody>
      <dsp:txXfrm>
        <a:off x="3193652" y="353811"/>
        <a:ext cx="1740694" cy="1160462"/>
      </dsp:txXfrm>
    </dsp:sp>
    <dsp:sp modelId="{DF489144-6091-4806-BEA5-F2A5858133DB}">
      <dsp:nvSpPr>
        <dsp:cNvPr id="0" name=""/>
        <dsp:cNvSpPr/>
      </dsp:nvSpPr>
      <dsp:spPr>
        <a:xfrm>
          <a:off x="5224462" y="353811"/>
          <a:ext cx="2901156" cy="1160462"/>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GB" sz="2100" kern="1200"/>
            <a:t>IT portfolio management</a:t>
          </a:r>
        </a:p>
      </dsp:txBody>
      <dsp:txXfrm>
        <a:off x="5804693" y="353811"/>
        <a:ext cx="1740694" cy="116046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127F64-C148-46F7-A689-AE016CC621DA}">
      <dsp:nvSpPr>
        <dsp:cNvPr id="0" name=""/>
        <dsp:cNvSpPr/>
      </dsp:nvSpPr>
      <dsp:spPr>
        <a:xfrm>
          <a:off x="2381" y="353811"/>
          <a:ext cx="2901156" cy="1160462"/>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GB" sz="2100" kern="1200" dirty="0"/>
            <a:t>Digital infrastructure</a:t>
          </a:r>
        </a:p>
      </dsp:txBody>
      <dsp:txXfrm>
        <a:off x="582612" y="353811"/>
        <a:ext cx="1740694" cy="1160462"/>
      </dsp:txXfrm>
    </dsp:sp>
    <dsp:sp modelId="{49D136D9-E460-402A-94DD-3D67DAA27AA2}">
      <dsp:nvSpPr>
        <dsp:cNvPr id="0" name=""/>
        <dsp:cNvSpPr/>
      </dsp:nvSpPr>
      <dsp:spPr>
        <a:xfrm>
          <a:off x="2613421" y="353811"/>
          <a:ext cx="2901156" cy="1160462"/>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GB" sz="2100" kern="1200" dirty="0"/>
            <a:t>IT project management</a:t>
          </a:r>
        </a:p>
      </dsp:txBody>
      <dsp:txXfrm>
        <a:off x="3193652" y="353811"/>
        <a:ext cx="1740694" cy="1160462"/>
      </dsp:txXfrm>
    </dsp:sp>
    <dsp:sp modelId="{DF489144-6091-4806-BEA5-F2A5858133DB}">
      <dsp:nvSpPr>
        <dsp:cNvPr id="0" name=""/>
        <dsp:cNvSpPr/>
      </dsp:nvSpPr>
      <dsp:spPr>
        <a:xfrm>
          <a:off x="5224462" y="353811"/>
          <a:ext cx="2901156" cy="1160462"/>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GB" sz="2100" kern="1200" dirty="0"/>
            <a:t>IT portfolio management</a:t>
          </a:r>
        </a:p>
      </dsp:txBody>
      <dsp:txXfrm>
        <a:off x="5804693" y="353811"/>
        <a:ext cx="1740694" cy="116046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5D242E-6A18-44A6-8C39-3BFA67822C81}">
      <dsp:nvSpPr>
        <dsp:cNvPr id="0" name=""/>
        <dsp:cNvSpPr/>
      </dsp:nvSpPr>
      <dsp:spPr>
        <a:xfrm>
          <a:off x="0" y="1756"/>
          <a:ext cx="11101387" cy="89026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99E276C-B9E8-4B41-B588-3D839ADD2685}">
      <dsp:nvSpPr>
        <dsp:cNvPr id="0" name=""/>
        <dsp:cNvSpPr/>
      </dsp:nvSpPr>
      <dsp:spPr>
        <a:xfrm>
          <a:off x="269305" y="202066"/>
          <a:ext cx="489645" cy="489645"/>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76477C5-FEC4-420C-A772-80BEB5B879F6}">
      <dsp:nvSpPr>
        <dsp:cNvPr id="0" name=""/>
        <dsp:cNvSpPr/>
      </dsp:nvSpPr>
      <dsp:spPr>
        <a:xfrm>
          <a:off x="1028256" y="1756"/>
          <a:ext cx="10073130" cy="8902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4220" tIns="94220" rIns="94220" bIns="94220" numCol="1" spcCol="1270" anchor="ctr" anchorCtr="0">
          <a:noAutofit/>
        </a:bodyPr>
        <a:lstStyle/>
        <a:p>
          <a:pPr marL="0" lvl="0" indent="0" algn="l" defTabSz="977900">
            <a:lnSpc>
              <a:spcPct val="100000"/>
            </a:lnSpc>
            <a:spcBef>
              <a:spcPct val="0"/>
            </a:spcBef>
            <a:spcAft>
              <a:spcPct val="35000"/>
            </a:spcAft>
            <a:buNone/>
          </a:pPr>
          <a:r>
            <a:rPr lang="en-US" sz="2200" kern="1200"/>
            <a:t>Broad involvement: leaders, HR, unions, researchers, consultants</a:t>
          </a:r>
        </a:p>
      </dsp:txBody>
      <dsp:txXfrm>
        <a:off x="1028256" y="1756"/>
        <a:ext cx="10073130" cy="890265"/>
      </dsp:txXfrm>
    </dsp:sp>
    <dsp:sp modelId="{1C621F66-4DA6-4797-B9ED-BA562BF563FC}">
      <dsp:nvSpPr>
        <dsp:cNvPr id="0" name=""/>
        <dsp:cNvSpPr/>
      </dsp:nvSpPr>
      <dsp:spPr>
        <a:xfrm>
          <a:off x="0" y="1114588"/>
          <a:ext cx="11101387" cy="89026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7168E96-9567-4DCE-BA91-1FAB4DA91C88}">
      <dsp:nvSpPr>
        <dsp:cNvPr id="0" name=""/>
        <dsp:cNvSpPr/>
      </dsp:nvSpPr>
      <dsp:spPr>
        <a:xfrm>
          <a:off x="269305" y="1314898"/>
          <a:ext cx="489645" cy="489645"/>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0C282A9-93AE-4D99-8F0D-B3548FE94F71}">
      <dsp:nvSpPr>
        <dsp:cNvPr id="0" name=""/>
        <dsp:cNvSpPr/>
      </dsp:nvSpPr>
      <dsp:spPr>
        <a:xfrm>
          <a:off x="1028256" y="1114588"/>
          <a:ext cx="10073130" cy="8902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4220" tIns="94220" rIns="94220" bIns="94220" numCol="1" spcCol="1270" anchor="ctr" anchorCtr="0">
          <a:noAutofit/>
        </a:bodyPr>
        <a:lstStyle/>
        <a:p>
          <a:pPr marL="0" lvl="0" indent="0" algn="l" defTabSz="977900">
            <a:lnSpc>
              <a:spcPct val="100000"/>
            </a:lnSpc>
            <a:spcBef>
              <a:spcPct val="0"/>
            </a:spcBef>
            <a:spcAft>
              <a:spcPct val="35000"/>
            </a:spcAft>
            <a:buNone/>
          </a:pPr>
          <a:r>
            <a:rPr lang="en-US" sz="2200" kern="1200"/>
            <a:t>Anchored in state sector values</a:t>
          </a:r>
        </a:p>
      </dsp:txBody>
      <dsp:txXfrm>
        <a:off x="1028256" y="1114588"/>
        <a:ext cx="10073130" cy="890265"/>
      </dsp:txXfrm>
    </dsp:sp>
    <dsp:sp modelId="{617043D4-D26F-4229-8960-1763898A777F}">
      <dsp:nvSpPr>
        <dsp:cNvPr id="0" name=""/>
        <dsp:cNvSpPr/>
      </dsp:nvSpPr>
      <dsp:spPr>
        <a:xfrm>
          <a:off x="0" y="2227420"/>
          <a:ext cx="11101387" cy="89026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78131F5-5067-4935-9ED9-8223B2758F69}">
      <dsp:nvSpPr>
        <dsp:cNvPr id="0" name=""/>
        <dsp:cNvSpPr/>
      </dsp:nvSpPr>
      <dsp:spPr>
        <a:xfrm>
          <a:off x="269305" y="2427729"/>
          <a:ext cx="489645" cy="489645"/>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EDDDBAB-0B82-4656-BE72-48973ECDB86C}">
      <dsp:nvSpPr>
        <dsp:cNvPr id="0" name=""/>
        <dsp:cNvSpPr/>
      </dsp:nvSpPr>
      <dsp:spPr>
        <a:xfrm>
          <a:off x="1028256" y="2227420"/>
          <a:ext cx="10073130" cy="8902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4220" tIns="94220" rIns="94220" bIns="94220" numCol="1" spcCol="1270" anchor="ctr" anchorCtr="0">
          <a:noAutofit/>
        </a:bodyPr>
        <a:lstStyle/>
        <a:p>
          <a:pPr marL="0" lvl="0" indent="0" algn="l" defTabSz="977900">
            <a:lnSpc>
              <a:spcPct val="100000"/>
            </a:lnSpc>
            <a:spcBef>
              <a:spcPct val="0"/>
            </a:spcBef>
            <a:spcAft>
              <a:spcPct val="35000"/>
            </a:spcAft>
            <a:buNone/>
          </a:pPr>
          <a:r>
            <a:rPr lang="en-US" sz="2200" kern="1200"/>
            <a:t>Replaced earlier frameworks (2008, 2014)</a:t>
          </a:r>
        </a:p>
      </dsp:txBody>
      <dsp:txXfrm>
        <a:off x="1028256" y="2227420"/>
        <a:ext cx="10073130" cy="890265"/>
      </dsp:txXfrm>
    </dsp:sp>
    <dsp:sp modelId="{0F272917-8A10-4CFE-8027-B7CF71ACD345}">
      <dsp:nvSpPr>
        <dsp:cNvPr id="0" name=""/>
        <dsp:cNvSpPr/>
      </dsp:nvSpPr>
      <dsp:spPr>
        <a:xfrm>
          <a:off x="0" y="3340251"/>
          <a:ext cx="11101387" cy="89026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BA0BC44-9109-4C03-9417-09A2A4ABD41A}">
      <dsp:nvSpPr>
        <dsp:cNvPr id="0" name=""/>
        <dsp:cNvSpPr/>
      </dsp:nvSpPr>
      <dsp:spPr>
        <a:xfrm>
          <a:off x="269305" y="3540561"/>
          <a:ext cx="489645" cy="489645"/>
        </a:xfrm>
        <a:prstGeom prst="rect">
          <a:avLst/>
        </a:prstGeom>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F916F2C-7490-482F-8A7C-3A1ED043F775}">
      <dsp:nvSpPr>
        <dsp:cNvPr id="0" name=""/>
        <dsp:cNvSpPr/>
      </dsp:nvSpPr>
      <dsp:spPr>
        <a:xfrm>
          <a:off x="1028256" y="3340251"/>
          <a:ext cx="10073130" cy="8902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4220" tIns="94220" rIns="94220" bIns="94220" numCol="1" spcCol="1270" anchor="ctr" anchorCtr="0">
          <a:noAutofit/>
        </a:bodyPr>
        <a:lstStyle/>
        <a:p>
          <a:pPr marL="0" lvl="0" indent="0" algn="l" defTabSz="977900">
            <a:lnSpc>
              <a:spcPct val="100000"/>
            </a:lnSpc>
            <a:spcBef>
              <a:spcPct val="0"/>
            </a:spcBef>
            <a:spcAft>
              <a:spcPct val="35000"/>
            </a:spcAft>
            <a:buNone/>
          </a:pPr>
          <a:r>
            <a:rPr lang="en-US" sz="2200" kern="1200"/>
            <a:t>Designed for reflection – not a checklist</a:t>
          </a:r>
        </a:p>
      </dsp:txBody>
      <dsp:txXfrm>
        <a:off x="1028256" y="3340251"/>
        <a:ext cx="10073130" cy="89026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D744A4-5CB8-4436-81B3-52CC3617D129}">
      <dsp:nvSpPr>
        <dsp:cNvPr id="0" name=""/>
        <dsp:cNvSpPr/>
      </dsp:nvSpPr>
      <dsp:spPr>
        <a:xfrm>
          <a:off x="0" y="516"/>
          <a:ext cx="5400675" cy="120892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0E2ADC2-0E79-463F-9D03-1B17C8EFA709}">
      <dsp:nvSpPr>
        <dsp:cNvPr id="0" name=""/>
        <dsp:cNvSpPr/>
      </dsp:nvSpPr>
      <dsp:spPr>
        <a:xfrm>
          <a:off x="365700" y="272525"/>
          <a:ext cx="664909" cy="664909"/>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C77AA02-8C2A-4540-80EB-C2BD73EF221D}">
      <dsp:nvSpPr>
        <dsp:cNvPr id="0" name=""/>
        <dsp:cNvSpPr/>
      </dsp:nvSpPr>
      <dsp:spPr>
        <a:xfrm>
          <a:off x="1396309" y="516"/>
          <a:ext cx="4004365" cy="12089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945" tIns="127945" rIns="127945" bIns="127945" numCol="1" spcCol="1270" anchor="ctr" anchorCtr="0">
          <a:noAutofit/>
        </a:bodyPr>
        <a:lstStyle/>
        <a:p>
          <a:pPr marL="0" lvl="0" indent="0" algn="l" defTabSz="933450">
            <a:lnSpc>
              <a:spcPct val="100000"/>
            </a:lnSpc>
            <a:spcBef>
              <a:spcPct val="0"/>
            </a:spcBef>
            <a:spcAft>
              <a:spcPct val="35000"/>
            </a:spcAft>
            <a:buNone/>
          </a:pPr>
          <a:r>
            <a:rPr lang="en" sz="2100" kern="1200" dirty="0"/>
            <a:t>Integrated into templates for performance reviews with leaders</a:t>
          </a:r>
          <a:endParaRPr lang="en-US" sz="2100" kern="1200" dirty="0"/>
        </a:p>
      </dsp:txBody>
      <dsp:txXfrm>
        <a:off x="1396309" y="516"/>
        <a:ext cx="4004365" cy="1208926"/>
      </dsp:txXfrm>
    </dsp:sp>
    <dsp:sp modelId="{BF55E039-F888-4B75-AED1-115A3D2ABEDE}">
      <dsp:nvSpPr>
        <dsp:cNvPr id="0" name=""/>
        <dsp:cNvSpPr/>
      </dsp:nvSpPr>
      <dsp:spPr>
        <a:xfrm>
          <a:off x="0" y="1511674"/>
          <a:ext cx="5400675" cy="120892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BA23633-A3E3-41FB-A318-7C1CFFF75342}">
      <dsp:nvSpPr>
        <dsp:cNvPr id="0" name=""/>
        <dsp:cNvSpPr/>
      </dsp:nvSpPr>
      <dsp:spPr>
        <a:xfrm>
          <a:off x="365700" y="1783682"/>
          <a:ext cx="664909" cy="664909"/>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3059018-204A-4FE4-9678-8246BA20CABD}">
      <dsp:nvSpPr>
        <dsp:cNvPr id="0" name=""/>
        <dsp:cNvSpPr/>
      </dsp:nvSpPr>
      <dsp:spPr>
        <a:xfrm>
          <a:off x="1396309" y="1511674"/>
          <a:ext cx="4004365" cy="12089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945" tIns="127945" rIns="127945" bIns="127945" numCol="1" spcCol="1270" anchor="ctr" anchorCtr="0">
          <a:noAutofit/>
        </a:bodyPr>
        <a:lstStyle/>
        <a:p>
          <a:pPr marL="0" lvl="0" indent="0" algn="l" defTabSz="933450">
            <a:lnSpc>
              <a:spcPct val="100000"/>
            </a:lnSpc>
            <a:spcBef>
              <a:spcPct val="0"/>
            </a:spcBef>
            <a:spcAft>
              <a:spcPct val="35000"/>
            </a:spcAft>
            <a:buNone/>
          </a:pPr>
          <a:r>
            <a:rPr lang="en" sz="2100" kern="1200"/>
            <a:t>A pilot for a leadership development program, based on the five expectations.</a:t>
          </a:r>
          <a:endParaRPr lang="en-US" sz="2100" kern="1200"/>
        </a:p>
      </dsp:txBody>
      <dsp:txXfrm>
        <a:off x="1396309" y="1511674"/>
        <a:ext cx="4004365" cy="1208926"/>
      </dsp:txXfrm>
    </dsp:sp>
    <dsp:sp modelId="{BD59196C-A41B-48C4-8284-72B44C45CA4C}">
      <dsp:nvSpPr>
        <dsp:cNvPr id="0" name=""/>
        <dsp:cNvSpPr/>
      </dsp:nvSpPr>
      <dsp:spPr>
        <a:xfrm>
          <a:off x="0" y="3022832"/>
          <a:ext cx="5400675" cy="120892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A683289-4865-4B88-9D10-71113B0B7B92}">
      <dsp:nvSpPr>
        <dsp:cNvPr id="0" name=""/>
        <dsp:cNvSpPr/>
      </dsp:nvSpPr>
      <dsp:spPr>
        <a:xfrm>
          <a:off x="365700" y="3294840"/>
          <a:ext cx="664909" cy="664909"/>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A5A55E7-010F-47EC-BDDE-C7B1B5D5CD5E}">
      <dsp:nvSpPr>
        <dsp:cNvPr id="0" name=""/>
        <dsp:cNvSpPr/>
      </dsp:nvSpPr>
      <dsp:spPr>
        <a:xfrm>
          <a:off x="1396309" y="3022832"/>
          <a:ext cx="4004365" cy="12089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945" tIns="127945" rIns="127945" bIns="127945" numCol="1" spcCol="1270" anchor="ctr" anchorCtr="0">
          <a:noAutofit/>
        </a:bodyPr>
        <a:lstStyle/>
        <a:p>
          <a:pPr marL="0" lvl="0" indent="0" algn="l" defTabSz="933450">
            <a:lnSpc>
              <a:spcPct val="100000"/>
            </a:lnSpc>
            <a:spcBef>
              <a:spcPct val="0"/>
            </a:spcBef>
            <a:spcAft>
              <a:spcPct val="35000"/>
            </a:spcAft>
            <a:buNone/>
          </a:pPr>
          <a:r>
            <a:rPr lang="en" sz="2100" kern="1200"/>
            <a:t>Survey 2024: 84 % of HR leaders have used framework</a:t>
          </a:r>
        </a:p>
      </dsp:txBody>
      <dsp:txXfrm>
        <a:off x="1396309" y="3022832"/>
        <a:ext cx="4004365" cy="1208926"/>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261ADCD-0986-466F-BCF4-F1403744020F}"/>
              </a:ext>
            </a:extLst>
          </p:cNvPr>
          <p:cNvSpPr>
            <a:spLocks noGrp="1"/>
          </p:cNvSpPr>
          <p:nvPr>
            <p:ph type="hdr" sz="quarter"/>
          </p:nvPr>
        </p:nvSpPr>
        <p:spPr>
          <a:xfrm>
            <a:off x="0" y="0"/>
            <a:ext cx="2949099" cy="498932"/>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6FAD45B1-DDA3-4823-B57F-398ED6D7CE50}"/>
              </a:ext>
            </a:extLst>
          </p:cNvPr>
          <p:cNvSpPr>
            <a:spLocks noGrp="1"/>
          </p:cNvSpPr>
          <p:nvPr>
            <p:ph type="dt" sz="quarter" idx="1"/>
          </p:nvPr>
        </p:nvSpPr>
        <p:spPr>
          <a:xfrm>
            <a:off x="3854939" y="0"/>
            <a:ext cx="2949099" cy="498932"/>
          </a:xfrm>
          <a:prstGeom prst="rect">
            <a:avLst/>
          </a:prstGeom>
        </p:spPr>
        <p:txBody>
          <a:bodyPr vert="horz" lIns="91440" tIns="45720" rIns="91440" bIns="45720" rtlCol="0"/>
          <a:lstStyle>
            <a:lvl1pPr algn="r">
              <a:defRPr sz="1200"/>
            </a:lvl1pPr>
          </a:lstStyle>
          <a:p>
            <a:fld id="{619BB6C0-50DB-424C-80EF-18B40574B873}" type="datetime1">
              <a:rPr lang="en-GB" smtClean="0"/>
              <a:t>07/10/2025</a:t>
            </a:fld>
            <a:endParaRPr lang="en-GB"/>
          </a:p>
        </p:txBody>
      </p:sp>
      <p:sp>
        <p:nvSpPr>
          <p:cNvPr id="4" name="Slide Number Placeholder 3">
            <a:extLst>
              <a:ext uri="{FF2B5EF4-FFF2-40B4-BE49-F238E27FC236}">
                <a16:creationId xmlns:a16="http://schemas.microsoft.com/office/drawing/2014/main" id="{7A3B3C53-DC75-4A5C-81E7-5D7CB96E1298}"/>
              </a:ext>
            </a:extLst>
          </p:cNvPr>
          <p:cNvSpPr>
            <a:spLocks noGrp="1"/>
          </p:cNvSpPr>
          <p:nvPr>
            <p:ph type="sldNum" sz="quarter" idx="3"/>
          </p:nvPr>
        </p:nvSpPr>
        <p:spPr>
          <a:xfrm>
            <a:off x="3854939" y="9445170"/>
            <a:ext cx="2949099" cy="498931"/>
          </a:xfrm>
          <a:prstGeom prst="rect">
            <a:avLst/>
          </a:prstGeom>
        </p:spPr>
        <p:txBody>
          <a:bodyPr vert="horz" lIns="91440" tIns="45720" rIns="91440" bIns="45720" rtlCol="0" anchor="b"/>
          <a:lstStyle>
            <a:lvl1pPr algn="r">
              <a:defRPr sz="1200"/>
            </a:lvl1pPr>
          </a:lstStyle>
          <a:p>
            <a:fld id="{C5BF6EE6-6533-46A0-A8FB-DBC252423243}" type="slidenum">
              <a:rPr lang="en-GB" smtClean="0"/>
              <a:t>‹nr.›</a:t>
            </a:fld>
            <a:endParaRPr lang="en-GB"/>
          </a:p>
        </p:txBody>
      </p:sp>
      <p:sp>
        <p:nvSpPr>
          <p:cNvPr id="5" name="Footer Placeholder 4">
            <a:extLst>
              <a:ext uri="{FF2B5EF4-FFF2-40B4-BE49-F238E27FC236}">
                <a16:creationId xmlns:a16="http://schemas.microsoft.com/office/drawing/2014/main" id="{9891B013-C79C-4BAB-9591-CE1E1BF2A98D}"/>
              </a:ext>
            </a:extLst>
          </p:cNvPr>
          <p:cNvSpPr>
            <a:spLocks noGrp="1"/>
          </p:cNvSpPr>
          <p:nvPr>
            <p:ph type="ftr" sz="quarter" idx="2"/>
          </p:nvPr>
        </p:nvSpPr>
        <p:spPr>
          <a:xfrm>
            <a:off x="0" y="9445170"/>
            <a:ext cx="2949099" cy="498931"/>
          </a:xfrm>
          <a:prstGeom prst="rect">
            <a:avLst/>
          </a:prstGeom>
        </p:spPr>
        <p:txBody>
          <a:bodyPr vert="horz" lIns="91440" tIns="45720" rIns="91440" bIns="45720" rtlCol="0" anchor="b"/>
          <a:lstStyle>
            <a:lvl1pPr algn="l">
              <a:defRPr sz="1200"/>
            </a:lvl1pPr>
          </a:lstStyle>
          <a:p>
            <a:endParaRPr lang="en-GB"/>
          </a:p>
        </p:txBody>
      </p:sp>
    </p:spTree>
    <p:extLst>
      <p:ext uri="{BB962C8B-B14F-4D97-AF65-F5344CB8AC3E}">
        <p14:creationId xmlns:p14="http://schemas.microsoft.com/office/powerpoint/2010/main" val="1394799716"/>
      </p:ext>
    </p:extLst>
  </p:cSld>
  <p:clrMap bg1="lt1" tx1="dk1" bg2="lt2" tx2="dk2" accent1="accent1" accent2="accent2" accent3="accent3" accent4="accent4" accent5="accent5" accent6="accent6" hlink="hlink" folHlink="folHlink"/>
  <p:hf/>
  <p:extLst>
    <p:ext uri="{56416CCD-93CA-4268-BC5B-53C4BB910035}">
      <p15:sldGuideLst xmlns:p15="http://schemas.microsoft.com/office/powerpoint/2012/main">
        <p15:guide id="1" orient="horz" pos="3132" userDrawn="1">
          <p15:clr>
            <a:srgbClr val="F26B43"/>
          </p15:clr>
        </p15:guide>
        <p15:guide id="2" pos="2144"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7838611-CB23-4A11-B466-01829FB3E64B}"/>
              </a:ext>
            </a:extLst>
          </p:cNvPr>
          <p:cNvSpPr>
            <a:spLocks noGrp="1"/>
          </p:cNvSpPr>
          <p:nvPr>
            <p:ph type="sldNum" sz="quarter" idx="5"/>
          </p:nvPr>
        </p:nvSpPr>
        <p:spPr>
          <a:xfrm>
            <a:off x="3854939" y="9445170"/>
            <a:ext cx="2949099" cy="498931"/>
          </a:xfrm>
          <a:prstGeom prst="rect">
            <a:avLst/>
          </a:prstGeom>
        </p:spPr>
        <p:txBody>
          <a:bodyPr vert="horz" lIns="91440" tIns="45720" rIns="91440" bIns="45720" rtlCol="0" anchor="b"/>
          <a:lstStyle>
            <a:lvl1pPr algn="r">
              <a:defRPr sz="1200"/>
            </a:lvl1pPr>
          </a:lstStyle>
          <a:p>
            <a:fld id="{1B1D025B-ACD2-45C1-B156-1DDB470CE319}" type="slidenum">
              <a:rPr lang="en-GB" smtClean="0"/>
              <a:t>‹nr.›</a:t>
            </a:fld>
            <a:endParaRPr lang="en-GB"/>
          </a:p>
        </p:txBody>
      </p:sp>
      <p:sp>
        <p:nvSpPr>
          <p:cNvPr id="3" name="Notes Placeholder 2">
            <a:extLst>
              <a:ext uri="{FF2B5EF4-FFF2-40B4-BE49-F238E27FC236}">
                <a16:creationId xmlns:a16="http://schemas.microsoft.com/office/drawing/2014/main" id="{05F8BE06-C1AD-4FF4-9212-678516BAB917}"/>
              </a:ext>
            </a:extLst>
          </p:cNvPr>
          <p:cNvSpPr>
            <a:spLocks noGrp="1"/>
          </p:cNvSpPr>
          <p:nvPr>
            <p:ph type="body" sz="quarter" idx="3"/>
          </p:nvPr>
        </p:nvSpPr>
        <p:spPr>
          <a:xfrm>
            <a:off x="680562" y="4785598"/>
            <a:ext cx="5444490" cy="391548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D410225-CB48-4A2A-9739-463AD2DBC317}"/>
              </a:ext>
            </a:extLst>
          </p:cNvPr>
          <p:cNvSpPr>
            <a:spLocks noGrp="1"/>
          </p:cNvSpPr>
          <p:nvPr>
            <p:ph type="dt" idx="1"/>
          </p:nvPr>
        </p:nvSpPr>
        <p:spPr>
          <a:xfrm>
            <a:off x="3854939" y="0"/>
            <a:ext cx="2949099" cy="498932"/>
          </a:xfrm>
          <a:prstGeom prst="rect">
            <a:avLst/>
          </a:prstGeom>
        </p:spPr>
        <p:txBody>
          <a:bodyPr vert="horz" lIns="91440" tIns="45720" rIns="91440" bIns="45720" rtlCol="0"/>
          <a:lstStyle>
            <a:lvl1pPr algn="r">
              <a:defRPr sz="1200"/>
            </a:lvl1pPr>
          </a:lstStyle>
          <a:p>
            <a:fld id="{46DE0D08-DF9E-4C57-ABA6-4B68293D0AD1}" type="datetime1">
              <a:rPr lang="en-GB" smtClean="0"/>
              <a:t>07/10/2025</a:t>
            </a:fld>
            <a:endParaRPr lang="en-GB"/>
          </a:p>
        </p:txBody>
      </p:sp>
      <p:sp>
        <p:nvSpPr>
          <p:cNvPr id="5" name="Header Placeholder 4">
            <a:extLst>
              <a:ext uri="{FF2B5EF4-FFF2-40B4-BE49-F238E27FC236}">
                <a16:creationId xmlns:a16="http://schemas.microsoft.com/office/drawing/2014/main" id="{668863D3-1D0C-412C-99BB-873840116AC5}"/>
              </a:ext>
            </a:extLst>
          </p:cNvPr>
          <p:cNvSpPr>
            <a:spLocks noGrp="1"/>
          </p:cNvSpPr>
          <p:nvPr>
            <p:ph type="hdr" sz="quarter"/>
          </p:nvPr>
        </p:nvSpPr>
        <p:spPr>
          <a:xfrm>
            <a:off x="0" y="0"/>
            <a:ext cx="2949099" cy="498932"/>
          </a:xfrm>
          <a:prstGeom prst="rect">
            <a:avLst/>
          </a:prstGeom>
        </p:spPr>
        <p:txBody>
          <a:bodyPr vert="horz" lIns="91440" tIns="45720" rIns="91440" bIns="45720" rtlCol="0"/>
          <a:lstStyle>
            <a:lvl1pPr algn="l">
              <a:defRPr sz="1200"/>
            </a:lvl1pPr>
          </a:lstStyle>
          <a:p>
            <a:endParaRPr lang="en-GB"/>
          </a:p>
        </p:txBody>
      </p:sp>
      <p:sp>
        <p:nvSpPr>
          <p:cNvPr id="6" name="Slide Image Placeholder 5">
            <a:extLst>
              <a:ext uri="{FF2B5EF4-FFF2-40B4-BE49-F238E27FC236}">
                <a16:creationId xmlns:a16="http://schemas.microsoft.com/office/drawing/2014/main" id="{5E44B7E2-ED93-42BE-81A6-FE398D91C198}"/>
              </a:ext>
            </a:extLst>
          </p:cNvPr>
          <p:cNvSpPr>
            <a:spLocks noGrp="1" noRot="1" noChangeAspect="1"/>
          </p:cNvSpPr>
          <p:nvPr>
            <p:ph type="sldImg" idx="2"/>
          </p:nvPr>
        </p:nvSpPr>
        <p:spPr>
          <a:xfrm>
            <a:off x="420688" y="1243013"/>
            <a:ext cx="5964237" cy="3355975"/>
          </a:xfrm>
          <a:prstGeom prst="rect">
            <a:avLst/>
          </a:prstGeom>
          <a:noFill/>
          <a:ln w="12700">
            <a:solidFill>
              <a:prstClr val="black"/>
            </a:solidFill>
          </a:ln>
        </p:spPr>
        <p:txBody>
          <a:bodyPr vert="horz" lIns="91440" tIns="45720" rIns="91440" bIns="45720" rtlCol="0" anchor="ctr"/>
          <a:lstStyle/>
          <a:p>
            <a:endParaRPr lang="en-GB"/>
          </a:p>
        </p:txBody>
      </p:sp>
      <p:sp>
        <p:nvSpPr>
          <p:cNvPr id="7" name="Footer Placeholder 6">
            <a:extLst>
              <a:ext uri="{FF2B5EF4-FFF2-40B4-BE49-F238E27FC236}">
                <a16:creationId xmlns:a16="http://schemas.microsoft.com/office/drawing/2014/main" id="{75691570-C65F-4C66-9CB2-8798BF7E897F}"/>
              </a:ext>
            </a:extLst>
          </p:cNvPr>
          <p:cNvSpPr>
            <a:spLocks noGrp="1"/>
          </p:cNvSpPr>
          <p:nvPr>
            <p:ph type="ftr" sz="quarter" idx="4"/>
          </p:nvPr>
        </p:nvSpPr>
        <p:spPr>
          <a:xfrm>
            <a:off x="0" y="9445170"/>
            <a:ext cx="2949099" cy="498931"/>
          </a:xfrm>
          <a:prstGeom prst="rect">
            <a:avLst/>
          </a:prstGeom>
        </p:spPr>
        <p:txBody>
          <a:bodyPr vert="horz" lIns="91440" tIns="45720" rIns="91440" bIns="45720" rtlCol="0" anchor="b"/>
          <a:lstStyle>
            <a:lvl1pPr algn="l">
              <a:defRPr sz="1200"/>
            </a:lvl1pPr>
          </a:lstStyle>
          <a:p>
            <a:endParaRPr lang="en-GB"/>
          </a:p>
        </p:txBody>
      </p:sp>
    </p:spTree>
    <p:extLst>
      <p:ext uri="{BB962C8B-B14F-4D97-AF65-F5344CB8AC3E}">
        <p14:creationId xmlns:p14="http://schemas.microsoft.com/office/powerpoint/2010/main" val="1200601147"/>
      </p:ext>
    </p:extLst>
  </p:cSld>
  <p:clrMap bg1="lt1" tx1="dk1" bg2="lt2" tx2="dk2" accent1="accent1" accent2="accent2" accent3="accent3" accent4="accent4" accent5="accent5" accent6="accent6" hlink="hlink" folHlink="folHlink"/>
  <p:hf/>
  <p:notesStyle>
    <a:lvl1pPr marL="0" indent="0" algn="l" defTabSz="914400" rtl="0" eaLnBrk="1" latinLnBrk="0" hangingPunct="1">
      <a:buFont typeface="Arial" panose="020B0604020202020204" pitchFamily="34" charset="0"/>
      <a:buNone/>
      <a:defRPr sz="1200" kern="1200">
        <a:solidFill>
          <a:schemeClr val="tx1"/>
        </a:solidFill>
        <a:latin typeface="+mn-lt"/>
        <a:ea typeface="+mn-ea"/>
        <a:cs typeface="+mn-cs"/>
      </a:defRPr>
    </a:lvl1pPr>
    <a:lvl2pPr marL="180000" indent="0" algn="l" defTabSz="914400" rtl="0" eaLnBrk="1" latinLnBrk="0" hangingPunct="1">
      <a:buFont typeface="Arial" panose="020B0604020202020204" pitchFamily="34" charset="0"/>
      <a:buNone/>
      <a:defRPr sz="1200" kern="1200">
        <a:solidFill>
          <a:schemeClr val="tx1"/>
        </a:solidFill>
        <a:latin typeface="+mn-lt"/>
        <a:ea typeface="+mn-ea"/>
        <a:cs typeface="+mn-cs"/>
      </a:defRPr>
    </a:lvl2pPr>
    <a:lvl3pPr marL="360000" indent="0" algn="l" defTabSz="914400" rtl="0" eaLnBrk="1" latinLnBrk="0" hangingPunct="1">
      <a:buFont typeface="Arial" panose="020B0604020202020204" pitchFamily="34" charset="0"/>
      <a:buNone/>
      <a:defRPr sz="1200" kern="1200">
        <a:solidFill>
          <a:schemeClr val="tx1"/>
        </a:solidFill>
        <a:latin typeface="+mn-lt"/>
        <a:ea typeface="+mn-ea"/>
        <a:cs typeface="+mn-cs"/>
      </a:defRPr>
    </a:lvl3pPr>
    <a:lvl4pPr marL="540000" indent="0" algn="l" defTabSz="914400" rtl="0" eaLnBrk="1" latinLnBrk="0" hangingPunct="1">
      <a:buFont typeface="Arial" panose="020B0604020202020204" pitchFamily="34" charset="0"/>
      <a:buNone/>
      <a:defRPr sz="1200" kern="1200">
        <a:solidFill>
          <a:schemeClr val="tx1"/>
        </a:solidFill>
        <a:latin typeface="+mn-lt"/>
        <a:ea typeface="+mn-ea"/>
        <a:cs typeface="+mn-cs"/>
      </a:defRPr>
    </a:lvl4pPr>
    <a:lvl5pPr marL="720000" indent="0" algn="l" defTabSz="914400" rtl="0" eaLnBrk="1" latinLnBrk="0" hangingPunct="1">
      <a:buFont typeface="Arial" panose="020B0604020202020204" pitchFamily="34" charset="0"/>
      <a:buNone/>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3132" userDrawn="1">
          <p15:clr>
            <a:srgbClr val="F26B43"/>
          </p15:clr>
        </p15:guide>
        <p15:guide id="2" pos="2144"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1243013"/>
            <a:ext cx="5964237" cy="3355975"/>
          </a:xfrm>
          <a:prstGeom prst="rect">
            <a:avLst/>
          </a:prstGeom>
        </p:spPr>
      </p:sp>
      <p:sp>
        <p:nvSpPr>
          <p:cNvPr id="3" name="Notes Placeholder 2"/>
          <p:cNvSpPr>
            <a:spLocks noGrp="1"/>
          </p:cNvSpPr>
          <p:nvPr>
            <p:ph type="body" idx="1"/>
          </p:nvPr>
        </p:nvSpPr>
        <p:spPr>
          <a:xfrm>
            <a:off x="680562" y="4785598"/>
            <a:ext cx="5444490" cy="3915489"/>
          </a:xfrm>
          <a:prstGeom prst="rect">
            <a:avLst/>
          </a:prstGeom>
        </p:spPr>
        <p:txBody>
          <a:bodyPr/>
          <a:lstStyle/>
          <a:p>
            <a:endParaRPr lang="en-GB"/>
          </a:p>
        </p:txBody>
      </p:sp>
      <p:sp>
        <p:nvSpPr>
          <p:cNvPr id="4" name="Slide Number Placeholder 3"/>
          <p:cNvSpPr>
            <a:spLocks noGrp="1"/>
          </p:cNvSpPr>
          <p:nvPr>
            <p:ph type="sldNum" sz="quarter" idx="5"/>
          </p:nvPr>
        </p:nvSpPr>
        <p:spPr>
          <a:xfrm>
            <a:off x="3854939" y="9445170"/>
            <a:ext cx="2949099" cy="498931"/>
          </a:xfrm>
          <a:prstGeom prst="rect">
            <a:avLst/>
          </a:prstGeom>
        </p:spPr>
        <p:txBody>
          <a:bodyPr/>
          <a:lstStyle/>
          <a:p>
            <a:fld id="{A16CFAD1-D197-4A88-B173-A6412E995EE5}" type="slidenum">
              <a:rPr lang="en-GB" smtClean="0"/>
              <a:pPr/>
              <a:t>1</a:t>
            </a:fld>
            <a:endParaRPr lang="en-GB"/>
          </a:p>
        </p:txBody>
      </p:sp>
      <p:sp>
        <p:nvSpPr>
          <p:cNvPr id="5" name="Date Placeholder 4">
            <a:extLst>
              <a:ext uri="{FF2B5EF4-FFF2-40B4-BE49-F238E27FC236}">
                <a16:creationId xmlns:a16="http://schemas.microsoft.com/office/drawing/2014/main" id="{431B2F52-14E2-45D5-A249-78CC2A66BD96}"/>
              </a:ext>
            </a:extLst>
          </p:cNvPr>
          <p:cNvSpPr>
            <a:spLocks noGrp="1"/>
          </p:cNvSpPr>
          <p:nvPr>
            <p:ph type="dt" idx="1"/>
          </p:nvPr>
        </p:nvSpPr>
        <p:spPr/>
        <p:txBody>
          <a:bodyPr/>
          <a:lstStyle/>
          <a:p>
            <a:fld id="{E7F9E462-716C-4CC9-8CFD-ABFC8EE92B43}" type="datetime1">
              <a:rPr lang="en-GB" smtClean="0"/>
              <a:t>07/10/2025</a:t>
            </a:fld>
            <a:endParaRPr lang="en-GB"/>
          </a:p>
        </p:txBody>
      </p:sp>
      <p:sp>
        <p:nvSpPr>
          <p:cNvPr id="6" name="Footer Placeholder 5">
            <a:extLst>
              <a:ext uri="{FF2B5EF4-FFF2-40B4-BE49-F238E27FC236}">
                <a16:creationId xmlns:a16="http://schemas.microsoft.com/office/drawing/2014/main" id="{EA18B06C-D1C0-4719-87F3-6E1B46C516CF}"/>
              </a:ext>
            </a:extLst>
          </p:cNvPr>
          <p:cNvSpPr>
            <a:spLocks noGrp="1"/>
          </p:cNvSpPr>
          <p:nvPr>
            <p:ph type="ftr" sz="quarter" idx="4"/>
          </p:nvPr>
        </p:nvSpPr>
        <p:spPr/>
        <p:txBody>
          <a:bodyPr/>
          <a:lstStyle/>
          <a:p>
            <a:endParaRPr lang="en-GB"/>
          </a:p>
        </p:txBody>
      </p:sp>
      <p:sp>
        <p:nvSpPr>
          <p:cNvPr id="7" name="Header Placeholder 6">
            <a:extLst>
              <a:ext uri="{FF2B5EF4-FFF2-40B4-BE49-F238E27FC236}">
                <a16:creationId xmlns:a16="http://schemas.microsoft.com/office/drawing/2014/main" id="{8A4D158C-A6AB-44D9-9E3E-40314B363B1E}"/>
              </a:ext>
            </a:extLst>
          </p:cNvPr>
          <p:cNvSpPr>
            <a:spLocks noGrp="1"/>
          </p:cNvSpPr>
          <p:nvPr>
            <p:ph type="hdr" sz="quarter"/>
          </p:nvPr>
        </p:nvSpPr>
        <p:spPr/>
        <p:txBody>
          <a:bodyPr/>
          <a:lstStyle/>
          <a:p>
            <a:endParaRPr lang="en-GB"/>
          </a:p>
        </p:txBody>
      </p:sp>
    </p:spTree>
    <p:extLst>
      <p:ext uri="{BB962C8B-B14F-4D97-AF65-F5344CB8AC3E}">
        <p14:creationId xmlns:p14="http://schemas.microsoft.com/office/powerpoint/2010/main" val="12850829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05EABC-6DA1-28FA-8460-C9B42A0CCD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8365F4-F8F0-475C-7373-47E4154388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425242-C8C6-7968-DA4B-299C4B8B47C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7B821DD-F65C-9022-1D6E-FE4AEAA07D8D}"/>
              </a:ext>
            </a:extLst>
          </p:cNvPr>
          <p:cNvSpPr>
            <a:spLocks noGrp="1"/>
          </p:cNvSpPr>
          <p:nvPr>
            <p:ph type="sldNum" sz="quarter" idx="5"/>
          </p:nvPr>
        </p:nvSpPr>
        <p:spPr/>
        <p:txBody>
          <a:bodyPr/>
          <a:lstStyle/>
          <a:p>
            <a:fld id="{1B1D025B-ACD2-45C1-B156-1DDB470CE319}" type="slidenum">
              <a:rPr lang="en-GB" smtClean="0"/>
              <a:t>10</a:t>
            </a:fld>
            <a:endParaRPr lang="en-GB"/>
          </a:p>
        </p:txBody>
      </p:sp>
      <p:sp>
        <p:nvSpPr>
          <p:cNvPr id="5" name="Date Placeholder 4">
            <a:extLst>
              <a:ext uri="{FF2B5EF4-FFF2-40B4-BE49-F238E27FC236}">
                <a16:creationId xmlns:a16="http://schemas.microsoft.com/office/drawing/2014/main" id="{70609409-0712-470A-B378-E41CDE9FDF79}"/>
              </a:ext>
            </a:extLst>
          </p:cNvPr>
          <p:cNvSpPr>
            <a:spLocks noGrp="1"/>
          </p:cNvSpPr>
          <p:nvPr>
            <p:ph type="dt" idx="1"/>
          </p:nvPr>
        </p:nvSpPr>
        <p:spPr/>
        <p:txBody>
          <a:bodyPr/>
          <a:lstStyle/>
          <a:p>
            <a:fld id="{46DE0D08-DF9E-4C57-ABA6-4B68293D0AD1}" type="datetime1">
              <a:rPr lang="en-GB" smtClean="0"/>
              <a:t>07/10/2025</a:t>
            </a:fld>
            <a:endParaRPr lang="en-GB"/>
          </a:p>
        </p:txBody>
      </p:sp>
      <p:sp>
        <p:nvSpPr>
          <p:cNvPr id="6" name="Header Placeholder 5">
            <a:extLst>
              <a:ext uri="{FF2B5EF4-FFF2-40B4-BE49-F238E27FC236}">
                <a16:creationId xmlns:a16="http://schemas.microsoft.com/office/drawing/2014/main" id="{90F80662-5958-C53F-03D7-6FD33211B440}"/>
              </a:ext>
            </a:extLst>
          </p:cNvPr>
          <p:cNvSpPr>
            <a:spLocks noGrp="1"/>
          </p:cNvSpPr>
          <p:nvPr>
            <p:ph type="hdr" sz="quarter"/>
          </p:nvPr>
        </p:nvSpPr>
        <p:spPr/>
        <p:txBody>
          <a:bodyPr/>
          <a:lstStyle/>
          <a:p>
            <a:endParaRPr lang="en-GB"/>
          </a:p>
        </p:txBody>
      </p:sp>
      <p:sp>
        <p:nvSpPr>
          <p:cNvPr id="7" name="Footer Placeholder 6">
            <a:extLst>
              <a:ext uri="{FF2B5EF4-FFF2-40B4-BE49-F238E27FC236}">
                <a16:creationId xmlns:a16="http://schemas.microsoft.com/office/drawing/2014/main" id="{FF5898B5-2F12-6A2A-C81E-46BF242F7174}"/>
              </a:ext>
            </a:extLst>
          </p:cNvPr>
          <p:cNvSpPr>
            <a:spLocks noGrp="1"/>
          </p:cNvSpPr>
          <p:nvPr>
            <p:ph type="ftr" sz="quarter" idx="4"/>
          </p:nvPr>
        </p:nvSpPr>
        <p:spPr/>
        <p:txBody>
          <a:bodyPr/>
          <a:lstStyle/>
          <a:p>
            <a:endParaRPr lang="en-GB"/>
          </a:p>
        </p:txBody>
      </p:sp>
    </p:spTree>
    <p:extLst>
      <p:ext uri="{BB962C8B-B14F-4D97-AF65-F5344CB8AC3E}">
        <p14:creationId xmlns:p14="http://schemas.microsoft.com/office/powerpoint/2010/main" val="34653751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08ACF4-B82E-A00D-C3D3-EF40832D361F}"/>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F50F91AF-D124-5B5E-E2F3-0EDAEDDF9C23}"/>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2ABE29D2-576A-27CB-D43B-02353C3B3675}"/>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28EF7D72-4715-DCB6-6A9C-448015248537}"/>
              </a:ext>
            </a:extLst>
          </p:cNvPr>
          <p:cNvSpPr>
            <a:spLocks noGrp="1"/>
          </p:cNvSpPr>
          <p:nvPr>
            <p:ph type="sldNum" sz="quarter" idx="5"/>
          </p:nvPr>
        </p:nvSpPr>
        <p:spPr/>
        <p:txBody>
          <a:bodyPr/>
          <a:lstStyle/>
          <a:p>
            <a:fld id="{1B1D025B-ACD2-45C1-B156-1DDB470CE319}" type="slidenum">
              <a:rPr lang="en-GB" smtClean="0"/>
              <a:t>11</a:t>
            </a:fld>
            <a:endParaRPr lang="en-GB"/>
          </a:p>
        </p:txBody>
      </p:sp>
      <p:sp>
        <p:nvSpPr>
          <p:cNvPr id="5" name="Pladsholder til dato 4">
            <a:extLst>
              <a:ext uri="{FF2B5EF4-FFF2-40B4-BE49-F238E27FC236}">
                <a16:creationId xmlns:a16="http://schemas.microsoft.com/office/drawing/2014/main" id="{FF130D37-AA8D-1AC6-4622-D4408F45B8F7}"/>
              </a:ext>
            </a:extLst>
          </p:cNvPr>
          <p:cNvSpPr>
            <a:spLocks noGrp="1"/>
          </p:cNvSpPr>
          <p:nvPr>
            <p:ph type="dt" idx="1"/>
          </p:nvPr>
        </p:nvSpPr>
        <p:spPr/>
        <p:txBody>
          <a:bodyPr/>
          <a:lstStyle/>
          <a:p>
            <a:fld id="{46DE0D08-DF9E-4C57-ABA6-4B68293D0AD1}" type="datetime1">
              <a:rPr lang="en-GB" smtClean="0"/>
              <a:t>07/10/2025</a:t>
            </a:fld>
            <a:endParaRPr lang="en-GB"/>
          </a:p>
        </p:txBody>
      </p:sp>
      <p:sp>
        <p:nvSpPr>
          <p:cNvPr id="6" name="Pladsholder til sidehoved 5">
            <a:extLst>
              <a:ext uri="{FF2B5EF4-FFF2-40B4-BE49-F238E27FC236}">
                <a16:creationId xmlns:a16="http://schemas.microsoft.com/office/drawing/2014/main" id="{B94ABC9C-4407-D802-5ABF-D20DB1EB5FCD}"/>
              </a:ext>
            </a:extLst>
          </p:cNvPr>
          <p:cNvSpPr>
            <a:spLocks noGrp="1"/>
          </p:cNvSpPr>
          <p:nvPr>
            <p:ph type="hdr" sz="quarter"/>
          </p:nvPr>
        </p:nvSpPr>
        <p:spPr/>
        <p:txBody>
          <a:bodyPr/>
          <a:lstStyle/>
          <a:p>
            <a:endParaRPr lang="en-GB"/>
          </a:p>
        </p:txBody>
      </p:sp>
      <p:sp>
        <p:nvSpPr>
          <p:cNvPr id="7" name="Pladsholder til sidefod 6">
            <a:extLst>
              <a:ext uri="{FF2B5EF4-FFF2-40B4-BE49-F238E27FC236}">
                <a16:creationId xmlns:a16="http://schemas.microsoft.com/office/drawing/2014/main" id="{F7B26F2A-C26B-A4A3-7100-6AB30D25955D}"/>
              </a:ext>
            </a:extLst>
          </p:cNvPr>
          <p:cNvSpPr>
            <a:spLocks noGrp="1"/>
          </p:cNvSpPr>
          <p:nvPr>
            <p:ph type="ftr" sz="quarter" idx="4"/>
          </p:nvPr>
        </p:nvSpPr>
        <p:spPr/>
        <p:txBody>
          <a:bodyPr/>
          <a:lstStyle/>
          <a:p>
            <a:endParaRPr lang="en-GB"/>
          </a:p>
        </p:txBody>
      </p:sp>
    </p:spTree>
    <p:extLst>
      <p:ext uri="{BB962C8B-B14F-4D97-AF65-F5344CB8AC3E}">
        <p14:creationId xmlns:p14="http://schemas.microsoft.com/office/powerpoint/2010/main" val="29122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1B1D025B-ACD2-45C1-B156-1DDB470CE319}" type="slidenum">
              <a:rPr lang="en-GB" smtClean="0"/>
              <a:t>12</a:t>
            </a:fld>
            <a:endParaRPr lang="en-GB"/>
          </a:p>
        </p:txBody>
      </p:sp>
      <p:sp>
        <p:nvSpPr>
          <p:cNvPr id="5" name="Pladsholder til dato 4"/>
          <p:cNvSpPr>
            <a:spLocks noGrp="1"/>
          </p:cNvSpPr>
          <p:nvPr>
            <p:ph type="dt" idx="1"/>
          </p:nvPr>
        </p:nvSpPr>
        <p:spPr/>
        <p:txBody>
          <a:bodyPr/>
          <a:lstStyle/>
          <a:p>
            <a:fld id="{46DE0D08-DF9E-4C57-ABA6-4B68293D0AD1}" type="datetime1">
              <a:rPr lang="en-GB" smtClean="0"/>
              <a:t>07/10/2025</a:t>
            </a:fld>
            <a:endParaRPr lang="en-GB"/>
          </a:p>
        </p:txBody>
      </p:sp>
      <p:sp>
        <p:nvSpPr>
          <p:cNvPr id="6" name="Pladsholder til sidehoved 5"/>
          <p:cNvSpPr>
            <a:spLocks noGrp="1"/>
          </p:cNvSpPr>
          <p:nvPr>
            <p:ph type="hdr" sz="quarter"/>
          </p:nvPr>
        </p:nvSpPr>
        <p:spPr/>
        <p:txBody>
          <a:bodyPr/>
          <a:lstStyle/>
          <a:p>
            <a:endParaRPr lang="en-GB"/>
          </a:p>
        </p:txBody>
      </p:sp>
      <p:sp>
        <p:nvSpPr>
          <p:cNvPr id="7" name="Pladsholder til sidefod 6"/>
          <p:cNvSpPr>
            <a:spLocks noGrp="1"/>
          </p:cNvSpPr>
          <p:nvPr>
            <p:ph type="ftr" sz="quarter" idx="4"/>
          </p:nvPr>
        </p:nvSpPr>
        <p:spPr/>
        <p:txBody>
          <a:bodyPr/>
          <a:lstStyle/>
          <a:p>
            <a:endParaRPr lang="en-GB"/>
          </a:p>
        </p:txBody>
      </p:sp>
    </p:spTree>
    <p:extLst>
      <p:ext uri="{BB962C8B-B14F-4D97-AF65-F5344CB8AC3E}">
        <p14:creationId xmlns:p14="http://schemas.microsoft.com/office/powerpoint/2010/main" val="21400090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0B102C-66DE-7BA7-7E74-2E7E7F142932}"/>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5A94AA15-8345-DF1A-D886-250E039A9CBA}"/>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02F86FCF-829B-603E-3594-E4935DC3A348}"/>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200A4842-A596-5942-9918-664FE858ED43}"/>
              </a:ext>
            </a:extLst>
          </p:cNvPr>
          <p:cNvSpPr>
            <a:spLocks noGrp="1"/>
          </p:cNvSpPr>
          <p:nvPr>
            <p:ph type="sldNum" sz="quarter" idx="5"/>
          </p:nvPr>
        </p:nvSpPr>
        <p:spPr/>
        <p:txBody>
          <a:bodyPr/>
          <a:lstStyle/>
          <a:p>
            <a:fld id="{1B1D025B-ACD2-45C1-B156-1DDB470CE319}" type="slidenum">
              <a:rPr lang="en-GB" smtClean="0"/>
              <a:t>13</a:t>
            </a:fld>
            <a:endParaRPr lang="en-GB"/>
          </a:p>
        </p:txBody>
      </p:sp>
      <p:sp>
        <p:nvSpPr>
          <p:cNvPr id="5" name="Pladsholder til dato 4">
            <a:extLst>
              <a:ext uri="{FF2B5EF4-FFF2-40B4-BE49-F238E27FC236}">
                <a16:creationId xmlns:a16="http://schemas.microsoft.com/office/drawing/2014/main" id="{E6A968AA-2ECB-114D-516A-DBD04BAC42B1}"/>
              </a:ext>
            </a:extLst>
          </p:cNvPr>
          <p:cNvSpPr>
            <a:spLocks noGrp="1"/>
          </p:cNvSpPr>
          <p:nvPr>
            <p:ph type="dt" idx="1"/>
          </p:nvPr>
        </p:nvSpPr>
        <p:spPr/>
        <p:txBody>
          <a:bodyPr/>
          <a:lstStyle/>
          <a:p>
            <a:fld id="{46DE0D08-DF9E-4C57-ABA6-4B68293D0AD1}" type="datetime1">
              <a:rPr lang="en-GB" smtClean="0"/>
              <a:t>07/10/2025</a:t>
            </a:fld>
            <a:endParaRPr lang="en-GB"/>
          </a:p>
        </p:txBody>
      </p:sp>
      <p:sp>
        <p:nvSpPr>
          <p:cNvPr id="6" name="Pladsholder til sidehoved 5">
            <a:extLst>
              <a:ext uri="{FF2B5EF4-FFF2-40B4-BE49-F238E27FC236}">
                <a16:creationId xmlns:a16="http://schemas.microsoft.com/office/drawing/2014/main" id="{33913BFB-98F3-AC36-6446-FF4E4AE65135}"/>
              </a:ext>
            </a:extLst>
          </p:cNvPr>
          <p:cNvSpPr>
            <a:spLocks noGrp="1"/>
          </p:cNvSpPr>
          <p:nvPr>
            <p:ph type="hdr" sz="quarter"/>
          </p:nvPr>
        </p:nvSpPr>
        <p:spPr/>
        <p:txBody>
          <a:bodyPr/>
          <a:lstStyle/>
          <a:p>
            <a:endParaRPr lang="en-GB"/>
          </a:p>
        </p:txBody>
      </p:sp>
      <p:sp>
        <p:nvSpPr>
          <p:cNvPr id="7" name="Pladsholder til sidefod 6">
            <a:extLst>
              <a:ext uri="{FF2B5EF4-FFF2-40B4-BE49-F238E27FC236}">
                <a16:creationId xmlns:a16="http://schemas.microsoft.com/office/drawing/2014/main" id="{08AA43E5-546A-E8F1-6525-0858E4B67ACB}"/>
              </a:ext>
            </a:extLst>
          </p:cNvPr>
          <p:cNvSpPr>
            <a:spLocks noGrp="1"/>
          </p:cNvSpPr>
          <p:nvPr>
            <p:ph type="ftr" sz="quarter" idx="4"/>
          </p:nvPr>
        </p:nvSpPr>
        <p:spPr/>
        <p:txBody>
          <a:bodyPr/>
          <a:lstStyle/>
          <a:p>
            <a:endParaRPr lang="en-GB"/>
          </a:p>
        </p:txBody>
      </p:sp>
    </p:spTree>
    <p:extLst>
      <p:ext uri="{BB962C8B-B14F-4D97-AF65-F5344CB8AC3E}">
        <p14:creationId xmlns:p14="http://schemas.microsoft.com/office/powerpoint/2010/main" val="40568784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1B1D025B-ACD2-45C1-B156-1DDB470CE319}" type="slidenum">
              <a:rPr lang="en-GB" smtClean="0"/>
              <a:t>14</a:t>
            </a:fld>
            <a:endParaRPr lang="en-GB"/>
          </a:p>
        </p:txBody>
      </p:sp>
      <p:sp>
        <p:nvSpPr>
          <p:cNvPr id="5" name="Pladsholder til dato 4"/>
          <p:cNvSpPr>
            <a:spLocks noGrp="1"/>
          </p:cNvSpPr>
          <p:nvPr>
            <p:ph type="dt" idx="1"/>
          </p:nvPr>
        </p:nvSpPr>
        <p:spPr/>
        <p:txBody>
          <a:bodyPr/>
          <a:lstStyle/>
          <a:p>
            <a:fld id="{46DE0D08-DF9E-4C57-ABA6-4B68293D0AD1}" type="datetime1">
              <a:rPr lang="en-GB" smtClean="0"/>
              <a:t>07/10/2025</a:t>
            </a:fld>
            <a:endParaRPr lang="en-GB"/>
          </a:p>
        </p:txBody>
      </p:sp>
      <p:sp>
        <p:nvSpPr>
          <p:cNvPr id="6" name="Pladsholder til sidehoved 5"/>
          <p:cNvSpPr>
            <a:spLocks noGrp="1"/>
          </p:cNvSpPr>
          <p:nvPr>
            <p:ph type="hdr" sz="quarter"/>
          </p:nvPr>
        </p:nvSpPr>
        <p:spPr/>
        <p:txBody>
          <a:bodyPr/>
          <a:lstStyle/>
          <a:p>
            <a:endParaRPr lang="en-GB"/>
          </a:p>
        </p:txBody>
      </p:sp>
      <p:sp>
        <p:nvSpPr>
          <p:cNvPr id="7" name="Pladsholder til sidefod 6"/>
          <p:cNvSpPr>
            <a:spLocks noGrp="1"/>
          </p:cNvSpPr>
          <p:nvPr>
            <p:ph type="ftr" sz="quarter" idx="4"/>
          </p:nvPr>
        </p:nvSpPr>
        <p:spPr/>
        <p:txBody>
          <a:bodyPr/>
          <a:lstStyle/>
          <a:p>
            <a:endParaRPr lang="en-GB"/>
          </a:p>
        </p:txBody>
      </p:sp>
    </p:spTree>
    <p:extLst>
      <p:ext uri="{BB962C8B-B14F-4D97-AF65-F5344CB8AC3E}">
        <p14:creationId xmlns:p14="http://schemas.microsoft.com/office/powerpoint/2010/main" val="34607867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B1D025B-ACD2-45C1-B156-1DDB470CE319}" type="slidenum">
              <a:rPr lang="en-GB" smtClean="0"/>
              <a:t>15</a:t>
            </a:fld>
            <a:endParaRPr lang="en-GB"/>
          </a:p>
        </p:txBody>
      </p:sp>
      <p:sp>
        <p:nvSpPr>
          <p:cNvPr id="5" name="Date Placeholder 4"/>
          <p:cNvSpPr>
            <a:spLocks noGrp="1"/>
          </p:cNvSpPr>
          <p:nvPr>
            <p:ph type="dt" idx="1"/>
          </p:nvPr>
        </p:nvSpPr>
        <p:spPr/>
        <p:txBody>
          <a:bodyPr/>
          <a:lstStyle/>
          <a:p>
            <a:fld id="{46DE0D08-DF9E-4C57-ABA6-4B68293D0AD1}" type="datetime1">
              <a:rPr lang="en-GB" smtClean="0"/>
              <a:t>07/10/2025</a:t>
            </a:fld>
            <a:endParaRPr lang="en-GB"/>
          </a:p>
        </p:txBody>
      </p:sp>
      <p:sp>
        <p:nvSpPr>
          <p:cNvPr id="6" name="Header Placeholder 5"/>
          <p:cNvSpPr>
            <a:spLocks noGrp="1"/>
          </p:cNvSpPr>
          <p:nvPr>
            <p:ph type="hdr" sz="quarter"/>
          </p:nvPr>
        </p:nvSpPr>
        <p:spPr/>
        <p:txBody>
          <a:bodyPr/>
          <a:lstStyle/>
          <a:p>
            <a:endParaRPr lang="en-GB"/>
          </a:p>
        </p:txBody>
      </p:sp>
      <p:sp>
        <p:nvSpPr>
          <p:cNvPr id="7" name="Footer Placeholder 6"/>
          <p:cNvSpPr>
            <a:spLocks noGrp="1"/>
          </p:cNvSpPr>
          <p:nvPr>
            <p:ph type="ftr" sz="quarter" idx="4"/>
          </p:nvPr>
        </p:nvSpPr>
        <p:spPr/>
        <p:txBody>
          <a:bodyPr/>
          <a:lstStyle/>
          <a:p>
            <a:endParaRPr lang="en-GB"/>
          </a:p>
        </p:txBody>
      </p:sp>
    </p:spTree>
    <p:extLst>
      <p:ext uri="{BB962C8B-B14F-4D97-AF65-F5344CB8AC3E}">
        <p14:creationId xmlns:p14="http://schemas.microsoft.com/office/powerpoint/2010/main" val="6159872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GB"/>
          </a:p>
        </p:txBody>
      </p:sp>
      <p:sp>
        <p:nvSpPr>
          <p:cNvPr id="4" name="Pladsholder til slidenummer 3"/>
          <p:cNvSpPr>
            <a:spLocks noGrp="1"/>
          </p:cNvSpPr>
          <p:nvPr>
            <p:ph type="sldNum" sz="quarter" idx="5"/>
          </p:nvPr>
        </p:nvSpPr>
        <p:spPr/>
        <p:txBody>
          <a:bodyPr/>
          <a:lstStyle/>
          <a:p>
            <a:fld id="{1B1D025B-ACD2-45C1-B156-1DDB470CE319}" type="slidenum">
              <a:rPr lang="en-GB" smtClean="0"/>
              <a:t>17</a:t>
            </a:fld>
            <a:endParaRPr lang="en-GB"/>
          </a:p>
        </p:txBody>
      </p:sp>
      <p:sp>
        <p:nvSpPr>
          <p:cNvPr id="5" name="Pladsholder til dato 4"/>
          <p:cNvSpPr>
            <a:spLocks noGrp="1"/>
          </p:cNvSpPr>
          <p:nvPr>
            <p:ph type="dt" idx="1"/>
          </p:nvPr>
        </p:nvSpPr>
        <p:spPr/>
        <p:txBody>
          <a:bodyPr/>
          <a:lstStyle/>
          <a:p>
            <a:fld id="{5292381E-98FC-4CD6-8731-DA898897F5C1}" type="datetime1">
              <a:rPr lang="en-GB" smtClean="0"/>
              <a:t>07/10/2025</a:t>
            </a:fld>
            <a:endParaRPr lang="en-GB"/>
          </a:p>
        </p:txBody>
      </p:sp>
      <p:sp>
        <p:nvSpPr>
          <p:cNvPr id="6" name="Pladsholder til sidehoved 5"/>
          <p:cNvSpPr>
            <a:spLocks noGrp="1"/>
          </p:cNvSpPr>
          <p:nvPr>
            <p:ph type="hdr" sz="quarter"/>
          </p:nvPr>
        </p:nvSpPr>
        <p:spPr/>
        <p:txBody>
          <a:bodyPr/>
          <a:lstStyle/>
          <a:p>
            <a:endParaRPr lang="en-GB"/>
          </a:p>
        </p:txBody>
      </p:sp>
      <p:sp>
        <p:nvSpPr>
          <p:cNvPr id="7" name="Pladsholder til sidefod 6"/>
          <p:cNvSpPr>
            <a:spLocks noGrp="1"/>
          </p:cNvSpPr>
          <p:nvPr>
            <p:ph type="ftr" sz="quarter" idx="4"/>
          </p:nvPr>
        </p:nvSpPr>
        <p:spPr/>
        <p:txBody>
          <a:bodyPr/>
          <a:lstStyle/>
          <a:p>
            <a:endParaRPr lang="en-GB"/>
          </a:p>
        </p:txBody>
      </p:sp>
    </p:spTree>
    <p:extLst>
      <p:ext uri="{BB962C8B-B14F-4D97-AF65-F5344CB8AC3E}">
        <p14:creationId xmlns:p14="http://schemas.microsoft.com/office/powerpoint/2010/main" val="15721238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1B1D025B-ACD2-45C1-B156-1DDB470CE319}" type="slidenum">
              <a:rPr lang="en-GB" smtClean="0"/>
              <a:t>19</a:t>
            </a:fld>
            <a:endParaRPr lang="en-GB"/>
          </a:p>
        </p:txBody>
      </p:sp>
      <p:sp>
        <p:nvSpPr>
          <p:cNvPr id="5" name="Pladsholder til dato 4"/>
          <p:cNvSpPr>
            <a:spLocks noGrp="1"/>
          </p:cNvSpPr>
          <p:nvPr>
            <p:ph type="dt" idx="1"/>
          </p:nvPr>
        </p:nvSpPr>
        <p:spPr/>
        <p:txBody>
          <a:bodyPr/>
          <a:lstStyle/>
          <a:p>
            <a:fld id="{46DE0D08-DF9E-4C57-ABA6-4B68293D0AD1}" type="datetime1">
              <a:rPr lang="en-GB" smtClean="0"/>
              <a:t>07/10/2025</a:t>
            </a:fld>
            <a:endParaRPr lang="en-GB"/>
          </a:p>
        </p:txBody>
      </p:sp>
      <p:sp>
        <p:nvSpPr>
          <p:cNvPr id="6" name="Pladsholder til sidehoved 5"/>
          <p:cNvSpPr>
            <a:spLocks noGrp="1"/>
          </p:cNvSpPr>
          <p:nvPr>
            <p:ph type="hdr" sz="quarter"/>
          </p:nvPr>
        </p:nvSpPr>
        <p:spPr/>
        <p:txBody>
          <a:bodyPr/>
          <a:lstStyle/>
          <a:p>
            <a:endParaRPr lang="en-GB"/>
          </a:p>
        </p:txBody>
      </p:sp>
      <p:sp>
        <p:nvSpPr>
          <p:cNvPr id="7" name="Pladsholder til sidefod 6"/>
          <p:cNvSpPr>
            <a:spLocks noGrp="1"/>
          </p:cNvSpPr>
          <p:nvPr>
            <p:ph type="ftr" sz="quarter" idx="4"/>
          </p:nvPr>
        </p:nvSpPr>
        <p:spPr/>
        <p:txBody>
          <a:bodyPr/>
          <a:lstStyle/>
          <a:p>
            <a:endParaRPr lang="en-GB"/>
          </a:p>
        </p:txBody>
      </p:sp>
    </p:spTree>
    <p:extLst>
      <p:ext uri="{BB962C8B-B14F-4D97-AF65-F5344CB8AC3E}">
        <p14:creationId xmlns:p14="http://schemas.microsoft.com/office/powerpoint/2010/main" val="15302819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6CFAD1-D197-4A88-B173-A6412E995EE5}" type="slidenum">
              <a:rPr lang="en-US" smtClean="0"/>
              <a:pPr/>
              <a:t>21</a:t>
            </a:fld>
            <a:endParaRPr lang="en-US" sz="800"/>
          </a:p>
        </p:txBody>
      </p:sp>
    </p:spTree>
    <p:extLst>
      <p:ext uri="{BB962C8B-B14F-4D97-AF65-F5344CB8AC3E}">
        <p14:creationId xmlns:p14="http://schemas.microsoft.com/office/powerpoint/2010/main" val="2381237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8A2143-8284-35B7-E866-45E61BF3F3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70ECA9-E438-EBEF-B416-5EE060BAFD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41360E-5D42-35CC-14B1-BAFCDA2E821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55127B6-6E95-B908-F642-BFB1DB11C0FC}"/>
              </a:ext>
            </a:extLst>
          </p:cNvPr>
          <p:cNvSpPr>
            <a:spLocks noGrp="1"/>
          </p:cNvSpPr>
          <p:nvPr>
            <p:ph type="sldNum" sz="quarter" idx="5"/>
          </p:nvPr>
        </p:nvSpPr>
        <p:spPr/>
        <p:txBody>
          <a:bodyPr/>
          <a:lstStyle/>
          <a:p>
            <a:fld id="{A16CFAD1-D197-4A88-B173-A6412E995EE5}" type="slidenum">
              <a:rPr lang="en-US" smtClean="0"/>
              <a:pPr/>
              <a:t>22</a:t>
            </a:fld>
            <a:endParaRPr lang="en-US" sz="800"/>
          </a:p>
        </p:txBody>
      </p:sp>
    </p:spTree>
    <p:extLst>
      <p:ext uri="{BB962C8B-B14F-4D97-AF65-F5344CB8AC3E}">
        <p14:creationId xmlns:p14="http://schemas.microsoft.com/office/powerpoint/2010/main" val="22309372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4B8018-D27C-FFD9-86F6-50030176D986}"/>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E01B80B4-C4A2-11C7-FBDF-E26693F31E4F}"/>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092C9927-8820-6664-AF9A-27B94183F28A}"/>
              </a:ext>
            </a:extLst>
          </p:cNvPr>
          <p:cNvSpPr>
            <a:spLocks noGrp="1"/>
          </p:cNvSpPr>
          <p:nvPr>
            <p:ph type="body" idx="1"/>
          </p:nvPr>
        </p:nvSpPr>
        <p:spPr/>
        <p:txBody>
          <a:bodyPr/>
          <a:lstStyle/>
          <a:p>
            <a:endParaRPr lang="en-GB"/>
          </a:p>
        </p:txBody>
      </p:sp>
      <p:sp>
        <p:nvSpPr>
          <p:cNvPr id="4" name="Pladsholder til slidenummer 3">
            <a:extLst>
              <a:ext uri="{FF2B5EF4-FFF2-40B4-BE49-F238E27FC236}">
                <a16:creationId xmlns:a16="http://schemas.microsoft.com/office/drawing/2014/main" id="{4824F44C-4472-5CAB-998B-B79FACAA767B}"/>
              </a:ext>
            </a:extLst>
          </p:cNvPr>
          <p:cNvSpPr>
            <a:spLocks noGrp="1"/>
          </p:cNvSpPr>
          <p:nvPr>
            <p:ph type="sldNum" sz="quarter" idx="5"/>
          </p:nvPr>
        </p:nvSpPr>
        <p:spPr/>
        <p:txBody>
          <a:bodyPr/>
          <a:lstStyle/>
          <a:p>
            <a:fld id="{1B1D025B-ACD2-45C1-B156-1DDB470CE319}" type="slidenum">
              <a:rPr lang="en-GB" smtClean="0"/>
              <a:t>2</a:t>
            </a:fld>
            <a:endParaRPr lang="en-GB"/>
          </a:p>
        </p:txBody>
      </p:sp>
      <p:sp>
        <p:nvSpPr>
          <p:cNvPr id="5" name="Pladsholder til dato 4">
            <a:extLst>
              <a:ext uri="{FF2B5EF4-FFF2-40B4-BE49-F238E27FC236}">
                <a16:creationId xmlns:a16="http://schemas.microsoft.com/office/drawing/2014/main" id="{9D2BAADC-7CD4-1DE3-2700-7E7152FF826B}"/>
              </a:ext>
            </a:extLst>
          </p:cNvPr>
          <p:cNvSpPr>
            <a:spLocks noGrp="1"/>
          </p:cNvSpPr>
          <p:nvPr>
            <p:ph type="dt" idx="1"/>
          </p:nvPr>
        </p:nvSpPr>
        <p:spPr/>
        <p:txBody>
          <a:bodyPr/>
          <a:lstStyle/>
          <a:p>
            <a:fld id="{5292381E-98FC-4CD6-8731-DA898897F5C1}" type="datetime1">
              <a:rPr lang="en-GB" smtClean="0"/>
              <a:t>07/10/2025</a:t>
            </a:fld>
            <a:endParaRPr lang="en-GB"/>
          </a:p>
        </p:txBody>
      </p:sp>
      <p:sp>
        <p:nvSpPr>
          <p:cNvPr id="6" name="Pladsholder til sidehoved 5">
            <a:extLst>
              <a:ext uri="{FF2B5EF4-FFF2-40B4-BE49-F238E27FC236}">
                <a16:creationId xmlns:a16="http://schemas.microsoft.com/office/drawing/2014/main" id="{8F83AAB6-4E96-5C8B-2061-FBD4835E581B}"/>
              </a:ext>
            </a:extLst>
          </p:cNvPr>
          <p:cNvSpPr>
            <a:spLocks noGrp="1"/>
          </p:cNvSpPr>
          <p:nvPr>
            <p:ph type="hdr" sz="quarter"/>
          </p:nvPr>
        </p:nvSpPr>
        <p:spPr/>
        <p:txBody>
          <a:bodyPr/>
          <a:lstStyle/>
          <a:p>
            <a:endParaRPr lang="en-GB"/>
          </a:p>
        </p:txBody>
      </p:sp>
      <p:sp>
        <p:nvSpPr>
          <p:cNvPr id="7" name="Pladsholder til sidefod 6">
            <a:extLst>
              <a:ext uri="{FF2B5EF4-FFF2-40B4-BE49-F238E27FC236}">
                <a16:creationId xmlns:a16="http://schemas.microsoft.com/office/drawing/2014/main" id="{3D4EE46E-DB3B-0E8B-6A3F-516824EED8D7}"/>
              </a:ext>
            </a:extLst>
          </p:cNvPr>
          <p:cNvSpPr>
            <a:spLocks noGrp="1"/>
          </p:cNvSpPr>
          <p:nvPr>
            <p:ph type="ftr" sz="quarter" idx="4"/>
          </p:nvPr>
        </p:nvSpPr>
        <p:spPr/>
        <p:txBody>
          <a:bodyPr/>
          <a:lstStyle/>
          <a:p>
            <a:endParaRPr lang="en-GB"/>
          </a:p>
        </p:txBody>
      </p:sp>
    </p:spTree>
    <p:extLst>
      <p:ext uri="{BB962C8B-B14F-4D97-AF65-F5344CB8AC3E}">
        <p14:creationId xmlns:p14="http://schemas.microsoft.com/office/powerpoint/2010/main" val="1323814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GB"/>
          </a:p>
        </p:txBody>
      </p:sp>
      <p:sp>
        <p:nvSpPr>
          <p:cNvPr id="4" name="Pladsholder til slidenummer 3"/>
          <p:cNvSpPr>
            <a:spLocks noGrp="1"/>
          </p:cNvSpPr>
          <p:nvPr>
            <p:ph type="sldNum" sz="quarter" idx="5"/>
          </p:nvPr>
        </p:nvSpPr>
        <p:spPr/>
        <p:txBody>
          <a:bodyPr/>
          <a:lstStyle/>
          <a:p>
            <a:fld id="{1B1D025B-ACD2-45C1-B156-1DDB470CE319}" type="slidenum">
              <a:rPr lang="en-GB" smtClean="0"/>
              <a:t>23</a:t>
            </a:fld>
            <a:endParaRPr lang="en-GB"/>
          </a:p>
        </p:txBody>
      </p:sp>
      <p:sp>
        <p:nvSpPr>
          <p:cNvPr id="5" name="Pladsholder til dato 4"/>
          <p:cNvSpPr>
            <a:spLocks noGrp="1"/>
          </p:cNvSpPr>
          <p:nvPr>
            <p:ph type="dt" idx="1"/>
          </p:nvPr>
        </p:nvSpPr>
        <p:spPr/>
        <p:txBody>
          <a:bodyPr/>
          <a:lstStyle/>
          <a:p>
            <a:fld id="{5292381E-98FC-4CD6-8731-DA898897F5C1}" type="datetime1">
              <a:rPr lang="en-GB" smtClean="0"/>
              <a:t>07/10/2025</a:t>
            </a:fld>
            <a:endParaRPr lang="en-GB"/>
          </a:p>
        </p:txBody>
      </p:sp>
      <p:sp>
        <p:nvSpPr>
          <p:cNvPr id="6" name="Pladsholder til sidehoved 5"/>
          <p:cNvSpPr>
            <a:spLocks noGrp="1"/>
          </p:cNvSpPr>
          <p:nvPr>
            <p:ph type="hdr" sz="quarter"/>
          </p:nvPr>
        </p:nvSpPr>
        <p:spPr/>
        <p:txBody>
          <a:bodyPr/>
          <a:lstStyle/>
          <a:p>
            <a:endParaRPr lang="en-GB"/>
          </a:p>
        </p:txBody>
      </p:sp>
      <p:sp>
        <p:nvSpPr>
          <p:cNvPr id="7" name="Pladsholder til sidefod 6"/>
          <p:cNvSpPr>
            <a:spLocks noGrp="1"/>
          </p:cNvSpPr>
          <p:nvPr>
            <p:ph type="ftr" sz="quarter" idx="4"/>
          </p:nvPr>
        </p:nvSpPr>
        <p:spPr/>
        <p:txBody>
          <a:bodyPr/>
          <a:lstStyle/>
          <a:p>
            <a:endParaRPr lang="en-GB"/>
          </a:p>
        </p:txBody>
      </p:sp>
    </p:spTree>
    <p:extLst>
      <p:ext uri="{BB962C8B-B14F-4D97-AF65-F5344CB8AC3E}">
        <p14:creationId xmlns:p14="http://schemas.microsoft.com/office/powerpoint/2010/main" val="35531347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GB"/>
          </a:p>
        </p:txBody>
      </p:sp>
      <p:sp>
        <p:nvSpPr>
          <p:cNvPr id="4" name="Pladsholder til slidenummer 3"/>
          <p:cNvSpPr>
            <a:spLocks noGrp="1"/>
          </p:cNvSpPr>
          <p:nvPr>
            <p:ph type="sldNum" sz="quarter" idx="5"/>
          </p:nvPr>
        </p:nvSpPr>
        <p:spPr/>
        <p:txBody>
          <a:bodyPr/>
          <a:lstStyle/>
          <a:p>
            <a:fld id="{1B1D025B-ACD2-45C1-B156-1DDB470CE319}" type="slidenum">
              <a:rPr lang="en-GB" smtClean="0"/>
              <a:t>25</a:t>
            </a:fld>
            <a:endParaRPr lang="en-GB"/>
          </a:p>
        </p:txBody>
      </p:sp>
      <p:sp>
        <p:nvSpPr>
          <p:cNvPr id="5" name="Pladsholder til dato 4"/>
          <p:cNvSpPr>
            <a:spLocks noGrp="1"/>
          </p:cNvSpPr>
          <p:nvPr>
            <p:ph type="dt" idx="1"/>
          </p:nvPr>
        </p:nvSpPr>
        <p:spPr/>
        <p:txBody>
          <a:bodyPr/>
          <a:lstStyle/>
          <a:p>
            <a:fld id="{5292381E-98FC-4CD6-8731-DA898897F5C1}" type="datetime1">
              <a:rPr lang="en-GB" smtClean="0"/>
              <a:t>07/10/2025</a:t>
            </a:fld>
            <a:endParaRPr lang="en-GB"/>
          </a:p>
        </p:txBody>
      </p:sp>
      <p:sp>
        <p:nvSpPr>
          <p:cNvPr id="6" name="Pladsholder til sidehoved 5"/>
          <p:cNvSpPr>
            <a:spLocks noGrp="1"/>
          </p:cNvSpPr>
          <p:nvPr>
            <p:ph type="hdr" sz="quarter"/>
          </p:nvPr>
        </p:nvSpPr>
        <p:spPr/>
        <p:txBody>
          <a:bodyPr/>
          <a:lstStyle/>
          <a:p>
            <a:endParaRPr lang="en-GB"/>
          </a:p>
        </p:txBody>
      </p:sp>
      <p:sp>
        <p:nvSpPr>
          <p:cNvPr id="7" name="Pladsholder til sidefod 6"/>
          <p:cNvSpPr>
            <a:spLocks noGrp="1"/>
          </p:cNvSpPr>
          <p:nvPr>
            <p:ph type="ftr" sz="quarter" idx="4"/>
          </p:nvPr>
        </p:nvSpPr>
        <p:spPr/>
        <p:txBody>
          <a:bodyPr/>
          <a:lstStyle/>
          <a:p>
            <a:endParaRPr lang="en-GB"/>
          </a:p>
        </p:txBody>
      </p:sp>
    </p:spTree>
    <p:extLst>
      <p:ext uri="{BB962C8B-B14F-4D97-AF65-F5344CB8AC3E}">
        <p14:creationId xmlns:p14="http://schemas.microsoft.com/office/powerpoint/2010/main" val="4495491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GB"/>
          </a:p>
        </p:txBody>
      </p:sp>
      <p:sp>
        <p:nvSpPr>
          <p:cNvPr id="4" name="Pladsholder til slidenummer 3"/>
          <p:cNvSpPr>
            <a:spLocks noGrp="1"/>
          </p:cNvSpPr>
          <p:nvPr>
            <p:ph type="sldNum" sz="quarter" idx="5"/>
          </p:nvPr>
        </p:nvSpPr>
        <p:spPr/>
        <p:txBody>
          <a:bodyPr/>
          <a:lstStyle/>
          <a:p>
            <a:fld id="{1B1D025B-ACD2-45C1-B156-1DDB470CE319}" type="slidenum">
              <a:rPr lang="en-GB" smtClean="0"/>
              <a:t>26</a:t>
            </a:fld>
            <a:endParaRPr lang="en-GB"/>
          </a:p>
        </p:txBody>
      </p:sp>
      <p:sp>
        <p:nvSpPr>
          <p:cNvPr id="5" name="Pladsholder til dato 4"/>
          <p:cNvSpPr>
            <a:spLocks noGrp="1"/>
          </p:cNvSpPr>
          <p:nvPr>
            <p:ph type="dt" idx="1"/>
          </p:nvPr>
        </p:nvSpPr>
        <p:spPr/>
        <p:txBody>
          <a:bodyPr/>
          <a:lstStyle/>
          <a:p>
            <a:fld id="{5292381E-98FC-4CD6-8731-DA898897F5C1}" type="datetime1">
              <a:rPr lang="en-GB" smtClean="0"/>
              <a:t>07/10/2025</a:t>
            </a:fld>
            <a:endParaRPr lang="en-GB"/>
          </a:p>
        </p:txBody>
      </p:sp>
      <p:sp>
        <p:nvSpPr>
          <p:cNvPr id="6" name="Pladsholder til sidehoved 5"/>
          <p:cNvSpPr>
            <a:spLocks noGrp="1"/>
          </p:cNvSpPr>
          <p:nvPr>
            <p:ph type="hdr" sz="quarter"/>
          </p:nvPr>
        </p:nvSpPr>
        <p:spPr/>
        <p:txBody>
          <a:bodyPr/>
          <a:lstStyle/>
          <a:p>
            <a:endParaRPr lang="en-GB"/>
          </a:p>
        </p:txBody>
      </p:sp>
      <p:sp>
        <p:nvSpPr>
          <p:cNvPr id="7" name="Pladsholder til sidefod 6"/>
          <p:cNvSpPr>
            <a:spLocks noGrp="1"/>
          </p:cNvSpPr>
          <p:nvPr>
            <p:ph type="ftr" sz="quarter" idx="4"/>
          </p:nvPr>
        </p:nvSpPr>
        <p:spPr/>
        <p:txBody>
          <a:bodyPr/>
          <a:lstStyle/>
          <a:p>
            <a:endParaRPr lang="en-GB"/>
          </a:p>
        </p:txBody>
      </p:sp>
    </p:spTree>
    <p:extLst>
      <p:ext uri="{BB962C8B-B14F-4D97-AF65-F5344CB8AC3E}">
        <p14:creationId xmlns:p14="http://schemas.microsoft.com/office/powerpoint/2010/main" val="4495491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DF0537-92B5-F207-E523-CE316E910440}"/>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7F762F4D-E2C3-447A-4E26-AE6913B85EA1}"/>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ED50B56B-5EB5-B191-82E7-BA3894DF1D99}"/>
              </a:ext>
            </a:extLst>
          </p:cNvPr>
          <p:cNvSpPr>
            <a:spLocks noGrp="1"/>
          </p:cNvSpPr>
          <p:nvPr>
            <p:ph type="body" idx="1"/>
          </p:nvPr>
        </p:nvSpPr>
        <p:spPr/>
        <p:txBody>
          <a:bodyPr/>
          <a:lstStyle/>
          <a:p>
            <a:endParaRPr lang="en-GB"/>
          </a:p>
        </p:txBody>
      </p:sp>
      <p:sp>
        <p:nvSpPr>
          <p:cNvPr id="4" name="Pladsholder til slidenummer 3">
            <a:extLst>
              <a:ext uri="{FF2B5EF4-FFF2-40B4-BE49-F238E27FC236}">
                <a16:creationId xmlns:a16="http://schemas.microsoft.com/office/drawing/2014/main" id="{C08D4C78-A06B-8B9C-8240-964706DE0CCA}"/>
              </a:ext>
            </a:extLst>
          </p:cNvPr>
          <p:cNvSpPr>
            <a:spLocks noGrp="1"/>
          </p:cNvSpPr>
          <p:nvPr>
            <p:ph type="sldNum" sz="quarter" idx="5"/>
          </p:nvPr>
        </p:nvSpPr>
        <p:spPr/>
        <p:txBody>
          <a:bodyPr/>
          <a:lstStyle/>
          <a:p>
            <a:fld id="{1B1D025B-ACD2-45C1-B156-1DDB470CE319}" type="slidenum">
              <a:rPr lang="en-GB" smtClean="0"/>
              <a:t>27</a:t>
            </a:fld>
            <a:endParaRPr lang="en-GB"/>
          </a:p>
        </p:txBody>
      </p:sp>
      <p:sp>
        <p:nvSpPr>
          <p:cNvPr id="5" name="Pladsholder til dato 4">
            <a:extLst>
              <a:ext uri="{FF2B5EF4-FFF2-40B4-BE49-F238E27FC236}">
                <a16:creationId xmlns:a16="http://schemas.microsoft.com/office/drawing/2014/main" id="{A1D93961-C9FF-F863-3288-F0E9E4405930}"/>
              </a:ext>
            </a:extLst>
          </p:cNvPr>
          <p:cNvSpPr>
            <a:spLocks noGrp="1"/>
          </p:cNvSpPr>
          <p:nvPr>
            <p:ph type="dt" idx="1"/>
          </p:nvPr>
        </p:nvSpPr>
        <p:spPr/>
        <p:txBody>
          <a:bodyPr/>
          <a:lstStyle/>
          <a:p>
            <a:fld id="{5292381E-98FC-4CD6-8731-DA898897F5C1}" type="datetime1">
              <a:rPr lang="en-GB" smtClean="0"/>
              <a:t>07/10/2025</a:t>
            </a:fld>
            <a:endParaRPr lang="en-GB"/>
          </a:p>
        </p:txBody>
      </p:sp>
      <p:sp>
        <p:nvSpPr>
          <p:cNvPr id="6" name="Pladsholder til sidehoved 5">
            <a:extLst>
              <a:ext uri="{FF2B5EF4-FFF2-40B4-BE49-F238E27FC236}">
                <a16:creationId xmlns:a16="http://schemas.microsoft.com/office/drawing/2014/main" id="{19CC96C7-2B3A-9C36-4B38-28D67522D963}"/>
              </a:ext>
            </a:extLst>
          </p:cNvPr>
          <p:cNvSpPr>
            <a:spLocks noGrp="1"/>
          </p:cNvSpPr>
          <p:nvPr>
            <p:ph type="hdr" sz="quarter"/>
          </p:nvPr>
        </p:nvSpPr>
        <p:spPr/>
        <p:txBody>
          <a:bodyPr/>
          <a:lstStyle/>
          <a:p>
            <a:endParaRPr lang="en-GB"/>
          </a:p>
        </p:txBody>
      </p:sp>
      <p:sp>
        <p:nvSpPr>
          <p:cNvPr id="7" name="Pladsholder til sidefod 6">
            <a:extLst>
              <a:ext uri="{FF2B5EF4-FFF2-40B4-BE49-F238E27FC236}">
                <a16:creationId xmlns:a16="http://schemas.microsoft.com/office/drawing/2014/main" id="{C8EBE1AD-A652-A3DD-03B7-C3EFDE9144AA}"/>
              </a:ext>
            </a:extLst>
          </p:cNvPr>
          <p:cNvSpPr>
            <a:spLocks noGrp="1"/>
          </p:cNvSpPr>
          <p:nvPr>
            <p:ph type="ftr" sz="quarter" idx="4"/>
          </p:nvPr>
        </p:nvSpPr>
        <p:spPr/>
        <p:txBody>
          <a:bodyPr/>
          <a:lstStyle/>
          <a:p>
            <a:endParaRPr lang="en-GB"/>
          </a:p>
        </p:txBody>
      </p:sp>
    </p:spTree>
    <p:extLst>
      <p:ext uri="{BB962C8B-B14F-4D97-AF65-F5344CB8AC3E}">
        <p14:creationId xmlns:p14="http://schemas.microsoft.com/office/powerpoint/2010/main" val="32834148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base" latinLnBrk="0" hangingPunct="1">
              <a:lnSpc>
                <a:spcPct val="108000"/>
              </a:lnSpc>
              <a:spcBef>
                <a:spcPct val="54000"/>
              </a:spcBef>
              <a:spcAft>
                <a:spcPct val="0"/>
              </a:spcAft>
              <a:buClrTx/>
              <a:buSzTx/>
              <a:buFontTx/>
              <a:buNone/>
              <a:tabLst/>
              <a:defRPr/>
            </a:pPr>
            <a:fld id="{A16CFAD1-D197-4A88-B173-A6412E995EE5}" type="slidenum">
              <a:rPr kumimoji="0" lang="en-GB" sz="800" b="0" i="0" u="none" strike="noStrike" kern="1200" cap="none" spc="0" normalizeH="0" baseline="0" noProof="0" smtClean="0">
                <a:ln>
                  <a:noFill/>
                </a:ln>
                <a:solidFill>
                  <a:srgbClr val="000000"/>
                </a:solidFill>
                <a:effectLst/>
                <a:uLnTx/>
                <a:uFillTx/>
                <a:latin typeface="Cambria"/>
                <a:ea typeface="+mn-ea"/>
                <a:cs typeface="+mn-cs"/>
              </a:rPr>
              <a:pPr marL="0" marR="0" lvl="0" indent="0" algn="r" defTabSz="914400" rtl="0" eaLnBrk="1" fontAlgn="base" latinLnBrk="0" hangingPunct="1">
                <a:lnSpc>
                  <a:spcPct val="108000"/>
                </a:lnSpc>
                <a:spcBef>
                  <a:spcPct val="54000"/>
                </a:spcBef>
                <a:spcAft>
                  <a:spcPct val="0"/>
                </a:spcAft>
                <a:buClrTx/>
                <a:buSzTx/>
                <a:buFontTx/>
                <a:buNone/>
                <a:tabLst/>
                <a:defRPr/>
              </a:pPr>
              <a:t>28</a:t>
            </a:fld>
            <a:endParaRPr kumimoji="0" lang="en-GB" sz="800" b="0" i="0" u="none" strike="noStrike" kern="1200" cap="none" spc="0" normalizeH="0" baseline="0" noProof="0" dirty="0">
              <a:ln>
                <a:noFill/>
              </a:ln>
              <a:solidFill>
                <a:srgbClr val="000000"/>
              </a:solidFill>
              <a:effectLst/>
              <a:uLnTx/>
              <a:uFillTx/>
              <a:latin typeface="Cambria"/>
              <a:ea typeface="+mn-ea"/>
              <a:cs typeface="+mn-cs"/>
            </a:endParaRPr>
          </a:p>
        </p:txBody>
      </p:sp>
    </p:spTree>
    <p:extLst>
      <p:ext uri="{BB962C8B-B14F-4D97-AF65-F5344CB8AC3E}">
        <p14:creationId xmlns:p14="http://schemas.microsoft.com/office/powerpoint/2010/main" val="23654492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base" latinLnBrk="0" hangingPunct="1">
              <a:lnSpc>
                <a:spcPct val="108000"/>
              </a:lnSpc>
              <a:spcBef>
                <a:spcPct val="54000"/>
              </a:spcBef>
              <a:spcAft>
                <a:spcPct val="0"/>
              </a:spcAft>
              <a:buClrTx/>
              <a:buSzTx/>
              <a:buFontTx/>
              <a:buNone/>
              <a:tabLst/>
              <a:defRPr/>
            </a:pPr>
            <a:fld id="{A16CFAD1-D197-4A88-B173-A6412E995EE5}" type="slidenum">
              <a:rPr kumimoji="0" lang="en-GB" sz="800" b="0" i="0" u="none" strike="noStrike" kern="1200" cap="none" spc="0" normalizeH="0" baseline="0" noProof="0" smtClean="0">
                <a:ln>
                  <a:noFill/>
                </a:ln>
                <a:solidFill>
                  <a:srgbClr val="000000"/>
                </a:solidFill>
                <a:effectLst/>
                <a:uLnTx/>
                <a:uFillTx/>
                <a:latin typeface="Cambria"/>
                <a:ea typeface="+mn-ea"/>
                <a:cs typeface="+mn-cs"/>
              </a:rPr>
              <a:pPr marL="0" marR="0" lvl="0" indent="0" algn="r" defTabSz="914400" rtl="0" eaLnBrk="1" fontAlgn="base" latinLnBrk="0" hangingPunct="1">
                <a:lnSpc>
                  <a:spcPct val="108000"/>
                </a:lnSpc>
                <a:spcBef>
                  <a:spcPct val="54000"/>
                </a:spcBef>
                <a:spcAft>
                  <a:spcPct val="0"/>
                </a:spcAft>
                <a:buClrTx/>
                <a:buSzTx/>
                <a:buFontTx/>
                <a:buNone/>
                <a:tabLst/>
                <a:defRPr/>
              </a:pPr>
              <a:t>29</a:t>
            </a:fld>
            <a:endParaRPr kumimoji="0" lang="en-GB" sz="800" b="0" i="0" u="none" strike="noStrike" kern="1200" cap="none" spc="0" normalizeH="0" baseline="0" noProof="0" dirty="0">
              <a:ln>
                <a:noFill/>
              </a:ln>
              <a:solidFill>
                <a:srgbClr val="000000"/>
              </a:solidFill>
              <a:effectLst/>
              <a:uLnTx/>
              <a:uFillTx/>
              <a:latin typeface="Cambria"/>
              <a:ea typeface="+mn-ea"/>
              <a:cs typeface="+mn-cs"/>
            </a:endParaRPr>
          </a:p>
        </p:txBody>
      </p:sp>
    </p:spTree>
    <p:extLst>
      <p:ext uri="{BB962C8B-B14F-4D97-AF65-F5344CB8AC3E}">
        <p14:creationId xmlns:p14="http://schemas.microsoft.com/office/powerpoint/2010/main" val="33883599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Her er tre hovedpointer om, hvorfor projekterne er blevet en succes:</a:t>
            </a:r>
          </a:p>
          <a:p>
            <a:pPr>
              <a:buFont typeface="+mj-lt"/>
              <a:buAutoNum type="arabicPeriod"/>
            </a:pPr>
            <a:r>
              <a:rPr lang="da-DK" b="1" dirty="0"/>
              <a:t>Betydelige effektiviseringsgevinster og hurtig tilbagebetaling</a:t>
            </a:r>
            <a:endParaRPr lang="da-DK" dirty="0"/>
          </a:p>
          <a:p>
            <a:pPr marL="717838" lvl="1" indent="-276092">
              <a:buFont typeface="+mj-lt"/>
              <a:buAutoNum type="arabicPeriod"/>
            </a:pPr>
            <a:r>
              <a:rPr lang="da-DK" dirty="0"/>
              <a:t>Automatiseringsløsningerne har reduceret tidsforbruget markant – f.eks. har Skattestyrelsen sparet 6 årsværk, og Nævnenes Hus har sparet 4 årsværk.</a:t>
            </a:r>
          </a:p>
          <a:p>
            <a:pPr marL="717838" lvl="1" indent="-276092">
              <a:buFont typeface="+mj-lt"/>
              <a:buAutoNum type="arabicPeriod"/>
            </a:pPr>
            <a:r>
              <a:rPr lang="da-DK" dirty="0"/>
              <a:t>Udviklingsomkostningerne er i de fleste projekter blevet tjent hjem inden for det første år efter implementering.</a:t>
            </a:r>
          </a:p>
          <a:p>
            <a:pPr marL="717838" lvl="1" indent="-276092">
              <a:buFont typeface="+mj-lt"/>
              <a:buAutoNum type="arabicPeriod"/>
            </a:pPr>
            <a:r>
              <a:rPr lang="da-DK" dirty="0"/>
              <a:t>Institutionerne oplever en mere effektiv og ensartet sagsbehandling, hvilket øger kvaliteten og brugertilfredsheden.</a:t>
            </a:r>
          </a:p>
          <a:p>
            <a:pPr>
              <a:buFont typeface="+mj-lt"/>
              <a:buAutoNum type="arabicPeriod"/>
            </a:pPr>
            <a:r>
              <a:rPr lang="da-DK" b="1" dirty="0"/>
              <a:t>Tæt integration med eksisterende systemer</a:t>
            </a:r>
            <a:endParaRPr lang="da-DK" dirty="0"/>
          </a:p>
          <a:p>
            <a:pPr marL="717838" lvl="1" indent="-276092">
              <a:buFont typeface="+mj-lt"/>
              <a:buAutoNum type="arabicPeriod"/>
            </a:pPr>
            <a:r>
              <a:rPr lang="da-DK" dirty="0"/>
              <a:t>Løsningerne er designet til at fungere inden for eksisterende fagsystemer, hvilket sikrer høj brugervenlighed og let adoption blandt medarbejderne.</a:t>
            </a:r>
          </a:p>
          <a:p>
            <a:pPr marL="717838" lvl="1" indent="-276092">
              <a:buFont typeface="+mj-lt"/>
              <a:buAutoNum type="arabicPeriod"/>
            </a:pPr>
            <a:r>
              <a:rPr lang="da-DK" dirty="0"/>
              <a:t>Projekterne har haft fokus på fleksibel arkitektur og API-integrationer, hvilket har gjort det lettere at skalere løsningerne.</a:t>
            </a:r>
          </a:p>
          <a:p>
            <a:pPr marL="717838" lvl="1" indent="-276092">
              <a:buFont typeface="+mj-lt"/>
              <a:buAutoNum type="arabicPeriod"/>
            </a:pPr>
            <a:r>
              <a:rPr lang="da-DK" dirty="0"/>
              <a:t>Ved at bygge videre på eksisterende teknologier og data har løsningerne kunnet implementeres hurtigt uden større omstruktureringer.</a:t>
            </a:r>
          </a:p>
          <a:p>
            <a:pPr>
              <a:buFont typeface="+mj-lt"/>
              <a:buAutoNum type="arabicPeriod"/>
            </a:pPr>
            <a:r>
              <a:rPr lang="da-DK" b="1" dirty="0"/>
              <a:t>Stærk organisatorisk forankring og brugerinvolvering</a:t>
            </a:r>
            <a:endParaRPr lang="da-DK" dirty="0"/>
          </a:p>
          <a:p>
            <a:pPr marL="717838" lvl="1" indent="-276092">
              <a:buFont typeface="+mj-lt"/>
              <a:buAutoNum type="arabicPeriod"/>
            </a:pPr>
            <a:r>
              <a:rPr lang="da-DK" dirty="0"/>
              <a:t>Løbende test og inddragelse af medarbejdere har sikret, at løsningerne er tilpasset konkrete forretningsbehov.</a:t>
            </a:r>
          </a:p>
          <a:p>
            <a:pPr marL="717838" lvl="1" indent="-276092">
              <a:buFont typeface="+mj-lt"/>
              <a:buAutoNum type="arabicPeriod"/>
            </a:pPr>
            <a:r>
              <a:rPr lang="da-DK" dirty="0"/>
              <a:t>Ledelsesforankring og strategisk prioritering har været afgørende for, at projekterne har fået de nødvendige ressourcer.</a:t>
            </a:r>
          </a:p>
          <a:p>
            <a:pPr marL="717838" lvl="1" indent="-276092">
              <a:buFont typeface="+mj-lt"/>
              <a:buAutoNum type="arabicPeriod"/>
            </a:pPr>
            <a:r>
              <a:rPr lang="da-DK" dirty="0"/>
              <a:t>Fokus på forankring efter idriftsættelse har sikret, at løsningerne bliver brugt i praksis og ikke blot forbliver pilotprojekter.</a:t>
            </a:r>
          </a:p>
          <a:p>
            <a:r>
              <a:rPr lang="da-DK" dirty="0"/>
              <a:t>Disse tre faktorer – </a:t>
            </a:r>
            <a:r>
              <a:rPr lang="da-DK" b="1" dirty="0"/>
              <a:t>økonomisk gevinst, teknisk integration og organisatorisk forankring</a:t>
            </a:r>
            <a:r>
              <a:rPr lang="da-DK" dirty="0"/>
              <a:t> – har været nøglen til, at projekterne er blevet en succes.</a:t>
            </a:r>
          </a:p>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base" latinLnBrk="0" hangingPunct="1">
              <a:lnSpc>
                <a:spcPct val="108000"/>
              </a:lnSpc>
              <a:spcBef>
                <a:spcPct val="54000"/>
              </a:spcBef>
              <a:spcAft>
                <a:spcPct val="0"/>
              </a:spcAft>
              <a:buClrTx/>
              <a:buSzTx/>
              <a:buFontTx/>
              <a:buNone/>
              <a:tabLst/>
              <a:defRPr/>
            </a:pPr>
            <a:fld id="{A16CFAD1-D197-4A88-B173-A6412E995EE5}" type="slidenum">
              <a:rPr kumimoji="0" lang="en-GB" sz="800" b="0" i="0" u="none" strike="noStrike" kern="1200" cap="none" spc="0" normalizeH="0" baseline="0" noProof="0" smtClean="0">
                <a:ln>
                  <a:noFill/>
                </a:ln>
                <a:solidFill>
                  <a:srgbClr val="000000"/>
                </a:solidFill>
                <a:effectLst/>
                <a:uLnTx/>
                <a:uFillTx/>
                <a:latin typeface="Cambria"/>
                <a:ea typeface="+mn-ea"/>
                <a:cs typeface="+mn-cs"/>
              </a:rPr>
              <a:pPr marL="0" marR="0" lvl="0" indent="0" algn="r" defTabSz="914400" rtl="0" eaLnBrk="1" fontAlgn="base" latinLnBrk="0" hangingPunct="1">
                <a:lnSpc>
                  <a:spcPct val="108000"/>
                </a:lnSpc>
                <a:spcBef>
                  <a:spcPct val="54000"/>
                </a:spcBef>
                <a:spcAft>
                  <a:spcPct val="0"/>
                </a:spcAft>
                <a:buClrTx/>
                <a:buSzTx/>
                <a:buFontTx/>
                <a:buNone/>
                <a:tabLst/>
                <a:defRPr/>
              </a:pPr>
              <a:t>35</a:t>
            </a:fld>
            <a:endParaRPr kumimoji="0" lang="en-GB" sz="800" b="0" i="0" u="none" strike="noStrike" kern="1200" cap="none" spc="0" normalizeH="0" baseline="0" noProof="0" dirty="0">
              <a:ln>
                <a:noFill/>
              </a:ln>
              <a:solidFill>
                <a:srgbClr val="000000"/>
              </a:solidFill>
              <a:effectLst/>
              <a:uLnTx/>
              <a:uFillTx/>
              <a:latin typeface="Cambria"/>
              <a:ea typeface="+mn-ea"/>
              <a:cs typeface="+mn-cs"/>
            </a:endParaRPr>
          </a:p>
        </p:txBody>
      </p:sp>
    </p:spTree>
    <p:extLst>
      <p:ext uri="{BB962C8B-B14F-4D97-AF65-F5344CB8AC3E}">
        <p14:creationId xmlns:p14="http://schemas.microsoft.com/office/powerpoint/2010/main" val="16251444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u="none" dirty="0"/>
              <a:t>Talenoter</a:t>
            </a:r>
          </a:p>
          <a:p>
            <a:endParaRPr lang="da-DK" b="1" u="none" dirty="0"/>
          </a:p>
          <a:p>
            <a:pPr marL="165655" indent="-165655">
              <a:buFont typeface="Arial" panose="020B0604020202020204" pitchFamily="34" charset="0"/>
              <a:buChar char="•"/>
            </a:pPr>
            <a:r>
              <a:rPr lang="da-DK" b="0" u="none" baseline="0" dirty="0"/>
              <a:t>Projektet var et samarbejde mellem Økonomistyrelsen og Nævnenes Hus </a:t>
            </a:r>
            <a:endParaRPr lang="da-DK" b="0" u="none" dirty="0"/>
          </a:p>
          <a:p>
            <a:pPr marL="165655" indent="-165655">
              <a:buFont typeface="Arial" panose="020B0604020202020204" pitchFamily="34" charset="0"/>
              <a:buChar char="•"/>
            </a:pPr>
            <a:r>
              <a:rPr lang="da-DK" dirty="0"/>
              <a:t>Løsningen er integreret med Klageportalen,</a:t>
            </a:r>
            <a:r>
              <a:rPr lang="da-DK" baseline="0" dirty="0"/>
              <a:t> og er </a:t>
            </a:r>
            <a:r>
              <a:rPr lang="da-DK" dirty="0"/>
              <a:t>idriftsat Q3 2023. Fuld udrulning af integrationen forventes Q1 2024.</a:t>
            </a:r>
          </a:p>
          <a:p>
            <a:pPr marL="165655" indent="-165655">
              <a:buFont typeface="Arial" panose="020B0604020202020204" pitchFamily="34" charset="0"/>
              <a:buChar char="•"/>
            </a:pPr>
            <a:r>
              <a:rPr lang="da-DK" b="0" baseline="0" dirty="0"/>
              <a:t>Klageportalen anvendes af 4 ud af 19 klagenævn i Nævnenes Hus, men det forventes, at der bliver tilknyttet yderligere klagenævn, som derfor også vil bruge løsningen.</a:t>
            </a:r>
          </a:p>
          <a:p>
            <a:endParaRPr lang="da-DK" b="1" baseline="0" dirty="0"/>
          </a:p>
          <a:p>
            <a:pPr marL="165655" indent="-165655">
              <a:buFont typeface="Arial" panose="020B0604020202020204" pitchFamily="34" charset="0"/>
              <a:buChar char="•"/>
            </a:pPr>
            <a:r>
              <a:rPr lang="da-DK" baseline="0" dirty="0"/>
              <a:t>Før implementering af </a:t>
            </a:r>
            <a:r>
              <a:rPr lang="da-DK" b="0" baseline="0" dirty="0"/>
              <a:t>løsningen anvendte de 4 klagenævn ca. 9 årsværk på screening af dokumenter fra sager i Klageportalen. </a:t>
            </a:r>
          </a:p>
          <a:p>
            <a:pPr marL="165655" indent="-165655">
              <a:buFont typeface="Arial" panose="020B0604020202020204" pitchFamily="34" charset="0"/>
              <a:buChar char="•"/>
            </a:pPr>
            <a:r>
              <a:rPr lang="da-DK" b="0" baseline="0" dirty="0"/>
              <a:t>Nævnenes Hus forventer at effektivisere screeningsprocessen med mindst 50% for de fire klagenævn, som er bruger Klageportalen</a:t>
            </a:r>
          </a:p>
          <a:p>
            <a:pPr marL="165655" indent="-165655">
              <a:buFont typeface="Arial" panose="020B0604020202020204" pitchFamily="34" charset="0"/>
              <a:buChar char="•"/>
            </a:pPr>
            <a:r>
              <a:rPr lang="da-DK" b="0" baseline="0" dirty="0"/>
              <a:t>Derudover forventes det, at klagesager behandles hurtigere og med reduceret liggetid.</a:t>
            </a:r>
          </a:p>
          <a:p>
            <a:pPr marL="165655" indent="-165655">
              <a:buFontTx/>
              <a:buChar char="-"/>
            </a:pPr>
            <a:endParaRPr lang="da-DK" baseline="0" dirty="0"/>
          </a:p>
          <a:p>
            <a:pPr marL="165655" indent="-165655">
              <a:buFont typeface="Arial" panose="020B0604020202020204" pitchFamily="34" charset="0"/>
              <a:buChar char="•"/>
            </a:pPr>
            <a:r>
              <a:rPr lang="da-DK" baseline="0" dirty="0"/>
              <a:t>Nævnenes Hus forventer at udvikle flere integrationer og anvendelser til GDPR-scanneren, herunder scanning af fildrev og integration til ESDH-system.</a:t>
            </a:r>
          </a:p>
          <a:p>
            <a:pPr marL="165655" indent="-165655">
              <a:buFont typeface="Arial" panose="020B0604020202020204" pitchFamily="34" charset="0"/>
              <a:buChar char="•"/>
            </a:pPr>
            <a:r>
              <a:rPr lang="da-DK" baseline="0" dirty="0"/>
              <a:t>Desuden forventes der at blive udviklet integrationer til </a:t>
            </a:r>
          </a:p>
          <a:p>
            <a:pPr marL="607402" lvl="1" indent="-165655">
              <a:buFont typeface="Courier New" panose="02070309020205020404" pitchFamily="49" charset="0"/>
              <a:buChar char="o"/>
            </a:pPr>
            <a:r>
              <a:rPr lang="da-DK" baseline="0" dirty="0"/>
              <a:t>Afgørelsesportalen, hvor afgørelser skal anonymiseres inden de offentliggøres</a:t>
            </a:r>
          </a:p>
          <a:p>
            <a:pPr marL="607402" lvl="1" indent="-165655">
              <a:buFont typeface="Courier New" panose="02070309020205020404" pitchFamily="49" charset="0"/>
              <a:buChar char="o"/>
            </a:pPr>
            <a:r>
              <a:rPr lang="da-DK" baseline="0" dirty="0"/>
              <a:t>ESDH-system (Public 360)</a:t>
            </a:r>
          </a:p>
          <a:p>
            <a:pPr marL="607402" lvl="1" indent="-165655">
              <a:buFont typeface="Courier New" panose="02070309020205020404" pitchFamily="49" charset="0"/>
              <a:buChar char="o"/>
            </a:pPr>
            <a:r>
              <a:rPr lang="da-DK" baseline="0" dirty="0"/>
              <a:t>Scanning af sagsbehandleres fildrev for dokumenter med personfølsomme oplysninger til journalisering</a:t>
            </a:r>
          </a:p>
        </p:txBody>
      </p:sp>
      <p:sp>
        <p:nvSpPr>
          <p:cNvPr id="4" name="Pladsholder til slidenummer 3"/>
          <p:cNvSpPr>
            <a:spLocks noGrp="1"/>
          </p:cNvSpPr>
          <p:nvPr>
            <p:ph type="sldNum" sz="quarter" idx="10"/>
          </p:nvPr>
        </p:nvSpPr>
        <p:spPr/>
        <p:txBody>
          <a:bodyPr/>
          <a:lstStyle/>
          <a:p>
            <a:pPr marL="0" marR="0" lvl="0" indent="0" algn="r" defTabSz="883493" rtl="0" eaLnBrk="1" fontAlgn="base" latinLnBrk="0" hangingPunct="1">
              <a:lnSpc>
                <a:spcPct val="108000"/>
              </a:lnSpc>
              <a:spcBef>
                <a:spcPct val="54000"/>
              </a:spcBef>
              <a:spcAft>
                <a:spcPct val="0"/>
              </a:spcAft>
              <a:buClrTx/>
              <a:buSzTx/>
              <a:buFontTx/>
              <a:buNone/>
              <a:tabLst/>
              <a:defRPr/>
            </a:pPr>
            <a:fld id="{A16CFAD1-D197-4A88-B173-A6412E995EE5}" type="slidenum">
              <a:rPr kumimoji="0" lang="en-GB" sz="800" b="0" i="0" u="none" strike="noStrike" kern="1200" cap="none" spc="0" normalizeH="0" baseline="0" noProof="0">
                <a:ln>
                  <a:noFill/>
                </a:ln>
                <a:solidFill>
                  <a:srgbClr val="000000"/>
                </a:solidFill>
                <a:effectLst/>
                <a:uLnTx/>
                <a:uFillTx/>
                <a:latin typeface="Cambria"/>
                <a:ea typeface="+mn-ea"/>
                <a:cs typeface="+mn-cs"/>
              </a:rPr>
              <a:pPr marL="0" marR="0" lvl="0" indent="0" algn="r" defTabSz="883493" rtl="0" eaLnBrk="1" fontAlgn="base" latinLnBrk="0" hangingPunct="1">
                <a:lnSpc>
                  <a:spcPct val="108000"/>
                </a:lnSpc>
                <a:spcBef>
                  <a:spcPct val="54000"/>
                </a:spcBef>
                <a:spcAft>
                  <a:spcPct val="0"/>
                </a:spcAft>
                <a:buClrTx/>
                <a:buSzTx/>
                <a:buFontTx/>
                <a:buNone/>
                <a:tabLst/>
                <a:defRPr/>
              </a:pPr>
              <a:t>38</a:t>
            </a:fld>
            <a:endParaRPr kumimoji="0" lang="en-GB" sz="800" b="0" i="0" u="none" strike="noStrike" kern="1200" cap="none" spc="0" normalizeH="0" baseline="0" noProof="0" dirty="0">
              <a:ln>
                <a:noFill/>
              </a:ln>
              <a:solidFill>
                <a:srgbClr val="000000"/>
              </a:solidFill>
              <a:effectLst/>
              <a:uLnTx/>
              <a:uFillTx/>
              <a:latin typeface="Cambria"/>
              <a:ea typeface="+mn-ea"/>
              <a:cs typeface="+mn-cs"/>
            </a:endParaRPr>
          </a:p>
        </p:txBody>
      </p:sp>
    </p:spTree>
    <p:extLst>
      <p:ext uri="{BB962C8B-B14F-4D97-AF65-F5344CB8AC3E}">
        <p14:creationId xmlns:p14="http://schemas.microsoft.com/office/powerpoint/2010/main" val="17709143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u="none" dirty="0"/>
              <a:t>Talenoter</a:t>
            </a:r>
          </a:p>
          <a:p>
            <a:endParaRPr lang="da-DK" b="1" u="none" dirty="0"/>
          </a:p>
          <a:p>
            <a:pPr marL="165655" indent="-165655">
              <a:buFont typeface="Arial" panose="020B0604020202020204" pitchFamily="34" charset="0"/>
              <a:buChar char="•"/>
            </a:pPr>
            <a:r>
              <a:rPr lang="da-DK" b="0" u="none" baseline="0" dirty="0"/>
              <a:t>Projektet var et samarbejde mellem Økonomistyrelsen og Nævnenes Hus </a:t>
            </a:r>
            <a:endParaRPr lang="da-DK" b="0" u="none" dirty="0"/>
          </a:p>
          <a:p>
            <a:pPr marL="165655" indent="-165655">
              <a:buFont typeface="Arial" panose="020B0604020202020204" pitchFamily="34" charset="0"/>
              <a:buChar char="•"/>
            </a:pPr>
            <a:r>
              <a:rPr lang="da-DK" dirty="0"/>
              <a:t>Løsningen er integreret med Klageportalen,</a:t>
            </a:r>
            <a:r>
              <a:rPr lang="da-DK" baseline="0" dirty="0"/>
              <a:t> og er </a:t>
            </a:r>
            <a:r>
              <a:rPr lang="da-DK" dirty="0"/>
              <a:t>idriftsat Q3 2023. Fuld udrulning af integrationen forventes Q1 2024.</a:t>
            </a:r>
          </a:p>
          <a:p>
            <a:pPr marL="165655" indent="-165655">
              <a:buFont typeface="Arial" panose="020B0604020202020204" pitchFamily="34" charset="0"/>
              <a:buChar char="•"/>
            </a:pPr>
            <a:r>
              <a:rPr lang="da-DK" b="0" baseline="0" dirty="0"/>
              <a:t>Klageportalen anvendes af 4 ud af 19 klagenævn i Nævnenes Hus, men det forventes, at der bliver tilknyttet yderligere klagenævn, som derfor også vil bruge løsningen.</a:t>
            </a:r>
          </a:p>
          <a:p>
            <a:endParaRPr lang="da-DK" b="1" baseline="0" dirty="0"/>
          </a:p>
          <a:p>
            <a:pPr marL="165655" indent="-165655">
              <a:buFont typeface="Arial" panose="020B0604020202020204" pitchFamily="34" charset="0"/>
              <a:buChar char="•"/>
            </a:pPr>
            <a:r>
              <a:rPr lang="da-DK" baseline="0" dirty="0"/>
              <a:t>Før implementering af </a:t>
            </a:r>
            <a:r>
              <a:rPr lang="da-DK" b="0" baseline="0" dirty="0"/>
              <a:t>løsningen anvendte de 4 klagenævn ca. 9 årsværk på screening af dokumenter fra sager i Klageportalen. </a:t>
            </a:r>
          </a:p>
          <a:p>
            <a:pPr marL="165655" indent="-165655">
              <a:buFont typeface="Arial" panose="020B0604020202020204" pitchFamily="34" charset="0"/>
              <a:buChar char="•"/>
            </a:pPr>
            <a:r>
              <a:rPr lang="da-DK" b="0" baseline="0" dirty="0"/>
              <a:t>Nævnenes Hus forventer at effektivisere screeningsprocessen med mindst 50% for de fire klagenævn, som er bruger Klageportalen</a:t>
            </a:r>
          </a:p>
          <a:p>
            <a:pPr marL="165655" indent="-165655">
              <a:buFont typeface="Arial" panose="020B0604020202020204" pitchFamily="34" charset="0"/>
              <a:buChar char="•"/>
            </a:pPr>
            <a:r>
              <a:rPr lang="da-DK" b="0" baseline="0" dirty="0"/>
              <a:t>Derudover forventes det, at klagesager behandles hurtigere og med reduceret liggetid.</a:t>
            </a:r>
          </a:p>
          <a:p>
            <a:pPr marL="165655" indent="-165655">
              <a:buFontTx/>
              <a:buChar char="-"/>
            </a:pPr>
            <a:endParaRPr lang="da-DK" baseline="0" dirty="0"/>
          </a:p>
          <a:p>
            <a:pPr marL="165655" indent="-165655">
              <a:buFont typeface="Arial" panose="020B0604020202020204" pitchFamily="34" charset="0"/>
              <a:buChar char="•"/>
            </a:pPr>
            <a:r>
              <a:rPr lang="da-DK" baseline="0" dirty="0"/>
              <a:t>Nævnenes Hus forventer at udvikle flere integrationer og anvendelser til GDPR-scanneren, herunder scanning af fildrev og integration til ESDH-system.</a:t>
            </a:r>
          </a:p>
          <a:p>
            <a:pPr marL="165655" indent="-165655">
              <a:buFont typeface="Arial" panose="020B0604020202020204" pitchFamily="34" charset="0"/>
              <a:buChar char="•"/>
            </a:pPr>
            <a:r>
              <a:rPr lang="da-DK" baseline="0" dirty="0"/>
              <a:t>Desuden forventes der at blive udviklet integrationer til </a:t>
            </a:r>
          </a:p>
          <a:p>
            <a:pPr marL="607402" lvl="1" indent="-165655">
              <a:buFont typeface="Courier New" panose="02070309020205020404" pitchFamily="49" charset="0"/>
              <a:buChar char="o"/>
            </a:pPr>
            <a:r>
              <a:rPr lang="da-DK" baseline="0" dirty="0"/>
              <a:t>Afgørelsesportalen, hvor afgørelser skal anonymiseres inden de offentliggøres</a:t>
            </a:r>
          </a:p>
          <a:p>
            <a:pPr marL="607402" lvl="1" indent="-165655">
              <a:buFont typeface="Courier New" panose="02070309020205020404" pitchFamily="49" charset="0"/>
              <a:buChar char="o"/>
            </a:pPr>
            <a:r>
              <a:rPr lang="da-DK" baseline="0" dirty="0"/>
              <a:t>ESDH-system (Public 360)</a:t>
            </a:r>
          </a:p>
          <a:p>
            <a:pPr marL="607402" lvl="1" indent="-165655">
              <a:buFont typeface="Courier New" panose="02070309020205020404" pitchFamily="49" charset="0"/>
              <a:buChar char="o"/>
            </a:pPr>
            <a:r>
              <a:rPr lang="da-DK" baseline="0" dirty="0"/>
              <a:t>Scanning af sagsbehandleres fildrev for dokumenter med personfølsomme oplysninger til journalisering</a:t>
            </a:r>
          </a:p>
        </p:txBody>
      </p:sp>
      <p:sp>
        <p:nvSpPr>
          <p:cNvPr id="4" name="Pladsholder til slidenummer 3"/>
          <p:cNvSpPr>
            <a:spLocks noGrp="1"/>
          </p:cNvSpPr>
          <p:nvPr>
            <p:ph type="sldNum" sz="quarter" idx="10"/>
          </p:nvPr>
        </p:nvSpPr>
        <p:spPr/>
        <p:txBody>
          <a:bodyPr/>
          <a:lstStyle/>
          <a:p>
            <a:pPr marL="0" marR="0" lvl="0" indent="0" algn="r" defTabSz="883493" rtl="0" eaLnBrk="1" fontAlgn="base" latinLnBrk="0" hangingPunct="1">
              <a:lnSpc>
                <a:spcPct val="108000"/>
              </a:lnSpc>
              <a:spcBef>
                <a:spcPct val="54000"/>
              </a:spcBef>
              <a:spcAft>
                <a:spcPct val="0"/>
              </a:spcAft>
              <a:buClrTx/>
              <a:buSzTx/>
              <a:buFontTx/>
              <a:buNone/>
              <a:tabLst/>
              <a:defRPr/>
            </a:pPr>
            <a:fld id="{A16CFAD1-D197-4A88-B173-A6412E995EE5}" type="slidenum">
              <a:rPr kumimoji="0" lang="en-GB" sz="800" b="0" i="0" u="none" strike="noStrike" kern="1200" cap="none" spc="0" normalizeH="0" baseline="0" noProof="0">
                <a:ln>
                  <a:noFill/>
                </a:ln>
                <a:solidFill>
                  <a:srgbClr val="000000"/>
                </a:solidFill>
                <a:effectLst/>
                <a:uLnTx/>
                <a:uFillTx/>
                <a:latin typeface="Cambria"/>
                <a:ea typeface="+mn-ea"/>
                <a:cs typeface="+mn-cs"/>
              </a:rPr>
              <a:pPr marL="0" marR="0" lvl="0" indent="0" algn="r" defTabSz="883493" rtl="0" eaLnBrk="1" fontAlgn="base" latinLnBrk="0" hangingPunct="1">
                <a:lnSpc>
                  <a:spcPct val="108000"/>
                </a:lnSpc>
                <a:spcBef>
                  <a:spcPct val="54000"/>
                </a:spcBef>
                <a:spcAft>
                  <a:spcPct val="0"/>
                </a:spcAft>
                <a:buClrTx/>
                <a:buSzTx/>
                <a:buFontTx/>
                <a:buNone/>
                <a:tabLst/>
                <a:defRPr/>
              </a:pPr>
              <a:t>42</a:t>
            </a:fld>
            <a:endParaRPr kumimoji="0" lang="en-GB" sz="800" b="0" i="0" u="none" strike="noStrike" kern="1200" cap="none" spc="0" normalizeH="0" baseline="0" noProof="0" dirty="0">
              <a:ln>
                <a:noFill/>
              </a:ln>
              <a:solidFill>
                <a:srgbClr val="000000"/>
              </a:solidFill>
              <a:effectLst/>
              <a:uLnTx/>
              <a:uFillTx/>
              <a:latin typeface="Cambria"/>
              <a:ea typeface="+mn-ea"/>
              <a:cs typeface="+mn-cs"/>
            </a:endParaRPr>
          </a:p>
        </p:txBody>
      </p:sp>
    </p:spTree>
    <p:extLst>
      <p:ext uri="{BB962C8B-B14F-4D97-AF65-F5344CB8AC3E}">
        <p14:creationId xmlns:p14="http://schemas.microsoft.com/office/powerpoint/2010/main" val="19378426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883493" rtl="0" eaLnBrk="1" fontAlgn="base" latinLnBrk="0" hangingPunct="1">
              <a:lnSpc>
                <a:spcPct val="108000"/>
              </a:lnSpc>
              <a:spcBef>
                <a:spcPct val="54000"/>
              </a:spcBef>
              <a:spcAft>
                <a:spcPct val="0"/>
              </a:spcAft>
              <a:buClrTx/>
              <a:buSzTx/>
              <a:buFontTx/>
              <a:buNone/>
              <a:tabLst/>
              <a:defRPr/>
            </a:pPr>
            <a:fld id="{A16CFAD1-D197-4A88-B173-A6412E995EE5}" type="slidenum">
              <a:rPr kumimoji="0" lang="en-GB" sz="800" b="0" i="0" u="none" strike="noStrike" kern="1200" cap="none" spc="0" normalizeH="0" baseline="0" noProof="0">
                <a:ln>
                  <a:noFill/>
                </a:ln>
                <a:solidFill>
                  <a:srgbClr val="000000"/>
                </a:solidFill>
                <a:effectLst/>
                <a:uLnTx/>
                <a:uFillTx/>
                <a:latin typeface="Cambria"/>
                <a:ea typeface="+mn-ea"/>
                <a:cs typeface="+mn-cs"/>
              </a:rPr>
              <a:pPr marL="0" marR="0" lvl="0" indent="0" algn="r" defTabSz="883493" rtl="0" eaLnBrk="1" fontAlgn="base" latinLnBrk="0" hangingPunct="1">
                <a:lnSpc>
                  <a:spcPct val="108000"/>
                </a:lnSpc>
                <a:spcBef>
                  <a:spcPct val="54000"/>
                </a:spcBef>
                <a:spcAft>
                  <a:spcPct val="0"/>
                </a:spcAft>
                <a:buClrTx/>
                <a:buSzTx/>
                <a:buFontTx/>
                <a:buNone/>
                <a:tabLst/>
                <a:defRPr/>
              </a:pPr>
              <a:t>43</a:t>
            </a:fld>
            <a:endParaRPr kumimoji="0" lang="en-GB" sz="800" b="0" i="0" u="none" strike="noStrike" kern="1200" cap="none" spc="0" normalizeH="0" baseline="0" noProof="0" dirty="0">
              <a:ln>
                <a:noFill/>
              </a:ln>
              <a:solidFill>
                <a:srgbClr val="000000"/>
              </a:solidFill>
              <a:effectLst/>
              <a:uLnTx/>
              <a:uFillTx/>
              <a:latin typeface="Cambria"/>
              <a:ea typeface="+mn-ea"/>
              <a:cs typeface="+mn-cs"/>
            </a:endParaRPr>
          </a:p>
        </p:txBody>
      </p:sp>
    </p:spTree>
    <p:extLst>
      <p:ext uri="{BB962C8B-B14F-4D97-AF65-F5344CB8AC3E}">
        <p14:creationId xmlns:p14="http://schemas.microsoft.com/office/powerpoint/2010/main" val="26815282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CD679C-613F-3F88-ACA2-9634F0355210}"/>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24566EE1-9379-C74D-B86F-940A76740C98}"/>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407EDFD8-DF47-D408-BA00-D285E4CF0734}"/>
              </a:ext>
            </a:extLst>
          </p:cNvPr>
          <p:cNvSpPr>
            <a:spLocks noGrp="1"/>
          </p:cNvSpPr>
          <p:nvPr>
            <p:ph type="body" idx="1"/>
          </p:nvPr>
        </p:nvSpPr>
        <p:spPr/>
        <p:txBody>
          <a:bodyPr/>
          <a:lstStyle/>
          <a:p>
            <a:endParaRPr lang="en-GB"/>
          </a:p>
        </p:txBody>
      </p:sp>
      <p:sp>
        <p:nvSpPr>
          <p:cNvPr id="4" name="Pladsholder til slidenummer 3">
            <a:extLst>
              <a:ext uri="{FF2B5EF4-FFF2-40B4-BE49-F238E27FC236}">
                <a16:creationId xmlns:a16="http://schemas.microsoft.com/office/drawing/2014/main" id="{E25E817D-6B46-389E-12FA-5417E30BE33C}"/>
              </a:ext>
            </a:extLst>
          </p:cNvPr>
          <p:cNvSpPr>
            <a:spLocks noGrp="1"/>
          </p:cNvSpPr>
          <p:nvPr>
            <p:ph type="sldNum" sz="quarter" idx="5"/>
          </p:nvPr>
        </p:nvSpPr>
        <p:spPr/>
        <p:txBody>
          <a:bodyPr/>
          <a:lstStyle/>
          <a:p>
            <a:fld id="{1B1D025B-ACD2-45C1-B156-1DDB470CE319}" type="slidenum">
              <a:rPr lang="en-GB" smtClean="0"/>
              <a:t>3</a:t>
            </a:fld>
            <a:endParaRPr lang="en-GB"/>
          </a:p>
        </p:txBody>
      </p:sp>
      <p:sp>
        <p:nvSpPr>
          <p:cNvPr id="5" name="Pladsholder til dato 4">
            <a:extLst>
              <a:ext uri="{FF2B5EF4-FFF2-40B4-BE49-F238E27FC236}">
                <a16:creationId xmlns:a16="http://schemas.microsoft.com/office/drawing/2014/main" id="{0BA9B537-AB91-5D18-42F2-46F98EC61A82}"/>
              </a:ext>
            </a:extLst>
          </p:cNvPr>
          <p:cNvSpPr>
            <a:spLocks noGrp="1"/>
          </p:cNvSpPr>
          <p:nvPr>
            <p:ph type="dt" idx="1"/>
          </p:nvPr>
        </p:nvSpPr>
        <p:spPr/>
        <p:txBody>
          <a:bodyPr/>
          <a:lstStyle/>
          <a:p>
            <a:fld id="{5292381E-98FC-4CD6-8731-DA898897F5C1}" type="datetime1">
              <a:rPr lang="en-GB" smtClean="0"/>
              <a:t>07/10/2025</a:t>
            </a:fld>
            <a:endParaRPr lang="en-GB"/>
          </a:p>
        </p:txBody>
      </p:sp>
      <p:sp>
        <p:nvSpPr>
          <p:cNvPr id="6" name="Pladsholder til sidehoved 5">
            <a:extLst>
              <a:ext uri="{FF2B5EF4-FFF2-40B4-BE49-F238E27FC236}">
                <a16:creationId xmlns:a16="http://schemas.microsoft.com/office/drawing/2014/main" id="{E31876E2-DDC7-C687-DB15-7D184A2FAB32}"/>
              </a:ext>
            </a:extLst>
          </p:cNvPr>
          <p:cNvSpPr>
            <a:spLocks noGrp="1"/>
          </p:cNvSpPr>
          <p:nvPr>
            <p:ph type="hdr" sz="quarter"/>
          </p:nvPr>
        </p:nvSpPr>
        <p:spPr/>
        <p:txBody>
          <a:bodyPr/>
          <a:lstStyle/>
          <a:p>
            <a:endParaRPr lang="en-GB"/>
          </a:p>
        </p:txBody>
      </p:sp>
      <p:sp>
        <p:nvSpPr>
          <p:cNvPr id="7" name="Pladsholder til sidefod 6">
            <a:extLst>
              <a:ext uri="{FF2B5EF4-FFF2-40B4-BE49-F238E27FC236}">
                <a16:creationId xmlns:a16="http://schemas.microsoft.com/office/drawing/2014/main" id="{39609773-BE86-F079-17EB-78938C34DD42}"/>
              </a:ext>
            </a:extLst>
          </p:cNvPr>
          <p:cNvSpPr>
            <a:spLocks noGrp="1"/>
          </p:cNvSpPr>
          <p:nvPr>
            <p:ph type="ftr" sz="quarter" idx="4"/>
          </p:nvPr>
        </p:nvSpPr>
        <p:spPr/>
        <p:txBody>
          <a:bodyPr/>
          <a:lstStyle/>
          <a:p>
            <a:endParaRPr lang="en-GB"/>
          </a:p>
        </p:txBody>
      </p:sp>
    </p:spTree>
    <p:extLst>
      <p:ext uri="{BB962C8B-B14F-4D97-AF65-F5344CB8AC3E}">
        <p14:creationId xmlns:p14="http://schemas.microsoft.com/office/powerpoint/2010/main" val="17009140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Talenoter</a:t>
            </a:r>
          </a:p>
          <a:p>
            <a:endParaRPr lang="da-DK" b="1" dirty="0"/>
          </a:p>
          <a:p>
            <a:pPr marL="165655" indent="-165655">
              <a:buFont typeface="Arial" panose="020B0604020202020204" pitchFamily="34" charset="0"/>
              <a:buChar char="•"/>
            </a:pPr>
            <a:r>
              <a:rPr lang="da-DK" b="0" dirty="0"/>
              <a:t>Projektet var</a:t>
            </a:r>
            <a:r>
              <a:rPr lang="da-DK" b="0" baseline="0" dirty="0"/>
              <a:t> et samarbejdsprojekt mellem SKTST, UFST og ØS</a:t>
            </a:r>
          </a:p>
          <a:p>
            <a:pPr marL="165655" indent="-165655">
              <a:buFont typeface="Arial" panose="020B0604020202020204" pitchFamily="34" charset="0"/>
              <a:buChar char="•"/>
            </a:pPr>
            <a:r>
              <a:rPr lang="da-DK" b="0" baseline="0" dirty="0"/>
              <a:t>Løsningen blev udviklet, produktionslagt og forretningsimplementeret over en periode på ca. 10 måneder og har kørt stabilt i drift siden oktober 2023</a:t>
            </a:r>
          </a:p>
          <a:p>
            <a:pPr marL="165655" indent="-165655">
              <a:buFont typeface="Arial" panose="020B0604020202020204" pitchFamily="34" charset="0"/>
              <a:buChar char="•"/>
            </a:pPr>
            <a:endParaRPr lang="da-DK" b="0" baseline="0" dirty="0"/>
          </a:p>
          <a:p>
            <a:pPr marL="165655" indent="-165655">
              <a:buFont typeface="Arial" panose="020B0604020202020204" pitchFamily="34" charset="0"/>
              <a:buChar char="•"/>
            </a:pPr>
            <a:r>
              <a:rPr lang="da-DK" b="0" baseline="0" dirty="0"/>
              <a:t>Tidligere brugte de mest erfarne medarbejdere i vejledningen en stor del af deres tid på at fordele henvendelser fra skatteydere mellem kontorer og ud til vejledere</a:t>
            </a:r>
          </a:p>
          <a:p>
            <a:pPr marL="165655" indent="-165655">
              <a:buFont typeface="Arial" panose="020B0604020202020204" pitchFamily="34" charset="0"/>
              <a:buChar char="•"/>
            </a:pPr>
            <a:r>
              <a:rPr lang="da-DK" b="0" baseline="0" dirty="0"/>
              <a:t>I dag sender løsningen automatisk henvendelser ud til vejledere</a:t>
            </a:r>
          </a:p>
          <a:p>
            <a:pPr marL="165655" indent="-165655">
              <a:buFont typeface="Arial" panose="020B0604020202020204" pitchFamily="34" charset="0"/>
              <a:buChar char="•"/>
            </a:pPr>
            <a:r>
              <a:rPr lang="da-DK" b="0" baseline="0" dirty="0"/>
              <a:t>Med løsningen bliver de erfarne medarbejderes ekspertise kun inddraget til visitering, når modellen visiterer forkert</a:t>
            </a:r>
          </a:p>
          <a:p>
            <a:pPr marL="165655" indent="-165655">
              <a:buFont typeface="Arial" panose="020B0604020202020204" pitchFamily="34" charset="0"/>
              <a:buChar char="•"/>
            </a:pPr>
            <a:r>
              <a:rPr lang="da-DK" b="0" baseline="0" dirty="0"/>
              <a:t>Det frigiver en stor mængde tid, som i stedet kan bruges på vejledningsopgaven</a:t>
            </a:r>
          </a:p>
          <a:p>
            <a:pPr marL="165655" indent="-165655">
              <a:buFont typeface="Arial" panose="020B0604020202020204" pitchFamily="34" charset="0"/>
              <a:buChar char="•"/>
            </a:pPr>
            <a:r>
              <a:rPr lang="da-DK" b="0" baseline="0" dirty="0"/>
              <a:t>Samlet frigiver løsningen forventet 6 ÅV</a:t>
            </a:r>
          </a:p>
          <a:p>
            <a:endParaRPr lang="da-DK" b="0" baseline="0" dirty="0"/>
          </a:p>
          <a:p>
            <a:pPr marL="165655" indent="-165655">
              <a:buFont typeface="Arial" panose="020B0604020202020204" pitchFamily="34" charset="0"/>
              <a:buChar char="•"/>
            </a:pPr>
            <a:r>
              <a:rPr lang="da-DK" b="0" baseline="0" dirty="0"/>
              <a:t>Løsningen er indledningsvist opsat til vejledningsområdet, men der er desuden mulighed for at udvide den til sagsbehandlingsområderne på længere sigt</a:t>
            </a:r>
          </a:p>
          <a:p>
            <a:pPr marL="165655" indent="-165655">
              <a:buFont typeface="Arial" panose="020B0604020202020204" pitchFamily="34" charset="0"/>
              <a:buChar char="•"/>
            </a:pPr>
            <a:r>
              <a:rPr lang="da-DK" b="0" baseline="0" dirty="0"/>
              <a:t>Udvidelse kan fordoble gevinsten</a:t>
            </a:r>
          </a:p>
        </p:txBody>
      </p:sp>
      <p:sp>
        <p:nvSpPr>
          <p:cNvPr id="4" name="Pladsholder til slidenummer 3"/>
          <p:cNvSpPr>
            <a:spLocks noGrp="1"/>
          </p:cNvSpPr>
          <p:nvPr>
            <p:ph type="sldNum" sz="quarter" idx="10"/>
          </p:nvPr>
        </p:nvSpPr>
        <p:spPr/>
        <p:txBody>
          <a:bodyPr/>
          <a:lstStyle/>
          <a:p>
            <a:pPr marL="0" marR="0" lvl="0" indent="0" algn="r" defTabSz="883493" rtl="0" eaLnBrk="1" fontAlgn="auto" latinLnBrk="0" hangingPunct="1">
              <a:lnSpc>
                <a:spcPct val="100000"/>
              </a:lnSpc>
              <a:spcBef>
                <a:spcPts val="0"/>
              </a:spcBef>
              <a:spcAft>
                <a:spcPts val="0"/>
              </a:spcAft>
              <a:buClrTx/>
              <a:buSzTx/>
              <a:buFontTx/>
              <a:buNone/>
              <a:tabLst/>
              <a:defRPr/>
            </a:pPr>
            <a:fld id="{EF31819A-68BB-4201-B633-B6C84C6CD2B7}" type="slidenum">
              <a:rPr kumimoji="0" lang="da-DK"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883493" rtl="0" eaLnBrk="1" fontAlgn="auto" latinLnBrk="0" hangingPunct="1">
                <a:lnSpc>
                  <a:spcPct val="100000"/>
                </a:lnSpc>
                <a:spcBef>
                  <a:spcPts val="0"/>
                </a:spcBef>
                <a:spcAft>
                  <a:spcPts val="0"/>
                </a:spcAft>
                <a:buClrTx/>
                <a:buSzTx/>
                <a:buFontTx/>
                <a:buNone/>
                <a:tabLst/>
                <a:defRPr/>
              </a:pPr>
              <a:t>45</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51023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KENNETH</a:t>
            </a:r>
          </a:p>
        </p:txBody>
      </p:sp>
      <p:sp>
        <p:nvSpPr>
          <p:cNvPr id="4" name="Pladsholder til slidenummer 3"/>
          <p:cNvSpPr>
            <a:spLocks noGrp="1"/>
          </p:cNvSpPr>
          <p:nvPr>
            <p:ph type="sldNum" sz="quarter" idx="10"/>
          </p:nvPr>
        </p:nvSpPr>
        <p:spPr/>
        <p:txBody>
          <a:bodyPr/>
          <a:lstStyle/>
          <a:p>
            <a:pPr marL="0" marR="0" lvl="0" indent="0" algn="r" defTabSz="914400" rtl="0" eaLnBrk="1" fontAlgn="base" latinLnBrk="0" hangingPunct="1">
              <a:lnSpc>
                <a:spcPct val="108000"/>
              </a:lnSpc>
              <a:spcBef>
                <a:spcPct val="54000"/>
              </a:spcBef>
              <a:spcAft>
                <a:spcPct val="0"/>
              </a:spcAft>
              <a:buClrTx/>
              <a:buSzTx/>
              <a:buFontTx/>
              <a:buNone/>
              <a:tabLst/>
              <a:defRPr/>
            </a:pPr>
            <a:fld id="{A16CFAD1-D197-4A88-B173-A6412E995EE5}" type="slidenum">
              <a:rPr kumimoji="0" lang="en-GB" sz="800" b="0" i="0" u="none" strike="noStrike" kern="1200" cap="none" spc="0" normalizeH="0" baseline="0" noProof="0" smtClean="0">
                <a:ln>
                  <a:noFill/>
                </a:ln>
                <a:solidFill>
                  <a:srgbClr val="000000"/>
                </a:solidFill>
                <a:effectLst/>
                <a:uLnTx/>
                <a:uFillTx/>
                <a:latin typeface="Cambria"/>
                <a:ea typeface="+mn-ea"/>
                <a:cs typeface="+mn-cs"/>
              </a:rPr>
              <a:pPr marL="0" marR="0" lvl="0" indent="0" algn="r" defTabSz="914400" rtl="0" eaLnBrk="1" fontAlgn="base" latinLnBrk="0" hangingPunct="1">
                <a:lnSpc>
                  <a:spcPct val="108000"/>
                </a:lnSpc>
                <a:spcBef>
                  <a:spcPct val="54000"/>
                </a:spcBef>
                <a:spcAft>
                  <a:spcPct val="0"/>
                </a:spcAft>
                <a:buClrTx/>
                <a:buSzTx/>
                <a:buFontTx/>
                <a:buNone/>
                <a:tabLst/>
                <a:defRPr/>
              </a:pPr>
              <a:t>46</a:t>
            </a:fld>
            <a:endParaRPr kumimoji="0" lang="en-GB" sz="800" b="0" i="0" u="none" strike="noStrike" kern="1200" cap="none" spc="0" normalizeH="0" baseline="0" noProof="0" dirty="0">
              <a:ln>
                <a:noFill/>
              </a:ln>
              <a:solidFill>
                <a:srgbClr val="000000"/>
              </a:solidFill>
              <a:effectLst/>
              <a:uLnTx/>
              <a:uFillTx/>
              <a:latin typeface="Cambria"/>
              <a:ea typeface="+mn-ea"/>
              <a:cs typeface="+mn-cs"/>
            </a:endParaRPr>
          </a:p>
        </p:txBody>
      </p:sp>
    </p:spTree>
    <p:extLst>
      <p:ext uri="{BB962C8B-B14F-4D97-AF65-F5344CB8AC3E}">
        <p14:creationId xmlns:p14="http://schemas.microsoft.com/office/powerpoint/2010/main" val="23546318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D8F75C-B1C4-7FF3-B06C-7F9C798A66EE}"/>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FD7BA1AD-5C53-7790-0621-F92A12BD18D7}"/>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6F4A0024-00A1-A44C-5D99-2CF694B09CE0}"/>
              </a:ext>
            </a:extLst>
          </p:cNvPr>
          <p:cNvSpPr>
            <a:spLocks noGrp="1"/>
          </p:cNvSpPr>
          <p:nvPr>
            <p:ph type="body" idx="1"/>
          </p:nvPr>
        </p:nvSpPr>
        <p:spPr/>
        <p:txBody>
          <a:bodyPr/>
          <a:lstStyle/>
          <a:p>
            <a:pPr>
              <a:buNone/>
            </a:pPr>
            <a:r>
              <a:rPr lang="da-DK" dirty="0"/>
              <a:t>ØSA er kendetegnet ved at være en billig, specialtilpasset og leverandøruafhængig løsning, hvilket giver fleksibilitet og omkostningseffektivitet. </a:t>
            </a:r>
          </a:p>
          <a:p>
            <a:pPr>
              <a:buNone/>
            </a:pPr>
            <a:endParaRPr lang="da-DK" dirty="0"/>
          </a:p>
          <a:p>
            <a:pPr>
              <a:buNone/>
            </a:pPr>
            <a:r>
              <a:rPr lang="da-DK" dirty="0"/>
              <a:t>Co-pilot er integreret direkte i Office-pakken, hvilket betyder, at brugerne får nem adgang til avancerede funktioner uden at skulle skifte platform. Den har også adgang til alle vores dokumenter, hvilket sikrer en effektiv og sammenhængende arbejdsproces. </a:t>
            </a:r>
            <a:br>
              <a:rPr lang="da-DK" dirty="0"/>
            </a:br>
            <a:endParaRPr lang="da-DK" dirty="0"/>
          </a:p>
        </p:txBody>
      </p:sp>
      <p:sp>
        <p:nvSpPr>
          <p:cNvPr id="4" name="Pladsholder til slidenummer 3">
            <a:extLst>
              <a:ext uri="{FF2B5EF4-FFF2-40B4-BE49-F238E27FC236}">
                <a16:creationId xmlns:a16="http://schemas.microsoft.com/office/drawing/2014/main" id="{1973861B-7C39-E2FB-3E57-AD8FF4C29531}"/>
              </a:ext>
            </a:extLst>
          </p:cNvPr>
          <p:cNvSpPr>
            <a:spLocks noGrp="1"/>
          </p:cNvSpPr>
          <p:nvPr>
            <p:ph type="sldNum" sz="quarter" idx="5"/>
          </p:nvPr>
        </p:nvSpPr>
        <p:spPr/>
        <p:txBody>
          <a:bodyPr/>
          <a:lstStyle/>
          <a:p>
            <a:pPr marL="0" marR="0" lvl="0" indent="0" algn="r" defTabSz="914400" rtl="0" eaLnBrk="1" fontAlgn="base" latinLnBrk="0" hangingPunct="1">
              <a:lnSpc>
                <a:spcPct val="108000"/>
              </a:lnSpc>
              <a:spcBef>
                <a:spcPct val="54000"/>
              </a:spcBef>
              <a:spcAft>
                <a:spcPct val="0"/>
              </a:spcAft>
              <a:buClrTx/>
              <a:buSzTx/>
              <a:buFontTx/>
              <a:buNone/>
              <a:tabLst/>
              <a:defRPr/>
            </a:pPr>
            <a:fld id="{A16CFAD1-D197-4A88-B173-A6412E995EE5}" type="slidenum">
              <a:rPr kumimoji="0" lang="en-GB" sz="800" b="0" i="0" u="none" strike="noStrike" kern="1200" cap="none" spc="0" normalizeH="0" baseline="0" noProof="0" smtClean="0">
                <a:ln>
                  <a:noFill/>
                </a:ln>
                <a:solidFill>
                  <a:srgbClr val="000000"/>
                </a:solidFill>
                <a:effectLst/>
                <a:uLnTx/>
                <a:uFillTx/>
                <a:latin typeface="Cambria"/>
                <a:ea typeface="+mn-ea"/>
                <a:cs typeface="+mn-cs"/>
              </a:rPr>
              <a:pPr marL="0" marR="0" lvl="0" indent="0" algn="r" defTabSz="914400" rtl="0" eaLnBrk="1" fontAlgn="base" latinLnBrk="0" hangingPunct="1">
                <a:lnSpc>
                  <a:spcPct val="108000"/>
                </a:lnSpc>
                <a:spcBef>
                  <a:spcPct val="54000"/>
                </a:spcBef>
                <a:spcAft>
                  <a:spcPct val="0"/>
                </a:spcAft>
                <a:buClrTx/>
                <a:buSzTx/>
                <a:buFontTx/>
                <a:buNone/>
                <a:tabLst/>
                <a:defRPr/>
              </a:pPr>
              <a:t>58</a:t>
            </a:fld>
            <a:endParaRPr kumimoji="0" lang="en-GB" sz="800" b="0" i="0" u="none" strike="noStrike" kern="1200" cap="none" spc="0" normalizeH="0" baseline="0" noProof="0">
              <a:ln>
                <a:noFill/>
              </a:ln>
              <a:solidFill>
                <a:srgbClr val="000000"/>
              </a:solidFill>
              <a:effectLst/>
              <a:uLnTx/>
              <a:uFillTx/>
              <a:latin typeface="Cambria"/>
              <a:ea typeface="+mn-ea"/>
              <a:cs typeface="+mn-cs"/>
            </a:endParaRPr>
          </a:p>
        </p:txBody>
      </p:sp>
    </p:spTree>
    <p:extLst>
      <p:ext uri="{BB962C8B-B14F-4D97-AF65-F5344CB8AC3E}">
        <p14:creationId xmlns:p14="http://schemas.microsoft.com/office/powerpoint/2010/main" val="1444072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8338A1-EB13-9C0C-7264-69E9AFFA3479}"/>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81B40FC9-DC02-1179-A169-9918A08AE0DB}"/>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FB171125-740B-C675-50A6-85A38007E8BD}"/>
              </a:ext>
            </a:extLst>
          </p:cNvPr>
          <p:cNvSpPr>
            <a:spLocks noGrp="1"/>
          </p:cNvSpPr>
          <p:nvPr>
            <p:ph type="body" idx="1"/>
          </p:nvPr>
        </p:nvSpPr>
        <p:spPr/>
        <p:txBody>
          <a:bodyPr/>
          <a:lstStyle/>
          <a:p>
            <a:endParaRPr lang="en-GB"/>
          </a:p>
        </p:txBody>
      </p:sp>
      <p:sp>
        <p:nvSpPr>
          <p:cNvPr id="4" name="Pladsholder til slidenummer 3">
            <a:extLst>
              <a:ext uri="{FF2B5EF4-FFF2-40B4-BE49-F238E27FC236}">
                <a16:creationId xmlns:a16="http://schemas.microsoft.com/office/drawing/2014/main" id="{828C6A67-9139-D3C4-89C7-5F476531229F}"/>
              </a:ext>
            </a:extLst>
          </p:cNvPr>
          <p:cNvSpPr>
            <a:spLocks noGrp="1"/>
          </p:cNvSpPr>
          <p:nvPr>
            <p:ph type="sldNum" sz="quarter" idx="5"/>
          </p:nvPr>
        </p:nvSpPr>
        <p:spPr/>
        <p:txBody>
          <a:bodyPr/>
          <a:lstStyle/>
          <a:p>
            <a:fld id="{1B1D025B-ACD2-45C1-B156-1DDB470CE319}" type="slidenum">
              <a:rPr lang="en-GB" smtClean="0"/>
              <a:t>60</a:t>
            </a:fld>
            <a:endParaRPr lang="en-GB"/>
          </a:p>
        </p:txBody>
      </p:sp>
      <p:sp>
        <p:nvSpPr>
          <p:cNvPr id="5" name="Pladsholder til dato 4">
            <a:extLst>
              <a:ext uri="{FF2B5EF4-FFF2-40B4-BE49-F238E27FC236}">
                <a16:creationId xmlns:a16="http://schemas.microsoft.com/office/drawing/2014/main" id="{DD39FD81-BB35-8844-FE74-CF05BB39C95A}"/>
              </a:ext>
            </a:extLst>
          </p:cNvPr>
          <p:cNvSpPr>
            <a:spLocks noGrp="1"/>
          </p:cNvSpPr>
          <p:nvPr>
            <p:ph type="dt" idx="1"/>
          </p:nvPr>
        </p:nvSpPr>
        <p:spPr/>
        <p:txBody>
          <a:bodyPr/>
          <a:lstStyle/>
          <a:p>
            <a:fld id="{5292381E-98FC-4CD6-8731-DA898897F5C1}" type="datetime1">
              <a:rPr lang="en-GB" smtClean="0"/>
              <a:t>07/10/2025</a:t>
            </a:fld>
            <a:endParaRPr lang="en-GB"/>
          </a:p>
        </p:txBody>
      </p:sp>
      <p:sp>
        <p:nvSpPr>
          <p:cNvPr id="6" name="Pladsholder til sidehoved 5">
            <a:extLst>
              <a:ext uri="{FF2B5EF4-FFF2-40B4-BE49-F238E27FC236}">
                <a16:creationId xmlns:a16="http://schemas.microsoft.com/office/drawing/2014/main" id="{C0693BEA-1727-8534-72D6-D3CABE4228A6}"/>
              </a:ext>
            </a:extLst>
          </p:cNvPr>
          <p:cNvSpPr>
            <a:spLocks noGrp="1"/>
          </p:cNvSpPr>
          <p:nvPr>
            <p:ph type="hdr" sz="quarter"/>
          </p:nvPr>
        </p:nvSpPr>
        <p:spPr/>
        <p:txBody>
          <a:bodyPr/>
          <a:lstStyle/>
          <a:p>
            <a:endParaRPr lang="en-GB"/>
          </a:p>
        </p:txBody>
      </p:sp>
      <p:sp>
        <p:nvSpPr>
          <p:cNvPr id="7" name="Pladsholder til sidefod 6">
            <a:extLst>
              <a:ext uri="{FF2B5EF4-FFF2-40B4-BE49-F238E27FC236}">
                <a16:creationId xmlns:a16="http://schemas.microsoft.com/office/drawing/2014/main" id="{4565AC88-0A27-7649-4B51-534BCB276136}"/>
              </a:ext>
            </a:extLst>
          </p:cNvPr>
          <p:cNvSpPr>
            <a:spLocks noGrp="1"/>
          </p:cNvSpPr>
          <p:nvPr>
            <p:ph type="ftr" sz="quarter" idx="4"/>
          </p:nvPr>
        </p:nvSpPr>
        <p:spPr/>
        <p:txBody>
          <a:bodyPr/>
          <a:lstStyle/>
          <a:p>
            <a:endParaRPr lang="en-GB"/>
          </a:p>
        </p:txBody>
      </p:sp>
    </p:spTree>
    <p:extLst>
      <p:ext uri="{BB962C8B-B14F-4D97-AF65-F5344CB8AC3E}">
        <p14:creationId xmlns:p14="http://schemas.microsoft.com/office/powerpoint/2010/main" val="24334733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6125"/>
            <a:ext cx="6627813" cy="3729038"/>
          </a:xfrm>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8000"/>
              </a:lnSpc>
              <a:spcBef>
                <a:spcPct val="54000"/>
              </a:spcBef>
              <a:spcAft>
                <a:spcPct val="0"/>
              </a:spcAft>
              <a:buClrTx/>
              <a:buSzTx/>
              <a:buFontTx/>
              <a:buNone/>
              <a:tabLst/>
              <a:defRPr/>
            </a:pPr>
            <a:fld id="{27848E65-9E75-41AE-BC80-13A10C6B0591}" type="slidenum">
              <a:rPr kumimoji="0" lang="da-DK" sz="800" b="0" i="0" u="none" strike="noStrike" kern="1200" cap="none" spc="0" normalizeH="0" baseline="0" noProof="0">
                <a:ln>
                  <a:noFill/>
                </a:ln>
                <a:solidFill>
                  <a:srgbClr val="000000"/>
                </a:solidFill>
                <a:effectLst/>
                <a:uLnTx/>
                <a:uFillTx/>
                <a:latin typeface="Cambria"/>
                <a:ea typeface="+mn-ea"/>
                <a:cs typeface="+mn-cs"/>
              </a:rPr>
              <a:pPr marL="0" marR="0" lvl="0" indent="0" algn="r" defTabSz="914400" rtl="0" eaLnBrk="1" fontAlgn="base" latinLnBrk="0" hangingPunct="1">
                <a:lnSpc>
                  <a:spcPct val="108000"/>
                </a:lnSpc>
                <a:spcBef>
                  <a:spcPct val="54000"/>
                </a:spcBef>
                <a:spcAft>
                  <a:spcPct val="0"/>
                </a:spcAft>
                <a:buClrTx/>
                <a:buSzTx/>
                <a:buFontTx/>
                <a:buNone/>
                <a:tabLst/>
                <a:defRPr/>
              </a:pPr>
              <a:t>61</a:t>
            </a:fld>
            <a:endParaRPr kumimoji="0" lang="da-DK" sz="800" b="0" i="0" u="none" strike="noStrike" kern="1200" cap="none" spc="0" normalizeH="0" baseline="0" noProof="0">
              <a:ln>
                <a:noFill/>
              </a:ln>
              <a:solidFill>
                <a:srgbClr val="000000"/>
              </a:solidFill>
              <a:effectLst/>
              <a:uLnTx/>
              <a:uFillTx/>
              <a:latin typeface="Cambria"/>
              <a:ea typeface="+mn-ea"/>
              <a:cs typeface="+mn-cs"/>
            </a:endParaRPr>
          </a:p>
        </p:txBody>
      </p:sp>
    </p:spTree>
    <p:extLst>
      <p:ext uri="{BB962C8B-B14F-4D97-AF65-F5344CB8AC3E}">
        <p14:creationId xmlns:p14="http://schemas.microsoft.com/office/powerpoint/2010/main" val="2565144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a:t>Tekst og billede</a:t>
            </a:r>
          </a:p>
          <a:p>
            <a:endParaRPr lang="da-DK"/>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8000"/>
              </a:lnSpc>
              <a:spcBef>
                <a:spcPct val="54000"/>
              </a:spcBef>
              <a:spcAft>
                <a:spcPct val="0"/>
              </a:spcAft>
              <a:buClrTx/>
              <a:buSzTx/>
              <a:buFontTx/>
              <a:buNone/>
              <a:tabLst/>
              <a:defRPr/>
            </a:pPr>
            <a:fld id="{27848E65-9E75-41AE-BC80-13A10C6B0591}" type="slidenum">
              <a:rPr kumimoji="0" lang="da-DK" sz="800" b="0" i="0" u="none" strike="noStrike" kern="1200" cap="none" spc="0" normalizeH="0" baseline="0" noProof="0">
                <a:ln>
                  <a:noFill/>
                </a:ln>
                <a:solidFill>
                  <a:srgbClr val="000000"/>
                </a:solidFill>
                <a:effectLst/>
                <a:uLnTx/>
                <a:uFillTx/>
                <a:latin typeface="Cambria"/>
                <a:ea typeface="+mn-ea"/>
                <a:cs typeface="+mn-cs"/>
              </a:rPr>
              <a:pPr marL="0" marR="0" lvl="0" indent="0" algn="r" defTabSz="914400" rtl="0" eaLnBrk="1" fontAlgn="base" latinLnBrk="0" hangingPunct="1">
                <a:lnSpc>
                  <a:spcPct val="108000"/>
                </a:lnSpc>
                <a:spcBef>
                  <a:spcPct val="54000"/>
                </a:spcBef>
                <a:spcAft>
                  <a:spcPct val="0"/>
                </a:spcAft>
                <a:buClrTx/>
                <a:buSzTx/>
                <a:buFontTx/>
                <a:buNone/>
                <a:tabLst/>
                <a:defRPr/>
              </a:pPr>
              <a:t>62</a:t>
            </a:fld>
            <a:endParaRPr kumimoji="0" lang="da-DK" sz="800" b="0" i="0" u="none" strike="noStrike" kern="1200" cap="none" spc="0" normalizeH="0" baseline="0" noProof="0">
              <a:ln>
                <a:noFill/>
              </a:ln>
              <a:solidFill>
                <a:srgbClr val="000000"/>
              </a:solidFill>
              <a:effectLst/>
              <a:uLnTx/>
              <a:uFillTx/>
              <a:latin typeface="Cambria"/>
              <a:ea typeface="+mn-ea"/>
              <a:cs typeface="+mn-cs"/>
            </a:endParaRPr>
          </a:p>
        </p:txBody>
      </p:sp>
    </p:spTree>
    <p:extLst>
      <p:ext uri="{BB962C8B-B14F-4D97-AF65-F5344CB8AC3E}">
        <p14:creationId xmlns:p14="http://schemas.microsoft.com/office/powerpoint/2010/main" val="29666029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8000"/>
              </a:lnSpc>
              <a:spcBef>
                <a:spcPct val="54000"/>
              </a:spcBef>
              <a:spcAft>
                <a:spcPct val="0"/>
              </a:spcAft>
              <a:buClrTx/>
              <a:buSzTx/>
              <a:buFontTx/>
              <a:buNone/>
              <a:tabLst/>
              <a:defRPr/>
            </a:pPr>
            <a:fld id="{A16CFAD1-D197-4A88-B173-A6412E995EE5}" type="slidenum">
              <a:rPr kumimoji="0" lang="en-GB" sz="800" b="0" i="0" u="none" strike="noStrike" kern="1200" cap="none" spc="0" normalizeH="0" baseline="0" noProof="0" smtClean="0">
                <a:ln>
                  <a:noFill/>
                </a:ln>
                <a:solidFill>
                  <a:srgbClr val="000000"/>
                </a:solidFill>
                <a:effectLst/>
                <a:uLnTx/>
                <a:uFillTx/>
                <a:latin typeface="Cambria"/>
                <a:ea typeface="+mn-ea"/>
                <a:cs typeface="+mn-cs"/>
              </a:rPr>
              <a:pPr marL="0" marR="0" lvl="0" indent="0" algn="r" defTabSz="914400" rtl="0" eaLnBrk="1" fontAlgn="base" latinLnBrk="0" hangingPunct="1">
                <a:lnSpc>
                  <a:spcPct val="108000"/>
                </a:lnSpc>
                <a:spcBef>
                  <a:spcPct val="54000"/>
                </a:spcBef>
                <a:spcAft>
                  <a:spcPct val="0"/>
                </a:spcAft>
                <a:buClrTx/>
                <a:buSzTx/>
                <a:buFontTx/>
                <a:buNone/>
                <a:tabLst/>
                <a:defRPr/>
              </a:pPr>
              <a:t>73</a:t>
            </a:fld>
            <a:endParaRPr kumimoji="0" lang="en-GB" sz="800" b="0" i="0" u="none" strike="noStrike" kern="1200" cap="none" spc="0" normalizeH="0" baseline="0" noProof="0">
              <a:ln>
                <a:noFill/>
              </a:ln>
              <a:solidFill>
                <a:srgbClr val="000000"/>
              </a:solidFill>
              <a:effectLst/>
              <a:uLnTx/>
              <a:uFillTx/>
              <a:latin typeface="Cambria"/>
              <a:ea typeface="+mn-ea"/>
              <a:cs typeface="+mn-cs"/>
            </a:endParaRPr>
          </a:p>
        </p:txBody>
      </p:sp>
    </p:spTree>
    <p:extLst>
      <p:ext uri="{BB962C8B-B14F-4D97-AF65-F5344CB8AC3E}">
        <p14:creationId xmlns:p14="http://schemas.microsoft.com/office/powerpoint/2010/main" val="39708862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287169-6E9F-51D1-3CA1-0EF7CFFD94F6}"/>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3D076AAE-8F3D-E7B6-E48F-CF657A7EB63D}"/>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6CF92B1B-3C83-869D-D53A-BC6CA10160F3}"/>
              </a:ext>
            </a:extLst>
          </p:cNvPr>
          <p:cNvSpPr>
            <a:spLocks noGrp="1"/>
          </p:cNvSpPr>
          <p:nvPr>
            <p:ph type="body" idx="1"/>
          </p:nvPr>
        </p:nvSpPr>
        <p:spPr/>
        <p:txBody>
          <a:bodyPr/>
          <a:lstStyle/>
          <a:p>
            <a:endParaRPr lang="en-GB"/>
          </a:p>
        </p:txBody>
      </p:sp>
      <p:sp>
        <p:nvSpPr>
          <p:cNvPr id="4" name="Pladsholder til slidenummer 3">
            <a:extLst>
              <a:ext uri="{FF2B5EF4-FFF2-40B4-BE49-F238E27FC236}">
                <a16:creationId xmlns:a16="http://schemas.microsoft.com/office/drawing/2014/main" id="{A1A6AF2B-3823-C42A-7D08-6F4543519241}"/>
              </a:ext>
            </a:extLst>
          </p:cNvPr>
          <p:cNvSpPr>
            <a:spLocks noGrp="1"/>
          </p:cNvSpPr>
          <p:nvPr>
            <p:ph type="sldNum" sz="quarter" idx="5"/>
          </p:nvPr>
        </p:nvSpPr>
        <p:spPr/>
        <p:txBody>
          <a:bodyPr/>
          <a:lstStyle/>
          <a:p>
            <a:fld id="{1B1D025B-ACD2-45C1-B156-1DDB470CE319}" type="slidenum">
              <a:rPr lang="en-GB" smtClean="0"/>
              <a:t>74</a:t>
            </a:fld>
            <a:endParaRPr lang="en-GB"/>
          </a:p>
        </p:txBody>
      </p:sp>
      <p:sp>
        <p:nvSpPr>
          <p:cNvPr id="5" name="Pladsholder til dato 4">
            <a:extLst>
              <a:ext uri="{FF2B5EF4-FFF2-40B4-BE49-F238E27FC236}">
                <a16:creationId xmlns:a16="http://schemas.microsoft.com/office/drawing/2014/main" id="{036E2CEF-B1DC-126F-3AB2-A9EEE280E091}"/>
              </a:ext>
            </a:extLst>
          </p:cNvPr>
          <p:cNvSpPr>
            <a:spLocks noGrp="1"/>
          </p:cNvSpPr>
          <p:nvPr>
            <p:ph type="dt" idx="1"/>
          </p:nvPr>
        </p:nvSpPr>
        <p:spPr/>
        <p:txBody>
          <a:bodyPr/>
          <a:lstStyle/>
          <a:p>
            <a:fld id="{5292381E-98FC-4CD6-8731-DA898897F5C1}" type="datetime1">
              <a:rPr lang="en-GB" smtClean="0"/>
              <a:t>07/10/2025</a:t>
            </a:fld>
            <a:endParaRPr lang="en-GB"/>
          </a:p>
        </p:txBody>
      </p:sp>
      <p:sp>
        <p:nvSpPr>
          <p:cNvPr id="6" name="Pladsholder til sidehoved 5">
            <a:extLst>
              <a:ext uri="{FF2B5EF4-FFF2-40B4-BE49-F238E27FC236}">
                <a16:creationId xmlns:a16="http://schemas.microsoft.com/office/drawing/2014/main" id="{ED39EFF1-CEAA-75ED-26FF-3C2F769D9AB2}"/>
              </a:ext>
            </a:extLst>
          </p:cNvPr>
          <p:cNvSpPr>
            <a:spLocks noGrp="1"/>
          </p:cNvSpPr>
          <p:nvPr>
            <p:ph type="hdr" sz="quarter"/>
          </p:nvPr>
        </p:nvSpPr>
        <p:spPr/>
        <p:txBody>
          <a:bodyPr/>
          <a:lstStyle/>
          <a:p>
            <a:endParaRPr lang="en-GB"/>
          </a:p>
        </p:txBody>
      </p:sp>
      <p:sp>
        <p:nvSpPr>
          <p:cNvPr id="7" name="Pladsholder til sidefod 6">
            <a:extLst>
              <a:ext uri="{FF2B5EF4-FFF2-40B4-BE49-F238E27FC236}">
                <a16:creationId xmlns:a16="http://schemas.microsoft.com/office/drawing/2014/main" id="{ED176F28-89AE-CC31-9B57-F86FE5EA3DFC}"/>
              </a:ext>
            </a:extLst>
          </p:cNvPr>
          <p:cNvSpPr>
            <a:spLocks noGrp="1"/>
          </p:cNvSpPr>
          <p:nvPr>
            <p:ph type="ftr" sz="quarter" idx="4"/>
          </p:nvPr>
        </p:nvSpPr>
        <p:spPr/>
        <p:txBody>
          <a:bodyPr/>
          <a:lstStyle/>
          <a:p>
            <a:endParaRPr lang="en-GB"/>
          </a:p>
        </p:txBody>
      </p:sp>
    </p:spTree>
    <p:extLst>
      <p:ext uri="{BB962C8B-B14F-4D97-AF65-F5344CB8AC3E}">
        <p14:creationId xmlns:p14="http://schemas.microsoft.com/office/powerpoint/2010/main" val="23395189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pPr marL="0" marR="0" lvl="0" indent="0" algn="r" defTabSz="914400" rtl="0" eaLnBrk="1" fontAlgn="base" latinLnBrk="0" hangingPunct="1">
              <a:lnSpc>
                <a:spcPct val="108000"/>
              </a:lnSpc>
              <a:spcBef>
                <a:spcPct val="54000"/>
              </a:spcBef>
              <a:spcAft>
                <a:spcPct val="0"/>
              </a:spcAft>
              <a:buClrTx/>
              <a:buSzTx/>
              <a:buFontTx/>
              <a:buNone/>
              <a:tabLst/>
              <a:defRPr/>
            </a:pPr>
            <a:fld id="{A16CFAD1-D197-4A88-B173-A6412E995EE5}" type="slidenum">
              <a:rPr kumimoji="0" lang="en-GB" sz="800" b="0" i="0" u="none" strike="noStrike" kern="1200" cap="none" spc="0" normalizeH="0" baseline="0" noProof="0">
                <a:ln>
                  <a:noFill/>
                </a:ln>
                <a:solidFill>
                  <a:srgbClr val="000000"/>
                </a:solidFill>
                <a:effectLst/>
                <a:uLnTx/>
                <a:uFillTx/>
                <a:latin typeface="Cambria"/>
                <a:ea typeface="+mn-ea"/>
                <a:cs typeface="+mn-cs"/>
              </a:rPr>
              <a:pPr marL="0" marR="0" lvl="0" indent="0" algn="r" defTabSz="914400" rtl="0" eaLnBrk="1" fontAlgn="base" latinLnBrk="0" hangingPunct="1">
                <a:lnSpc>
                  <a:spcPct val="108000"/>
                </a:lnSpc>
                <a:spcBef>
                  <a:spcPct val="54000"/>
                </a:spcBef>
                <a:spcAft>
                  <a:spcPct val="0"/>
                </a:spcAft>
                <a:buClrTx/>
                <a:buSzTx/>
                <a:buFontTx/>
                <a:buNone/>
                <a:tabLst/>
                <a:defRPr/>
              </a:pPr>
              <a:t>76</a:t>
            </a:fld>
            <a:endParaRPr kumimoji="0" lang="en-GB" sz="800" b="0" i="0" u="none" strike="noStrike" kern="1200" cap="none" spc="0" normalizeH="0" baseline="0" noProof="0" dirty="0">
              <a:ln>
                <a:noFill/>
              </a:ln>
              <a:solidFill>
                <a:srgbClr val="000000"/>
              </a:solidFill>
              <a:effectLst/>
              <a:uLnTx/>
              <a:uFillTx/>
              <a:latin typeface="Cambria"/>
              <a:ea typeface="+mn-ea"/>
              <a:cs typeface="+mn-cs"/>
            </a:endParaRPr>
          </a:p>
        </p:txBody>
      </p:sp>
    </p:spTree>
    <p:extLst>
      <p:ext uri="{BB962C8B-B14F-4D97-AF65-F5344CB8AC3E}">
        <p14:creationId xmlns:p14="http://schemas.microsoft.com/office/powerpoint/2010/main" val="20431665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pPr marL="0" marR="0" lvl="0" indent="0" algn="r" defTabSz="914400" rtl="0" eaLnBrk="1" fontAlgn="base" latinLnBrk="0" hangingPunct="1">
              <a:lnSpc>
                <a:spcPct val="108000"/>
              </a:lnSpc>
              <a:spcBef>
                <a:spcPct val="54000"/>
              </a:spcBef>
              <a:spcAft>
                <a:spcPct val="0"/>
              </a:spcAft>
              <a:buClrTx/>
              <a:buSzTx/>
              <a:buFontTx/>
              <a:buNone/>
              <a:tabLst/>
              <a:defRPr/>
            </a:pPr>
            <a:fld id="{A16CFAD1-D197-4A88-B173-A6412E995EE5}" type="slidenum">
              <a:rPr kumimoji="0" lang="en-GB" sz="800" b="0" i="0" u="none" strike="noStrike" kern="1200" cap="none" spc="0" normalizeH="0" baseline="0" noProof="0">
                <a:ln>
                  <a:noFill/>
                </a:ln>
                <a:solidFill>
                  <a:srgbClr val="000000"/>
                </a:solidFill>
                <a:effectLst/>
                <a:uLnTx/>
                <a:uFillTx/>
                <a:latin typeface="Cambria"/>
                <a:ea typeface="+mn-ea"/>
                <a:cs typeface="+mn-cs"/>
              </a:rPr>
              <a:pPr marL="0" marR="0" lvl="0" indent="0" algn="r" defTabSz="914400" rtl="0" eaLnBrk="1" fontAlgn="base" latinLnBrk="0" hangingPunct="1">
                <a:lnSpc>
                  <a:spcPct val="108000"/>
                </a:lnSpc>
                <a:spcBef>
                  <a:spcPct val="54000"/>
                </a:spcBef>
                <a:spcAft>
                  <a:spcPct val="0"/>
                </a:spcAft>
                <a:buClrTx/>
                <a:buSzTx/>
                <a:buFontTx/>
                <a:buNone/>
                <a:tabLst/>
                <a:defRPr/>
              </a:pPr>
              <a:t>77</a:t>
            </a:fld>
            <a:endParaRPr kumimoji="0" lang="en-GB" sz="800" b="0" i="0" u="none" strike="noStrike" kern="1200" cap="none" spc="0" normalizeH="0" baseline="0" noProof="0" dirty="0">
              <a:ln>
                <a:noFill/>
              </a:ln>
              <a:solidFill>
                <a:srgbClr val="000000"/>
              </a:solidFill>
              <a:effectLst/>
              <a:uLnTx/>
              <a:uFillTx/>
              <a:latin typeface="Cambria"/>
              <a:ea typeface="+mn-ea"/>
              <a:cs typeface="+mn-cs"/>
            </a:endParaRPr>
          </a:p>
        </p:txBody>
      </p:sp>
    </p:spTree>
    <p:extLst>
      <p:ext uri="{BB962C8B-B14F-4D97-AF65-F5344CB8AC3E}">
        <p14:creationId xmlns:p14="http://schemas.microsoft.com/office/powerpoint/2010/main" val="2648022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1243013"/>
            <a:ext cx="5964237" cy="3355975"/>
          </a:xfrm>
          <a:prstGeom prst="rect">
            <a:avLst/>
          </a:prstGeom>
        </p:spPr>
      </p:sp>
      <p:sp>
        <p:nvSpPr>
          <p:cNvPr id="3" name="Notes Placeholder 2"/>
          <p:cNvSpPr>
            <a:spLocks noGrp="1"/>
          </p:cNvSpPr>
          <p:nvPr>
            <p:ph type="body" idx="1"/>
          </p:nvPr>
        </p:nvSpPr>
        <p:spPr>
          <a:xfrm>
            <a:off x="680562" y="4785598"/>
            <a:ext cx="5444490" cy="3915489"/>
          </a:xfrm>
          <a:prstGeom prst="rect">
            <a:avLst/>
          </a:prstGeom>
        </p:spPr>
        <p:txBody>
          <a:bodyPr/>
          <a:lstStyle/>
          <a:p>
            <a:endParaRPr lang="en-GB"/>
          </a:p>
        </p:txBody>
      </p:sp>
      <p:sp>
        <p:nvSpPr>
          <p:cNvPr id="4" name="Slide Number Placeholder 3"/>
          <p:cNvSpPr>
            <a:spLocks noGrp="1"/>
          </p:cNvSpPr>
          <p:nvPr>
            <p:ph type="sldNum" sz="quarter" idx="5"/>
          </p:nvPr>
        </p:nvSpPr>
        <p:spPr>
          <a:xfrm>
            <a:off x="3854939" y="9445170"/>
            <a:ext cx="2949099" cy="498931"/>
          </a:xfrm>
          <a:prstGeom prst="rect">
            <a:avLst/>
          </a:prstGeom>
        </p:spPr>
        <p:txBody>
          <a:bodyPr/>
          <a:lstStyle/>
          <a:p>
            <a:fld id="{A16CFAD1-D197-4A88-B173-A6412E995EE5}" type="slidenum">
              <a:rPr lang="en-GB" smtClean="0"/>
              <a:pPr/>
              <a:t>4</a:t>
            </a:fld>
            <a:endParaRPr lang="en-GB"/>
          </a:p>
        </p:txBody>
      </p:sp>
      <p:sp>
        <p:nvSpPr>
          <p:cNvPr id="5" name="Date Placeholder 4">
            <a:extLst>
              <a:ext uri="{FF2B5EF4-FFF2-40B4-BE49-F238E27FC236}">
                <a16:creationId xmlns:a16="http://schemas.microsoft.com/office/drawing/2014/main" id="{431B2F52-14E2-45D5-A249-78CC2A66BD96}"/>
              </a:ext>
            </a:extLst>
          </p:cNvPr>
          <p:cNvSpPr>
            <a:spLocks noGrp="1"/>
          </p:cNvSpPr>
          <p:nvPr>
            <p:ph type="dt" idx="1"/>
          </p:nvPr>
        </p:nvSpPr>
        <p:spPr/>
        <p:txBody>
          <a:bodyPr/>
          <a:lstStyle/>
          <a:p>
            <a:fld id="{E7F9E462-716C-4CC9-8CFD-ABFC8EE92B43}" type="datetime1">
              <a:rPr lang="en-GB" smtClean="0"/>
              <a:t>07/10/2025</a:t>
            </a:fld>
            <a:endParaRPr lang="en-GB"/>
          </a:p>
        </p:txBody>
      </p:sp>
      <p:sp>
        <p:nvSpPr>
          <p:cNvPr id="6" name="Footer Placeholder 5">
            <a:extLst>
              <a:ext uri="{FF2B5EF4-FFF2-40B4-BE49-F238E27FC236}">
                <a16:creationId xmlns:a16="http://schemas.microsoft.com/office/drawing/2014/main" id="{EA18B06C-D1C0-4719-87F3-6E1B46C516CF}"/>
              </a:ext>
            </a:extLst>
          </p:cNvPr>
          <p:cNvSpPr>
            <a:spLocks noGrp="1"/>
          </p:cNvSpPr>
          <p:nvPr>
            <p:ph type="ftr" sz="quarter" idx="4"/>
          </p:nvPr>
        </p:nvSpPr>
        <p:spPr/>
        <p:txBody>
          <a:bodyPr/>
          <a:lstStyle/>
          <a:p>
            <a:endParaRPr lang="en-GB"/>
          </a:p>
        </p:txBody>
      </p:sp>
      <p:sp>
        <p:nvSpPr>
          <p:cNvPr id="7" name="Header Placeholder 6">
            <a:extLst>
              <a:ext uri="{FF2B5EF4-FFF2-40B4-BE49-F238E27FC236}">
                <a16:creationId xmlns:a16="http://schemas.microsoft.com/office/drawing/2014/main" id="{8A4D158C-A6AB-44D9-9E3E-40314B363B1E}"/>
              </a:ext>
            </a:extLst>
          </p:cNvPr>
          <p:cNvSpPr>
            <a:spLocks noGrp="1"/>
          </p:cNvSpPr>
          <p:nvPr>
            <p:ph type="hdr" sz="quarter"/>
          </p:nvPr>
        </p:nvSpPr>
        <p:spPr/>
        <p:txBody>
          <a:bodyPr/>
          <a:lstStyle/>
          <a:p>
            <a:endParaRPr lang="en-GB"/>
          </a:p>
        </p:txBody>
      </p:sp>
    </p:spTree>
    <p:extLst>
      <p:ext uri="{BB962C8B-B14F-4D97-AF65-F5344CB8AC3E}">
        <p14:creationId xmlns:p14="http://schemas.microsoft.com/office/powerpoint/2010/main" val="12850829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pPr marL="0" marR="0" lvl="0" indent="0" algn="r" defTabSz="914400" rtl="0" eaLnBrk="1" fontAlgn="base" latinLnBrk="0" hangingPunct="1">
              <a:lnSpc>
                <a:spcPct val="108000"/>
              </a:lnSpc>
              <a:spcBef>
                <a:spcPct val="54000"/>
              </a:spcBef>
              <a:spcAft>
                <a:spcPct val="0"/>
              </a:spcAft>
              <a:buClrTx/>
              <a:buSzTx/>
              <a:buFontTx/>
              <a:buNone/>
              <a:tabLst/>
              <a:defRPr/>
            </a:pPr>
            <a:fld id="{A16CFAD1-D197-4A88-B173-A6412E995EE5}" type="slidenum">
              <a:rPr kumimoji="0" lang="en-GB" sz="800" b="0" i="0" u="none" strike="noStrike" kern="1200" cap="none" spc="0" normalizeH="0" baseline="0" noProof="0">
                <a:ln>
                  <a:noFill/>
                </a:ln>
                <a:solidFill>
                  <a:srgbClr val="000000"/>
                </a:solidFill>
                <a:effectLst/>
                <a:uLnTx/>
                <a:uFillTx/>
                <a:latin typeface="Cambria"/>
                <a:ea typeface="+mn-ea"/>
                <a:cs typeface="+mn-cs"/>
              </a:rPr>
              <a:pPr marL="0" marR="0" lvl="0" indent="0" algn="r" defTabSz="914400" rtl="0" eaLnBrk="1" fontAlgn="base" latinLnBrk="0" hangingPunct="1">
                <a:lnSpc>
                  <a:spcPct val="108000"/>
                </a:lnSpc>
                <a:spcBef>
                  <a:spcPct val="54000"/>
                </a:spcBef>
                <a:spcAft>
                  <a:spcPct val="0"/>
                </a:spcAft>
                <a:buClrTx/>
                <a:buSzTx/>
                <a:buFontTx/>
                <a:buNone/>
                <a:tabLst/>
                <a:defRPr/>
              </a:pPr>
              <a:t>78</a:t>
            </a:fld>
            <a:endParaRPr kumimoji="0" lang="en-GB" sz="800" b="0" i="0" u="none" strike="noStrike" kern="1200" cap="none" spc="0" normalizeH="0" baseline="0" noProof="0" dirty="0">
              <a:ln>
                <a:noFill/>
              </a:ln>
              <a:solidFill>
                <a:srgbClr val="000000"/>
              </a:solidFill>
              <a:effectLst/>
              <a:uLnTx/>
              <a:uFillTx/>
              <a:latin typeface="Cambria"/>
              <a:ea typeface="+mn-ea"/>
              <a:cs typeface="+mn-cs"/>
            </a:endParaRPr>
          </a:p>
        </p:txBody>
      </p:sp>
    </p:spTree>
    <p:extLst>
      <p:ext uri="{BB962C8B-B14F-4D97-AF65-F5344CB8AC3E}">
        <p14:creationId xmlns:p14="http://schemas.microsoft.com/office/powerpoint/2010/main" val="23732972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pPr marL="0" marR="0" lvl="0" indent="0" algn="r" defTabSz="914400" rtl="0" eaLnBrk="1" fontAlgn="base" latinLnBrk="0" hangingPunct="1">
              <a:lnSpc>
                <a:spcPct val="108000"/>
              </a:lnSpc>
              <a:spcBef>
                <a:spcPct val="54000"/>
              </a:spcBef>
              <a:spcAft>
                <a:spcPct val="0"/>
              </a:spcAft>
              <a:buClrTx/>
              <a:buSzTx/>
              <a:buFontTx/>
              <a:buNone/>
              <a:tabLst/>
              <a:defRPr/>
            </a:pPr>
            <a:fld id="{A16CFAD1-D197-4A88-B173-A6412E995EE5}" type="slidenum">
              <a:rPr kumimoji="0" lang="en-GB" sz="800" b="0" i="0" u="none" strike="noStrike" kern="1200" cap="none" spc="0" normalizeH="0" baseline="0" noProof="0">
                <a:ln>
                  <a:noFill/>
                </a:ln>
                <a:solidFill>
                  <a:srgbClr val="000000"/>
                </a:solidFill>
                <a:effectLst/>
                <a:uLnTx/>
                <a:uFillTx/>
                <a:latin typeface="Cambria"/>
                <a:ea typeface="+mn-ea"/>
                <a:cs typeface="+mn-cs"/>
              </a:rPr>
              <a:pPr marL="0" marR="0" lvl="0" indent="0" algn="r" defTabSz="914400" rtl="0" eaLnBrk="1" fontAlgn="base" latinLnBrk="0" hangingPunct="1">
                <a:lnSpc>
                  <a:spcPct val="108000"/>
                </a:lnSpc>
                <a:spcBef>
                  <a:spcPct val="54000"/>
                </a:spcBef>
                <a:spcAft>
                  <a:spcPct val="0"/>
                </a:spcAft>
                <a:buClrTx/>
                <a:buSzTx/>
                <a:buFontTx/>
                <a:buNone/>
                <a:tabLst/>
                <a:defRPr/>
              </a:pPr>
              <a:t>79</a:t>
            </a:fld>
            <a:endParaRPr kumimoji="0" lang="en-GB" sz="800" b="0" i="0" u="none" strike="noStrike" kern="1200" cap="none" spc="0" normalizeH="0" baseline="0" noProof="0" dirty="0">
              <a:ln>
                <a:noFill/>
              </a:ln>
              <a:solidFill>
                <a:srgbClr val="000000"/>
              </a:solidFill>
              <a:effectLst/>
              <a:uLnTx/>
              <a:uFillTx/>
              <a:latin typeface="Cambria"/>
              <a:ea typeface="+mn-ea"/>
              <a:cs typeface="+mn-cs"/>
            </a:endParaRPr>
          </a:p>
        </p:txBody>
      </p:sp>
    </p:spTree>
    <p:extLst>
      <p:ext uri="{BB962C8B-B14F-4D97-AF65-F5344CB8AC3E}">
        <p14:creationId xmlns:p14="http://schemas.microsoft.com/office/powerpoint/2010/main" val="24550354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8000"/>
              </a:lnSpc>
              <a:spcBef>
                <a:spcPct val="54000"/>
              </a:spcBef>
              <a:spcAft>
                <a:spcPct val="0"/>
              </a:spcAft>
              <a:buClrTx/>
              <a:buSzTx/>
              <a:buFontTx/>
              <a:buNone/>
              <a:tabLst/>
              <a:defRPr/>
            </a:pPr>
            <a:fld id="{27848E65-9E75-41AE-BC80-13A10C6B0591}" type="slidenum">
              <a:rPr kumimoji="0" lang="da-DK" sz="800" b="0" i="0" u="none" strike="noStrike" kern="1200" cap="none" spc="0" normalizeH="0" baseline="0" noProof="0">
                <a:ln>
                  <a:noFill/>
                </a:ln>
                <a:solidFill>
                  <a:srgbClr val="000000"/>
                </a:solidFill>
                <a:effectLst/>
                <a:uLnTx/>
                <a:uFillTx/>
                <a:latin typeface="Cambria"/>
                <a:ea typeface="+mn-ea"/>
                <a:cs typeface="+mn-cs"/>
              </a:rPr>
              <a:pPr marL="0" marR="0" lvl="0" indent="0" algn="r" defTabSz="914400" rtl="0" eaLnBrk="1" fontAlgn="base" latinLnBrk="0" hangingPunct="1">
                <a:lnSpc>
                  <a:spcPct val="108000"/>
                </a:lnSpc>
                <a:spcBef>
                  <a:spcPct val="54000"/>
                </a:spcBef>
                <a:spcAft>
                  <a:spcPct val="0"/>
                </a:spcAft>
                <a:buClrTx/>
                <a:buSzTx/>
                <a:buFontTx/>
                <a:buNone/>
                <a:tabLst/>
                <a:defRPr/>
              </a:pPr>
              <a:t>80</a:t>
            </a:fld>
            <a:endParaRPr kumimoji="0" lang="da-DK" sz="800" b="0" i="0" u="none" strike="noStrike" kern="1200" cap="none" spc="0" normalizeH="0" baseline="0" noProof="0" dirty="0">
              <a:ln>
                <a:noFill/>
              </a:ln>
              <a:solidFill>
                <a:srgbClr val="000000"/>
              </a:solidFill>
              <a:effectLst/>
              <a:uLnTx/>
              <a:uFillTx/>
              <a:latin typeface="Cambria"/>
              <a:ea typeface="+mn-ea"/>
              <a:cs typeface="+mn-cs"/>
            </a:endParaRPr>
          </a:p>
        </p:txBody>
      </p:sp>
    </p:spTree>
    <p:extLst>
      <p:ext uri="{BB962C8B-B14F-4D97-AF65-F5344CB8AC3E}">
        <p14:creationId xmlns:p14="http://schemas.microsoft.com/office/powerpoint/2010/main" val="5844001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Font typeface="Arial" panose="020B0604020202020204" pitchFamily="34" charset="0"/>
              <a:buNone/>
            </a:pPr>
            <a:endParaRPr lang="da-DK" dirty="0"/>
          </a:p>
        </p:txBody>
      </p:sp>
      <p:sp>
        <p:nvSpPr>
          <p:cNvPr id="4" name="Pladsholder til slidenummer 3"/>
          <p:cNvSpPr>
            <a:spLocks noGrp="1"/>
          </p:cNvSpPr>
          <p:nvPr>
            <p:ph type="sldNum" sz="quarter" idx="10"/>
          </p:nvPr>
        </p:nvSpPr>
        <p:spPr/>
        <p:txBody>
          <a:bodyPr/>
          <a:lstStyle/>
          <a:p>
            <a:pPr marL="0" marR="0" lvl="0" indent="0" algn="r" defTabSz="914400" rtl="0" eaLnBrk="1" fontAlgn="base" latinLnBrk="0" hangingPunct="1">
              <a:lnSpc>
                <a:spcPct val="108000"/>
              </a:lnSpc>
              <a:spcBef>
                <a:spcPct val="54000"/>
              </a:spcBef>
              <a:spcAft>
                <a:spcPct val="0"/>
              </a:spcAft>
              <a:buClrTx/>
              <a:buSzTx/>
              <a:buFontTx/>
              <a:buNone/>
              <a:tabLst/>
              <a:defRPr/>
            </a:pPr>
            <a:fld id="{A16CFAD1-D197-4A88-B173-A6412E995EE5}" type="slidenum">
              <a:rPr kumimoji="0" lang="en-GB" sz="800" b="0" i="0" u="none" strike="noStrike" kern="1200" cap="none" spc="0" normalizeH="0" baseline="0" noProof="0" smtClean="0">
                <a:ln>
                  <a:noFill/>
                </a:ln>
                <a:solidFill>
                  <a:srgbClr val="000000"/>
                </a:solidFill>
                <a:effectLst/>
                <a:uLnTx/>
                <a:uFillTx/>
                <a:latin typeface="Cambria"/>
                <a:ea typeface="+mn-ea"/>
                <a:cs typeface="+mn-cs"/>
              </a:rPr>
              <a:pPr marL="0" marR="0" lvl="0" indent="0" algn="r" defTabSz="914400" rtl="0" eaLnBrk="1" fontAlgn="base" latinLnBrk="0" hangingPunct="1">
                <a:lnSpc>
                  <a:spcPct val="108000"/>
                </a:lnSpc>
                <a:spcBef>
                  <a:spcPct val="54000"/>
                </a:spcBef>
                <a:spcAft>
                  <a:spcPct val="0"/>
                </a:spcAft>
                <a:buClrTx/>
                <a:buSzTx/>
                <a:buFontTx/>
                <a:buNone/>
                <a:tabLst/>
                <a:defRPr/>
              </a:pPr>
              <a:t>81</a:t>
            </a:fld>
            <a:endParaRPr kumimoji="0" lang="en-GB" sz="800" b="0" i="0" u="none" strike="noStrike" kern="1200" cap="none" spc="0" normalizeH="0" baseline="0" noProof="0" dirty="0">
              <a:ln>
                <a:noFill/>
              </a:ln>
              <a:solidFill>
                <a:srgbClr val="000000"/>
              </a:solidFill>
              <a:effectLst/>
              <a:uLnTx/>
              <a:uFillTx/>
              <a:latin typeface="Cambria"/>
              <a:ea typeface="+mn-ea"/>
              <a:cs typeface="+mn-cs"/>
            </a:endParaRPr>
          </a:p>
        </p:txBody>
      </p:sp>
    </p:spTree>
    <p:extLst>
      <p:ext uri="{BB962C8B-B14F-4D97-AF65-F5344CB8AC3E}">
        <p14:creationId xmlns:p14="http://schemas.microsoft.com/office/powerpoint/2010/main" val="30770207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1450" indent="-171450">
              <a:buFont typeface="Arial" panose="020B0604020202020204" pitchFamily="34" charset="0"/>
              <a:buChar char="•"/>
            </a:pPr>
            <a:endParaRPr lang="en-US" baseline="0" dirty="0"/>
          </a:p>
        </p:txBody>
      </p:sp>
      <p:sp>
        <p:nvSpPr>
          <p:cNvPr id="4" name="Pladsholder til slidenummer 3"/>
          <p:cNvSpPr>
            <a:spLocks noGrp="1"/>
          </p:cNvSpPr>
          <p:nvPr>
            <p:ph type="sldNum" sz="quarter" idx="10"/>
          </p:nvPr>
        </p:nvSpPr>
        <p:spPr/>
        <p:txBody>
          <a:bodyPr/>
          <a:lstStyle/>
          <a:p>
            <a:pPr marL="0" marR="0" lvl="0" indent="0" algn="r" defTabSz="914400" rtl="0" eaLnBrk="1" fontAlgn="base" latinLnBrk="0" hangingPunct="1">
              <a:lnSpc>
                <a:spcPct val="108000"/>
              </a:lnSpc>
              <a:spcBef>
                <a:spcPct val="54000"/>
              </a:spcBef>
              <a:spcAft>
                <a:spcPct val="0"/>
              </a:spcAft>
              <a:buClrTx/>
              <a:buSzTx/>
              <a:buFontTx/>
              <a:buNone/>
              <a:tabLst/>
              <a:defRPr/>
            </a:pPr>
            <a:fld id="{A16CFAD1-D197-4A88-B173-A6412E995EE5}" type="slidenum">
              <a:rPr kumimoji="0" lang="en-GB" sz="800" b="0" i="0" u="none" strike="noStrike" kern="1200" cap="none" spc="0" normalizeH="0" baseline="0" noProof="0" smtClean="0">
                <a:ln>
                  <a:noFill/>
                </a:ln>
                <a:solidFill>
                  <a:srgbClr val="000000"/>
                </a:solidFill>
                <a:effectLst/>
                <a:uLnTx/>
                <a:uFillTx/>
                <a:latin typeface="Cambria"/>
                <a:ea typeface="+mn-ea"/>
                <a:cs typeface="+mn-cs"/>
              </a:rPr>
              <a:pPr marL="0" marR="0" lvl="0" indent="0" algn="r" defTabSz="914400" rtl="0" eaLnBrk="1" fontAlgn="base" latinLnBrk="0" hangingPunct="1">
                <a:lnSpc>
                  <a:spcPct val="108000"/>
                </a:lnSpc>
                <a:spcBef>
                  <a:spcPct val="54000"/>
                </a:spcBef>
                <a:spcAft>
                  <a:spcPct val="0"/>
                </a:spcAft>
                <a:buClrTx/>
                <a:buSzTx/>
                <a:buFontTx/>
                <a:buNone/>
                <a:tabLst/>
                <a:defRPr/>
              </a:pPr>
              <a:t>82</a:t>
            </a:fld>
            <a:endParaRPr kumimoji="0" lang="en-GB" sz="800" b="0" i="0" u="none" strike="noStrike" kern="1200" cap="none" spc="0" normalizeH="0" baseline="0" noProof="0" dirty="0">
              <a:ln>
                <a:noFill/>
              </a:ln>
              <a:solidFill>
                <a:srgbClr val="000000"/>
              </a:solidFill>
              <a:effectLst/>
              <a:uLnTx/>
              <a:uFillTx/>
              <a:latin typeface="Cambria"/>
              <a:ea typeface="+mn-ea"/>
              <a:cs typeface="+mn-cs"/>
            </a:endParaRPr>
          </a:p>
        </p:txBody>
      </p:sp>
    </p:spTree>
    <p:extLst>
      <p:ext uri="{BB962C8B-B14F-4D97-AF65-F5344CB8AC3E}">
        <p14:creationId xmlns:p14="http://schemas.microsoft.com/office/powerpoint/2010/main" val="10057247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FontTx/>
              <a:buNone/>
            </a:pPr>
            <a:endParaRPr lang="da-DK" baseline="0" dirty="0"/>
          </a:p>
        </p:txBody>
      </p:sp>
      <p:sp>
        <p:nvSpPr>
          <p:cNvPr id="4" name="Pladsholder til slidenummer 3"/>
          <p:cNvSpPr>
            <a:spLocks noGrp="1"/>
          </p:cNvSpPr>
          <p:nvPr>
            <p:ph type="sldNum" sz="quarter" idx="10"/>
          </p:nvPr>
        </p:nvSpPr>
        <p:spPr/>
        <p:txBody>
          <a:bodyPr/>
          <a:lstStyle/>
          <a:p>
            <a:pPr marL="0" marR="0" lvl="0" indent="0" algn="r" defTabSz="914400" rtl="0" eaLnBrk="1" fontAlgn="base" latinLnBrk="0" hangingPunct="1">
              <a:lnSpc>
                <a:spcPct val="108000"/>
              </a:lnSpc>
              <a:spcBef>
                <a:spcPct val="54000"/>
              </a:spcBef>
              <a:spcAft>
                <a:spcPct val="0"/>
              </a:spcAft>
              <a:buClrTx/>
              <a:buSzTx/>
              <a:buFontTx/>
              <a:buNone/>
              <a:tabLst/>
              <a:defRPr/>
            </a:pPr>
            <a:fld id="{A16CFAD1-D197-4A88-B173-A6412E995EE5}" type="slidenum">
              <a:rPr kumimoji="0" lang="en-GB" sz="800" b="0" i="0" u="none" strike="noStrike" kern="1200" cap="none" spc="0" normalizeH="0" baseline="0" noProof="0" smtClean="0">
                <a:ln>
                  <a:noFill/>
                </a:ln>
                <a:solidFill>
                  <a:srgbClr val="000000"/>
                </a:solidFill>
                <a:effectLst/>
                <a:uLnTx/>
                <a:uFillTx/>
                <a:latin typeface="Cambria"/>
                <a:ea typeface="+mn-ea"/>
                <a:cs typeface="+mn-cs"/>
              </a:rPr>
              <a:pPr marL="0" marR="0" lvl="0" indent="0" algn="r" defTabSz="914400" rtl="0" eaLnBrk="1" fontAlgn="base" latinLnBrk="0" hangingPunct="1">
                <a:lnSpc>
                  <a:spcPct val="108000"/>
                </a:lnSpc>
                <a:spcBef>
                  <a:spcPct val="54000"/>
                </a:spcBef>
                <a:spcAft>
                  <a:spcPct val="0"/>
                </a:spcAft>
                <a:buClrTx/>
                <a:buSzTx/>
                <a:buFontTx/>
                <a:buNone/>
                <a:tabLst/>
                <a:defRPr/>
              </a:pPr>
              <a:t>83</a:t>
            </a:fld>
            <a:endParaRPr kumimoji="0" lang="en-GB" sz="800" b="0" i="0" u="none" strike="noStrike" kern="1200" cap="none" spc="0" normalizeH="0" baseline="0" noProof="0" dirty="0">
              <a:ln>
                <a:noFill/>
              </a:ln>
              <a:solidFill>
                <a:srgbClr val="000000"/>
              </a:solidFill>
              <a:effectLst/>
              <a:uLnTx/>
              <a:uFillTx/>
              <a:latin typeface="Cambria"/>
              <a:ea typeface="+mn-ea"/>
              <a:cs typeface="+mn-cs"/>
            </a:endParaRPr>
          </a:p>
        </p:txBody>
      </p:sp>
    </p:spTree>
    <p:extLst>
      <p:ext uri="{BB962C8B-B14F-4D97-AF65-F5344CB8AC3E}">
        <p14:creationId xmlns:p14="http://schemas.microsoft.com/office/powerpoint/2010/main" val="420609021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8000"/>
              </a:lnSpc>
              <a:spcBef>
                <a:spcPct val="54000"/>
              </a:spcBef>
              <a:spcAft>
                <a:spcPct val="0"/>
              </a:spcAft>
              <a:buClrTx/>
              <a:buSzTx/>
              <a:buFontTx/>
              <a:buNone/>
              <a:tabLst/>
              <a:defRPr/>
            </a:pPr>
            <a:fld id="{27848E65-9E75-41AE-BC80-13A10C6B0591}" type="slidenum">
              <a:rPr kumimoji="0" lang="da-DK" sz="800" b="0" i="0" u="none" strike="noStrike" kern="1200" cap="none" spc="0" normalizeH="0" baseline="0" noProof="0">
                <a:ln>
                  <a:noFill/>
                </a:ln>
                <a:solidFill>
                  <a:srgbClr val="000000"/>
                </a:solidFill>
                <a:effectLst/>
                <a:uLnTx/>
                <a:uFillTx/>
                <a:latin typeface="Cambria"/>
                <a:ea typeface="+mn-ea"/>
                <a:cs typeface="+mn-cs"/>
              </a:rPr>
              <a:pPr marL="0" marR="0" lvl="0" indent="0" algn="r" defTabSz="914400" rtl="0" eaLnBrk="1" fontAlgn="base" latinLnBrk="0" hangingPunct="1">
                <a:lnSpc>
                  <a:spcPct val="108000"/>
                </a:lnSpc>
                <a:spcBef>
                  <a:spcPct val="54000"/>
                </a:spcBef>
                <a:spcAft>
                  <a:spcPct val="0"/>
                </a:spcAft>
                <a:buClrTx/>
                <a:buSzTx/>
                <a:buFontTx/>
                <a:buNone/>
                <a:tabLst/>
                <a:defRPr/>
              </a:pPr>
              <a:t>84</a:t>
            </a:fld>
            <a:endParaRPr kumimoji="0" lang="da-DK" sz="800" b="0" i="0" u="none" strike="noStrike" kern="1200" cap="none" spc="0" normalizeH="0" baseline="0" noProof="0" dirty="0">
              <a:ln>
                <a:noFill/>
              </a:ln>
              <a:solidFill>
                <a:srgbClr val="000000"/>
              </a:solidFill>
              <a:effectLst/>
              <a:uLnTx/>
              <a:uFillTx/>
              <a:latin typeface="Cambria"/>
              <a:ea typeface="+mn-ea"/>
              <a:cs typeface="+mn-cs"/>
            </a:endParaRPr>
          </a:p>
        </p:txBody>
      </p:sp>
    </p:spTree>
    <p:extLst>
      <p:ext uri="{BB962C8B-B14F-4D97-AF65-F5344CB8AC3E}">
        <p14:creationId xmlns:p14="http://schemas.microsoft.com/office/powerpoint/2010/main" val="246807978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The tasks of the federal level of government are carried out by the </a:t>
            </a:r>
            <a:r>
              <a:rPr lang="en-US" b="1" dirty="0"/>
              <a:t>federal ministries</a:t>
            </a:r>
            <a:r>
              <a:rPr lang="en-US" dirty="0"/>
              <a:t> and their </a:t>
            </a:r>
            <a:r>
              <a:rPr lang="en-US" b="1" dirty="0"/>
              <a:t>subordinate institutions</a:t>
            </a:r>
            <a:r>
              <a:rPr lang="en-US" dirty="0"/>
              <a:t>.</a:t>
            </a:r>
            <a:endParaRPr lang="de-AT" dirty="0"/>
          </a:p>
          <a:p>
            <a:r>
              <a:rPr lang="en-US" dirty="0"/>
              <a:t>Powers and tasks of the individual ministries are allocated primarily along the lines of policy areas </a:t>
            </a:r>
            <a:r>
              <a:rPr lang="en-GB" dirty="0"/>
              <a:t>a</a:t>
            </a:r>
            <a:r>
              <a:rPr lang="en-US" dirty="0" err="1"/>
              <a:t>nd</a:t>
            </a:r>
            <a:r>
              <a:rPr lang="en-US" dirty="0"/>
              <a:t> they are laid out in the </a:t>
            </a:r>
            <a:r>
              <a:rPr lang="en-US" b="1" dirty="0"/>
              <a:t>Federal Ministries Act </a:t>
            </a:r>
            <a:r>
              <a:rPr lang="en-US" dirty="0"/>
              <a:t>(</a:t>
            </a:r>
            <a:r>
              <a:rPr lang="en-US" dirty="0" err="1"/>
              <a:t>Bundesministeriengesetz</a:t>
            </a:r>
            <a:r>
              <a:rPr lang="en-US" dirty="0"/>
              <a:t>)  </a:t>
            </a:r>
            <a:endParaRPr lang="de-AT" dirty="0"/>
          </a:p>
          <a:p>
            <a:r>
              <a:rPr lang="en-US" dirty="0"/>
              <a:t>The so-called </a:t>
            </a:r>
            <a:r>
              <a:rPr lang="en-US" b="1" dirty="0"/>
              <a:t>supreme institutions, </a:t>
            </a:r>
            <a:r>
              <a:rPr lang="en-US" dirty="0"/>
              <a:t>such as the Constitutional Court or the Court of Audit,</a:t>
            </a:r>
            <a:r>
              <a:rPr lang="en-US" b="1" dirty="0"/>
              <a:t> </a:t>
            </a:r>
            <a:r>
              <a:rPr lang="en-US" dirty="0"/>
              <a:t>enjoy a special level of autonomy and independence as they monitor other government institutions.</a:t>
            </a:r>
            <a:endParaRPr lang="de-AT" dirty="0"/>
          </a:p>
          <a:p>
            <a:endParaRPr lang="de-AT" dirty="0"/>
          </a:p>
          <a:p>
            <a:endParaRPr lang="en-US" dirty="0"/>
          </a:p>
        </p:txBody>
      </p:sp>
      <p:sp>
        <p:nvSpPr>
          <p:cNvPr id="4" name="Foliennummernplatzhalter 3"/>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0A5DA3B-92D6-4D4B-9895-D15CB563B5E4}" type="slidenum">
              <a:rPr kumimoji="0" lang="de-AT" sz="1200" b="0" i="0" u="none" strike="noStrike" kern="1200" cap="none" spc="0" normalizeH="0" baseline="0" noProof="0" smtClean="0">
                <a:ln>
                  <a:noFill/>
                </a:ln>
                <a:solidFill>
                  <a:prstClr val="black"/>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88</a:t>
            </a:fld>
            <a:endParaRPr kumimoji="0" lang="de-A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2681031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Equal representation of women and men in the public sector is a key indicator of progress towards gender equality, diversity and better representation. In 2020, a majority of employees in the public sector in OECD countries were women (58.9%), with large differences among countries. However, women are often under-represented in managerial positions.</a:t>
            </a:r>
          </a:p>
          <a:p>
            <a:endParaRPr lang="en-US" dirty="0"/>
          </a:p>
          <a:p>
            <a:r>
              <a:rPr lang="en-US" b="1" dirty="0"/>
              <a:t>Austria aligns with the OECD-EU average on the representation of women in senior management positions in the national administration (40.5% against 40.8%)</a:t>
            </a:r>
            <a:r>
              <a:rPr lang="en-US" dirty="0"/>
              <a:t>. In turn, women’s representation in ministerial position (40%) is above the OECD average (36%), yet still below gender parity.</a:t>
            </a:r>
          </a:p>
          <a:p>
            <a:endParaRPr lang="de-AT" dirty="0"/>
          </a:p>
          <a:p>
            <a:endParaRPr lang="en-US" dirty="0"/>
          </a:p>
        </p:txBody>
      </p:sp>
      <p:sp>
        <p:nvSpPr>
          <p:cNvPr id="4" name="Foliennummernplatzhalter 3"/>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0A5DA3B-92D6-4D4B-9895-D15CB563B5E4}" type="slidenum">
              <a:rPr kumimoji="0" lang="de-AT" sz="1200" b="0" i="0" u="none" strike="noStrike" kern="1200" cap="none" spc="0" normalizeH="0" baseline="0" noProof="0" smtClean="0">
                <a:ln>
                  <a:noFill/>
                </a:ln>
                <a:solidFill>
                  <a:prstClr val="black"/>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89</a:t>
            </a:fld>
            <a:endParaRPr kumimoji="0" lang="de-A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6883640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0"/>
              </a:spcAft>
              <a:buClrTx/>
              <a:buSzTx/>
              <a:buFontTx/>
              <a:buNone/>
              <a:tabLst/>
              <a:defRPr/>
            </a:pPr>
            <a:r>
              <a:rPr lang="en-US" dirty="0"/>
              <a:t>Development of the leadership values: </a:t>
            </a:r>
            <a:r>
              <a:rPr lang="en-US" sz="1200" dirty="0">
                <a:effectLst/>
                <a:ea typeface="Calibri" panose="020F0502020204030204" pitchFamily="34" charset="0"/>
              </a:rPr>
              <a:t>The amendment of Art 32 BDG was adopted according to the defined legislative process.</a:t>
            </a:r>
            <a:endParaRPr lang="de-AT" dirty="0">
              <a:ea typeface="Calibri" panose="020F0502020204030204" pitchFamily="34" charset="0"/>
            </a:endParaRPr>
          </a:p>
          <a:p>
            <a:endParaRPr lang="de-AT" dirty="0"/>
          </a:p>
        </p:txBody>
      </p:sp>
      <p:sp>
        <p:nvSpPr>
          <p:cNvPr id="4" name="Foliennummernplatzhalter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0A5DA3B-92D6-4D4B-9895-D15CB563B5E4}" type="slidenum">
              <a:rPr kumimoji="0" lang="de-AT" sz="1200" b="0" i="0" u="none" strike="noStrike" kern="1200" cap="none" spc="0" normalizeH="0" baseline="0" noProof="0" smtClean="0">
                <a:ln>
                  <a:noFill/>
                </a:ln>
                <a:solidFill>
                  <a:prstClr val="black"/>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90</a:t>
            </a:fld>
            <a:endParaRPr kumimoji="0" lang="de-A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065674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B1D025B-ACD2-45C1-B156-1DDB470CE319}" type="slidenum">
              <a:rPr lang="en-GB" smtClean="0"/>
              <a:t>5</a:t>
            </a:fld>
            <a:endParaRPr lang="en-GB"/>
          </a:p>
        </p:txBody>
      </p:sp>
      <p:sp>
        <p:nvSpPr>
          <p:cNvPr id="5" name="Date Placeholder 4"/>
          <p:cNvSpPr>
            <a:spLocks noGrp="1"/>
          </p:cNvSpPr>
          <p:nvPr>
            <p:ph type="dt" idx="1"/>
          </p:nvPr>
        </p:nvSpPr>
        <p:spPr/>
        <p:txBody>
          <a:bodyPr/>
          <a:lstStyle/>
          <a:p>
            <a:fld id="{46DE0D08-DF9E-4C57-ABA6-4B68293D0AD1}" type="datetime1">
              <a:rPr lang="en-GB" smtClean="0"/>
              <a:t>07/10/2025</a:t>
            </a:fld>
            <a:endParaRPr lang="en-GB"/>
          </a:p>
        </p:txBody>
      </p:sp>
      <p:sp>
        <p:nvSpPr>
          <p:cNvPr id="6" name="Header Placeholder 5"/>
          <p:cNvSpPr>
            <a:spLocks noGrp="1"/>
          </p:cNvSpPr>
          <p:nvPr>
            <p:ph type="hdr" sz="quarter"/>
          </p:nvPr>
        </p:nvSpPr>
        <p:spPr/>
        <p:txBody>
          <a:bodyPr/>
          <a:lstStyle/>
          <a:p>
            <a:endParaRPr lang="en-GB"/>
          </a:p>
        </p:txBody>
      </p:sp>
      <p:sp>
        <p:nvSpPr>
          <p:cNvPr id="7" name="Footer Placeholder 6"/>
          <p:cNvSpPr>
            <a:spLocks noGrp="1"/>
          </p:cNvSpPr>
          <p:nvPr>
            <p:ph type="ftr" sz="quarter" idx="4"/>
          </p:nvPr>
        </p:nvSpPr>
        <p:spPr/>
        <p:txBody>
          <a:bodyPr/>
          <a:lstStyle/>
          <a:p>
            <a:endParaRPr lang="en-GB"/>
          </a:p>
        </p:txBody>
      </p:sp>
    </p:spTree>
    <p:extLst>
      <p:ext uri="{BB962C8B-B14F-4D97-AF65-F5344CB8AC3E}">
        <p14:creationId xmlns:p14="http://schemas.microsoft.com/office/powerpoint/2010/main" val="75072530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0"/>
              </a:spcAft>
              <a:buClrTx/>
              <a:buSzTx/>
              <a:buFontTx/>
              <a:buNone/>
              <a:tabLst/>
              <a:defRPr/>
            </a:pPr>
            <a:r>
              <a:rPr lang="en-US" dirty="0"/>
              <a:t>Challenges: huge turnover of managers and need for new workforce because of demographical change, recruitment challenges because of war for talents, further a highly complex environment and the need of digitalization of the public administration.</a:t>
            </a:r>
            <a:endParaRPr lang="de-AT" dirty="0"/>
          </a:p>
          <a:p>
            <a:endParaRPr lang="de-AT" dirty="0"/>
          </a:p>
        </p:txBody>
      </p:sp>
      <p:sp>
        <p:nvSpPr>
          <p:cNvPr id="4" name="Foliennummernplatzhalter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0A5DA3B-92D6-4D4B-9895-D15CB563B5E4}" type="slidenum">
              <a:rPr kumimoji="0" lang="de-AT" sz="1200" b="0" i="0" u="none" strike="noStrike" kern="1200" cap="none" spc="0" normalizeH="0" baseline="0" noProof="0" smtClean="0">
                <a:ln>
                  <a:noFill/>
                </a:ln>
                <a:solidFill>
                  <a:prstClr val="black"/>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92</a:t>
            </a:fld>
            <a:endParaRPr kumimoji="0" lang="de-A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5684592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Learning </a:t>
            </a:r>
            <a:r>
              <a:rPr lang="de-AT" dirty="0" err="1"/>
              <a:t>Journeys</a:t>
            </a:r>
            <a:r>
              <a:rPr lang="de-AT" dirty="0"/>
              <a:t>: Gemeinsame Besuche und Auseinandersetzungen mit dem Modulthema in neuen Kontexten und aus ungewohnten Perspektiven • Micro-</a:t>
            </a:r>
            <a:r>
              <a:rPr lang="de-AT" dirty="0" err="1"/>
              <a:t>Learnings</a:t>
            </a:r>
            <a:r>
              <a:rPr lang="de-AT" dirty="0"/>
              <a:t>: Elektronisch bereitgestellte Inhalte zur Schaffung eines gemeinsamen Verständnisses des Themenfeldes, der Begriffswelt und der theoretischen Grundlagen. • Modul-Lehrveranstaltungen / Lectures: Vertiefte Auseinandersetzung mit den Modulthemen durch Sichtung aktueller Wissensbestände, Diskussionen und Reflexion von Werthaltungen und ethischen Aspekten zur Implementierung innovativer Ideen. • Coaching Basket: Hochgradig individualisierte 1:1-Gespräche mit </a:t>
            </a:r>
            <a:r>
              <a:rPr lang="de-AT" dirty="0" err="1"/>
              <a:t>Spezialist:innen</a:t>
            </a:r>
            <a:r>
              <a:rPr lang="de-AT" dirty="0"/>
              <a:t> und </a:t>
            </a:r>
            <a:r>
              <a:rPr lang="de-AT" dirty="0" err="1"/>
              <a:t>Expert:innen</a:t>
            </a:r>
            <a:r>
              <a:rPr lang="de-AT" dirty="0"/>
              <a:t> aus Wissenschaft, Wirtschaft und Praxis • Begleitende Diskurs-Veranstaltungen: Diskussion aktueller und relevanter Themen</a:t>
            </a:r>
          </a:p>
        </p:txBody>
      </p:sp>
      <p:sp>
        <p:nvSpPr>
          <p:cNvPr id="4" name="Foliennummernplatzhalter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0A5DA3B-92D6-4D4B-9895-D15CB563B5E4}" type="slidenum">
              <a:rPr kumimoji="0" lang="de-AT" sz="1200" b="0" i="0" u="none" strike="noStrike" kern="1200" cap="none" spc="0" normalizeH="0" baseline="0" noProof="0" smtClean="0">
                <a:ln>
                  <a:noFill/>
                </a:ln>
                <a:solidFill>
                  <a:prstClr val="black"/>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94</a:t>
            </a:fld>
            <a:endParaRPr kumimoji="0" lang="de-A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4519077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1:notes"/>
          <p:cNvSpPr txBox="1">
            <a:spLocks noGrp="1"/>
          </p:cNvSpPr>
          <p:nvPr>
            <p:ph type="body" idx="1"/>
          </p:nvPr>
        </p:nvSpPr>
        <p:spPr>
          <a:xfrm>
            <a:off x="710407" y="4925407"/>
            <a:ext cx="5683250" cy="4029879"/>
          </a:xfrm>
          <a:prstGeom prst="rect">
            <a:avLst/>
          </a:prstGeom>
          <a:noFill/>
          <a:ln>
            <a:noFill/>
          </a:ln>
        </p:spPr>
        <p:txBody>
          <a:bodyPr spcFirstLastPara="1" wrap="square" lIns="94780" tIns="47377" rIns="94780" bIns="47377" anchor="t" anchorCtr="0">
            <a:noAutofit/>
          </a:bodyPr>
          <a:lstStyle/>
          <a:p>
            <a:pPr marL="0" indent="0"/>
            <a:endParaRPr/>
          </a:p>
        </p:txBody>
      </p:sp>
      <p:sp>
        <p:nvSpPr>
          <p:cNvPr id="404" name="Google Shape;404;p1:notes"/>
          <p:cNvSpPr>
            <a:spLocks noGrp="1" noRot="1" noChangeAspect="1"/>
          </p:cNvSpPr>
          <p:nvPr>
            <p:ph type="sldImg" idx="2"/>
          </p:nvPr>
        </p:nvSpPr>
        <p:spPr>
          <a:xfrm>
            <a:off x="481013" y="1279525"/>
            <a:ext cx="6142037"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5160204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32c6b3673ca_1_11:notes"/>
          <p:cNvSpPr txBox="1">
            <a:spLocks noGrp="1"/>
          </p:cNvSpPr>
          <p:nvPr>
            <p:ph type="body" idx="1"/>
          </p:nvPr>
        </p:nvSpPr>
        <p:spPr>
          <a:xfrm>
            <a:off x="710407" y="4925407"/>
            <a:ext cx="5683209" cy="4029968"/>
          </a:xfrm>
          <a:prstGeom prst="rect">
            <a:avLst/>
          </a:prstGeom>
          <a:noFill/>
          <a:ln>
            <a:noFill/>
          </a:ln>
        </p:spPr>
        <p:txBody>
          <a:bodyPr spcFirstLastPara="1" wrap="square" lIns="94780" tIns="47377" rIns="94780" bIns="47377" anchor="t" anchorCtr="0">
            <a:noAutofit/>
          </a:bodyPr>
          <a:lstStyle/>
          <a:p>
            <a:pPr marL="0" indent="0"/>
            <a:r>
              <a:rPr lang="cs-CZ"/>
              <a:t>Aneta</a:t>
            </a:r>
            <a:endParaRPr/>
          </a:p>
        </p:txBody>
      </p:sp>
      <p:sp>
        <p:nvSpPr>
          <p:cNvPr id="492" name="Google Shape;492;g32c6b3673ca_1_11:notes"/>
          <p:cNvSpPr>
            <a:spLocks noGrp="1" noRot="1" noChangeAspect="1"/>
          </p:cNvSpPr>
          <p:nvPr>
            <p:ph type="sldImg" idx="2"/>
          </p:nvPr>
        </p:nvSpPr>
        <p:spPr>
          <a:xfrm>
            <a:off x="481013" y="1279525"/>
            <a:ext cx="6142037"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0974618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32c6b3673ca_1_23:notes"/>
          <p:cNvSpPr txBox="1">
            <a:spLocks noGrp="1"/>
          </p:cNvSpPr>
          <p:nvPr>
            <p:ph type="body" idx="1"/>
          </p:nvPr>
        </p:nvSpPr>
        <p:spPr>
          <a:xfrm>
            <a:off x="710407" y="4925407"/>
            <a:ext cx="5683209" cy="4029968"/>
          </a:xfrm>
          <a:prstGeom prst="rect">
            <a:avLst/>
          </a:prstGeom>
          <a:noFill/>
          <a:ln>
            <a:noFill/>
          </a:ln>
        </p:spPr>
        <p:txBody>
          <a:bodyPr spcFirstLastPara="1" wrap="square" lIns="94780" tIns="47377" rIns="94780" bIns="47377" anchor="t" anchorCtr="0">
            <a:noAutofit/>
          </a:bodyPr>
          <a:lstStyle/>
          <a:p>
            <a:pPr marL="0" indent="0"/>
            <a:r>
              <a:rPr lang="cs-CZ"/>
              <a:t>Aneta</a:t>
            </a:r>
            <a:endParaRPr/>
          </a:p>
        </p:txBody>
      </p:sp>
      <p:sp>
        <p:nvSpPr>
          <p:cNvPr id="506" name="Google Shape;506;g32c6b3673ca_1_23:notes"/>
          <p:cNvSpPr>
            <a:spLocks noGrp="1" noRot="1" noChangeAspect="1"/>
          </p:cNvSpPr>
          <p:nvPr>
            <p:ph type="sldImg" idx="2"/>
          </p:nvPr>
        </p:nvSpPr>
        <p:spPr>
          <a:xfrm>
            <a:off x="481013" y="1279525"/>
            <a:ext cx="6142037"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438043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32c6b3673ca_1_46:notes"/>
          <p:cNvSpPr txBox="1">
            <a:spLocks noGrp="1"/>
          </p:cNvSpPr>
          <p:nvPr>
            <p:ph type="body" idx="1"/>
          </p:nvPr>
        </p:nvSpPr>
        <p:spPr>
          <a:xfrm>
            <a:off x="710407" y="4925407"/>
            <a:ext cx="5683209" cy="4029968"/>
          </a:xfrm>
          <a:prstGeom prst="rect">
            <a:avLst/>
          </a:prstGeom>
          <a:noFill/>
          <a:ln>
            <a:noFill/>
          </a:ln>
        </p:spPr>
        <p:txBody>
          <a:bodyPr spcFirstLastPara="1" wrap="square" lIns="94780" tIns="47377" rIns="94780" bIns="47377" anchor="t" anchorCtr="0">
            <a:noAutofit/>
          </a:bodyPr>
          <a:lstStyle/>
          <a:p>
            <a:pPr marL="0" indent="0"/>
            <a:r>
              <a:rPr lang="cs-CZ"/>
              <a:t>Aneta</a:t>
            </a:r>
            <a:endParaRPr/>
          </a:p>
        </p:txBody>
      </p:sp>
      <p:sp>
        <p:nvSpPr>
          <p:cNvPr id="522" name="Google Shape;522;g32c6b3673ca_1_46:notes"/>
          <p:cNvSpPr>
            <a:spLocks noGrp="1" noRot="1" noChangeAspect="1"/>
          </p:cNvSpPr>
          <p:nvPr>
            <p:ph type="sldImg" idx="2"/>
          </p:nvPr>
        </p:nvSpPr>
        <p:spPr>
          <a:xfrm>
            <a:off x="481013" y="1279525"/>
            <a:ext cx="6142037"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5876348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g32c6b3673ca_1_107:notes"/>
          <p:cNvSpPr txBox="1">
            <a:spLocks noGrp="1"/>
          </p:cNvSpPr>
          <p:nvPr>
            <p:ph type="body" idx="1"/>
          </p:nvPr>
        </p:nvSpPr>
        <p:spPr>
          <a:xfrm>
            <a:off x="710407" y="4925407"/>
            <a:ext cx="5683209" cy="4029968"/>
          </a:xfrm>
          <a:prstGeom prst="rect">
            <a:avLst/>
          </a:prstGeom>
          <a:noFill/>
          <a:ln>
            <a:noFill/>
          </a:ln>
        </p:spPr>
        <p:txBody>
          <a:bodyPr spcFirstLastPara="1" wrap="square" lIns="94780" tIns="47377" rIns="94780" bIns="47377" anchor="t" anchorCtr="0">
            <a:noAutofit/>
          </a:bodyPr>
          <a:lstStyle/>
          <a:p>
            <a:pPr marL="0" indent="0"/>
            <a:r>
              <a:rPr lang="cs-CZ"/>
              <a:t>Aneta</a:t>
            </a:r>
            <a:endParaRPr/>
          </a:p>
        </p:txBody>
      </p:sp>
      <p:sp>
        <p:nvSpPr>
          <p:cNvPr id="555" name="Google Shape;555;g32c6b3673ca_1_107:notes"/>
          <p:cNvSpPr>
            <a:spLocks noGrp="1" noRot="1" noChangeAspect="1"/>
          </p:cNvSpPr>
          <p:nvPr>
            <p:ph type="sldImg" idx="2"/>
          </p:nvPr>
        </p:nvSpPr>
        <p:spPr>
          <a:xfrm>
            <a:off x="481013" y="1279525"/>
            <a:ext cx="6142037"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4600755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g32c6b3673ca_1_1:notes"/>
          <p:cNvSpPr txBox="1">
            <a:spLocks noGrp="1"/>
          </p:cNvSpPr>
          <p:nvPr>
            <p:ph type="body" idx="1"/>
          </p:nvPr>
        </p:nvSpPr>
        <p:spPr>
          <a:xfrm>
            <a:off x="710407" y="4925407"/>
            <a:ext cx="5683209" cy="4029968"/>
          </a:xfrm>
          <a:prstGeom prst="rect">
            <a:avLst/>
          </a:prstGeom>
          <a:noFill/>
          <a:ln>
            <a:noFill/>
          </a:ln>
        </p:spPr>
        <p:txBody>
          <a:bodyPr spcFirstLastPara="1" wrap="square" lIns="94780" tIns="47377" rIns="94780" bIns="47377" anchor="t" anchorCtr="0">
            <a:noAutofit/>
          </a:bodyPr>
          <a:lstStyle/>
          <a:p>
            <a:pPr marL="0" indent="0"/>
            <a:r>
              <a:rPr lang="cs-CZ"/>
              <a:t>Radka</a:t>
            </a:r>
          </a:p>
        </p:txBody>
      </p:sp>
      <p:sp>
        <p:nvSpPr>
          <p:cNvPr id="600" name="Google Shape;600;g32c6b3673ca_1_1:notes"/>
          <p:cNvSpPr>
            <a:spLocks noGrp="1" noRot="1" noChangeAspect="1"/>
          </p:cNvSpPr>
          <p:nvPr>
            <p:ph type="sldImg" idx="2"/>
          </p:nvPr>
        </p:nvSpPr>
        <p:spPr>
          <a:xfrm>
            <a:off x="481013" y="1279525"/>
            <a:ext cx="6142037"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5289980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p4:notes"/>
          <p:cNvSpPr txBox="1">
            <a:spLocks noGrp="1"/>
          </p:cNvSpPr>
          <p:nvPr>
            <p:ph type="body" idx="1"/>
          </p:nvPr>
        </p:nvSpPr>
        <p:spPr>
          <a:xfrm>
            <a:off x="710388" y="4861412"/>
            <a:ext cx="5683209" cy="4605589"/>
          </a:xfrm>
          <a:prstGeom prst="rect">
            <a:avLst/>
          </a:prstGeom>
          <a:noFill/>
          <a:ln>
            <a:noFill/>
          </a:ln>
        </p:spPr>
        <p:txBody>
          <a:bodyPr spcFirstLastPara="1" wrap="square" lIns="94754" tIns="94754" rIns="94754" bIns="94754" anchor="t" anchorCtr="0">
            <a:noAutofit/>
          </a:bodyPr>
          <a:lstStyle/>
          <a:p>
            <a:pPr marL="0" indent="0"/>
            <a:r>
              <a:rPr lang="cs-CZ"/>
              <a:t>Radka</a:t>
            </a:r>
          </a:p>
        </p:txBody>
      </p:sp>
      <p:sp>
        <p:nvSpPr>
          <p:cNvPr id="611" name="Google Shape;611;p4:notes"/>
          <p:cNvSpPr>
            <a:spLocks noGrp="1" noRot="1" noChangeAspect="1"/>
          </p:cNvSpPr>
          <p:nvPr>
            <p:ph type="sldImg" idx="2"/>
          </p:nvPr>
        </p:nvSpPr>
        <p:spPr>
          <a:xfrm>
            <a:off x="142875" y="768350"/>
            <a:ext cx="6821488"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4196075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31b4f5f6fda_0_47:notes"/>
          <p:cNvSpPr txBox="1">
            <a:spLocks noGrp="1"/>
          </p:cNvSpPr>
          <p:nvPr>
            <p:ph type="body" idx="1"/>
          </p:nvPr>
        </p:nvSpPr>
        <p:spPr>
          <a:xfrm>
            <a:off x="710407" y="4925407"/>
            <a:ext cx="5683209" cy="4029968"/>
          </a:xfrm>
          <a:prstGeom prst="rect">
            <a:avLst/>
          </a:prstGeom>
          <a:noFill/>
          <a:ln>
            <a:noFill/>
          </a:ln>
        </p:spPr>
        <p:txBody>
          <a:bodyPr spcFirstLastPara="1" wrap="square" lIns="94780" tIns="47377" rIns="94780" bIns="47377" anchor="t" anchorCtr="0">
            <a:noAutofit/>
          </a:bodyPr>
          <a:lstStyle/>
          <a:p>
            <a:pPr marL="0" indent="0"/>
            <a:r>
              <a:rPr lang="cs-CZ"/>
              <a:t>RF</a:t>
            </a:r>
            <a:endParaRPr/>
          </a:p>
        </p:txBody>
      </p:sp>
      <p:sp>
        <p:nvSpPr>
          <p:cNvPr id="645" name="Google Shape;645;g31b4f5f6fda_0_47:notes"/>
          <p:cNvSpPr>
            <a:spLocks noGrp="1" noRot="1" noChangeAspect="1"/>
          </p:cNvSpPr>
          <p:nvPr>
            <p:ph type="sldImg" idx="2"/>
          </p:nvPr>
        </p:nvSpPr>
        <p:spPr>
          <a:xfrm>
            <a:off x="481013" y="1279525"/>
            <a:ext cx="6142037"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70883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GB"/>
          </a:p>
        </p:txBody>
      </p:sp>
      <p:sp>
        <p:nvSpPr>
          <p:cNvPr id="4" name="Pladsholder til slidenummer 3"/>
          <p:cNvSpPr>
            <a:spLocks noGrp="1"/>
          </p:cNvSpPr>
          <p:nvPr>
            <p:ph type="sldNum" sz="quarter" idx="5"/>
          </p:nvPr>
        </p:nvSpPr>
        <p:spPr/>
        <p:txBody>
          <a:bodyPr/>
          <a:lstStyle/>
          <a:p>
            <a:fld id="{1B1D025B-ACD2-45C1-B156-1DDB470CE319}" type="slidenum">
              <a:rPr lang="en-GB" smtClean="0"/>
              <a:t>6</a:t>
            </a:fld>
            <a:endParaRPr lang="en-GB"/>
          </a:p>
        </p:txBody>
      </p:sp>
      <p:sp>
        <p:nvSpPr>
          <p:cNvPr id="5" name="Pladsholder til dato 4"/>
          <p:cNvSpPr>
            <a:spLocks noGrp="1"/>
          </p:cNvSpPr>
          <p:nvPr>
            <p:ph type="dt" idx="1"/>
          </p:nvPr>
        </p:nvSpPr>
        <p:spPr/>
        <p:txBody>
          <a:bodyPr/>
          <a:lstStyle/>
          <a:p>
            <a:fld id="{5292381E-98FC-4CD6-8731-DA898897F5C1}" type="datetime1">
              <a:rPr lang="en-GB" smtClean="0"/>
              <a:t>07/10/2025</a:t>
            </a:fld>
            <a:endParaRPr lang="en-GB"/>
          </a:p>
        </p:txBody>
      </p:sp>
      <p:sp>
        <p:nvSpPr>
          <p:cNvPr id="6" name="Pladsholder til sidehoved 5"/>
          <p:cNvSpPr>
            <a:spLocks noGrp="1"/>
          </p:cNvSpPr>
          <p:nvPr>
            <p:ph type="hdr" sz="quarter"/>
          </p:nvPr>
        </p:nvSpPr>
        <p:spPr/>
        <p:txBody>
          <a:bodyPr/>
          <a:lstStyle/>
          <a:p>
            <a:endParaRPr lang="en-GB"/>
          </a:p>
        </p:txBody>
      </p:sp>
      <p:sp>
        <p:nvSpPr>
          <p:cNvPr id="7" name="Pladsholder til sidefod 6"/>
          <p:cNvSpPr>
            <a:spLocks noGrp="1"/>
          </p:cNvSpPr>
          <p:nvPr>
            <p:ph type="ftr" sz="quarter" idx="4"/>
          </p:nvPr>
        </p:nvSpPr>
        <p:spPr/>
        <p:txBody>
          <a:bodyPr/>
          <a:lstStyle/>
          <a:p>
            <a:endParaRPr lang="en-GB"/>
          </a:p>
        </p:txBody>
      </p:sp>
    </p:spTree>
    <p:extLst>
      <p:ext uri="{BB962C8B-B14F-4D97-AF65-F5344CB8AC3E}">
        <p14:creationId xmlns:p14="http://schemas.microsoft.com/office/powerpoint/2010/main" val="315827766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31b4f5f6fda_0_92:notes"/>
          <p:cNvSpPr txBox="1">
            <a:spLocks noGrp="1"/>
          </p:cNvSpPr>
          <p:nvPr>
            <p:ph type="body" idx="1"/>
          </p:nvPr>
        </p:nvSpPr>
        <p:spPr>
          <a:xfrm>
            <a:off x="710407" y="4925407"/>
            <a:ext cx="5683209" cy="4029968"/>
          </a:xfrm>
          <a:prstGeom prst="rect">
            <a:avLst/>
          </a:prstGeom>
          <a:noFill/>
          <a:ln>
            <a:noFill/>
          </a:ln>
        </p:spPr>
        <p:txBody>
          <a:bodyPr spcFirstLastPara="1" wrap="square" lIns="94780" tIns="47377" rIns="94780" bIns="47377" anchor="t" anchorCtr="0">
            <a:noAutofit/>
          </a:bodyPr>
          <a:lstStyle/>
          <a:p>
            <a:pPr marL="0" indent="0"/>
            <a:r>
              <a:rPr lang="cs-CZ"/>
              <a:t>RF</a:t>
            </a:r>
            <a:endParaRPr/>
          </a:p>
        </p:txBody>
      </p:sp>
      <p:sp>
        <p:nvSpPr>
          <p:cNvPr id="656" name="Google Shape;656;g31b4f5f6fda_0_92:notes"/>
          <p:cNvSpPr>
            <a:spLocks noGrp="1" noRot="1" noChangeAspect="1"/>
          </p:cNvSpPr>
          <p:nvPr>
            <p:ph type="sldImg" idx="2"/>
          </p:nvPr>
        </p:nvSpPr>
        <p:spPr>
          <a:xfrm>
            <a:off x="481013" y="1279525"/>
            <a:ext cx="6142037"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1989206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Google Shape;714;g31f983ff1b3_0_831: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5" name="Google Shape;715;g31f983ff1b3_0_831:notes"/>
          <p:cNvSpPr txBox="1">
            <a:spLocks noGrp="1"/>
          </p:cNvSpPr>
          <p:nvPr>
            <p:ph type="body" idx="1"/>
          </p:nvPr>
        </p:nvSpPr>
        <p:spPr>
          <a:xfrm>
            <a:off x="710407" y="4861442"/>
            <a:ext cx="5683209" cy="4605589"/>
          </a:xfrm>
          <a:prstGeom prst="rect">
            <a:avLst/>
          </a:prstGeom>
          <a:noFill/>
          <a:ln>
            <a:noFill/>
          </a:ln>
        </p:spPr>
        <p:txBody>
          <a:bodyPr spcFirstLastPara="1" wrap="square" lIns="96569" tIns="48284" rIns="96569" bIns="48284" anchor="t" anchorCtr="0">
            <a:noAutofit/>
          </a:bodyPr>
          <a:lstStyle/>
          <a:p>
            <a:pPr marL="0" indent="0"/>
            <a:r>
              <a:rPr lang="cs-CZ"/>
              <a:t>RF</a:t>
            </a:r>
            <a:endParaRPr/>
          </a:p>
        </p:txBody>
      </p:sp>
      <p:sp>
        <p:nvSpPr>
          <p:cNvPr id="716" name="Google Shape;716;g31f983ff1b3_0_831:notes"/>
          <p:cNvSpPr txBox="1">
            <a:spLocks noGrp="1"/>
          </p:cNvSpPr>
          <p:nvPr>
            <p:ph type="sldNum" idx="12"/>
          </p:nvPr>
        </p:nvSpPr>
        <p:spPr>
          <a:xfrm>
            <a:off x="4023993" y="9721106"/>
            <a:ext cx="3078470" cy="511595"/>
          </a:xfrm>
          <a:prstGeom prst="rect">
            <a:avLst/>
          </a:prstGeom>
          <a:noFill/>
          <a:ln>
            <a:noFill/>
          </a:ln>
        </p:spPr>
        <p:txBody>
          <a:bodyPr spcFirstLastPara="1" wrap="square" lIns="96569" tIns="48284" rIns="96569" bIns="48284"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cs-CZ"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107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56001740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8"/>
        <p:cNvGrpSpPr/>
        <p:nvPr/>
      </p:nvGrpSpPr>
      <p:grpSpPr>
        <a:xfrm>
          <a:off x="0" y="0"/>
          <a:ext cx="0" cy="0"/>
          <a:chOff x="0" y="0"/>
          <a:chExt cx="0" cy="0"/>
        </a:xfrm>
      </p:grpSpPr>
      <p:sp>
        <p:nvSpPr>
          <p:cNvPr id="1699" name="Google Shape;1699;g32dcb0b9a08_7_0:notes"/>
          <p:cNvSpPr txBox="1">
            <a:spLocks noGrp="1"/>
          </p:cNvSpPr>
          <p:nvPr>
            <p:ph type="body" idx="1"/>
          </p:nvPr>
        </p:nvSpPr>
        <p:spPr>
          <a:xfrm>
            <a:off x="710407" y="4925407"/>
            <a:ext cx="5683209" cy="4029968"/>
          </a:xfrm>
          <a:prstGeom prst="rect">
            <a:avLst/>
          </a:prstGeom>
        </p:spPr>
        <p:txBody>
          <a:bodyPr spcFirstLastPara="1" wrap="square" lIns="94780" tIns="47377" rIns="94780" bIns="47377" anchor="t" anchorCtr="0">
            <a:noAutofit/>
          </a:bodyPr>
          <a:lstStyle/>
          <a:p>
            <a:pPr marL="0" indent="0"/>
            <a:r>
              <a:rPr lang="cs-CZ"/>
              <a:t>Aneta</a:t>
            </a:r>
            <a:endParaRPr/>
          </a:p>
        </p:txBody>
      </p:sp>
      <p:sp>
        <p:nvSpPr>
          <p:cNvPr id="1700" name="Google Shape;1700;g32dcb0b9a08_7_0:notes"/>
          <p:cNvSpPr>
            <a:spLocks noGrp="1" noRot="1" noChangeAspect="1"/>
          </p:cNvSpPr>
          <p:nvPr>
            <p:ph type="sldImg" idx="2"/>
          </p:nvPr>
        </p:nvSpPr>
        <p:spPr>
          <a:xfrm>
            <a:off x="481013" y="1279525"/>
            <a:ext cx="6142037" cy="34544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2307059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a:extLst>
            <a:ext uri="{FF2B5EF4-FFF2-40B4-BE49-F238E27FC236}">
              <a16:creationId xmlns:a16="http://schemas.microsoft.com/office/drawing/2014/main" id="{86ADD41C-A38C-173C-51EC-7ED8B9C6A61F}"/>
            </a:ext>
          </a:extLst>
        </p:cNvPr>
        <p:cNvGrpSpPr/>
        <p:nvPr/>
      </p:nvGrpSpPr>
      <p:grpSpPr>
        <a:xfrm>
          <a:off x="0" y="0"/>
          <a:ext cx="0" cy="0"/>
          <a:chOff x="0" y="0"/>
          <a:chExt cx="0" cy="0"/>
        </a:xfrm>
      </p:grpSpPr>
      <p:sp>
        <p:nvSpPr>
          <p:cNvPr id="426" name="Google Shape;426;g32dcb0b9a08_10_321:notes">
            <a:extLst>
              <a:ext uri="{FF2B5EF4-FFF2-40B4-BE49-F238E27FC236}">
                <a16:creationId xmlns:a16="http://schemas.microsoft.com/office/drawing/2014/main" id="{4EB7CCA5-9BD9-BD66-33C8-CB698E43EBD2}"/>
              </a:ext>
            </a:extLst>
          </p:cNvPr>
          <p:cNvSpPr txBox="1">
            <a:spLocks noGrp="1"/>
          </p:cNvSpPr>
          <p:nvPr>
            <p:ph type="body" idx="1"/>
          </p:nvPr>
        </p:nvSpPr>
        <p:spPr>
          <a:xfrm>
            <a:off x="710407" y="4925407"/>
            <a:ext cx="5683209" cy="4029968"/>
          </a:xfrm>
          <a:prstGeom prst="rect">
            <a:avLst/>
          </a:prstGeom>
          <a:noFill/>
          <a:ln>
            <a:noFill/>
          </a:ln>
        </p:spPr>
        <p:txBody>
          <a:bodyPr spcFirstLastPara="1" wrap="square" lIns="94780" tIns="47377" rIns="94780" bIns="47377" anchor="t" anchorCtr="0">
            <a:noAutofit/>
          </a:bodyPr>
          <a:lstStyle/>
          <a:p>
            <a:pPr marL="0" indent="0"/>
            <a:r>
              <a:rPr lang="cs-CZ"/>
              <a:t>RF</a:t>
            </a:r>
            <a:endParaRPr/>
          </a:p>
        </p:txBody>
      </p:sp>
      <p:sp>
        <p:nvSpPr>
          <p:cNvPr id="427" name="Google Shape;427;g32dcb0b9a08_10_321:notes">
            <a:extLst>
              <a:ext uri="{FF2B5EF4-FFF2-40B4-BE49-F238E27FC236}">
                <a16:creationId xmlns:a16="http://schemas.microsoft.com/office/drawing/2014/main" id="{ABC3D0B6-E8DA-39C0-EB29-5C4005E321A1}"/>
              </a:ext>
            </a:extLst>
          </p:cNvPr>
          <p:cNvSpPr>
            <a:spLocks noGrp="1" noRot="1" noChangeAspect="1"/>
          </p:cNvSpPr>
          <p:nvPr>
            <p:ph type="sldImg" idx="2"/>
          </p:nvPr>
        </p:nvSpPr>
        <p:spPr>
          <a:xfrm>
            <a:off x="481013" y="1279525"/>
            <a:ext cx="6142037"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3871723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8">
          <a:extLst>
            <a:ext uri="{FF2B5EF4-FFF2-40B4-BE49-F238E27FC236}">
              <a16:creationId xmlns:a16="http://schemas.microsoft.com/office/drawing/2014/main" id="{D32E0599-85DC-AC39-98DC-FB857A6BA920}"/>
            </a:ext>
          </a:extLst>
        </p:cNvPr>
        <p:cNvGrpSpPr/>
        <p:nvPr/>
      </p:nvGrpSpPr>
      <p:grpSpPr>
        <a:xfrm>
          <a:off x="0" y="0"/>
          <a:ext cx="0" cy="0"/>
          <a:chOff x="0" y="0"/>
          <a:chExt cx="0" cy="0"/>
        </a:xfrm>
      </p:grpSpPr>
      <p:sp>
        <p:nvSpPr>
          <p:cNvPr id="1699" name="Google Shape;1699;g32dcb0b9a08_7_0:notes">
            <a:extLst>
              <a:ext uri="{FF2B5EF4-FFF2-40B4-BE49-F238E27FC236}">
                <a16:creationId xmlns:a16="http://schemas.microsoft.com/office/drawing/2014/main" id="{C2475952-B405-9F64-71A7-2231F8BD7F46}"/>
              </a:ext>
            </a:extLst>
          </p:cNvPr>
          <p:cNvSpPr txBox="1">
            <a:spLocks noGrp="1"/>
          </p:cNvSpPr>
          <p:nvPr>
            <p:ph type="body" idx="1"/>
          </p:nvPr>
        </p:nvSpPr>
        <p:spPr>
          <a:xfrm>
            <a:off x="710407" y="4925407"/>
            <a:ext cx="5683209" cy="4029968"/>
          </a:xfrm>
          <a:prstGeom prst="rect">
            <a:avLst/>
          </a:prstGeom>
        </p:spPr>
        <p:txBody>
          <a:bodyPr spcFirstLastPara="1" wrap="square" lIns="94780" tIns="47377" rIns="94780" bIns="47377" anchor="t" anchorCtr="0">
            <a:noAutofit/>
          </a:bodyPr>
          <a:lstStyle/>
          <a:p>
            <a:pPr marL="0" indent="0"/>
            <a:r>
              <a:rPr lang="cs-CZ"/>
              <a:t>Aneta</a:t>
            </a:r>
            <a:endParaRPr/>
          </a:p>
        </p:txBody>
      </p:sp>
      <p:sp>
        <p:nvSpPr>
          <p:cNvPr id="1700" name="Google Shape;1700;g32dcb0b9a08_7_0:notes">
            <a:extLst>
              <a:ext uri="{FF2B5EF4-FFF2-40B4-BE49-F238E27FC236}">
                <a16:creationId xmlns:a16="http://schemas.microsoft.com/office/drawing/2014/main" id="{8209B2A0-F5EF-BEF6-7D21-1C6D3B6F6333}"/>
              </a:ext>
            </a:extLst>
          </p:cNvPr>
          <p:cNvSpPr>
            <a:spLocks noGrp="1" noRot="1" noChangeAspect="1"/>
          </p:cNvSpPr>
          <p:nvPr>
            <p:ph type="sldImg" idx="2"/>
          </p:nvPr>
        </p:nvSpPr>
        <p:spPr>
          <a:xfrm>
            <a:off x="481013" y="1279525"/>
            <a:ext cx="6142037" cy="34544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2788131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a:extLst>
            <a:ext uri="{FF2B5EF4-FFF2-40B4-BE49-F238E27FC236}">
              <a16:creationId xmlns:a16="http://schemas.microsoft.com/office/drawing/2014/main" id="{AD1D8355-0427-9015-DE81-778205639BD0}"/>
            </a:ext>
          </a:extLst>
        </p:cNvPr>
        <p:cNvGrpSpPr/>
        <p:nvPr/>
      </p:nvGrpSpPr>
      <p:grpSpPr>
        <a:xfrm>
          <a:off x="0" y="0"/>
          <a:ext cx="0" cy="0"/>
          <a:chOff x="0" y="0"/>
          <a:chExt cx="0" cy="0"/>
        </a:xfrm>
      </p:grpSpPr>
      <p:sp>
        <p:nvSpPr>
          <p:cNvPr id="426" name="Google Shape;426;g32dcb0b9a08_10_321:notes">
            <a:extLst>
              <a:ext uri="{FF2B5EF4-FFF2-40B4-BE49-F238E27FC236}">
                <a16:creationId xmlns:a16="http://schemas.microsoft.com/office/drawing/2014/main" id="{22B31B35-D19B-B0EC-8E17-1F39BDBA08EB}"/>
              </a:ext>
            </a:extLst>
          </p:cNvPr>
          <p:cNvSpPr txBox="1">
            <a:spLocks noGrp="1"/>
          </p:cNvSpPr>
          <p:nvPr>
            <p:ph type="body" idx="1"/>
          </p:nvPr>
        </p:nvSpPr>
        <p:spPr>
          <a:xfrm>
            <a:off x="710407" y="4925407"/>
            <a:ext cx="5683209" cy="4029968"/>
          </a:xfrm>
          <a:prstGeom prst="rect">
            <a:avLst/>
          </a:prstGeom>
          <a:noFill/>
          <a:ln>
            <a:noFill/>
          </a:ln>
        </p:spPr>
        <p:txBody>
          <a:bodyPr spcFirstLastPara="1" wrap="square" lIns="94780" tIns="47377" rIns="94780" bIns="47377" anchor="t" anchorCtr="0">
            <a:noAutofit/>
          </a:bodyPr>
          <a:lstStyle/>
          <a:p>
            <a:pPr marL="0" indent="0"/>
            <a:r>
              <a:rPr lang="cs-CZ"/>
              <a:t>RF</a:t>
            </a:r>
            <a:endParaRPr/>
          </a:p>
        </p:txBody>
      </p:sp>
      <p:sp>
        <p:nvSpPr>
          <p:cNvPr id="427" name="Google Shape;427;g32dcb0b9a08_10_321:notes">
            <a:extLst>
              <a:ext uri="{FF2B5EF4-FFF2-40B4-BE49-F238E27FC236}">
                <a16:creationId xmlns:a16="http://schemas.microsoft.com/office/drawing/2014/main" id="{07DB2665-946F-0315-6C60-7679AD404737}"/>
              </a:ext>
            </a:extLst>
          </p:cNvPr>
          <p:cNvSpPr>
            <a:spLocks noGrp="1" noRot="1" noChangeAspect="1"/>
          </p:cNvSpPr>
          <p:nvPr>
            <p:ph type="sldImg" idx="2"/>
          </p:nvPr>
        </p:nvSpPr>
        <p:spPr>
          <a:xfrm>
            <a:off x="481013" y="1279525"/>
            <a:ext cx="6142037"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3051715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9"/>
        <p:cNvGrpSpPr/>
        <p:nvPr/>
      </p:nvGrpSpPr>
      <p:grpSpPr>
        <a:xfrm>
          <a:off x="0" y="0"/>
          <a:ext cx="0" cy="0"/>
          <a:chOff x="0" y="0"/>
          <a:chExt cx="0" cy="0"/>
        </a:xfrm>
      </p:grpSpPr>
      <p:sp>
        <p:nvSpPr>
          <p:cNvPr id="1740" name="Google Shape;1740;p19:notes"/>
          <p:cNvSpPr txBox="1">
            <a:spLocks noGrp="1"/>
          </p:cNvSpPr>
          <p:nvPr>
            <p:ph type="body" idx="1"/>
          </p:nvPr>
        </p:nvSpPr>
        <p:spPr>
          <a:xfrm>
            <a:off x="710407" y="4925407"/>
            <a:ext cx="5683250" cy="4029879"/>
          </a:xfrm>
          <a:prstGeom prst="rect">
            <a:avLst/>
          </a:prstGeom>
          <a:noFill/>
          <a:ln>
            <a:noFill/>
          </a:ln>
        </p:spPr>
        <p:txBody>
          <a:bodyPr spcFirstLastPara="1" wrap="square" lIns="94780" tIns="47377" rIns="94780" bIns="47377" anchor="t" anchorCtr="0">
            <a:noAutofit/>
          </a:bodyPr>
          <a:lstStyle/>
          <a:p>
            <a:pPr marL="0" indent="0"/>
            <a:endParaRPr/>
          </a:p>
        </p:txBody>
      </p:sp>
      <p:sp>
        <p:nvSpPr>
          <p:cNvPr id="1741" name="Google Shape;1741;p19:notes"/>
          <p:cNvSpPr>
            <a:spLocks noGrp="1" noRot="1" noChangeAspect="1"/>
          </p:cNvSpPr>
          <p:nvPr>
            <p:ph type="sldImg" idx="2"/>
          </p:nvPr>
        </p:nvSpPr>
        <p:spPr>
          <a:xfrm>
            <a:off x="481013" y="1279525"/>
            <a:ext cx="6142037"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9116522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US" dirty="0"/>
          </a:p>
          <a:p>
            <a:r>
              <a:rPr lang="en" b="0" dirty="0"/>
              <a:t>"Good afternoon, my name is Tone Kastnes,  I am Head of Section at the Norwegian Agency for Public and Financial Management (DFØ).</a:t>
            </a:r>
            <a:br>
              <a:rPr lang="en-US" b="0" dirty="0"/>
            </a:br>
            <a:endParaRPr lang="en-US" b="0" dirty="0"/>
          </a:p>
          <a:p>
            <a:r>
              <a:rPr lang="en" b="0" dirty="0"/>
              <a:t>First, let me thank my Austrian and Czech colleagues for their very interesting presentations, and thank you for the opportunity to present the Norwegian perspective.</a:t>
            </a:r>
            <a:br>
              <a:rPr lang="en-US" dirty="0"/>
            </a:br>
            <a:endParaRPr lang="en-US" dirty="0"/>
          </a:p>
          <a:p>
            <a:r>
              <a:rPr lang="en" dirty="0"/>
              <a:t>Today, I will briefly present how we in Norway have developed and implemented five overarching expectations for good leadership in the state sector."</a:t>
            </a:r>
            <a:endParaRPr lang="en-US" b="1" dirty="0"/>
          </a:p>
          <a:p>
            <a:endParaRPr lang="en-US" b="1" dirty="0"/>
          </a:p>
          <a:p>
            <a:endParaRPr lang="nb-NO" dirty="0"/>
          </a:p>
        </p:txBody>
      </p:sp>
      <p:sp>
        <p:nvSpPr>
          <p:cNvPr id="4" name="Plassholder for dato 3"/>
          <p:cNvSpPr>
            <a:spLocks noGrp="1"/>
          </p:cNvSpPr>
          <p:nvPr>
            <p:ph type="dt" sz="quarter"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3B0E9-98D9-A04D-AF6B-E5FA66EF2D4F}" type="datetime1">
              <a:rPr kumimoji="0" lang="nb-NO" sz="10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07.10.2025</a:t>
            </a:fld>
            <a:endParaRPr kumimoji="0" lang="nb-NO" sz="10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 name="Plassholder for lysbildenummer 4"/>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7622FB-343F-3A4F-848E-AB9F407A3C84}" type="slidenum">
              <a:rPr kumimoji="0" lang="nb-NO" sz="10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a:t>
            </a:fld>
            <a:endParaRPr kumimoji="0" lang="nb-NO" sz="10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 name="Plassholder for bunntekst 5"/>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0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 name="Plassholder for topptekst 6"/>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2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243468736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US" dirty="0"/>
          </a:p>
          <a:p>
            <a:endParaRPr lang="en-US" dirty="0"/>
          </a:p>
          <a:p>
            <a:r>
              <a:rPr lang="en" dirty="0"/>
              <a:t>The Foundations for Good Leadership were launched in 2024, developed by the Ministry of Digitalization and Public Gorvnance (DFD) and DFØ, and are linked to the State Employer Strategy. It applies to all state leaders and is meant as a basis for reflection, not a checklist.</a:t>
            </a:r>
          </a:p>
          <a:p>
            <a:endParaRPr lang="en-US" dirty="0"/>
          </a:p>
          <a:p>
            <a:r>
              <a:rPr lang="en" dirty="0"/>
              <a:t>The Ministry holds overall policy responsibility, while DFØ leads development and provides practical guidance. </a:t>
            </a:r>
          </a:p>
          <a:p>
            <a:endParaRPr lang="en" dirty="0"/>
          </a:p>
          <a:p>
            <a:endParaRPr lang="en-US" dirty="0"/>
          </a:p>
          <a:p>
            <a:pPr marL="162380" indent="-162380" defTabSz="866028"/>
            <a:r>
              <a:rPr lang="en" dirty="0"/>
              <a:t>(The State Employer Strategy aims to help the public sector retain, develop, and recruit competent employees in the future.)</a:t>
            </a:r>
          </a:p>
          <a:p>
            <a:endParaRPr lang="nb-NO" dirty="0"/>
          </a:p>
        </p:txBody>
      </p:sp>
      <p:sp>
        <p:nvSpPr>
          <p:cNvPr id="4" name="Plassholder for dato 3"/>
          <p:cNvSpPr>
            <a:spLocks noGrp="1"/>
          </p:cNvSpPr>
          <p:nvPr>
            <p:ph type="dt" sz="quarter"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3B0E9-98D9-A04D-AF6B-E5FA66EF2D4F}" type="datetime1">
              <a:rPr kumimoji="0" lang="nb-NO" sz="10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07.10.2025</a:t>
            </a:fld>
            <a:endParaRPr kumimoji="0" lang="nb-NO" sz="10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 name="Plassholder for lysbildenummer 4"/>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7622FB-343F-3A4F-848E-AB9F407A3C84}" type="slidenum">
              <a:rPr kumimoji="0" lang="nb-NO" sz="10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114</a:t>
            </a:fld>
            <a:endParaRPr kumimoji="0" lang="nb-NO" sz="10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 name="Plassholder for bunntekst 5"/>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0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 name="Plassholder for topptekst 6"/>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2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28568770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 dirty="0"/>
              <a:t>The Forundation give a common direction: and provide a shared language for leadership across ministries and agencies</a:t>
            </a:r>
          </a:p>
          <a:p>
            <a:endParaRPr lang="en" dirty="0"/>
          </a:p>
          <a:p>
            <a:r>
              <a:rPr lang="en" dirty="0"/>
              <a:t>The expectations themselves were developed to respond to long-term challenges like an ageing population, resource scarcity, technological change, climate change and a changed security situation.</a:t>
            </a:r>
            <a:br>
              <a:rPr lang="en-US" dirty="0"/>
            </a:br>
            <a:endParaRPr lang="en-US" dirty="0"/>
          </a:p>
          <a:p>
            <a:r>
              <a:rPr lang="en-US" dirty="0"/>
              <a:t>Let me briefly explain the process  of developing the expectations</a:t>
            </a:r>
            <a:endParaRPr lang="en" dirty="0"/>
          </a:p>
          <a:p>
            <a:endParaRPr lang="en-US" dirty="0"/>
          </a:p>
          <a:p>
            <a:endParaRPr lang="en-US" dirty="0"/>
          </a:p>
        </p:txBody>
      </p:sp>
      <p:sp>
        <p:nvSpPr>
          <p:cNvPr id="4" name="Plassholder for dato 3"/>
          <p:cNvSpPr>
            <a:spLocks noGrp="1"/>
          </p:cNvSpPr>
          <p:nvPr>
            <p:ph type="dt" sz="quarter"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3B0E9-98D9-A04D-AF6B-E5FA66EF2D4F}" type="datetime1">
              <a:rPr kumimoji="0" lang="nb-NO" sz="10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07.10.2025</a:t>
            </a:fld>
            <a:endParaRPr kumimoji="0" lang="nb-NO" sz="10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 name="Plassholder for lysbildenummer 4"/>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7622FB-343F-3A4F-848E-AB9F407A3C84}" type="slidenum">
              <a:rPr kumimoji="0" lang="nb-NO" sz="10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a:t>
            </a:fld>
            <a:endParaRPr kumimoji="0" lang="nb-NO" sz="10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 name="Plassholder for bunntekst 5"/>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0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 name="Plassholder for topptekst 6"/>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2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25183068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B1D025B-ACD2-45C1-B156-1DDB470CE319}" type="slidenum">
              <a:rPr lang="en-GB" smtClean="0"/>
              <a:t>7</a:t>
            </a:fld>
            <a:endParaRPr lang="en-GB"/>
          </a:p>
        </p:txBody>
      </p:sp>
      <p:sp>
        <p:nvSpPr>
          <p:cNvPr id="5" name="Date Placeholder 4"/>
          <p:cNvSpPr>
            <a:spLocks noGrp="1"/>
          </p:cNvSpPr>
          <p:nvPr>
            <p:ph type="dt" idx="1"/>
          </p:nvPr>
        </p:nvSpPr>
        <p:spPr/>
        <p:txBody>
          <a:bodyPr/>
          <a:lstStyle/>
          <a:p>
            <a:fld id="{46DE0D08-DF9E-4C57-ABA6-4B68293D0AD1}" type="datetime1">
              <a:rPr lang="en-GB" smtClean="0"/>
              <a:t>07/10/2025</a:t>
            </a:fld>
            <a:endParaRPr lang="en-GB"/>
          </a:p>
        </p:txBody>
      </p:sp>
      <p:sp>
        <p:nvSpPr>
          <p:cNvPr id="6" name="Header Placeholder 5"/>
          <p:cNvSpPr>
            <a:spLocks noGrp="1"/>
          </p:cNvSpPr>
          <p:nvPr>
            <p:ph type="hdr" sz="quarter"/>
          </p:nvPr>
        </p:nvSpPr>
        <p:spPr/>
        <p:txBody>
          <a:bodyPr/>
          <a:lstStyle/>
          <a:p>
            <a:endParaRPr lang="en-GB"/>
          </a:p>
        </p:txBody>
      </p:sp>
      <p:sp>
        <p:nvSpPr>
          <p:cNvPr id="7" name="Footer Placeholder 6"/>
          <p:cNvSpPr>
            <a:spLocks noGrp="1"/>
          </p:cNvSpPr>
          <p:nvPr>
            <p:ph type="ftr" sz="quarter" idx="4"/>
          </p:nvPr>
        </p:nvSpPr>
        <p:spPr/>
        <p:txBody>
          <a:bodyPr/>
          <a:lstStyle/>
          <a:p>
            <a:endParaRPr lang="en-GB"/>
          </a:p>
        </p:txBody>
      </p:sp>
    </p:spTree>
    <p:extLst>
      <p:ext uri="{BB962C8B-B14F-4D97-AF65-F5344CB8AC3E}">
        <p14:creationId xmlns:p14="http://schemas.microsoft.com/office/powerpoint/2010/main" val="255918909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notater 1">
            <a:extLst>
              <a:ext uri="{FF2B5EF4-FFF2-40B4-BE49-F238E27FC236}">
                <a16:creationId xmlns:a16="http://schemas.microsoft.com/office/drawing/2014/main" id="{2CFD7140-C4F1-C1A5-3BF0-7520BF63B67F}"/>
              </a:ext>
            </a:extLst>
          </p:cNvPr>
          <p:cNvSpPr>
            <a:spLocks noGrp="1"/>
          </p:cNvSpPr>
          <p:nvPr>
            <p:ph type="body" idx="1"/>
          </p:nvPr>
        </p:nvSpPr>
        <p:spPr/>
        <p:txBody>
          <a:bodyPr/>
          <a:lstStyle/>
          <a:p>
            <a:r>
              <a:rPr lang="en-US" dirty="0"/>
              <a:t>True to Norwegian form. The process was just as important as the result. </a:t>
            </a:r>
          </a:p>
          <a:p>
            <a:r>
              <a:rPr lang="en-US" dirty="0"/>
              <a:t>The Ministry and DFØ led the development, but we made sure it was a co-creation effort.</a:t>
            </a:r>
          </a:p>
          <a:p>
            <a:r>
              <a:rPr lang="en-US" dirty="0"/>
              <a:t>We involved leaders and HR professionals from ministries and agencies, the main trade unions, researchers, and consultants. This broad involvement was crucial for legitimacy.</a:t>
            </a:r>
          </a:p>
          <a:p>
            <a:r>
              <a:rPr lang="en-US" dirty="0"/>
              <a:t>The expectations are firmly anchored in core state sector values, and they build on – but also replace – earlier frameworks, such as the Platform for Leadership from 2008 and the Leadership Poster from 2014.</a:t>
            </a:r>
          </a:p>
          <a:p>
            <a:r>
              <a:rPr lang="en-US" dirty="0"/>
              <a:t>And importantly: they are not meant as a checklist, but as a basis for reflection and dialogue</a:t>
            </a:r>
          </a:p>
          <a:p>
            <a:endParaRPr lang="en-US" dirty="0"/>
          </a:p>
          <a:p>
            <a:r>
              <a:rPr lang="en-US" dirty="0"/>
              <a:t>So now it’s probably about time I reveal what the expectations are. </a:t>
            </a:r>
            <a:endParaRPr lang="nb-NO" dirty="0"/>
          </a:p>
        </p:txBody>
      </p:sp>
    </p:spTree>
    <p:extLst>
      <p:ext uri="{BB962C8B-B14F-4D97-AF65-F5344CB8AC3E}">
        <p14:creationId xmlns:p14="http://schemas.microsoft.com/office/powerpoint/2010/main" val="139189571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F2D2DB-A324-2654-3017-545C0691BDE3}"/>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5406AC73-E2F1-9C8B-6648-247181FB45C6}"/>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BB0D804A-BB14-13D9-0608-88E94B1FB9A5}"/>
              </a:ext>
            </a:extLst>
          </p:cNvPr>
          <p:cNvSpPr>
            <a:spLocks noGrp="1"/>
          </p:cNvSpPr>
          <p:nvPr>
            <p:ph type="body" idx="1"/>
          </p:nvPr>
        </p:nvSpPr>
        <p:spPr/>
        <p:txBody>
          <a:bodyPr/>
          <a:lstStyle/>
          <a:p>
            <a:r>
              <a:rPr lang="en-US" b="1" dirty="0"/>
              <a:t>At the center of the illustration, we ca </a:t>
            </a:r>
            <a:r>
              <a:rPr lang="en-US" b="1"/>
              <a:t>read:</a:t>
            </a:r>
            <a:r>
              <a:rPr lang="en-US" b="1" dirty="0"/>
              <a:t> </a:t>
            </a:r>
            <a:r>
              <a:rPr lang="en-US" b="1"/>
              <a:t>Leaders </a:t>
            </a:r>
            <a:r>
              <a:rPr lang="en-US" b="1" dirty="0"/>
              <a:t>and employees work together to achieve the mission"</a:t>
            </a:r>
            <a:endParaRPr lang="en-US" dirty="0"/>
          </a:p>
          <a:p>
            <a:r>
              <a:rPr lang="en-US" dirty="0"/>
              <a:t>This central statement highlights that effective leadership in the Norwegian public sector is built on collaboration. </a:t>
            </a:r>
          </a:p>
          <a:p>
            <a:r>
              <a:rPr lang="en-US" dirty="0"/>
              <a:t>It shows that all five expectations—knowing the framework, empowering employees, seeing the whole picture, being innovative, and developing as a leader—are interconnected, and that achieving the organization’s mission requires shared responsibility and teamwork.</a:t>
            </a:r>
          </a:p>
          <a:p>
            <a:endParaRPr lang="en" dirty="0"/>
          </a:p>
          <a:p>
            <a:r>
              <a:rPr lang="en" dirty="0"/>
              <a:t>Let me walk you through the five expectations</a:t>
            </a:r>
          </a:p>
          <a:p>
            <a:endParaRPr lang="nb-NO" dirty="0"/>
          </a:p>
        </p:txBody>
      </p:sp>
      <p:sp>
        <p:nvSpPr>
          <p:cNvPr id="4" name="Plassholder for dato 3">
            <a:extLst>
              <a:ext uri="{FF2B5EF4-FFF2-40B4-BE49-F238E27FC236}">
                <a16:creationId xmlns:a16="http://schemas.microsoft.com/office/drawing/2014/main" id="{949DF653-0264-ABEE-8BD0-D5312DFEDFFE}"/>
              </a:ext>
            </a:extLst>
          </p:cNvPr>
          <p:cNvSpPr>
            <a:spLocks noGrp="1"/>
          </p:cNvSpPr>
          <p:nvPr>
            <p:ph type="dt" sz="quarter"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3B0E9-98D9-A04D-AF6B-E5FA66EF2D4F}" type="datetime1">
              <a:rPr kumimoji="0" lang="nb-NO" sz="10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07.10.2025</a:t>
            </a:fld>
            <a:endParaRPr kumimoji="0" lang="nb-NO" sz="10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 name="Plassholder for lysbildenummer 4">
            <a:extLst>
              <a:ext uri="{FF2B5EF4-FFF2-40B4-BE49-F238E27FC236}">
                <a16:creationId xmlns:a16="http://schemas.microsoft.com/office/drawing/2014/main" id="{0A5696EC-8F2D-91BB-1CE7-4B8AB8ECCE45}"/>
              </a:ext>
            </a:extLst>
          </p:cNvPr>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7622FB-343F-3A4F-848E-AB9F407A3C84}" type="slidenum">
              <a:rPr kumimoji="0" lang="nb-NO" sz="10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a:t>
            </a:fld>
            <a:endParaRPr kumimoji="0" lang="nb-NO" sz="10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 name="Plassholder for bunntekst 5">
            <a:extLst>
              <a:ext uri="{FF2B5EF4-FFF2-40B4-BE49-F238E27FC236}">
                <a16:creationId xmlns:a16="http://schemas.microsoft.com/office/drawing/2014/main" id="{B99451F7-0E99-CA98-AA03-CCB808805278}"/>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0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 name="Plassholder for topptekst 6">
            <a:extLst>
              <a:ext uri="{FF2B5EF4-FFF2-40B4-BE49-F238E27FC236}">
                <a16:creationId xmlns:a16="http://schemas.microsoft.com/office/drawing/2014/main" id="{5A347D15-223E-8017-A33B-FBDB15983810}"/>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2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325520380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855B54-EBA0-21E8-76B9-7BB34C63FF8D}"/>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7E295192-7DAF-18C5-7629-82CA92A69BF1}"/>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CBCD691F-0118-F9EB-56EF-040C6068C664}"/>
              </a:ext>
            </a:extLst>
          </p:cNvPr>
          <p:cNvSpPr>
            <a:spLocks noGrp="1"/>
          </p:cNvSpPr>
          <p:nvPr>
            <p:ph type="body" idx="1"/>
          </p:nvPr>
        </p:nvSpPr>
        <p:spPr/>
        <p:txBody>
          <a:bodyPr/>
          <a:lstStyle/>
          <a:p>
            <a:pPr>
              <a:buNone/>
            </a:pPr>
            <a:endParaRPr lang="en" dirty="0"/>
          </a:p>
          <a:p>
            <a:pPr>
              <a:buNone/>
            </a:pPr>
            <a:r>
              <a:rPr lang="en" dirty="0"/>
              <a:t>Expectation number 1: Know the framework</a:t>
            </a:r>
            <a:endParaRPr lang="nb-NO" dirty="0"/>
          </a:p>
          <a:p>
            <a:r>
              <a:rPr lang="en" dirty="0"/>
              <a:t>Leaders must understand the political and administrative framework in which they operate.</a:t>
            </a:r>
          </a:p>
          <a:p>
            <a:r>
              <a:rPr lang="en" dirty="0"/>
              <a:t>This includes respecting democracy, the rule of law, and integrity as well as engaging in dialogue with employee representatives.</a:t>
            </a:r>
          </a:p>
          <a:p>
            <a:r>
              <a:rPr lang="en" sz="1200" b="1" i="0" kern="1200" dirty="0">
                <a:solidFill>
                  <a:schemeClr val="tx1"/>
                </a:solidFill>
                <a:effectLst/>
                <a:latin typeface="Arial Regular"/>
                <a:ea typeface="+mn-ea"/>
                <a:cs typeface="+mn-cs"/>
              </a:rPr>
              <a:t>A deep understanding of the framework builds trust and legitimacy in leadership decisions</a:t>
            </a:r>
            <a:r>
              <a:rPr lang="en" dirty="0"/>
              <a:t>.</a:t>
            </a:r>
          </a:p>
        </p:txBody>
      </p:sp>
      <p:sp>
        <p:nvSpPr>
          <p:cNvPr id="4" name="Plassholder for dato 3">
            <a:extLst>
              <a:ext uri="{FF2B5EF4-FFF2-40B4-BE49-F238E27FC236}">
                <a16:creationId xmlns:a16="http://schemas.microsoft.com/office/drawing/2014/main" id="{2D3CA7CB-3FF4-33D1-6AEC-130A3C0B9F09}"/>
              </a:ext>
            </a:extLst>
          </p:cNvPr>
          <p:cNvSpPr>
            <a:spLocks noGrp="1"/>
          </p:cNvSpPr>
          <p:nvPr>
            <p:ph type="dt" sz="quarter"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3B0E9-98D9-A04D-AF6B-E5FA66EF2D4F}" type="datetime1">
              <a:rPr kumimoji="0" lang="nb-NO" sz="10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07.10.2025</a:t>
            </a:fld>
            <a:endParaRPr kumimoji="0" lang="nb-NO" sz="10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 name="Plassholder for lysbildenummer 4">
            <a:extLst>
              <a:ext uri="{FF2B5EF4-FFF2-40B4-BE49-F238E27FC236}">
                <a16:creationId xmlns:a16="http://schemas.microsoft.com/office/drawing/2014/main" id="{4EECB649-401B-03A9-C98B-E2D89D749A78}"/>
              </a:ext>
            </a:extLst>
          </p:cNvPr>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7622FB-343F-3A4F-848E-AB9F407A3C84}" type="slidenum">
              <a:rPr kumimoji="0" lang="nb-NO" sz="10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a:t>
            </a:fld>
            <a:endParaRPr kumimoji="0" lang="nb-NO" sz="10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 name="Plassholder for bunntekst 5">
            <a:extLst>
              <a:ext uri="{FF2B5EF4-FFF2-40B4-BE49-F238E27FC236}">
                <a16:creationId xmlns:a16="http://schemas.microsoft.com/office/drawing/2014/main" id="{20B9D1EB-2A94-2052-9E46-6AEF6202EEB3}"/>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0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 name="Plassholder for topptekst 6">
            <a:extLst>
              <a:ext uri="{FF2B5EF4-FFF2-40B4-BE49-F238E27FC236}">
                <a16:creationId xmlns:a16="http://schemas.microsoft.com/office/drawing/2014/main" id="{56826B19-50FD-13F3-698B-ADCF499DC93E}"/>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2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43836141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8E9F66-9FA4-152D-240E-F6FBA7332677}"/>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3A5A8E66-CACA-7E24-7AD1-761A70A957F8}"/>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9DD2FFAC-2187-2F84-E437-BCCFE1D16B74}"/>
              </a:ext>
            </a:extLst>
          </p:cNvPr>
          <p:cNvSpPr>
            <a:spLocks noGrp="1"/>
          </p:cNvSpPr>
          <p:nvPr>
            <p:ph type="body" idx="1"/>
          </p:nvPr>
        </p:nvSpPr>
        <p:spPr/>
        <p:txBody>
          <a:bodyPr/>
          <a:lstStyle/>
          <a:p>
            <a:r>
              <a:rPr lang="en" dirty="0"/>
              <a:t>Expectation 2: Empower your employees</a:t>
            </a:r>
          </a:p>
          <a:p>
            <a:endParaRPr lang="en-US" dirty="0"/>
          </a:p>
          <a:p>
            <a:r>
              <a:rPr lang="en" sz="1200" b="0" i="0" kern="1200" dirty="0">
                <a:solidFill>
                  <a:schemeClr val="tx1"/>
                </a:solidFill>
                <a:effectLst/>
                <a:latin typeface="Arial Regular"/>
                <a:ea typeface="+mn-ea"/>
                <a:cs typeface="+mn-cs"/>
              </a:rPr>
              <a:t>Leaders should create an environment where employees feel empowered to take action, trust is built, and recognition is given. </a:t>
            </a:r>
          </a:p>
          <a:p>
            <a:r>
              <a:rPr lang="en" sz="1200" b="0" i="0" kern="1200" dirty="0">
                <a:solidFill>
                  <a:schemeClr val="tx1"/>
                </a:solidFill>
                <a:effectLst/>
                <a:latin typeface="Arial Regular"/>
                <a:ea typeface="+mn-ea"/>
                <a:cs typeface="+mn-cs"/>
              </a:rPr>
              <a:t>Empowerment also involves promoting continuous learning and fostering inclusion. </a:t>
            </a:r>
          </a:p>
          <a:p>
            <a:r>
              <a:rPr lang="en" sz="1200" b="0" i="0" kern="1200" dirty="0">
                <a:solidFill>
                  <a:schemeClr val="tx1"/>
                </a:solidFill>
                <a:effectLst/>
                <a:latin typeface="Arial Regular"/>
                <a:ea typeface="+mn-ea"/>
                <a:cs typeface="+mn-cs"/>
              </a:rPr>
              <a:t>This approach reflects our Nordic tradition of actively involving employees in decision-making.</a:t>
            </a:r>
            <a:endParaRPr lang="nb-NO" dirty="0"/>
          </a:p>
        </p:txBody>
      </p:sp>
      <p:sp>
        <p:nvSpPr>
          <p:cNvPr id="4" name="Plassholder for dato 3">
            <a:extLst>
              <a:ext uri="{FF2B5EF4-FFF2-40B4-BE49-F238E27FC236}">
                <a16:creationId xmlns:a16="http://schemas.microsoft.com/office/drawing/2014/main" id="{F00DDF82-0CCE-6D6F-DD08-BFA0C23084E1}"/>
              </a:ext>
            </a:extLst>
          </p:cNvPr>
          <p:cNvSpPr>
            <a:spLocks noGrp="1"/>
          </p:cNvSpPr>
          <p:nvPr>
            <p:ph type="dt" sz="quarter"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3B0E9-98D9-A04D-AF6B-E5FA66EF2D4F}" type="datetime1">
              <a:rPr kumimoji="0" lang="nb-NO" sz="10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07.10.2025</a:t>
            </a:fld>
            <a:endParaRPr kumimoji="0" lang="nb-NO" sz="10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 name="Plassholder for lysbildenummer 4">
            <a:extLst>
              <a:ext uri="{FF2B5EF4-FFF2-40B4-BE49-F238E27FC236}">
                <a16:creationId xmlns:a16="http://schemas.microsoft.com/office/drawing/2014/main" id="{6B6F0117-0873-6523-9EAB-6042CA0689A2}"/>
              </a:ext>
            </a:extLst>
          </p:cNvPr>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7622FB-343F-3A4F-848E-AB9F407A3C84}" type="slidenum">
              <a:rPr kumimoji="0" lang="nb-NO" sz="10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119</a:t>
            </a:fld>
            <a:endParaRPr kumimoji="0" lang="nb-NO" sz="10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 name="Plassholder for bunntekst 5">
            <a:extLst>
              <a:ext uri="{FF2B5EF4-FFF2-40B4-BE49-F238E27FC236}">
                <a16:creationId xmlns:a16="http://schemas.microsoft.com/office/drawing/2014/main" id="{65777312-C2BE-7307-2EB7-2D94ED6E40E7}"/>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0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 name="Plassholder for topptekst 6">
            <a:extLst>
              <a:ext uri="{FF2B5EF4-FFF2-40B4-BE49-F238E27FC236}">
                <a16:creationId xmlns:a16="http://schemas.microsoft.com/office/drawing/2014/main" id="{3BC3D6E5-05CC-B3CC-7C3A-D75D1AEF6FD3}"/>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2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428098357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634C40-8FC7-7471-A109-00D320741100}"/>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3E1986E6-F166-2C33-43C1-B77C77916AD0}"/>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654991AC-3600-E100-A157-C7DC5B4AE313}"/>
              </a:ext>
            </a:extLst>
          </p:cNvPr>
          <p:cNvSpPr>
            <a:spLocks noGrp="1"/>
          </p:cNvSpPr>
          <p:nvPr>
            <p:ph type="body" idx="1"/>
          </p:nvPr>
        </p:nvSpPr>
        <p:spPr/>
        <p:txBody>
          <a:bodyPr/>
          <a:lstStyle/>
          <a:p>
            <a:r>
              <a:rPr lang="en" dirty="0"/>
              <a:t>Expectation 3: See the bigger picture</a:t>
            </a:r>
          </a:p>
          <a:p>
            <a:r>
              <a:rPr lang="en" dirty="0"/>
              <a:t>Leaders should connect their organisation’s work to broader societal goals. </a:t>
            </a:r>
          </a:p>
          <a:p>
            <a:r>
              <a:rPr lang="en" dirty="0"/>
              <a:t>They must collaborate across sectors and agencies, keep citizens at the centre, and ensure readiness for security and crisis situations. </a:t>
            </a:r>
          </a:p>
          <a:p>
            <a:r>
              <a:rPr lang="en" dirty="0"/>
              <a:t>Seeing the bigger picture strengthens coordination and resilience in the civil service.</a:t>
            </a:r>
            <a:endParaRPr lang="nb-NO" dirty="0"/>
          </a:p>
        </p:txBody>
      </p:sp>
      <p:sp>
        <p:nvSpPr>
          <p:cNvPr id="4" name="Plassholder for dato 3">
            <a:extLst>
              <a:ext uri="{FF2B5EF4-FFF2-40B4-BE49-F238E27FC236}">
                <a16:creationId xmlns:a16="http://schemas.microsoft.com/office/drawing/2014/main" id="{75DBED4B-D8B3-7EAF-7067-46692E35B553}"/>
              </a:ext>
            </a:extLst>
          </p:cNvPr>
          <p:cNvSpPr>
            <a:spLocks noGrp="1"/>
          </p:cNvSpPr>
          <p:nvPr>
            <p:ph type="dt" sz="quarter"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3B0E9-98D9-A04D-AF6B-E5FA66EF2D4F}" type="datetime1">
              <a:rPr kumimoji="0" lang="nb-NO" sz="10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07.10.2025</a:t>
            </a:fld>
            <a:endParaRPr kumimoji="0" lang="nb-NO" sz="10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 name="Plassholder for lysbildenummer 4">
            <a:extLst>
              <a:ext uri="{FF2B5EF4-FFF2-40B4-BE49-F238E27FC236}">
                <a16:creationId xmlns:a16="http://schemas.microsoft.com/office/drawing/2014/main" id="{0E0D2736-3E10-E547-1944-8B8D15002246}"/>
              </a:ext>
            </a:extLst>
          </p:cNvPr>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7622FB-343F-3A4F-848E-AB9F407A3C84}" type="slidenum">
              <a:rPr kumimoji="0" lang="nb-NO" sz="10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a:t>
            </a:fld>
            <a:endParaRPr kumimoji="0" lang="nb-NO" sz="10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 name="Plassholder for bunntekst 5">
            <a:extLst>
              <a:ext uri="{FF2B5EF4-FFF2-40B4-BE49-F238E27FC236}">
                <a16:creationId xmlns:a16="http://schemas.microsoft.com/office/drawing/2014/main" id="{707660F6-85F3-6473-77F3-FE13DF0CA477}"/>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0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 name="Plassholder for topptekst 6">
            <a:extLst>
              <a:ext uri="{FF2B5EF4-FFF2-40B4-BE49-F238E27FC236}">
                <a16:creationId xmlns:a16="http://schemas.microsoft.com/office/drawing/2014/main" id="{158049B3-366F-8B28-EF40-16383AFEE1D2}"/>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2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52512054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AE8C57-7335-DC0B-5CB8-5E230AA04472}"/>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3A163717-0741-644F-BEB6-874F7211EE94}"/>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2EF5CB24-9031-FAD4-727A-677A4AD044CA}"/>
              </a:ext>
            </a:extLst>
          </p:cNvPr>
          <p:cNvSpPr>
            <a:spLocks noGrp="1"/>
          </p:cNvSpPr>
          <p:nvPr>
            <p:ph type="body" idx="1"/>
          </p:nvPr>
        </p:nvSpPr>
        <p:spPr/>
        <p:txBody>
          <a:bodyPr/>
          <a:lstStyle/>
          <a:p>
            <a:r>
              <a:rPr lang="en" b="1" dirty="0"/>
              <a:t>Expectation 4: Be innovative</a:t>
            </a:r>
          </a:p>
          <a:p>
            <a:r>
              <a:rPr lang="en" dirty="0"/>
              <a:t>Leaders must adapt and find new ways of working, including making use of technology such as AI.</a:t>
            </a:r>
          </a:p>
          <a:p>
            <a:r>
              <a:rPr lang="en" dirty="0"/>
              <a:t>Innovation is not only about efficiency, but also about addressing complex challenges like climate change and the green transition.</a:t>
            </a:r>
          </a:p>
          <a:p>
            <a:r>
              <a:rPr lang="en" dirty="0"/>
              <a:t>Responsible innovation helps prepare the state sector for the future.</a:t>
            </a:r>
            <a:endParaRPr lang="nb-NO" dirty="0"/>
          </a:p>
        </p:txBody>
      </p:sp>
      <p:sp>
        <p:nvSpPr>
          <p:cNvPr id="4" name="Plassholder for dato 3">
            <a:extLst>
              <a:ext uri="{FF2B5EF4-FFF2-40B4-BE49-F238E27FC236}">
                <a16:creationId xmlns:a16="http://schemas.microsoft.com/office/drawing/2014/main" id="{2B03EAA7-2D28-D341-239F-E7E504FFBB4E}"/>
              </a:ext>
            </a:extLst>
          </p:cNvPr>
          <p:cNvSpPr>
            <a:spLocks noGrp="1"/>
          </p:cNvSpPr>
          <p:nvPr>
            <p:ph type="dt" sz="quarter"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3B0E9-98D9-A04D-AF6B-E5FA66EF2D4F}" type="datetime1">
              <a:rPr kumimoji="0" lang="nb-NO" sz="10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07.10.2025</a:t>
            </a:fld>
            <a:endParaRPr kumimoji="0" lang="nb-NO" sz="10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 name="Plassholder for lysbildenummer 4">
            <a:extLst>
              <a:ext uri="{FF2B5EF4-FFF2-40B4-BE49-F238E27FC236}">
                <a16:creationId xmlns:a16="http://schemas.microsoft.com/office/drawing/2014/main" id="{32CA645C-5D48-4A1A-0457-C2E8DF2B9C74}"/>
              </a:ext>
            </a:extLst>
          </p:cNvPr>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7622FB-343F-3A4F-848E-AB9F407A3C84}" type="slidenum">
              <a:rPr kumimoji="0" lang="nb-NO" sz="10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a:t>
            </a:fld>
            <a:endParaRPr kumimoji="0" lang="nb-NO" sz="10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 name="Plassholder for bunntekst 5">
            <a:extLst>
              <a:ext uri="{FF2B5EF4-FFF2-40B4-BE49-F238E27FC236}">
                <a16:creationId xmlns:a16="http://schemas.microsoft.com/office/drawing/2014/main" id="{E182FE12-48C5-CF64-44ED-D59FC4461AB9}"/>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0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 name="Plassholder for topptekst 6">
            <a:extLst>
              <a:ext uri="{FF2B5EF4-FFF2-40B4-BE49-F238E27FC236}">
                <a16:creationId xmlns:a16="http://schemas.microsoft.com/office/drawing/2014/main" id="{BF970FED-0AA8-C468-85C6-A7DCA258E766}"/>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2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8932996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1840FD-EC74-87A3-07C0-8AE237B11965}"/>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F4F59757-AD18-DF80-853E-B53C9B548AD9}"/>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823D119C-9C29-65D8-3D9D-2670EC102F19}"/>
              </a:ext>
            </a:extLst>
          </p:cNvPr>
          <p:cNvSpPr>
            <a:spLocks noGrp="1"/>
          </p:cNvSpPr>
          <p:nvPr>
            <p:ph type="body" idx="1"/>
          </p:nvPr>
        </p:nvSpPr>
        <p:spPr/>
        <p:txBody>
          <a:bodyPr/>
          <a:lstStyle/>
          <a:p>
            <a:r>
              <a:rPr lang="en" dirty="0"/>
              <a:t>Expectation 5: Develop yourself as a leader</a:t>
            </a:r>
          </a:p>
          <a:p>
            <a:r>
              <a:rPr lang="en" dirty="0"/>
              <a:t>Leadership requires continuous reflection and development. </a:t>
            </a:r>
          </a:p>
          <a:p>
            <a:r>
              <a:rPr lang="en" dirty="0"/>
              <a:t>Leaders are expected to consider how they affect others, strengthen their competence, and share experiences with peers. </a:t>
            </a:r>
          </a:p>
          <a:p>
            <a:r>
              <a:rPr lang="en" dirty="0"/>
              <a:t>This contributes to a culture of learning and improvement across the civil service</a:t>
            </a:r>
            <a:endParaRPr lang="nb-NO" dirty="0"/>
          </a:p>
        </p:txBody>
      </p:sp>
      <p:sp>
        <p:nvSpPr>
          <p:cNvPr id="4" name="Plassholder for dato 3">
            <a:extLst>
              <a:ext uri="{FF2B5EF4-FFF2-40B4-BE49-F238E27FC236}">
                <a16:creationId xmlns:a16="http://schemas.microsoft.com/office/drawing/2014/main" id="{901DBD88-FD2F-1A5F-C72A-627AC6FB51AB}"/>
              </a:ext>
            </a:extLst>
          </p:cNvPr>
          <p:cNvSpPr>
            <a:spLocks noGrp="1"/>
          </p:cNvSpPr>
          <p:nvPr>
            <p:ph type="dt" sz="quarter"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3B0E9-98D9-A04D-AF6B-E5FA66EF2D4F}" type="datetime1">
              <a:rPr kumimoji="0" lang="nb-NO" sz="10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07.10.2025</a:t>
            </a:fld>
            <a:endParaRPr kumimoji="0" lang="nb-NO" sz="10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 name="Plassholder for lysbildenummer 4">
            <a:extLst>
              <a:ext uri="{FF2B5EF4-FFF2-40B4-BE49-F238E27FC236}">
                <a16:creationId xmlns:a16="http://schemas.microsoft.com/office/drawing/2014/main" id="{F65E2459-FECE-8E2F-54B2-4A62ECD3D011}"/>
              </a:ext>
            </a:extLst>
          </p:cNvPr>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7622FB-343F-3A4F-848E-AB9F407A3C84}" type="slidenum">
              <a:rPr kumimoji="0" lang="nb-NO" sz="10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a:t>
            </a:fld>
            <a:endParaRPr kumimoji="0" lang="nb-NO" sz="10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 name="Plassholder for bunntekst 5">
            <a:extLst>
              <a:ext uri="{FF2B5EF4-FFF2-40B4-BE49-F238E27FC236}">
                <a16:creationId xmlns:a16="http://schemas.microsoft.com/office/drawing/2014/main" id="{B86F70E4-8F47-5E16-30B8-F38D0543F675}"/>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0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 name="Plassholder for topptekst 6">
            <a:extLst>
              <a:ext uri="{FF2B5EF4-FFF2-40B4-BE49-F238E27FC236}">
                <a16:creationId xmlns:a16="http://schemas.microsoft.com/office/drawing/2014/main" id="{5D99B377-E719-344B-F94E-E77F82374089}"/>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2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59115103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notater 1">
            <a:extLst>
              <a:ext uri="{FF2B5EF4-FFF2-40B4-BE49-F238E27FC236}">
                <a16:creationId xmlns:a16="http://schemas.microsoft.com/office/drawing/2014/main" id="{56DF5C8D-7D05-6BAF-ADAA-A521A8C66E21}"/>
              </a:ext>
            </a:extLst>
          </p:cNvPr>
          <p:cNvSpPr>
            <a:spLocks noGrp="1"/>
          </p:cNvSpPr>
          <p:nvPr>
            <p:ph type="body" idx="1"/>
          </p:nvPr>
        </p:nvSpPr>
        <p:spPr/>
        <p:txBody>
          <a:bodyPr/>
          <a:lstStyle/>
          <a:p>
            <a:r>
              <a:rPr lang="en-US" dirty="0"/>
              <a:t>To support leaders and HR we developed a </a:t>
            </a:r>
            <a:r>
              <a:rPr lang="nb-NO" dirty="0" err="1"/>
              <a:t>dedicated</a:t>
            </a:r>
            <a:r>
              <a:rPr lang="nb-NO" dirty="0"/>
              <a:t> guide and </a:t>
            </a:r>
            <a:r>
              <a:rPr lang="nb-NO" dirty="0" err="1"/>
              <a:t>reflection</a:t>
            </a:r>
            <a:r>
              <a:rPr lang="nb-NO" dirty="0"/>
              <a:t> material for HR and leaders</a:t>
            </a:r>
            <a:r>
              <a:rPr lang="en-US" dirty="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It contains guiding questions and short exercises that leaders can use with their teams or peers. </a:t>
            </a:r>
          </a:p>
          <a:p>
            <a:endParaRPr lang="en-US" dirty="0"/>
          </a:p>
          <a:p>
            <a:r>
              <a:rPr lang="en-US" dirty="0"/>
              <a:t>This material is meant to spark dialogue and reflection. </a:t>
            </a:r>
          </a:p>
          <a:p>
            <a:r>
              <a:rPr lang="en-US" dirty="0"/>
              <a:t>The goal is to connect the expectations to everyday leadership practice and build a stronger learning culture.</a:t>
            </a:r>
            <a:endParaRPr lang="nb-NO" dirty="0"/>
          </a:p>
        </p:txBody>
      </p:sp>
    </p:spTree>
    <p:extLst>
      <p:ext uri="{BB962C8B-B14F-4D97-AF65-F5344CB8AC3E}">
        <p14:creationId xmlns:p14="http://schemas.microsoft.com/office/powerpoint/2010/main" val="78148681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buNone/>
            </a:pPr>
            <a:r>
              <a:rPr lang="en" dirty="0"/>
              <a:t>In addition to the reflection guide</a:t>
            </a:r>
          </a:p>
          <a:p>
            <a:pPr>
              <a:buNone/>
            </a:pPr>
            <a:r>
              <a:rPr lang="en" dirty="0"/>
              <a:t>We have integrated the Framework into performance appraisal templates, ensuring that expectations become a natural part of managers' appraisals. We are also preparing a guide to use in recruitement situations and a reflection tool for t</a:t>
            </a:r>
            <a:r>
              <a:rPr lang="nb-NO" dirty="0" err="1"/>
              <a:t>he</a:t>
            </a:r>
            <a:r>
              <a:rPr lang="en" dirty="0"/>
              <a:t> “lone”leader. </a:t>
            </a:r>
          </a:p>
          <a:p>
            <a:pPr>
              <a:buNone/>
            </a:pPr>
            <a:r>
              <a:rPr lang="en" dirty="0"/>
              <a:t>We have started developing a pilot project for a leadership development program based on the five expectations, which provides practical training and insights. </a:t>
            </a:r>
          </a:p>
          <a:p>
            <a:pPr>
              <a:buNone/>
            </a:pPr>
            <a:endParaRPr lang="en" dirty="0"/>
          </a:p>
          <a:p>
            <a:pPr>
              <a:buNone/>
            </a:pPr>
            <a:r>
              <a:rPr lang="en" dirty="0"/>
              <a:t>In our emplyer barometer for 2024, as many as 84% of HR managers have used the framework in meetings </a:t>
            </a:r>
            <a:r>
              <a:rPr lang="nb-NO" dirty="0"/>
              <a:t>and more </a:t>
            </a:r>
            <a:r>
              <a:rPr lang="nb-NO" dirty="0" err="1"/>
              <a:t>than</a:t>
            </a:r>
            <a:r>
              <a:rPr lang="nb-NO" dirty="0"/>
              <a:t> half plan to </a:t>
            </a:r>
            <a:r>
              <a:rPr lang="nb-NO" dirty="0" err="1"/>
              <a:t>integrate</a:t>
            </a:r>
            <a:r>
              <a:rPr lang="nb-NO" dirty="0"/>
              <a:t> it </a:t>
            </a:r>
            <a:r>
              <a:rPr lang="nb-NO" dirty="0" err="1"/>
              <a:t>into</a:t>
            </a:r>
            <a:r>
              <a:rPr lang="nb-NO" dirty="0"/>
              <a:t> </a:t>
            </a:r>
            <a:r>
              <a:rPr lang="nb-NO" dirty="0" err="1"/>
              <a:t>their</a:t>
            </a:r>
            <a:r>
              <a:rPr lang="nb-NO" dirty="0"/>
              <a:t> </a:t>
            </a:r>
            <a:r>
              <a:rPr lang="nb-NO" dirty="0" err="1"/>
              <a:t>programmes</a:t>
            </a:r>
            <a:r>
              <a:rPr lang="nb-NO" dirty="0"/>
              <a:t>.</a:t>
            </a:r>
          </a:p>
          <a:p>
            <a:pPr>
              <a:buNone/>
            </a:pPr>
            <a:endParaRPr lang="nb-NO" dirty="0"/>
          </a:p>
          <a:p>
            <a:pPr>
              <a:buNone/>
            </a:pPr>
            <a:r>
              <a:rPr lang="en" dirty="0"/>
              <a:t> On the right-hand side, a screenshot from the Employer Portal is shown, which highlights the basis for good leadership in the state and provides access to relevant documents and tools. </a:t>
            </a:r>
            <a:br>
              <a:rPr lang="nb-NO" dirty="0"/>
            </a:br>
            <a:r>
              <a:rPr lang="en" dirty="0"/>
              <a:t>______</a:t>
            </a:r>
          </a:p>
          <a:p>
            <a:pPr>
              <a:buNone/>
            </a:pPr>
            <a:br>
              <a:rPr lang="nb-NO" dirty="0"/>
            </a:br>
            <a:endParaRPr lang="en" dirty="0"/>
          </a:p>
        </p:txBody>
      </p:sp>
      <p:sp>
        <p:nvSpPr>
          <p:cNvPr id="4" name="Plassholder for dato 3"/>
          <p:cNvSpPr>
            <a:spLocks noGrp="1"/>
          </p:cNvSpPr>
          <p:nvPr>
            <p:ph type="dt" sz="quarter"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3B0E9-98D9-A04D-AF6B-E5FA66EF2D4F}" type="datetime1">
              <a:rPr kumimoji="0" lang="nb-NO" sz="10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07.10.2025</a:t>
            </a:fld>
            <a:endParaRPr kumimoji="0" lang="nb-NO" sz="10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 name="Plassholder for lysbildenummer 4"/>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7622FB-343F-3A4F-848E-AB9F407A3C84}" type="slidenum">
              <a:rPr kumimoji="0" lang="nb-NO" sz="10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a:t>
            </a:fld>
            <a:endParaRPr kumimoji="0" lang="nb-NO" sz="10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 name="Plassholder for bunntekst 5"/>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0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 name="Plassholder for topptekst 6"/>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2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284661871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year, DFØ took a new step to strengthen the leadership community across the state sector. For the very first time, we </a:t>
            </a:r>
            <a:r>
              <a:rPr lang="en-US" dirty="0" err="1"/>
              <a:t>organised</a:t>
            </a:r>
            <a:r>
              <a:rPr lang="en-US" dirty="0"/>
              <a:t> Leadership Week in September.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had close to 4,000 registered participants from more than 180 state agencies.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a:t>
            </a:r>
            <a:r>
              <a:rPr lang="en-US" dirty="0" err="1"/>
              <a:t>programme</a:t>
            </a:r>
            <a:r>
              <a:rPr lang="en-US" dirty="0"/>
              <a:t> combined physical, digital, and hybrid formats, which made it possible for leaders to join no matter where they are located.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picture you see here is the happy DFØ team who made it all happen. They created a full week of seminars and workshops, on themes such as the future of leadership, AI, innovation, and digital transformation.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Leadership Week was designed as a new arena to share experiences, strengthen the leadership community, and reflect on the five expectations for good leadership.</a:t>
            </a:r>
            <a:endParaRPr lang="nb-NO" dirty="0"/>
          </a:p>
        </p:txBody>
      </p:sp>
      <p:sp>
        <p:nvSpPr>
          <p:cNvPr id="4" name="Plassholder for dato 3"/>
          <p:cNvSpPr>
            <a:spLocks noGrp="1"/>
          </p:cNvSpPr>
          <p:nvPr>
            <p:ph type="dt" sz="quarter"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3B0E9-98D9-A04D-AF6B-E5FA66EF2D4F}" type="datetime1">
              <a:rPr kumimoji="0" lang="nb-NO" sz="10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07.10.2025</a:t>
            </a:fld>
            <a:endParaRPr kumimoji="0" lang="nb-NO" sz="10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 name="Plassholder for lysbildenummer 4"/>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7622FB-343F-3A4F-848E-AB9F407A3C84}" type="slidenum">
              <a:rPr kumimoji="0" lang="nb-NO" sz="10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125</a:t>
            </a:fld>
            <a:endParaRPr kumimoji="0" lang="nb-NO" sz="10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 name="Plassholder for bunntekst 5"/>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0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 name="Plassholder for topptekst 6"/>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2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19927158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F81479-C9F4-B24B-A2C5-592C8668C5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EFB8D5-2AFC-3667-BD76-4EEF2CA1CA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FC6F7A-C1D0-0478-69DB-7BF791C8E25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7228BB0E-6553-7FB5-F8B2-969CF2537CA5}"/>
              </a:ext>
            </a:extLst>
          </p:cNvPr>
          <p:cNvSpPr>
            <a:spLocks noGrp="1"/>
          </p:cNvSpPr>
          <p:nvPr>
            <p:ph type="sldNum" sz="quarter" idx="5"/>
          </p:nvPr>
        </p:nvSpPr>
        <p:spPr/>
        <p:txBody>
          <a:bodyPr/>
          <a:lstStyle/>
          <a:p>
            <a:fld id="{1B1D025B-ACD2-45C1-B156-1DDB470CE319}" type="slidenum">
              <a:rPr lang="en-GB" smtClean="0"/>
              <a:t>8</a:t>
            </a:fld>
            <a:endParaRPr lang="en-GB"/>
          </a:p>
        </p:txBody>
      </p:sp>
      <p:sp>
        <p:nvSpPr>
          <p:cNvPr id="5" name="Date Placeholder 4">
            <a:extLst>
              <a:ext uri="{FF2B5EF4-FFF2-40B4-BE49-F238E27FC236}">
                <a16:creationId xmlns:a16="http://schemas.microsoft.com/office/drawing/2014/main" id="{D9C22F88-56C3-F435-D77E-B7EFCD91A1F3}"/>
              </a:ext>
            </a:extLst>
          </p:cNvPr>
          <p:cNvSpPr>
            <a:spLocks noGrp="1"/>
          </p:cNvSpPr>
          <p:nvPr>
            <p:ph type="dt" idx="1"/>
          </p:nvPr>
        </p:nvSpPr>
        <p:spPr/>
        <p:txBody>
          <a:bodyPr/>
          <a:lstStyle/>
          <a:p>
            <a:fld id="{46DE0D08-DF9E-4C57-ABA6-4B68293D0AD1}" type="datetime1">
              <a:rPr lang="en-GB" smtClean="0"/>
              <a:t>07/10/2025</a:t>
            </a:fld>
            <a:endParaRPr lang="en-GB"/>
          </a:p>
        </p:txBody>
      </p:sp>
      <p:sp>
        <p:nvSpPr>
          <p:cNvPr id="6" name="Header Placeholder 5">
            <a:extLst>
              <a:ext uri="{FF2B5EF4-FFF2-40B4-BE49-F238E27FC236}">
                <a16:creationId xmlns:a16="http://schemas.microsoft.com/office/drawing/2014/main" id="{5ED40261-AD0E-26B2-64FA-B0C95D5C72FA}"/>
              </a:ext>
            </a:extLst>
          </p:cNvPr>
          <p:cNvSpPr>
            <a:spLocks noGrp="1"/>
          </p:cNvSpPr>
          <p:nvPr>
            <p:ph type="hdr" sz="quarter"/>
          </p:nvPr>
        </p:nvSpPr>
        <p:spPr/>
        <p:txBody>
          <a:bodyPr/>
          <a:lstStyle/>
          <a:p>
            <a:endParaRPr lang="en-GB"/>
          </a:p>
        </p:txBody>
      </p:sp>
      <p:sp>
        <p:nvSpPr>
          <p:cNvPr id="7" name="Footer Placeholder 6">
            <a:extLst>
              <a:ext uri="{FF2B5EF4-FFF2-40B4-BE49-F238E27FC236}">
                <a16:creationId xmlns:a16="http://schemas.microsoft.com/office/drawing/2014/main" id="{FEA9A040-AAF1-7E5C-7C49-9E7034A26B16}"/>
              </a:ext>
            </a:extLst>
          </p:cNvPr>
          <p:cNvSpPr>
            <a:spLocks noGrp="1"/>
          </p:cNvSpPr>
          <p:nvPr>
            <p:ph type="ftr" sz="quarter" idx="4"/>
          </p:nvPr>
        </p:nvSpPr>
        <p:spPr/>
        <p:txBody>
          <a:bodyPr/>
          <a:lstStyle/>
          <a:p>
            <a:endParaRPr lang="en-GB"/>
          </a:p>
        </p:txBody>
      </p:sp>
    </p:spTree>
    <p:extLst>
      <p:ext uri="{BB962C8B-B14F-4D97-AF65-F5344CB8AC3E}">
        <p14:creationId xmlns:p14="http://schemas.microsoft.com/office/powerpoint/2010/main" val="71936177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b="1" dirty="0"/>
              <a:t>To sum up: the five expectations are not a checklist, but a shared language and direction for leadership in the Norwegian state sector. </a:t>
            </a:r>
          </a:p>
          <a:p>
            <a:r>
              <a:rPr lang="en-US" b="1" dirty="0"/>
              <a:t>They help leaders fulfil their mission, strengthen trust, and face future challenges.</a:t>
            </a:r>
            <a:br>
              <a:rPr lang="en-US" dirty="0"/>
            </a:br>
            <a:endParaRPr lang="en-US" dirty="0"/>
          </a:p>
          <a:p>
            <a:r>
              <a:rPr lang="en-US" dirty="0"/>
              <a:t>We see this as a continuous journey – </a:t>
            </a:r>
            <a:r>
              <a:rPr lang="en-US" b="1" dirty="0"/>
              <a:t>building leadership stone by stone, just like the Norwegians say</a:t>
            </a:r>
            <a:r>
              <a:rPr lang="en-US" dirty="0"/>
              <a:t>, and learning from each other along the way.</a:t>
            </a:r>
          </a:p>
          <a:p>
            <a:endParaRPr lang="en-US" b="1" dirty="0"/>
          </a:p>
          <a:p>
            <a:r>
              <a:rPr lang="en-US" b="1" dirty="0"/>
              <a:t>I therefor look forward to your questions and reflections.</a:t>
            </a:r>
          </a:p>
          <a:p>
            <a:endParaRPr lang="en-US" b="1" dirty="0"/>
          </a:p>
          <a:p>
            <a:r>
              <a:rPr lang="en-US" b="1" dirty="0"/>
              <a:t>Thank  you</a:t>
            </a:r>
            <a:endParaRPr lang="nb-NO" dirty="0"/>
          </a:p>
        </p:txBody>
      </p:sp>
      <p:sp>
        <p:nvSpPr>
          <p:cNvPr id="4" name="Plassholder for dato 3"/>
          <p:cNvSpPr>
            <a:spLocks noGrp="1"/>
          </p:cNvSpPr>
          <p:nvPr>
            <p:ph type="dt" sz="quarter"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3B0E9-98D9-A04D-AF6B-E5FA66EF2D4F}" type="datetime1">
              <a:rPr kumimoji="0" lang="nb-NO" sz="10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07.10.2025</a:t>
            </a:fld>
            <a:endParaRPr kumimoji="0" lang="nb-NO" sz="10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 name="Plassholder for lysbildenummer 4"/>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7622FB-343F-3A4F-848E-AB9F407A3C84}" type="slidenum">
              <a:rPr kumimoji="0" lang="nb-NO" sz="10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a:t>
            </a:fld>
            <a:endParaRPr kumimoji="0" lang="nb-NO" sz="10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 name="Plassholder for bunntekst 5"/>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0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 name="Plassholder for topptekst 6"/>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2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127849544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None/>
            </a:pPr>
            <a:endParaRPr lang="nb-NO"/>
          </a:p>
        </p:txBody>
      </p:sp>
      <p:sp>
        <p:nvSpPr>
          <p:cNvPr id="4" name="Plassholder for dato 3"/>
          <p:cNvSpPr>
            <a:spLocks noGrp="1"/>
          </p:cNvSpPr>
          <p:nvPr>
            <p:ph type="dt" sz="quarter"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3B0E9-98D9-A04D-AF6B-E5FA66EF2D4F}" type="datetime1">
              <a:rPr kumimoji="0" lang="nb-NO" sz="10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07.10.2025</a:t>
            </a:fld>
            <a:endParaRPr kumimoji="0" lang="nb-NO" sz="10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 name="Plassholder for lysbildenummer 4"/>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7622FB-343F-3A4F-848E-AB9F407A3C84}" type="slidenum">
              <a:rPr kumimoji="0" lang="nb-NO" sz="10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127</a:t>
            </a:fld>
            <a:endParaRPr kumimoji="0" lang="nb-NO" sz="10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 name="Plassholder for bunntekst 5"/>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0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 name="Plassholder for topptekst 6"/>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2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345050168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8000"/>
              </a:lnSpc>
              <a:spcBef>
                <a:spcPct val="54000"/>
              </a:spcBef>
              <a:spcAft>
                <a:spcPct val="0"/>
              </a:spcAft>
              <a:buClrTx/>
              <a:buSzTx/>
              <a:buFontTx/>
              <a:buNone/>
              <a:tabLst/>
              <a:defRPr/>
            </a:pPr>
            <a:fld id="{27848E65-9E75-41AE-BC80-13A10C6B0591}" type="slidenum">
              <a:rPr kumimoji="0" lang="da-DK" sz="800" b="0" i="0" u="none" strike="noStrike" kern="1200" cap="none" spc="0" normalizeH="0" baseline="0" noProof="0">
                <a:ln>
                  <a:noFill/>
                </a:ln>
                <a:solidFill>
                  <a:srgbClr val="000000"/>
                </a:solidFill>
                <a:effectLst/>
                <a:uLnTx/>
                <a:uFillTx/>
                <a:latin typeface="Cambria"/>
                <a:ea typeface="+mn-ea"/>
                <a:cs typeface="+mn-cs"/>
              </a:rPr>
              <a:pPr marL="0" marR="0" lvl="0" indent="0" algn="r" defTabSz="914400" rtl="0" eaLnBrk="1" fontAlgn="base" latinLnBrk="0" hangingPunct="1">
                <a:lnSpc>
                  <a:spcPct val="108000"/>
                </a:lnSpc>
                <a:spcBef>
                  <a:spcPct val="54000"/>
                </a:spcBef>
                <a:spcAft>
                  <a:spcPct val="0"/>
                </a:spcAft>
                <a:buClrTx/>
                <a:buSzTx/>
                <a:buFontTx/>
                <a:buNone/>
                <a:tabLst/>
                <a:defRPr/>
              </a:pPr>
              <a:t>128</a:t>
            </a:fld>
            <a:endParaRPr kumimoji="0" lang="da-DK" sz="800" b="0" i="0" u="none" strike="noStrike" kern="1200" cap="none" spc="0" normalizeH="0" baseline="0" noProof="0" dirty="0">
              <a:ln>
                <a:noFill/>
              </a:ln>
              <a:solidFill>
                <a:srgbClr val="000000"/>
              </a:solidFill>
              <a:effectLst/>
              <a:uLnTx/>
              <a:uFillTx/>
              <a:latin typeface="Cambria"/>
              <a:ea typeface="+mn-ea"/>
              <a:cs typeface="+mn-cs"/>
            </a:endParaRPr>
          </a:p>
        </p:txBody>
      </p:sp>
    </p:spTree>
    <p:extLst>
      <p:ext uri="{BB962C8B-B14F-4D97-AF65-F5344CB8AC3E}">
        <p14:creationId xmlns:p14="http://schemas.microsoft.com/office/powerpoint/2010/main" val="87055742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BED87C-D9D9-129D-3363-F5B7522CE632}"/>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3BC5319B-31D2-EC5D-4D9C-83C0F780E493}"/>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4708A2CA-256E-2C0F-45B8-DA7659938E7D}"/>
              </a:ext>
            </a:extLst>
          </p:cNvPr>
          <p:cNvSpPr>
            <a:spLocks noGrp="1"/>
          </p:cNvSpPr>
          <p:nvPr>
            <p:ph type="body" idx="1"/>
          </p:nvPr>
        </p:nvSpPr>
        <p:spPr/>
        <p:txBody>
          <a:bodyPr/>
          <a:lstStyle/>
          <a:p>
            <a:endParaRPr lang="en-GB"/>
          </a:p>
        </p:txBody>
      </p:sp>
      <p:sp>
        <p:nvSpPr>
          <p:cNvPr id="4" name="Pladsholder til slidenummer 3">
            <a:extLst>
              <a:ext uri="{FF2B5EF4-FFF2-40B4-BE49-F238E27FC236}">
                <a16:creationId xmlns:a16="http://schemas.microsoft.com/office/drawing/2014/main" id="{11FAA75B-2728-ACFF-2A85-D661955890D9}"/>
              </a:ext>
            </a:extLst>
          </p:cNvPr>
          <p:cNvSpPr>
            <a:spLocks noGrp="1"/>
          </p:cNvSpPr>
          <p:nvPr>
            <p:ph type="sldNum" sz="quarter" idx="5"/>
          </p:nvPr>
        </p:nvSpPr>
        <p:spPr/>
        <p:txBody>
          <a:bodyPr/>
          <a:lstStyle/>
          <a:p>
            <a:fld id="{1B1D025B-ACD2-45C1-B156-1DDB470CE319}" type="slidenum">
              <a:rPr lang="en-GB" smtClean="0"/>
              <a:t>129</a:t>
            </a:fld>
            <a:endParaRPr lang="en-GB"/>
          </a:p>
        </p:txBody>
      </p:sp>
      <p:sp>
        <p:nvSpPr>
          <p:cNvPr id="5" name="Pladsholder til dato 4">
            <a:extLst>
              <a:ext uri="{FF2B5EF4-FFF2-40B4-BE49-F238E27FC236}">
                <a16:creationId xmlns:a16="http://schemas.microsoft.com/office/drawing/2014/main" id="{4F8646EF-604A-D200-242D-CD86A01198DC}"/>
              </a:ext>
            </a:extLst>
          </p:cNvPr>
          <p:cNvSpPr>
            <a:spLocks noGrp="1"/>
          </p:cNvSpPr>
          <p:nvPr>
            <p:ph type="dt" idx="1"/>
          </p:nvPr>
        </p:nvSpPr>
        <p:spPr/>
        <p:txBody>
          <a:bodyPr/>
          <a:lstStyle/>
          <a:p>
            <a:fld id="{5292381E-98FC-4CD6-8731-DA898897F5C1}" type="datetime1">
              <a:rPr lang="en-GB" smtClean="0"/>
              <a:t>07/10/2025</a:t>
            </a:fld>
            <a:endParaRPr lang="en-GB"/>
          </a:p>
        </p:txBody>
      </p:sp>
      <p:sp>
        <p:nvSpPr>
          <p:cNvPr id="6" name="Pladsholder til sidehoved 5">
            <a:extLst>
              <a:ext uri="{FF2B5EF4-FFF2-40B4-BE49-F238E27FC236}">
                <a16:creationId xmlns:a16="http://schemas.microsoft.com/office/drawing/2014/main" id="{890C935C-4F2C-4EFA-0237-D902AB96DE97}"/>
              </a:ext>
            </a:extLst>
          </p:cNvPr>
          <p:cNvSpPr>
            <a:spLocks noGrp="1"/>
          </p:cNvSpPr>
          <p:nvPr>
            <p:ph type="hdr" sz="quarter"/>
          </p:nvPr>
        </p:nvSpPr>
        <p:spPr/>
        <p:txBody>
          <a:bodyPr/>
          <a:lstStyle/>
          <a:p>
            <a:endParaRPr lang="en-GB"/>
          </a:p>
        </p:txBody>
      </p:sp>
      <p:sp>
        <p:nvSpPr>
          <p:cNvPr id="7" name="Pladsholder til sidefod 6">
            <a:extLst>
              <a:ext uri="{FF2B5EF4-FFF2-40B4-BE49-F238E27FC236}">
                <a16:creationId xmlns:a16="http://schemas.microsoft.com/office/drawing/2014/main" id="{246D6197-54FF-DD02-636E-BB4792BDB192}"/>
              </a:ext>
            </a:extLst>
          </p:cNvPr>
          <p:cNvSpPr>
            <a:spLocks noGrp="1"/>
          </p:cNvSpPr>
          <p:nvPr>
            <p:ph type="ftr" sz="quarter" idx="4"/>
          </p:nvPr>
        </p:nvSpPr>
        <p:spPr/>
        <p:txBody>
          <a:bodyPr/>
          <a:lstStyle/>
          <a:p>
            <a:endParaRPr lang="en-GB"/>
          </a:p>
        </p:txBody>
      </p:sp>
    </p:spTree>
    <p:extLst>
      <p:ext uri="{BB962C8B-B14F-4D97-AF65-F5344CB8AC3E}">
        <p14:creationId xmlns:p14="http://schemas.microsoft.com/office/powerpoint/2010/main" val="145375940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E42B6E-7126-4DEF-73EE-E73B975D0A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D17C67-9D88-63F2-1563-158AC22A4B2C}"/>
              </a:ext>
            </a:extLst>
          </p:cNvPr>
          <p:cNvSpPr>
            <a:spLocks noGrp="1" noRot="1" noChangeAspect="1"/>
          </p:cNvSpPr>
          <p:nvPr>
            <p:ph type="sldImg"/>
          </p:nvPr>
        </p:nvSpPr>
        <p:spPr>
          <a:xfrm>
            <a:off x="420688" y="1243013"/>
            <a:ext cx="5964237" cy="3355975"/>
          </a:xfrm>
          <a:prstGeom prst="rect">
            <a:avLst/>
          </a:prstGeom>
        </p:spPr>
      </p:sp>
      <p:sp>
        <p:nvSpPr>
          <p:cNvPr id="3" name="Notes Placeholder 2">
            <a:extLst>
              <a:ext uri="{FF2B5EF4-FFF2-40B4-BE49-F238E27FC236}">
                <a16:creationId xmlns:a16="http://schemas.microsoft.com/office/drawing/2014/main" id="{8BA1D3FF-AEC9-0620-739F-4265D91B003D}"/>
              </a:ext>
            </a:extLst>
          </p:cNvPr>
          <p:cNvSpPr>
            <a:spLocks noGrp="1"/>
          </p:cNvSpPr>
          <p:nvPr>
            <p:ph type="body" idx="1"/>
          </p:nvPr>
        </p:nvSpPr>
        <p:spPr>
          <a:xfrm>
            <a:off x="680562" y="4785598"/>
            <a:ext cx="5444490" cy="3915489"/>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4DB70B2B-44C4-D586-9A86-80A08CA492B3}"/>
              </a:ext>
            </a:extLst>
          </p:cNvPr>
          <p:cNvSpPr>
            <a:spLocks noGrp="1"/>
          </p:cNvSpPr>
          <p:nvPr>
            <p:ph type="sldNum" sz="quarter" idx="5"/>
          </p:nvPr>
        </p:nvSpPr>
        <p:spPr>
          <a:xfrm>
            <a:off x="3854939" y="9445170"/>
            <a:ext cx="2949099" cy="498931"/>
          </a:xfrm>
          <a:prstGeom prst="rect">
            <a:avLst/>
          </a:prstGeom>
        </p:spPr>
        <p:txBody>
          <a:bodyPr/>
          <a:lstStyle/>
          <a:p>
            <a:fld id="{A16CFAD1-D197-4A88-B173-A6412E995EE5}" type="slidenum">
              <a:rPr lang="en-GB" smtClean="0"/>
              <a:pPr/>
              <a:t>130</a:t>
            </a:fld>
            <a:endParaRPr lang="en-GB"/>
          </a:p>
        </p:txBody>
      </p:sp>
      <p:sp>
        <p:nvSpPr>
          <p:cNvPr id="5" name="Date Placeholder 4">
            <a:extLst>
              <a:ext uri="{FF2B5EF4-FFF2-40B4-BE49-F238E27FC236}">
                <a16:creationId xmlns:a16="http://schemas.microsoft.com/office/drawing/2014/main" id="{F6DD49B2-9371-FFEA-E1A2-8450984B4FA3}"/>
              </a:ext>
            </a:extLst>
          </p:cNvPr>
          <p:cNvSpPr>
            <a:spLocks noGrp="1"/>
          </p:cNvSpPr>
          <p:nvPr>
            <p:ph type="dt" idx="1"/>
          </p:nvPr>
        </p:nvSpPr>
        <p:spPr/>
        <p:txBody>
          <a:bodyPr/>
          <a:lstStyle/>
          <a:p>
            <a:fld id="{E7F9E462-716C-4CC9-8CFD-ABFC8EE92B43}" type="datetime1">
              <a:rPr lang="en-GB" smtClean="0"/>
              <a:t>07/10/2025</a:t>
            </a:fld>
            <a:endParaRPr lang="en-GB"/>
          </a:p>
        </p:txBody>
      </p:sp>
      <p:sp>
        <p:nvSpPr>
          <p:cNvPr id="6" name="Footer Placeholder 5">
            <a:extLst>
              <a:ext uri="{FF2B5EF4-FFF2-40B4-BE49-F238E27FC236}">
                <a16:creationId xmlns:a16="http://schemas.microsoft.com/office/drawing/2014/main" id="{4BDF57CA-575C-233C-51BB-1ACF1B05FEB5}"/>
              </a:ext>
            </a:extLst>
          </p:cNvPr>
          <p:cNvSpPr>
            <a:spLocks noGrp="1"/>
          </p:cNvSpPr>
          <p:nvPr>
            <p:ph type="ftr" sz="quarter" idx="4"/>
          </p:nvPr>
        </p:nvSpPr>
        <p:spPr/>
        <p:txBody>
          <a:bodyPr/>
          <a:lstStyle/>
          <a:p>
            <a:endParaRPr lang="en-GB"/>
          </a:p>
        </p:txBody>
      </p:sp>
      <p:sp>
        <p:nvSpPr>
          <p:cNvPr id="7" name="Header Placeholder 6">
            <a:extLst>
              <a:ext uri="{FF2B5EF4-FFF2-40B4-BE49-F238E27FC236}">
                <a16:creationId xmlns:a16="http://schemas.microsoft.com/office/drawing/2014/main" id="{089BD6F4-D452-BA46-A88E-B526F0BAE03D}"/>
              </a:ext>
            </a:extLst>
          </p:cNvPr>
          <p:cNvSpPr>
            <a:spLocks noGrp="1"/>
          </p:cNvSpPr>
          <p:nvPr>
            <p:ph type="hdr" sz="quarter"/>
          </p:nvPr>
        </p:nvSpPr>
        <p:spPr/>
        <p:txBody>
          <a:bodyPr/>
          <a:lstStyle/>
          <a:p>
            <a:endParaRPr lang="en-GB"/>
          </a:p>
        </p:txBody>
      </p:sp>
    </p:spTree>
    <p:extLst>
      <p:ext uri="{BB962C8B-B14F-4D97-AF65-F5344CB8AC3E}">
        <p14:creationId xmlns:p14="http://schemas.microsoft.com/office/powerpoint/2010/main" val="23729642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E05173-0DC1-94BF-B791-931DA22F9B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9755FA-50CF-2F35-B6D5-12EC3D1EF6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4BFF75-DDA8-2475-5C37-73A9A144196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F1A31174-39DA-4761-1302-E89B6269B623}"/>
              </a:ext>
            </a:extLst>
          </p:cNvPr>
          <p:cNvSpPr>
            <a:spLocks noGrp="1"/>
          </p:cNvSpPr>
          <p:nvPr>
            <p:ph type="sldNum" sz="quarter" idx="5"/>
          </p:nvPr>
        </p:nvSpPr>
        <p:spPr/>
        <p:txBody>
          <a:bodyPr/>
          <a:lstStyle/>
          <a:p>
            <a:fld id="{1B1D025B-ACD2-45C1-B156-1DDB470CE319}" type="slidenum">
              <a:rPr lang="en-GB" smtClean="0"/>
              <a:t>9</a:t>
            </a:fld>
            <a:endParaRPr lang="en-GB"/>
          </a:p>
        </p:txBody>
      </p:sp>
      <p:sp>
        <p:nvSpPr>
          <p:cNvPr id="5" name="Date Placeholder 4">
            <a:extLst>
              <a:ext uri="{FF2B5EF4-FFF2-40B4-BE49-F238E27FC236}">
                <a16:creationId xmlns:a16="http://schemas.microsoft.com/office/drawing/2014/main" id="{C6A20D44-29CB-B126-4CED-518C9BBCC02A}"/>
              </a:ext>
            </a:extLst>
          </p:cNvPr>
          <p:cNvSpPr>
            <a:spLocks noGrp="1"/>
          </p:cNvSpPr>
          <p:nvPr>
            <p:ph type="dt" idx="1"/>
          </p:nvPr>
        </p:nvSpPr>
        <p:spPr/>
        <p:txBody>
          <a:bodyPr/>
          <a:lstStyle/>
          <a:p>
            <a:fld id="{46DE0D08-DF9E-4C57-ABA6-4B68293D0AD1}" type="datetime1">
              <a:rPr lang="en-GB" smtClean="0"/>
              <a:t>07/10/2025</a:t>
            </a:fld>
            <a:endParaRPr lang="en-GB"/>
          </a:p>
        </p:txBody>
      </p:sp>
      <p:sp>
        <p:nvSpPr>
          <p:cNvPr id="6" name="Header Placeholder 5">
            <a:extLst>
              <a:ext uri="{FF2B5EF4-FFF2-40B4-BE49-F238E27FC236}">
                <a16:creationId xmlns:a16="http://schemas.microsoft.com/office/drawing/2014/main" id="{37967034-E48A-138B-AF23-EA9CD01276D0}"/>
              </a:ext>
            </a:extLst>
          </p:cNvPr>
          <p:cNvSpPr>
            <a:spLocks noGrp="1"/>
          </p:cNvSpPr>
          <p:nvPr>
            <p:ph type="hdr" sz="quarter"/>
          </p:nvPr>
        </p:nvSpPr>
        <p:spPr/>
        <p:txBody>
          <a:bodyPr/>
          <a:lstStyle/>
          <a:p>
            <a:endParaRPr lang="en-GB"/>
          </a:p>
        </p:txBody>
      </p:sp>
      <p:sp>
        <p:nvSpPr>
          <p:cNvPr id="7" name="Footer Placeholder 6">
            <a:extLst>
              <a:ext uri="{FF2B5EF4-FFF2-40B4-BE49-F238E27FC236}">
                <a16:creationId xmlns:a16="http://schemas.microsoft.com/office/drawing/2014/main" id="{3CE0F401-B16C-BD73-E15D-5029EFCED6BD}"/>
              </a:ext>
            </a:extLst>
          </p:cNvPr>
          <p:cNvSpPr>
            <a:spLocks noGrp="1"/>
          </p:cNvSpPr>
          <p:nvPr>
            <p:ph type="ftr" sz="quarter" idx="4"/>
          </p:nvPr>
        </p:nvSpPr>
        <p:spPr/>
        <p:txBody>
          <a:bodyPr/>
          <a:lstStyle/>
          <a:p>
            <a:endParaRPr lang="en-GB"/>
          </a:p>
        </p:txBody>
      </p:sp>
    </p:spTree>
    <p:extLst>
      <p:ext uri="{BB962C8B-B14F-4D97-AF65-F5344CB8AC3E}">
        <p14:creationId xmlns:p14="http://schemas.microsoft.com/office/powerpoint/2010/main" val="6372903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Master" Target="../slideMasters/slideMaster7.xml"/><Relationship Id="rId4" Type="http://schemas.openxmlformats.org/officeDocument/2006/relationships/image" Target="../media/image51.sv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Master" Target="../slideMasters/slideMaster7.xml"/><Relationship Id="rId4" Type="http://schemas.openxmlformats.org/officeDocument/2006/relationships/image" Target="../media/image51.svg"/></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Master" Target="../slideMasters/slideMaster7.xml"/><Relationship Id="rId5" Type="http://schemas.openxmlformats.org/officeDocument/2006/relationships/image" Target="../media/image55.svg"/><Relationship Id="rId4" Type="http://schemas.openxmlformats.org/officeDocument/2006/relationships/image" Target="../media/image54.png"/></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9.png"/><Relationship Id="rId1" Type="http://schemas.openxmlformats.org/officeDocument/2006/relationships/slideMaster" Target="../slideMasters/slideMaster7.xml"/><Relationship Id="rId4" Type="http://schemas.openxmlformats.org/officeDocument/2006/relationships/image" Target="../media/image57.sv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9.png"/><Relationship Id="rId1" Type="http://schemas.openxmlformats.org/officeDocument/2006/relationships/slideMaster" Target="../slideMasters/slideMaster7.xml"/><Relationship Id="rId4" Type="http://schemas.openxmlformats.org/officeDocument/2006/relationships/image" Target="../media/image59.svg"/></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49.png"/><Relationship Id="rId1" Type="http://schemas.openxmlformats.org/officeDocument/2006/relationships/slideMaster" Target="../slideMasters/slideMaster7.xml"/><Relationship Id="rId4" Type="http://schemas.openxmlformats.org/officeDocument/2006/relationships/image" Target="../media/image61.svg"/></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49.png"/><Relationship Id="rId1" Type="http://schemas.openxmlformats.org/officeDocument/2006/relationships/slideMaster" Target="../slideMasters/slideMaster7.xml"/><Relationship Id="rId4" Type="http://schemas.openxmlformats.org/officeDocument/2006/relationships/image" Target="../media/image63.svg"/></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49.png"/><Relationship Id="rId1" Type="http://schemas.openxmlformats.org/officeDocument/2006/relationships/slideMaster" Target="../slideMasters/slideMaster7.xml"/><Relationship Id="rId4" Type="http://schemas.openxmlformats.org/officeDocument/2006/relationships/image" Target="../media/image65.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49.png"/><Relationship Id="rId1" Type="http://schemas.openxmlformats.org/officeDocument/2006/relationships/slideMaster" Target="../slideMasters/slideMaster7.xml"/><Relationship Id="rId4" Type="http://schemas.openxmlformats.org/officeDocument/2006/relationships/image" Target="../media/image67.svg"/></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49.png"/><Relationship Id="rId1" Type="http://schemas.openxmlformats.org/officeDocument/2006/relationships/slideMaster" Target="../slideMasters/slideMaster7.xml"/><Relationship Id="rId4" Type="http://schemas.openxmlformats.org/officeDocument/2006/relationships/image" Target="../media/image69.svg"/></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49.png"/><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49.png"/><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72.png"/><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73.png"/><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74.png"/><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75.png"/><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76.png"/><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77.png"/><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78.png"/><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79.png"/><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80.png"/><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81.png"/><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82.png"/><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83.png"/><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Master" Target="../slideMasters/slideMaster8.xml"/><Relationship Id="rId1" Type="http://schemas.openxmlformats.org/officeDocument/2006/relationships/tags" Target="../tags/tag11.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Master" Target="../slideMasters/slideMaster1.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85.emf"/><Relationship Id="rId1" Type="http://schemas.openxmlformats.org/officeDocument/2006/relationships/slideMaster" Target="../slideMasters/slideMaster8.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Master" Target="../slideMasters/slideMaster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Master" Target="../slideMasters/slideMaster8.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Master" Target="../slideMasters/slideMaster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Master" Target="../slideMasters/slideMaster8.xml"/><Relationship Id="rId1" Type="http://schemas.openxmlformats.org/officeDocument/2006/relationships/tags" Target="../tags/tag12.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Master" Target="../slideMasters/slideMaster8.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Master" Target="../slideMasters/slideMaster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Master" Target="../slideMasters/slideMaster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86.emf"/><Relationship Id="rId1" Type="http://schemas.openxmlformats.org/officeDocument/2006/relationships/slideMaster" Target="../slideMasters/slideMaster9.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87.emf"/><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86.emf"/><Relationship Id="rId1" Type="http://schemas.openxmlformats.org/officeDocument/2006/relationships/slideMaster" Target="../slideMasters/slideMaster9.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87.emf"/><Relationship Id="rId1" Type="http://schemas.openxmlformats.org/officeDocument/2006/relationships/slideMaster" Target="../slideMasters/slideMaster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87.emf"/><Relationship Id="rId1" Type="http://schemas.openxmlformats.org/officeDocument/2006/relationships/slideMaster" Target="../slideMasters/slideMaster9.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87.emf"/><Relationship Id="rId1" Type="http://schemas.openxmlformats.org/officeDocument/2006/relationships/slideMaster" Target="../slideMasters/slideMaster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87.emf"/><Relationship Id="rId1" Type="http://schemas.openxmlformats.org/officeDocument/2006/relationships/slideMaster" Target="../slideMasters/slideMaster9.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87.emf"/><Relationship Id="rId1" Type="http://schemas.openxmlformats.org/officeDocument/2006/relationships/slideMaster" Target="../slideMasters/slideMaster9.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87.emf"/><Relationship Id="rId1" Type="http://schemas.openxmlformats.org/officeDocument/2006/relationships/slideMaster" Target="../slideMasters/slideMaster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87.emf"/><Relationship Id="rId1" Type="http://schemas.openxmlformats.org/officeDocument/2006/relationships/slideMaster" Target="../slideMasters/slideMaster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Master" Target="../slideMasters/slideMaster3.xml"/><Relationship Id="rId1" Type="http://schemas.openxmlformats.org/officeDocument/2006/relationships/tags" Target="../tags/tag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Master" Target="../slideMasters/slideMaster3.xml"/><Relationship Id="rId1" Type="http://schemas.openxmlformats.org/officeDocument/2006/relationships/tags" Target="../tags/tag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2.jpeg"/><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red">
    <p:bg>
      <p:bgPr>
        <a:solidFill>
          <a:schemeClr val="accent1"/>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56A7568E-206D-8512-A353-DAA4FEE4661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10" name="Date Placeholder 6" hidden="1">
            <a:extLst>
              <a:ext uri="{FF2B5EF4-FFF2-40B4-BE49-F238E27FC236}">
                <a16:creationId xmlns:a16="http://schemas.microsoft.com/office/drawing/2014/main" id="{19E8C21D-363E-4C29-BCB1-2C67A41A6B1A}"/>
              </a:ext>
            </a:extLst>
          </p:cNvPr>
          <p:cNvSpPr>
            <a:spLocks noGrp="1"/>
          </p:cNvSpPr>
          <p:nvPr>
            <p:ph type="dt" sz="half" idx="15"/>
          </p:nvPr>
        </p:nvSpPr>
        <p:spPr>
          <a:xfrm>
            <a:off x="0" y="6858000"/>
            <a:ext cx="0" cy="0"/>
          </a:xfrm>
        </p:spPr>
        <p:txBody>
          <a:bodyPr/>
          <a:lstStyle>
            <a:lvl1pPr>
              <a:defRPr sz="100">
                <a:noFill/>
              </a:defRPr>
            </a:lvl1pPr>
          </a:lstStyle>
          <a:p>
            <a:fld id="{96218EDC-1895-4B82-ABFD-179FDBA49900}" type="datetime4">
              <a:rPr lang="en-GB" smtClean="0"/>
              <a:t>07 October 2025</a:t>
            </a:fld>
            <a:endParaRPr lang="en-GB"/>
          </a:p>
        </p:txBody>
      </p:sp>
      <p:sp>
        <p:nvSpPr>
          <p:cNvPr id="11" name="Footer Placeholder 8" hidden="1">
            <a:extLst>
              <a:ext uri="{FF2B5EF4-FFF2-40B4-BE49-F238E27FC236}">
                <a16:creationId xmlns:a16="http://schemas.microsoft.com/office/drawing/2014/main" id="{6DB35B2F-204D-4092-A860-94E70637BD46}"/>
              </a:ext>
            </a:extLst>
          </p:cNvPr>
          <p:cNvSpPr>
            <a:spLocks noGrp="1"/>
          </p:cNvSpPr>
          <p:nvPr>
            <p:ph type="ftr" sz="quarter" idx="16"/>
          </p:nvPr>
        </p:nvSpPr>
        <p:spPr>
          <a:xfrm>
            <a:off x="0" y="6858000"/>
            <a:ext cx="0" cy="0"/>
          </a:xfrm>
        </p:spPr>
        <p:txBody>
          <a:bodyPr/>
          <a:lstStyle>
            <a:lvl1pPr>
              <a:defRPr sz="100">
                <a:noFill/>
              </a:defRPr>
            </a:lvl1pPr>
          </a:lstStyle>
          <a:p>
            <a:endParaRPr lang="en-GB"/>
          </a:p>
        </p:txBody>
      </p:sp>
      <p:sp>
        <p:nvSpPr>
          <p:cNvPr id="12" name="Slide Number Placeholder 10" hidden="1">
            <a:extLst>
              <a:ext uri="{FF2B5EF4-FFF2-40B4-BE49-F238E27FC236}">
                <a16:creationId xmlns:a16="http://schemas.microsoft.com/office/drawing/2014/main" id="{1BEB41F5-194C-405C-8EDC-8C5E550FE046}"/>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pPr/>
              <a:t>‹nr.›</a:t>
            </a:fld>
            <a:endParaRPr lang="en-GB"/>
          </a:p>
        </p:txBody>
      </p:sp>
      <p:sp>
        <p:nvSpPr>
          <p:cNvPr id="2" name="Title 1"/>
          <p:cNvSpPr>
            <a:spLocks noGrp="1"/>
          </p:cNvSpPr>
          <p:nvPr>
            <p:ph type="ctrTitle" hasCustomPrompt="1"/>
          </p:nvPr>
        </p:nvSpPr>
        <p:spPr>
          <a:xfrm>
            <a:off x="5038926" y="1763712"/>
            <a:ext cx="6696000" cy="2875195"/>
          </a:xfrm>
        </p:spPr>
        <p:txBody>
          <a:bodyPr anchor="b"/>
          <a:lstStyle>
            <a:lvl1pPr algn="l">
              <a:defRPr sz="5500">
                <a:solidFill>
                  <a:schemeClr val="tx1"/>
                </a:solidFill>
              </a:defRPr>
            </a:lvl1pPr>
          </a:lstStyle>
          <a:p>
            <a:r>
              <a:rPr lang="en-GB"/>
              <a:t>Click to add title in two or three lines</a:t>
            </a:r>
          </a:p>
        </p:txBody>
      </p:sp>
      <p:sp>
        <p:nvSpPr>
          <p:cNvPr id="3" name="Subtitle 2"/>
          <p:cNvSpPr>
            <a:spLocks noGrp="1"/>
          </p:cNvSpPr>
          <p:nvPr>
            <p:ph type="subTitle" idx="1" hasCustomPrompt="1"/>
          </p:nvPr>
        </p:nvSpPr>
        <p:spPr>
          <a:xfrm>
            <a:off x="5038926" y="4840850"/>
            <a:ext cx="6710162" cy="500584"/>
          </a:xfrm>
        </p:spPr>
        <p:txBody>
          <a:bodyPr/>
          <a:lstStyle>
            <a:lvl1pPr marL="0" indent="0" algn="l">
              <a:spcBef>
                <a:spcPts val="0"/>
              </a:spcBef>
              <a:buFont typeface="Arial" panose="020B0604020202020204" pitchFamily="34" charset="0"/>
              <a:buNone/>
              <a:defRPr sz="2700"/>
            </a:lvl1pPr>
            <a:lvl2pPr marL="0" indent="0" algn="l">
              <a:spcAft>
                <a:spcPts val="600"/>
              </a:spcAft>
              <a:buFont typeface="Arial" panose="020B0604020202020204" pitchFamily="34" charset="0"/>
              <a:buNone/>
              <a:defRPr sz="2700" b="0"/>
            </a:lvl2pPr>
            <a:lvl3pPr marL="0" indent="0" algn="l">
              <a:spcAft>
                <a:spcPts val="600"/>
              </a:spcAft>
              <a:buFont typeface="Arial" panose="020B0604020202020204" pitchFamily="34" charset="0"/>
              <a:buNone/>
              <a:defRPr sz="2700" b="0"/>
            </a:lvl3pPr>
            <a:lvl4pPr marL="0" indent="0" algn="l">
              <a:spcAft>
                <a:spcPts val="600"/>
              </a:spcAft>
              <a:buFont typeface="Arial" panose="020B0604020202020204" pitchFamily="34" charset="0"/>
              <a:buNone/>
              <a:defRPr sz="2700" b="0"/>
            </a:lvl4pPr>
            <a:lvl5pPr marL="0" indent="0" algn="l">
              <a:spcAft>
                <a:spcPts val="600"/>
              </a:spcAft>
              <a:buFont typeface="Arial" panose="020B0604020202020204" pitchFamily="34" charset="0"/>
              <a:buNone/>
              <a:defRPr sz="2700" b="0"/>
            </a:lvl5pPr>
            <a:lvl6pPr marL="0" indent="0" algn="l">
              <a:spcAft>
                <a:spcPts val="600"/>
              </a:spcAft>
              <a:buFont typeface="Arial" panose="020B0604020202020204" pitchFamily="34" charset="0"/>
              <a:buNone/>
              <a:defRPr sz="2700" b="0"/>
            </a:lvl6pPr>
            <a:lvl7pPr marL="0" indent="0" algn="l">
              <a:spcAft>
                <a:spcPts val="600"/>
              </a:spcAft>
              <a:buFont typeface="Arial" panose="020B0604020202020204" pitchFamily="34" charset="0"/>
              <a:buNone/>
              <a:defRPr sz="2700" b="0"/>
            </a:lvl7pPr>
            <a:lvl8pPr marL="0" indent="0" algn="l">
              <a:spcAft>
                <a:spcPts val="600"/>
              </a:spcAft>
              <a:buFont typeface="Arial" panose="020B0604020202020204" pitchFamily="34" charset="0"/>
              <a:buNone/>
              <a:defRPr sz="2700" b="0"/>
            </a:lvl8pPr>
            <a:lvl9pPr marL="0" indent="0" algn="l">
              <a:spcAft>
                <a:spcPts val="600"/>
              </a:spcAft>
              <a:buFont typeface="Arial" panose="020B0604020202020204" pitchFamily="34" charset="0"/>
              <a:buNone/>
              <a:defRPr sz="2700" b="0"/>
            </a:lvl9pPr>
          </a:lstStyle>
          <a:p>
            <a:r>
              <a:rPr lang="en-GB"/>
              <a:t>Click to add subtitle in one line</a:t>
            </a:r>
          </a:p>
        </p:txBody>
      </p:sp>
      <p:sp>
        <p:nvSpPr>
          <p:cNvPr id="8" name="Rectangle 7">
            <a:extLst>
              <a:ext uri="{FF2B5EF4-FFF2-40B4-BE49-F238E27FC236}">
                <a16:creationId xmlns:a16="http://schemas.microsoft.com/office/drawing/2014/main" id="{0E710E39-68DE-2D7B-98D7-CF1E588C0710}"/>
              </a:ext>
            </a:extLst>
          </p:cNvPr>
          <p:cNvSpPr/>
          <p:nvPr userDrawn="1"/>
        </p:nvSpPr>
        <p:spPr>
          <a:xfrm>
            <a:off x="9701799" y="93893"/>
            <a:ext cx="2047875"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r>
              <a:rPr lang="en-GB" sz="2000" noProof="0"/>
              <a:t>eu.2025.dk</a:t>
            </a:r>
          </a:p>
        </p:txBody>
      </p:sp>
    </p:spTree>
    <p:extLst>
      <p:ext uri="{BB962C8B-B14F-4D97-AF65-F5344CB8AC3E}">
        <p14:creationId xmlns:p14="http://schemas.microsoft.com/office/powerpoint/2010/main" val="270691292"/>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two content and 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7CF41-4700-4C0D-801F-1B8DD72EDF93}"/>
              </a:ext>
            </a:extLst>
          </p:cNvPr>
          <p:cNvSpPr>
            <a:spLocks noGrp="1"/>
          </p:cNvSpPr>
          <p:nvPr>
            <p:ph type="title" hasCustomPrompt="1"/>
          </p:nvPr>
        </p:nvSpPr>
        <p:spPr/>
        <p:txBody>
          <a:bodyPr/>
          <a:lstStyle/>
          <a:p>
            <a:r>
              <a:rPr lang="en-GB"/>
              <a:t>Click to add title</a:t>
            </a:r>
          </a:p>
        </p:txBody>
      </p:sp>
      <p:sp>
        <p:nvSpPr>
          <p:cNvPr id="3" name="Content Placeholder 2"/>
          <p:cNvSpPr>
            <a:spLocks noGrp="1"/>
          </p:cNvSpPr>
          <p:nvPr>
            <p:ph idx="1" hasCustomPrompt="1"/>
          </p:nvPr>
        </p:nvSpPr>
        <p:spPr>
          <a:xfrm>
            <a:off x="441147" y="1763788"/>
            <a:ext cx="4158000" cy="4208387"/>
          </a:xfrm>
        </p:spPr>
        <p:txBody>
          <a:bodyPr/>
          <a:lstStyle>
            <a:lvl1pPr>
              <a:defRPr/>
            </a:lvl1pPr>
            <a:lvl5pPr>
              <a:buNone/>
              <a:defRPr/>
            </a:lvl5pPr>
          </a:lstStyle>
          <a:p>
            <a:pPr lvl="0"/>
            <a:r>
              <a:rPr lang="en-GB" noProof="0"/>
              <a:t>Click to add text                                     Press ENTER then TAB to view next text style                                            Press SHIFT+TAB to view previous text style</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Sixth level</a:t>
            </a:r>
          </a:p>
          <a:p>
            <a:pPr lvl="6"/>
            <a:r>
              <a:rPr lang="en-GB" noProof="0"/>
              <a:t>Seventh level</a:t>
            </a:r>
          </a:p>
          <a:p>
            <a:pPr lvl="7"/>
            <a:r>
              <a:rPr lang="en-GB" noProof="0"/>
              <a:t>Eighth level</a:t>
            </a:r>
          </a:p>
          <a:p>
            <a:pPr lvl="8"/>
            <a:r>
              <a:rPr lang="en-GB" noProof="0"/>
              <a:t>Ninth level</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5040000" y="1763788"/>
            <a:ext cx="4158000" cy="4208387"/>
          </a:xfrm>
        </p:spPr>
        <p:txBody>
          <a:bodyPr/>
          <a:lstStyle>
            <a:lvl1pPr>
              <a:defRPr/>
            </a:lvl1pPr>
            <a:lvl5pPr>
              <a:defRPr/>
            </a:lvl5pPr>
          </a:lstStyle>
          <a:p>
            <a:pPr lvl="0"/>
            <a:r>
              <a:rPr lang="en-GB" noProof="0"/>
              <a:t>Click to add text                                       Press ENTER then TAB to view next text style                                            Press SHIFT+TAB to view previous text style</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Sixth level</a:t>
            </a:r>
          </a:p>
          <a:p>
            <a:pPr lvl="6"/>
            <a:r>
              <a:rPr lang="en-GB" noProof="0"/>
              <a:t>Seventh level</a:t>
            </a:r>
          </a:p>
          <a:p>
            <a:pPr lvl="7"/>
            <a:r>
              <a:rPr lang="en-GB" noProof="0"/>
              <a:t>Eighth level</a:t>
            </a:r>
          </a:p>
          <a:p>
            <a:pPr lvl="8"/>
            <a:r>
              <a:rPr lang="en-GB" noProof="0"/>
              <a:t>Ninth level</a:t>
            </a:r>
          </a:p>
        </p:txBody>
      </p:sp>
      <p:sp>
        <p:nvSpPr>
          <p:cNvPr id="8" name="Date Placeholder 7">
            <a:extLst>
              <a:ext uri="{FF2B5EF4-FFF2-40B4-BE49-F238E27FC236}">
                <a16:creationId xmlns:a16="http://schemas.microsoft.com/office/drawing/2014/main" id="{6B49660F-B2FB-4041-2653-C61DAA5A1720}"/>
              </a:ext>
            </a:extLst>
          </p:cNvPr>
          <p:cNvSpPr>
            <a:spLocks noGrp="1"/>
          </p:cNvSpPr>
          <p:nvPr>
            <p:ph type="dt" sz="half" idx="10"/>
          </p:nvPr>
        </p:nvSpPr>
        <p:spPr/>
        <p:txBody>
          <a:bodyPr/>
          <a:lstStyle/>
          <a:p>
            <a:fld id="{2A8978F0-1E1D-4376-B25D-98976EE87D75}" type="datetime4">
              <a:rPr lang="en-GB" smtClean="0"/>
              <a:t>07 October 2025</a:t>
            </a:fld>
            <a:endParaRPr lang="en-GB"/>
          </a:p>
        </p:txBody>
      </p:sp>
      <p:sp>
        <p:nvSpPr>
          <p:cNvPr id="9" name="Footer Placeholder 8">
            <a:extLst>
              <a:ext uri="{FF2B5EF4-FFF2-40B4-BE49-F238E27FC236}">
                <a16:creationId xmlns:a16="http://schemas.microsoft.com/office/drawing/2014/main" id="{BD8EA3FD-C1FD-6A92-B851-3CA9A5AC7C33}"/>
              </a:ext>
            </a:extLst>
          </p:cNvPr>
          <p:cNvSpPr>
            <a:spLocks noGrp="1"/>
          </p:cNvSpPr>
          <p:nvPr>
            <p:ph type="ftr" sz="quarter" idx="11"/>
          </p:nvPr>
        </p:nvSpPr>
        <p:spPr/>
        <p:txBody>
          <a:bodyPr/>
          <a:lstStyle/>
          <a:p>
            <a:endParaRPr lang="en-GB"/>
          </a:p>
        </p:txBody>
      </p:sp>
      <p:sp>
        <p:nvSpPr>
          <p:cNvPr id="10" name="Slide Number Placeholder 9">
            <a:extLst>
              <a:ext uri="{FF2B5EF4-FFF2-40B4-BE49-F238E27FC236}">
                <a16:creationId xmlns:a16="http://schemas.microsoft.com/office/drawing/2014/main" id="{438DC114-746C-3747-B023-3D61439FC1B6}"/>
              </a:ext>
            </a:extLst>
          </p:cNvPr>
          <p:cNvSpPr>
            <a:spLocks noGrp="1"/>
          </p:cNvSpPr>
          <p:nvPr>
            <p:ph type="sldNum" sz="quarter" idx="12"/>
          </p:nvPr>
        </p:nvSpPr>
        <p:spPr/>
        <p:txBody>
          <a:bodyPr/>
          <a:lstStyle/>
          <a:p>
            <a:fld id="{23AA811B-2EBD-4900-905E-5BE206449611}" type="slidenum">
              <a:rPr lang="en-GB" smtClean="0"/>
              <a:pPr/>
              <a:t>‹nr.›</a:t>
            </a:fld>
            <a:endParaRPr lang="en-GB"/>
          </a:p>
        </p:txBody>
      </p:sp>
      <p:sp>
        <p:nvSpPr>
          <p:cNvPr id="4" name="Content Placeholder 4">
            <a:extLst>
              <a:ext uri="{FF2B5EF4-FFF2-40B4-BE49-F238E27FC236}">
                <a16:creationId xmlns:a16="http://schemas.microsoft.com/office/drawing/2014/main" id="{8C1DCAC9-1124-0836-29E1-1A0EDE5F7B73}"/>
              </a:ext>
            </a:extLst>
          </p:cNvPr>
          <p:cNvSpPr>
            <a:spLocks noGrp="1"/>
          </p:cNvSpPr>
          <p:nvPr>
            <p:ph sz="half" idx="13" hasCustomPrompt="1"/>
          </p:nvPr>
        </p:nvSpPr>
        <p:spPr>
          <a:xfrm>
            <a:off x="9638852" y="1763788"/>
            <a:ext cx="2110235" cy="4208387"/>
          </a:xfrm>
        </p:spPr>
        <p:txBody>
          <a:bodyPr/>
          <a:lstStyle>
            <a:lvl1pPr marL="0" indent="0">
              <a:lnSpc>
                <a:spcPct val="105000"/>
              </a:lnSpc>
              <a:buFont typeface="Arial" panose="020B0604020202020204" pitchFamily="34" charset="0"/>
              <a:buChar char="​"/>
              <a:defRPr sz="1800" b="1">
                <a:solidFill>
                  <a:schemeClr val="accent1"/>
                </a:solidFill>
              </a:defRPr>
            </a:lvl1pPr>
            <a:lvl2pPr marL="0" indent="0">
              <a:spcBef>
                <a:spcPts val="1600"/>
              </a:spcBef>
              <a:buFont typeface="Arial" panose="020B0604020202020204" pitchFamily="34" charset="0"/>
              <a:buChar char="​"/>
              <a:defRPr sz="1200" b="0">
                <a:solidFill>
                  <a:schemeClr val="accent1"/>
                </a:solidFill>
              </a:defRPr>
            </a:lvl2pPr>
            <a:lvl3pPr marL="0" indent="0">
              <a:spcBef>
                <a:spcPts val="1600"/>
              </a:spcBef>
              <a:buFont typeface="Arial" panose="020B0604020202020204" pitchFamily="34" charset="0"/>
              <a:buChar char="​"/>
              <a:defRPr sz="1200" b="0"/>
            </a:lvl3pPr>
            <a:lvl4pPr marL="0" indent="0">
              <a:spcBef>
                <a:spcPts val="1600"/>
              </a:spcBef>
              <a:buFont typeface="Arial" panose="020B0604020202020204" pitchFamily="34" charset="0"/>
              <a:buChar char="​"/>
              <a:defRPr sz="1200" b="0"/>
            </a:lvl4pPr>
            <a:lvl5pPr marL="0" indent="0">
              <a:spcBef>
                <a:spcPts val="1600"/>
              </a:spcBef>
              <a:buFont typeface="Arial" panose="020B0604020202020204" pitchFamily="34" charset="0"/>
              <a:buChar char="​"/>
              <a:defRPr sz="1200" b="0"/>
            </a:lvl5pPr>
            <a:lvl6pPr marL="0" indent="0">
              <a:spcBef>
                <a:spcPts val="1600"/>
              </a:spcBef>
              <a:buFont typeface="Arial" panose="020B0604020202020204" pitchFamily="34" charset="0"/>
              <a:buChar char="​"/>
              <a:defRPr sz="1200" b="0"/>
            </a:lvl6pPr>
            <a:lvl7pPr marL="0" indent="0">
              <a:spcBef>
                <a:spcPts val="1600"/>
              </a:spcBef>
              <a:buFont typeface="Arial" panose="020B0604020202020204" pitchFamily="34" charset="0"/>
              <a:buChar char="​"/>
              <a:defRPr sz="1200" b="0"/>
            </a:lvl7pPr>
            <a:lvl8pPr marL="0" indent="0">
              <a:spcBef>
                <a:spcPts val="1600"/>
              </a:spcBef>
              <a:buFont typeface="Arial" panose="020B0604020202020204" pitchFamily="34" charset="0"/>
              <a:buChar char="​"/>
              <a:defRPr sz="1200" b="0"/>
            </a:lvl8pPr>
            <a:lvl9pPr marL="0" indent="0">
              <a:spcBef>
                <a:spcPts val="1600"/>
              </a:spcBef>
              <a:buFont typeface="Arial" panose="020B0604020202020204" pitchFamily="34" charset="0"/>
              <a:buChar char="​"/>
              <a:defRPr sz="1200" b="0"/>
            </a:lvl9pPr>
          </a:lstStyle>
          <a:p>
            <a:pPr lvl="0"/>
            <a:r>
              <a:rPr lang="en-GB" noProof="0"/>
              <a:t>“Click to add quote” Press ENTER and then TAB for name text style</a:t>
            </a:r>
          </a:p>
          <a:p>
            <a:pPr lvl="1"/>
            <a:r>
              <a:rPr lang="en-GB" noProof="0"/>
              <a:t>Second level</a:t>
            </a:r>
          </a:p>
        </p:txBody>
      </p:sp>
    </p:spTree>
    <p:extLst>
      <p:ext uri="{BB962C8B-B14F-4D97-AF65-F5344CB8AC3E}">
        <p14:creationId xmlns:p14="http://schemas.microsoft.com/office/powerpoint/2010/main" val="638880342"/>
      </p:ext>
    </p:extLst>
  </p:cSld>
  <p:clrMapOvr>
    <a:masterClrMapping/>
  </p:clrMapOvr>
  <p:extLst>
    <p:ext uri="{DCECCB84-F9BA-43D5-87BE-67443E8EF086}">
      <p15:sldGuideLst xmlns:p15="http://schemas.microsoft.com/office/powerpoint/2012/main">
        <p15:guide id="1" pos="3174" userDrawn="1">
          <p15:clr>
            <a:srgbClr val="A4A3A4"/>
          </p15:clr>
        </p15:guide>
        <p15:guide id="2" pos="2898" userDrawn="1">
          <p15:clr>
            <a:srgbClr val="A4A3A4"/>
          </p15:clr>
        </p15:guide>
        <p15:guide id="3" pos="5794" userDrawn="1">
          <p15:clr>
            <a:srgbClr val="A4A3A4"/>
          </p15:clr>
        </p15:guide>
        <p15:guide id="4" pos="6072" userDrawn="1">
          <p15:clr>
            <a:srgbClr val="A4A3A4"/>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matchingName="Agenda slide">
  <p:cSld name="Agenda slide">
    <p:spTree>
      <p:nvGrpSpPr>
        <p:cNvPr id="1" name="Shape 330"/>
        <p:cNvGrpSpPr/>
        <p:nvPr/>
      </p:nvGrpSpPr>
      <p:grpSpPr>
        <a:xfrm>
          <a:off x="0" y="0"/>
          <a:ext cx="0" cy="0"/>
          <a:chOff x="0" y="0"/>
          <a:chExt cx="0" cy="0"/>
        </a:xfrm>
      </p:grpSpPr>
      <p:sp>
        <p:nvSpPr>
          <p:cNvPr id="331" name="Google Shape;331;g31f983ff1b3_0_1508"/>
          <p:cNvSpPr txBox="1">
            <a:spLocks noGrp="1"/>
          </p:cNvSpPr>
          <p:nvPr>
            <p:ph type="title"/>
          </p:nvPr>
        </p:nvSpPr>
        <p:spPr>
          <a:xfrm>
            <a:off x="609600" y="294200"/>
            <a:ext cx="10972800" cy="590400"/>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lt1"/>
              </a:buClr>
              <a:buSzPts val="2400"/>
              <a:buFont typeface="Arial"/>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2" name="Google Shape;332;g31f983ff1b3_0_1508"/>
          <p:cNvSpPr txBox="1">
            <a:spLocks noGrp="1"/>
          </p:cNvSpPr>
          <p:nvPr>
            <p:ph type="body" idx="1"/>
          </p:nvPr>
        </p:nvSpPr>
        <p:spPr>
          <a:xfrm>
            <a:off x="7129748" y="3813288"/>
            <a:ext cx="3087900" cy="180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960"/>
              <a:buNone/>
              <a:defRPr sz="1200">
                <a:solidFill>
                  <a:schemeClr val="lt1"/>
                </a:solidFill>
              </a:defRPr>
            </a:lvl1pPr>
            <a:lvl2pPr marL="914400" lvl="1" indent="-320040" algn="l">
              <a:lnSpc>
                <a:spcPct val="100000"/>
              </a:lnSpc>
              <a:spcBef>
                <a:spcPts val="600"/>
              </a:spcBef>
              <a:spcAft>
                <a:spcPts val="0"/>
              </a:spcAft>
              <a:buSzPts val="1440"/>
              <a:buChar char="►"/>
              <a:defRPr/>
            </a:lvl2pPr>
            <a:lvl3pPr marL="1371600" lvl="2" indent="-320039" algn="l">
              <a:lnSpc>
                <a:spcPct val="100000"/>
              </a:lnSpc>
              <a:spcBef>
                <a:spcPts val="600"/>
              </a:spcBef>
              <a:spcAft>
                <a:spcPts val="0"/>
              </a:spcAft>
              <a:buSzPts val="1440"/>
              <a:buChar char="►"/>
              <a:defRPr/>
            </a:lvl3pPr>
            <a:lvl4pPr marL="1828800" lvl="3" indent="-320039" algn="l">
              <a:lnSpc>
                <a:spcPct val="100000"/>
              </a:lnSpc>
              <a:spcBef>
                <a:spcPts val="600"/>
              </a:spcBef>
              <a:spcAft>
                <a:spcPts val="0"/>
              </a:spcAft>
              <a:buSzPts val="1440"/>
              <a:buChar char="►"/>
              <a:defRPr/>
            </a:lvl4pPr>
            <a:lvl5pPr marL="2286000" lvl="4" indent="-320039" algn="l">
              <a:lnSpc>
                <a:spcPct val="100000"/>
              </a:lnSpc>
              <a:spcBef>
                <a:spcPts val="600"/>
              </a:spcBef>
              <a:spcAft>
                <a:spcPts val="0"/>
              </a:spcAft>
              <a:buSzPts val="1440"/>
              <a:buChar char="►"/>
              <a:defRPr/>
            </a:lvl5pPr>
            <a:lvl6pPr marL="2743200" lvl="5" indent="-342900" algn="l">
              <a:lnSpc>
                <a:spcPct val="100000"/>
              </a:lnSpc>
              <a:spcBef>
                <a:spcPts val="60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33" name="Google Shape;333;g31f983ff1b3_0_1508"/>
          <p:cNvSpPr txBox="1">
            <a:spLocks noGrp="1"/>
          </p:cNvSpPr>
          <p:nvPr>
            <p:ph type="body" idx="2"/>
          </p:nvPr>
        </p:nvSpPr>
        <p:spPr>
          <a:xfrm>
            <a:off x="7129748" y="4055931"/>
            <a:ext cx="3087900" cy="180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960"/>
              <a:buNone/>
              <a:defRPr sz="1200">
                <a:solidFill>
                  <a:schemeClr val="lt1"/>
                </a:solidFill>
              </a:defRPr>
            </a:lvl1pPr>
            <a:lvl2pPr marL="914400" lvl="1" indent="-320040" algn="l">
              <a:lnSpc>
                <a:spcPct val="100000"/>
              </a:lnSpc>
              <a:spcBef>
                <a:spcPts val="600"/>
              </a:spcBef>
              <a:spcAft>
                <a:spcPts val="0"/>
              </a:spcAft>
              <a:buSzPts val="1440"/>
              <a:buChar char="►"/>
              <a:defRPr/>
            </a:lvl2pPr>
            <a:lvl3pPr marL="1371600" lvl="2" indent="-320039" algn="l">
              <a:lnSpc>
                <a:spcPct val="100000"/>
              </a:lnSpc>
              <a:spcBef>
                <a:spcPts val="600"/>
              </a:spcBef>
              <a:spcAft>
                <a:spcPts val="0"/>
              </a:spcAft>
              <a:buSzPts val="1440"/>
              <a:buChar char="►"/>
              <a:defRPr/>
            </a:lvl3pPr>
            <a:lvl4pPr marL="1828800" lvl="3" indent="-320039" algn="l">
              <a:lnSpc>
                <a:spcPct val="100000"/>
              </a:lnSpc>
              <a:spcBef>
                <a:spcPts val="600"/>
              </a:spcBef>
              <a:spcAft>
                <a:spcPts val="0"/>
              </a:spcAft>
              <a:buSzPts val="1440"/>
              <a:buChar char="►"/>
              <a:defRPr/>
            </a:lvl4pPr>
            <a:lvl5pPr marL="2286000" lvl="4" indent="-320039" algn="l">
              <a:lnSpc>
                <a:spcPct val="100000"/>
              </a:lnSpc>
              <a:spcBef>
                <a:spcPts val="600"/>
              </a:spcBef>
              <a:spcAft>
                <a:spcPts val="0"/>
              </a:spcAft>
              <a:buSzPts val="1440"/>
              <a:buChar char="►"/>
              <a:defRPr/>
            </a:lvl5pPr>
            <a:lvl6pPr marL="2743200" lvl="5" indent="-342900" algn="l">
              <a:lnSpc>
                <a:spcPct val="100000"/>
              </a:lnSpc>
              <a:spcBef>
                <a:spcPts val="60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34" name="Google Shape;334;g31f983ff1b3_0_1508"/>
          <p:cNvSpPr>
            <a:spLocks noGrp="1"/>
          </p:cNvSpPr>
          <p:nvPr>
            <p:ph type="pic" idx="3"/>
          </p:nvPr>
        </p:nvSpPr>
        <p:spPr>
          <a:xfrm>
            <a:off x="6119820" y="3578083"/>
            <a:ext cx="778800" cy="778800"/>
          </a:xfrm>
          <a:prstGeom prst="ellipse">
            <a:avLst/>
          </a:prstGeom>
          <a:noFill/>
          <a:ln>
            <a:noFill/>
          </a:ln>
        </p:spPr>
      </p:sp>
      <p:sp>
        <p:nvSpPr>
          <p:cNvPr id="335" name="Google Shape;335;g31f983ff1b3_0_1508"/>
          <p:cNvSpPr txBox="1">
            <a:spLocks noGrp="1"/>
          </p:cNvSpPr>
          <p:nvPr>
            <p:ph type="body" idx="4"/>
          </p:nvPr>
        </p:nvSpPr>
        <p:spPr>
          <a:xfrm>
            <a:off x="6119821" y="1137920"/>
            <a:ext cx="5462700" cy="3738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600"/>
              <a:buNone/>
              <a:defRPr/>
            </a:lvl1pPr>
            <a:lvl2pPr marL="914400" lvl="1" indent="-320040" algn="l">
              <a:lnSpc>
                <a:spcPct val="100000"/>
              </a:lnSpc>
              <a:spcBef>
                <a:spcPts val="600"/>
              </a:spcBef>
              <a:spcAft>
                <a:spcPts val="0"/>
              </a:spcAft>
              <a:buSzPts val="1440"/>
              <a:buChar char="►"/>
              <a:defRPr/>
            </a:lvl2pPr>
            <a:lvl3pPr marL="1371600" lvl="2" indent="-320039" algn="l">
              <a:lnSpc>
                <a:spcPct val="100000"/>
              </a:lnSpc>
              <a:spcBef>
                <a:spcPts val="600"/>
              </a:spcBef>
              <a:spcAft>
                <a:spcPts val="0"/>
              </a:spcAft>
              <a:buSzPts val="1440"/>
              <a:buChar char="►"/>
              <a:defRPr/>
            </a:lvl3pPr>
            <a:lvl4pPr marL="1828800" lvl="3" indent="-320039" algn="l">
              <a:lnSpc>
                <a:spcPct val="100000"/>
              </a:lnSpc>
              <a:spcBef>
                <a:spcPts val="600"/>
              </a:spcBef>
              <a:spcAft>
                <a:spcPts val="0"/>
              </a:spcAft>
              <a:buSzPts val="1440"/>
              <a:buChar char="►"/>
              <a:defRPr/>
            </a:lvl4pPr>
            <a:lvl5pPr marL="2286000" lvl="4" indent="-320039" algn="l">
              <a:lnSpc>
                <a:spcPct val="100000"/>
              </a:lnSpc>
              <a:spcBef>
                <a:spcPts val="600"/>
              </a:spcBef>
              <a:spcAft>
                <a:spcPts val="0"/>
              </a:spcAft>
              <a:buSzPts val="1440"/>
              <a:buChar char="►"/>
              <a:defRPr/>
            </a:lvl5pPr>
            <a:lvl6pPr marL="2743200" lvl="5" indent="-342900" algn="l">
              <a:lnSpc>
                <a:spcPct val="100000"/>
              </a:lnSpc>
              <a:spcBef>
                <a:spcPts val="60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36" name="Google Shape;336;g31f983ff1b3_0_1508"/>
          <p:cNvSpPr txBox="1">
            <a:spLocks noGrp="1"/>
          </p:cNvSpPr>
          <p:nvPr>
            <p:ph type="body" idx="5"/>
          </p:nvPr>
        </p:nvSpPr>
        <p:spPr>
          <a:xfrm>
            <a:off x="6119821" y="1635009"/>
            <a:ext cx="5462700" cy="16116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280"/>
              <a:buNone/>
              <a:defRPr sz="1600"/>
            </a:lvl1pPr>
            <a:lvl2pPr marL="914400" lvl="1" indent="-320040" algn="l">
              <a:lnSpc>
                <a:spcPct val="100000"/>
              </a:lnSpc>
              <a:spcBef>
                <a:spcPts val="600"/>
              </a:spcBef>
              <a:spcAft>
                <a:spcPts val="0"/>
              </a:spcAft>
              <a:buSzPts val="1440"/>
              <a:buChar char="►"/>
              <a:defRPr/>
            </a:lvl2pPr>
            <a:lvl3pPr marL="1371600" lvl="2" indent="-320039" algn="l">
              <a:lnSpc>
                <a:spcPct val="100000"/>
              </a:lnSpc>
              <a:spcBef>
                <a:spcPts val="600"/>
              </a:spcBef>
              <a:spcAft>
                <a:spcPts val="0"/>
              </a:spcAft>
              <a:buSzPts val="1440"/>
              <a:buChar char="►"/>
              <a:defRPr/>
            </a:lvl3pPr>
            <a:lvl4pPr marL="1828800" lvl="3" indent="-320039" algn="l">
              <a:lnSpc>
                <a:spcPct val="100000"/>
              </a:lnSpc>
              <a:spcBef>
                <a:spcPts val="600"/>
              </a:spcBef>
              <a:spcAft>
                <a:spcPts val="0"/>
              </a:spcAft>
              <a:buSzPts val="1440"/>
              <a:buChar char="►"/>
              <a:defRPr/>
            </a:lvl4pPr>
            <a:lvl5pPr marL="2286000" lvl="4" indent="-320039" algn="l">
              <a:lnSpc>
                <a:spcPct val="100000"/>
              </a:lnSpc>
              <a:spcBef>
                <a:spcPts val="600"/>
              </a:spcBef>
              <a:spcAft>
                <a:spcPts val="0"/>
              </a:spcAft>
              <a:buSzPts val="1440"/>
              <a:buChar char="►"/>
              <a:defRPr/>
            </a:lvl5pPr>
            <a:lvl6pPr marL="2743200" lvl="5" indent="-342900" algn="l">
              <a:lnSpc>
                <a:spcPct val="100000"/>
              </a:lnSpc>
              <a:spcBef>
                <a:spcPts val="60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cxnSp>
        <p:nvCxnSpPr>
          <p:cNvPr id="337" name="Google Shape;337;g31f983ff1b3_0_1508"/>
          <p:cNvCxnSpPr/>
          <p:nvPr/>
        </p:nvCxnSpPr>
        <p:spPr>
          <a:xfrm>
            <a:off x="609600" y="907750"/>
            <a:ext cx="10974300" cy="0"/>
          </a:xfrm>
          <a:prstGeom prst="straightConnector1">
            <a:avLst/>
          </a:prstGeom>
          <a:noFill/>
          <a:ln w="19050" cap="flat" cmpd="sng">
            <a:solidFill>
              <a:schemeClr val="dk2"/>
            </a:solidFill>
            <a:prstDash val="solid"/>
            <a:round/>
            <a:headEnd type="none" w="sm" len="sm"/>
            <a:tailEnd type="none" w="sm" len="sm"/>
          </a:ln>
        </p:spPr>
      </p:cxnSp>
      <p:sp>
        <p:nvSpPr>
          <p:cNvPr id="338" name="Google Shape;338;g31f983ff1b3_0_1508"/>
          <p:cNvSpPr txBox="1">
            <a:spLocks noGrp="1"/>
          </p:cNvSpPr>
          <p:nvPr>
            <p:ph type="ftr" idx="11"/>
          </p:nvPr>
        </p:nvSpPr>
        <p:spPr>
          <a:xfrm>
            <a:off x="2676719" y="6489088"/>
            <a:ext cx="3084600" cy="18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9" name="Google Shape;339;g31f983ff1b3_0_1508"/>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cs-CZ"/>
              <a:t>‹nr.›</a:t>
            </a:fld>
            <a:endParaRPr/>
          </a:p>
        </p:txBody>
      </p:sp>
    </p:spTree>
    <p:extLst>
      <p:ext uri="{BB962C8B-B14F-4D97-AF65-F5344CB8AC3E}">
        <p14:creationId xmlns:p14="http://schemas.microsoft.com/office/powerpoint/2010/main" val="263997894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matchingName="Quotes slide - centre">
  <p:cSld name="Quotes slide - centre">
    <p:spTree>
      <p:nvGrpSpPr>
        <p:cNvPr id="1" name="Shape 340"/>
        <p:cNvGrpSpPr/>
        <p:nvPr/>
      </p:nvGrpSpPr>
      <p:grpSpPr>
        <a:xfrm>
          <a:off x="0" y="0"/>
          <a:ext cx="0" cy="0"/>
          <a:chOff x="0" y="0"/>
          <a:chExt cx="0" cy="0"/>
        </a:xfrm>
      </p:grpSpPr>
      <p:sp>
        <p:nvSpPr>
          <p:cNvPr id="341" name="Google Shape;341;g31f983ff1b3_0_1517"/>
          <p:cNvSpPr txBox="1">
            <a:spLocks noGrp="1"/>
          </p:cNvSpPr>
          <p:nvPr>
            <p:ph type="body" idx="1"/>
          </p:nvPr>
        </p:nvSpPr>
        <p:spPr>
          <a:xfrm>
            <a:off x="3451377" y="2060235"/>
            <a:ext cx="5289300" cy="30255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0"/>
              </a:spcBef>
              <a:spcAft>
                <a:spcPts val="0"/>
              </a:spcAft>
              <a:buSzPts val="2240"/>
              <a:buNone/>
              <a:defRPr sz="2800">
                <a:latin typeface="Georgia"/>
                <a:ea typeface="Georgia"/>
                <a:cs typeface="Georgia"/>
                <a:sym typeface="Georgia"/>
              </a:defRPr>
            </a:lvl1pPr>
            <a:lvl2pPr marL="914400" lvl="1" indent="-320040" algn="l">
              <a:lnSpc>
                <a:spcPct val="100000"/>
              </a:lnSpc>
              <a:spcBef>
                <a:spcPts val="600"/>
              </a:spcBef>
              <a:spcAft>
                <a:spcPts val="0"/>
              </a:spcAft>
              <a:buSzPts val="1440"/>
              <a:buChar char="►"/>
              <a:defRPr/>
            </a:lvl2pPr>
            <a:lvl3pPr marL="1371600" lvl="2" indent="-320039" algn="l">
              <a:lnSpc>
                <a:spcPct val="100000"/>
              </a:lnSpc>
              <a:spcBef>
                <a:spcPts val="600"/>
              </a:spcBef>
              <a:spcAft>
                <a:spcPts val="0"/>
              </a:spcAft>
              <a:buSzPts val="1440"/>
              <a:buChar char="►"/>
              <a:defRPr/>
            </a:lvl3pPr>
            <a:lvl4pPr marL="1828800" lvl="3" indent="-320039" algn="l">
              <a:lnSpc>
                <a:spcPct val="100000"/>
              </a:lnSpc>
              <a:spcBef>
                <a:spcPts val="600"/>
              </a:spcBef>
              <a:spcAft>
                <a:spcPts val="0"/>
              </a:spcAft>
              <a:buSzPts val="1440"/>
              <a:buChar char="►"/>
              <a:defRPr/>
            </a:lvl4pPr>
            <a:lvl5pPr marL="2286000" lvl="4" indent="-320039" algn="l">
              <a:lnSpc>
                <a:spcPct val="100000"/>
              </a:lnSpc>
              <a:spcBef>
                <a:spcPts val="600"/>
              </a:spcBef>
              <a:spcAft>
                <a:spcPts val="0"/>
              </a:spcAft>
              <a:buSzPts val="1440"/>
              <a:buChar char="►"/>
              <a:defRPr/>
            </a:lvl5pPr>
            <a:lvl6pPr marL="2743200" lvl="5" indent="-342900" algn="l">
              <a:lnSpc>
                <a:spcPct val="100000"/>
              </a:lnSpc>
              <a:spcBef>
                <a:spcPts val="60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42" name="Google Shape;342;g31f983ff1b3_0_1517"/>
          <p:cNvSpPr txBox="1">
            <a:spLocks noGrp="1"/>
          </p:cNvSpPr>
          <p:nvPr>
            <p:ph type="body" idx="2"/>
          </p:nvPr>
        </p:nvSpPr>
        <p:spPr>
          <a:xfrm>
            <a:off x="3451377" y="5506678"/>
            <a:ext cx="5289300" cy="3168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0"/>
              </a:spcBef>
              <a:spcAft>
                <a:spcPts val="0"/>
              </a:spcAft>
              <a:buSzPts val="1280"/>
              <a:buNone/>
              <a:defRPr sz="1600">
                <a:solidFill>
                  <a:srgbClr val="FFE600"/>
                </a:solidFill>
                <a:latin typeface="Arial"/>
                <a:ea typeface="Arial"/>
                <a:cs typeface="Arial"/>
                <a:sym typeface="Arial"/>
              </a:defRPr>
            </a:lvl1pPr>
            <a:lvl2pPr marL="914400" lvl="1" indent="-320040" algn="l">
              <a:lnSpc>
                <a:spcPct val="100000"/>
              </a:lnSpc>
              <a:spcBef>
                <a:spcPts val="600"/>
              </a:spcBef>
              <a:spcAft>
                <a:spcPts val="0"/>
              </a:spcAft>
              <a:buSzPts val="1440"/>
              <a:buChar char="►"/>
              <a:defRPr/>
            </a:lvl2pPr>
            <a:lvl3pPr marL="1371600" lvl="2" indent="-320039" algn="l">
              <a:lnSpc>
                <a:spcPct val="100000"/>
              </a:lnSpc>
              <a:spcBef>
                <a:spcPts val="600"/>
              </a:spcBef>
              <a:spcAft>
                <a:spcPts val="0"/>
              </a:spcAft>
              <a:buSzPts val="1440"/>
              <a:buChar char="►"/>
              <a:defRPr/>
            </a:lvl3pPr>
            <a:lvl4pPr marL="1828800" lvl="3" indent="-320039" algn="l">
              <a:lnSpc>
                <a:spcPct val="100000"/>
              </a:lnSpc>
              <a:spcBef>
                <a:spcPts val="600"/>
              </a:spcBef>
              <a:spcAft>
                <a:spcPts val="0"/>
              </a:spcAft>
              <a:buSzPts val="1440"/>
              <a:buChar char="►"/>
              <a:defRPr/>
            </a:lvl4pPr>
            <a:lvl5pPr marL="2286000" lvl="4" indent="-320039" algn="l">
              <a:lnSpc>
                <a:spcPct val="100000"/>
              </a:lnSpc>
              <a:spcBef>
                <a:spcPts val="600"/>
              </a:spcBef>
              <a:spcAft>
                <a:spcPts val="0"/>
              </a:spcAft>
              <a:buSzPts val="1440"/>
              <a:buChar char="►"/>
              <a:defRPr/>
            </a:lvl5pPr>
            <a:lvl6pPr marL="2743200" lvl="5" indent="-342900" algn="l">
              <a:lnSpc>
                <a:spcPct val="100000"/>
              </a:lnSpc>
              <a:spcBef>
                <a:spcPts val="60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43" name="Google Shape;343;g31f983ff1b3_0_1517"/>
          <p:cNvSpPr txBox="1">
            <a:spLocks noGrp="1"/>
          </p:cNvSpPr>
          <p:nvPr>
            <p:ph type="body" idx="3"/>
          </p:nvPr>
        </p:nvSpPr>
        <p:spPr>
          <a:xfrm>
            <a:off x="3451377" y="5818717"/>
            <a:ext cx="5289300" cy="3168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0"/>
              </a:spcBef>
              <a:spcAft>
                <a:spcPts val="0"/>
              </a:spcAft>
              <a:buSzPts val="1280"/>
              <a:buNone/>
              <a:defRPr sz="1600">
                <a:latin typeface="Arial"/>
                <a:ea typeface="Arial"/>
                <a:cs typeface="Arial"/>
                <a:sym typeface="Arial"/>
              </a:defRPr>
            </a:lvl1pPr>
            <a:lvl2pPr marL="914400" lvl="1" indent="-320040" algn="l">
              <a:lnSpc>
                <a:spcPct val="100000"/>
              </a:lnSpc>
              <a:spcBef>
                <a:spcPts val="600"/>
              </a:spcBef>
              <a:spcAft>
                <a:spcPts val="0"/>
              </a:spcAft>
              <a:buSzPts val="1440"/>
              <a:buChar char="►"/>
              <a:defRPr/>
            </a:lvl2pPr>
            <a:lvl3pPr marL="1371600" lvl="2" indent="-320039" algn="l">
              <a:lnSpc>
                <a:spcPct val="100000"/>
              </a:lnSpc>
              <a:spcBef>
                <a:spcPts val="600"/>
              </a:spcBef>
              <a:spcAft>
                <a:spcPts val="0"/>
              </a:spcAft>
              <a:buSzPts val="1440"/>
              <a:buChar char="►"/>
              <a:defRPr/>
            </a:lvl3pPr>
            <a:lvl4pPr marL="1828800" lvl="3" indent="-320039" algn="l">
              <a:lnSpc>
                <a:spcPct val="100000"/>
              </a:lnSpc>
              <a:spcBef>
                <a:spcPts val="600"/>
              </a:spcBef>
              <a:spcAft>
                <a:spcPts val="0"/>
              </a:spcAft>
              <a:buSzPts val="1440"/>
              <a:buChar char="►"/>
              <a:defRPr/>
            </a:lvl4pPr>
            <a:lvl5pPr marL="2286000" lvl="4" indent="-320039" algn="l">
              <a:lnSpc>
                <a:spcPct val="100000"/>
              </a:lnSpc>
              <a:spcBef>
                <a:spcPts val="600"/>
              </a:spcBef>
              <a:spcAft>
                <a:spcPts val="0"/>
              </a:spcAft>
              <a:buSzPts val="1440"/>
              <a:buChar char="►"/>
              <a:defRPr/>
            </a:lvl5pPr>
            <a:lvl6pPr marL="2743200" lvl="5" indent="-342900" algn="l">
              <a:lnSpc>
                <a:spcPct val="100000"/>
              </a:lnSpc>
              <a:spcBef>
                <a:spcPts val="60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44" name="Google Shape;344;g31f983ff1b3_0_1517"/>
          <p:cNvSpPr txBox="1"/>
          <p:nvPr/>
        </p:nvSpPr>
        <p:spPr>
          <a:xfrm>
            <a:off x="4927415" y="979787"/>
            <a:ext cx="2337300" cy="8826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chemeClr val="dk2"/>
              </a:buClr>
              <a:buSzPts val="7840"/>
              <a:buFont typeface="Arial"/>
              <a:buNone/>
            </a:pPr>
            <a:r>
              <a:rPr lang="cs-CZ" sz="11200" b="0" i="0" u="none" strike="noStrike" cap="none">
                <a:solidFill>
                  <a:schemeClr val="dk2"/>
                </a:solidFill>
                <a:latin typeface="Georgia"/>
                <a:ea typeface="Georgia"/>
                <a:cs typeface="Georgia"/>
                <a:sym typeface="Georgia"/>
              </a:rPr>
              <a:t>“ </a:t>
            </a:r>
            <a:endParaRPr sz="1400" b="0" i="0" u="none" strike="noStrike" cap="none">
              <a:solidFill>
                <a:srgbClr val="000000"/>
              </a:solidFill>
              <a:latin typeface="Arial"/>
              <a:ea typeface="Arial"/>
              <a:cs typeface="Arial"/>
              <a:sym typeface="Arial"/>
            </a:endParaRPr>
          </a:p>
        </p:txBody>
      </p:sp>
      <p:sp>
        <p:nvSpPr>
          <p:cNvPr id="345" name="Google Shape;345;g31f983ff1b3_0_1517"/>
          <p:cNvSpPr txBox="1">
            <a:spLocks noGrp="1"/>
          </p:cNvSpPr>
          <p:nvPr>
            <p:ph type="ftr" idx="11"/>
          </p:nvPr>
        </p:nvSpPr>
        <p:spPr>
          <a:xfrm>
            <a:off x="2676719" y="6489088"/>
            <a:ext cx="3084600" cy="18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6" name="Google Shape;346;g31f983ff1b3_0_1517"/>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Georgia"/>
                <a:ea typeface="Georgia"/>
                <a:cs typeface="Georgia"/>
                <a:sym typeface="Georgia"/>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Georgia"/>
                <a:ea typeface="Georgia"/>
                <a:cs typeface="Georgia"/>
                <a:sym typeface="Georgia"/>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Georgia"/>
                <a:ea typeface="Georgia"/>
                <a:cs typeface="Georgia"/>
                <a:sym typeface="Georgia"/>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Georgia"/>
                <a:ea typeface="Georgia"/>
                <a:cs typeface="Georgia"/>
                <a:sym typeface="Georgia"/>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Georgia"/>
                <a:ea typeface="Georgia"/>
                <a:cs typeface="Georgia"/>
                <a:sym typeface="Georgia"/>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Georgia"/>
                <a:ea typeface="Georgia"/>
                <a:cs typeface="Georgia"/>
                <a:sym typeface="Georgia"/>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Georgia"/>
                <a:ea typeface="Georgia"/>
                <a:cs typeface="Georgia"/>
                <a:sym typeface="Georgia"/>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Georgia"/>
                <a:ea typeface="Georgia"/>
                <a:cs typeface="Georgia"/>
                <a:sym typeface="Georgia"/>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Georgia"/>
                <a:ea typeface="Georgia"/>
                <a:cs typeface="Georgia"/>
                <a:sym typeface="Georgia"/>
              </a:defRPr>
            </a:lvl9pPr>
          </a:lstStyle>
          <a:p>
            <a:pPr marL="0" lvl="0" indent="0" algn="r" rtl="0">
              <a:spcBef>
                <a:spcPts val="0"/>
              </a:spcBef>
              <a:spcAft>
                <a:spcPts val="0"/>
              </a:spcAft>
              <a:buNone/>
            </a:pPr>
            <a:fld id="{00000000-1234-1234-1234-123412341234}" type="slidenum">
              <a:rPr lang="cs-CZ"/>
              <a:t>‹nr.›</a:t>
            </a:fld>
            <a:endParaRPr/>
          </a:p>
        </p:txBody>
      </p:sp>
    </p:spTree>
    <p:extLst>
      <p:ext uri="{BB962C8B-B14F-4D97-AF65-F5344CB8AC3E}">
        <p14:creationId xmlns:p14="http://schemas.microsoft.com/office/powerpoint/2010/main" val="82996595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matchingName="Quotes slide - left side">
  <p:cSld name="Quotes slide - left side">
    <p:spTree>
      <p:nvGrpSpPr>
        <p:cNvPr id="1" name="Shape 347"/>
        <p:cNvGrpSpPr/>
        <p:nvPr/>
      </p:nvGrpSpPr>
      <p:grpSpPr>
        <a:xfrm>
          <a:off x="0" y="0"/>
          <a:ext cx="0" cy="0"/>
          <a:chOff x="0" y="0"/>
          <a:chExt cx="0" cy="0"/>
        </a:xfrm>
      </p:grpSpPr>
      <p:sp>
        <p:nvSpPr>
          <p:cNvPr id="348" name="Google Shape;348;g31f983ff1b3_0_1523"/>
          <p:cNvSpPr txBox="1"/>
          <p:nvPr/>
        </p:nvSpPr>
        <p:spPr>
          <a:xfrm>
            <a:off x="477103" y="1488927"/>
            <a:ext cx="2337300" cy="858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2"/>
              </a:buClr>
              <a:buSzPts val="7840"/>
              <a:buFont typeface="Arial"/>
              <a:buNone/>
            </a:pPr>
            <a:r>
              <a:rPr lang="cs-CZ" sz="11200" b="0" i="0" u="none" strike="noStrike" cap="none">
                <a:solidFill>
                  <a:schemeClr val="dk2"/>
                </a:solidFill>
                <a:latin typeface="Georgia"/>
                <a:ea typeface="Georgia"/>
                <a:cs typeface="Georgia"/>
                <a:sym typeface="Georgia"/>
              </a:rPr>
              <a:t>“</a:t>
            </a:r>
            <a:endParaRPr sz="1400" b="0" i="0" u="none" strike="noStrike" cap="none">
              <a:solidFill>
                <a:srgbClr val="000000"/>
              </a:solidFill>
              <a:latin typeface="Arial"/>
              <a:ea typeface="Arial"/>
              <a:cs typeface="Arial"/>
              <a:sym typeface="Arial"/>
            </a:endParaRPr>
          </a:p>
        </p:txBody>
      </p:sp>
      <p:sp>
        <p:nvSpPr>
          <p:cNvPr id="349" name="Google Shape;349;g31f983ff1b3_0_1523"/>
          <p:cNvSpPr txBox="1">
            <a:spLocks noGrp="1"/>
          </p:cNvSpPr>
          <p:nvPr>
            <p:ph type="body" idx="1"/>
          </p:nvPr>
        </p:nvSpPr>
        <p:spPr>
          <a:xfrm>
            <a:off x="592879" y="2526765"/>
            <a:ext cx="5289300" cy="1800000"/>
          </a:xfrm>
          <a:prstGeom prst="rect">
            <a:avLst/>
          </a:prstGeom>
          <a:noFill/>
          <a:ln>
            <a:noFill/>
          </a:ln>
        </p:spPr>
        <p:txBody>
          <a:bodyPr spcFirstLastPara="1" wrap="square" lIns="0" tIns="46800" rIns="90000" bIns="46800" anchor="t" anchorCtr="0">
            <a:noAutofit/>
          </a:bodyPr>
          <a:lstStyle>
            <a:lvl1pPr marL="457200" lvl="0" indent="-228600" algn="l">
              <a:lnSpc>
                <a:spcPct val="100000"/>
              </a:lnSpc>
              <a:spcBef>
                <a:spcPts val="0"/>
              </a:spcBef>
              <a:spcAft>
                <a:spcPts val="0"/>
              </a:spcAft>
              <a:buSzPts val="2240"/>
              <a:buNone/>
              <a:defRPr sz="2800">
                <a:latin typeface="Georgia"/>
                <a:ea typeface="Georgia"/>
                <a:cs typeface="Georgia"/>
                <a:sym typeface="Georgia"/>
              </a:defRPr>
            </a:lvl1pPr>
            <a:lvl2pPr marL="914400" lvl="1" indent="-320040" algn="l">
              <a:lnSpc>
                <a:spcPct val="100000"/>
              </a:lnSpc>
              <a:spcBef>
                <a:spcPts val="600"/>
              </a:spcBef>
              <a:spcAft>
                <a:spcPts val="0"/>
              </a:spcAft>
              <a:buSzPts val="1440"/>
              <a:buChar char="►"/>
              <a:defRPr/>
            </a:lvl2pPr>
            <a:lvl3pPr marL="1371600" lvl="2" indent="-320039" algn="l">
              <a:lnSpc>
                <a:spcPct val="100000"/>
              </a:lnSpc>
              <a:spcBef>
                <a:spcPts val="600"/>
              </a:spcBef>
              <a:spcAft>
                <a:spcPts val="0"/>
              </a:spcAft>
              <a:buSzPts val="1440"/>
              <a:buChar char="►"/>
              <a:defRPr/>
            </a:lvl3pPr>
            <a:lvl4pPr marL="1828800" lvl="3" indent="-320039" algn="l">
              <a:lnSpc>
                <a:spcPct val="100000"/>
              </a:lnSpc>
              <a:spcBef>
                <a:spcPts val="600"/>
              </a:spcBef>
              <a:spcAft>
                <a:spcPts val="0"/>
              </a:spcAft>
              <a:buSzPts val="1440"/>
              <a:buChar char="►"/>
              <a:defRPr/>
            </a:lvl4pPr>
            <a:lvl5pPr marL="2286000" lvl="4" indent="-320039" algn="l">
              <a:lnSpc>
                <a:spcPct val="100000"/>
              </a:lnSpc>
              <a:spcBef>
                <a:spcPts val="600"/>
              </a:spcBef>
              <a:spcAft>
                <a:spcPts val="0"/>
              </a:spcAft>
              <a:buSzPts val="1440"/>
              <a:buChar char="►"/>
              <a:defRPr/>
            </a:lvl5pPr>
            <a:lvl6pPr marL="2743200" lvl="5" indent="-342900" algn="l">
              <a:lnSpc>
                <a:spcPct val="100000"/>
              </a:lnSpc>
              <a:spcBef>
                <a:spcPts val="60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50" name="Google Shape;350;g31f983ff1b3_0_1523"/>
          <p:cNvSpPr txBox="1">
            <a:spLocks noGrp="1"/>
          </p:cNvSpPr>
          <p:nvPr>
            <p:ph type="body" idx="2"/>
          </p:nvPr>
        </p:nvSpPr>
        <p:spPr>
          <a:xfrm>
            <a:off x="592879" y="4632765"/>
            <a:ext cx="5289300" cy="316800"/>
          </a:xfrm>
          <a:prstGeom prst="rect">
            <a:avLst/>
          </a:prstGeom>
          <a:noFill/>
          <a:ln>
            <a:noFill/>
          </a:ln>
        </p:spPr>
        <p:txBody>
          <a:bodyPr spcFirstLastPara="1" wrap="square" lIns="0" tIns="46800" rIns="90000" bIns="46800" anchor="t" anchorCtr="0">
            <a:noAutofit/>
          </a:bodyPr>
          <a:lstStyle>
            <a:lvl1pPr marL="457200" lvl="0" indent="-228600" algn="l">
              <a:lnSpc>
                <a:spcPct val="100000"/>
              </a:lnSpc>
              <a:spcBef>
                <a:spcPts val="0"/>
              </a:spcBef>
              <a:spcAft>
                <a:spcPts val="0"/>
              </a:spcAft>
              <a:buClr>
                <a:schemeClr val="dk2"/>
              </a:buClr>
              <a:buSzPts val="1120"/>
              <a:buFont typeface="Arial"/>
              <a:buNone/>
              <a:defRPr sz="1600">
                <a:solidFill>
                  <a:schemeClr val="dk2"/>
                </a:solidFill>
                <a:latin typeface="Arial"/>
                <a:ea typeface="Arial"/>
                <a:cs typeface="Arial"/>
                <a:sym typeface="Arial"/>
              </a:defRPr>
            </a:lvl1pPr>
            <a:lvl2pPr marL="914400" lvl="1" indent="-228600" algn="l">
              <a:lnSpc>
                <a:spcPct val="100000"/>
              </a:lnSpc>
              <a:spcBef>
                <a:spcPts val="600"/>
              </a:spcBef>
              <a:spcAft>
                <a:spcPts val="0"/>
              </a:spcAft>
              <a:buSzPts val="1600"/>
              <a:buNone/>
              <a:defRPr sz="2000">
                <a:latin typeface="Inter Light"/>
                <a:ea typeface="Inter Light"/>
                <a:cs typeface="Inter Light"/>
                <a:sym typeface="Inter Light"/>
              </a:defRPr>
            </a:lvl2pPr>
            <a:lvl3pPr marL="1371600" lvl="2" indent="-320039" algn="l">
              <a:lnSpc>
                <a:spcPct val="100000"/>
              </a:lnSpc>
              <a:spcBef>
                <a:spcPts val="600"/>
              </a:spcBef>
              <a:spcAft>
                <a:spcPts val="0"/>
              </a:spcAft>
              <a:buSzPts val="1440"/>
              <a:buChar char="►"/>
              <a:defRPr sz="1800">
                <a:latin typeface="Inter Light"/>
                <a:ea typeface="Inter Light"/>
                <a:cs typeface="Inter Light"/>
                <a:sym typeface="Inter Light"/>
              </a:defRPr>
            </a:lvl3pPr>
            <a:lvl4pPr marL="1828800" lvl="3" indent="-309880" algn="l">
              <a:lnSpc>
                <a:spcPct val="100000"/>
              </a:lnSpc>
              <a:spcBef>
                <a:spcPts val="600"/>
              </a:spcBef>
              <a:spcAft>
                <a:spcPts val="0"/>
              </a:spcAft>
              <a:buSzPts val="1280"/>
              <a:buChar char="►"/>
              <a:defRPr sz="1600">
                <a:latin typeface="Inter Light"/>
                <a:ea typeface="Inter Light"/>
                <a:cs typeface="Inter Light"/>
                <a:sym typeface="Inter Light"/>
              </a:defRPr>
            </a:lvl4pPr>
            <a:lvl5pPr marL="2286000" lvl="4" indent="-309879" algn="l">
              <a:lnSpc>
                <a:spcPct val="100000"/>
              </a:lnSpc>
              <a:spcBef>
                <a:spcPts val="600"/>
              </a:spcBef>
              <a:spcAft>
                <a:spcPts val="0"/>
              </a:spcAft>
              <a:buSzPts val="1280"/>
              <a:buChar char="►"/>
              <a:defRPr sz="1600">
                <a:latin typeface="Inter Light"/>
                <a:ea typeface="Inter Light"/>
                <a:cs typeface="Inter Light"/>
                <a:sym typeface="Inter Light"/>
              </a:defRPr>
            </a:lvl5pPr>
            <a:lvl6pPr marL="2743200" lvl="5" indent="-342900" algn="l">
              <a:lnSpc>
                <a:spcPct val="100000"/>
              </a:lnSpc>
              <a:spcBef>
                <a:spcPts val="60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51" name="Google Shape;351;g31f983ff1b3_0_1523"/>
          <p:cNvSpPr txBox="1">
            <a:spLocks noGrp="1"/>
          </p:cNvSpPr>
          <p:nvPr>
            <p:ph type="body" idx="3"/>
          </p:nvPr>
        </p:nvSpPr>
        <p:spPr>
          <a:xfrm>
            <a:off x="592879" y="4971442"/>
            <a:ext cx="5289300" cy="316800"/>
          </a:xfrm>
          <a:prstGeom prst="rect">
            <a:avLst/>
          </a:prstGeom>
          <a:noFill/>
          <a:ln>
            <a:noFill/>
          </a:ln>
        </p:spPr>
        <p:txBody>
          <a:bodyPr spcFirstLastPara="1" wrap="square" lIns="0" tIns="46800" rIns="90000" bIns="46800" anchor="t" anchorCtr="0">
            <a:noAutofit/>
          </a:bodyPr>
          <a:lstStyle>
            <a:lvl1pPr marL="457200" lvl="0" indent="-228600" algn="l">
              <a:lnSpc>
                <a:spcPct val="100000"/>
              </a:lnSpc>
              <a:spcBef>
                <a:spcPts val="0"/>
              </a:spcBef>
              <a:spcAft>
                <a:spcPts val="0"/>
              </a:spcAft>
              <a:buClr>
                <a:schemeClr val="dk2"/>
              </a:buClr>
              <a:buSzPts val="1120"/>
              <a:buFont typeface="Arial"/>
              <a:buNone/>
              <a:defRPr sz="1600">
                <a:solidFill>
                  <a:schemeClr val="lt1"/>
                </a:solidFill>
                <a:latin typeface="Arial"/>
                <a:ea typeface="Arial"/>
                <a:cs typeface="Arial"/>
                <a:sym typeface="Arial"/>
              </a:defRPr>
            </a:lvl1pPr>
            <a:lvl2pPr marL="914400" lvl="1" indent="-228600" algn="l">
              <a:lnSpc>
                <a:spcPct val="100000"/>
              </a:lnSpc>
              <a:spcBef>
                <a:spcPts val="600"/>
              </a:spcBef>
              <a:spcAft>
                <a:spcPts val="0"/>
              </a:spcAft>
              <a:buSzPts val="1600"/>
              <a:buNone/>
              <a:defRPr sz="2000">
                <a:latin typeface="Inter Light"/>
                <a:ea typeface="Inter Light"/>
                <a:cs typeface="Inter Light"/>
                <a:sym typeface="Inter Light"/>
              </a:defRPr>
            </a:lvl2pPr>
            <a:lvl3pPr marL="1371600" lvl="2" indent="-320039" algn="l">
              <a:lnSpc>
                <a:spcPct val="100000"/>
              </a:lnSpc>
              <a:spcBef>
                <a:spcPts val="600"/>
              </a:spcBef>
              <a:spcAft>
                <a:spcPts val="0"/>
              </a:spcAft>
              <a:buSzPts val="1440"/>
              <a:buChar char="►"/>
              <a:defRPr sz="1800">
                <a:latin typeface="Inter Light"/>
                <a:ea typeface="Inter Light"/>
                <a:cs typeface="Inter Light"/>
                <a:sym typeface="Inter Light"/>
              </a:defRPr>
            </a:lvl3pPr>
            <a:lvl4pPr marL="1828800" lvl="3" indent="-309880" algn="l">
              <a:lnSpc>
                <a:spcPct val="100000"/>
              </a:lnSpc>
              <a:spcBef>
                <a:spcPts val="600"/>
              </a:spcBef>
              <a:spcAft>
                <a:spcPts val="0"/>
              </a:spcAft>
              <a:buSzPts val="1280"/>
              <a:buChar char="►"/>
              <a:defRPr sz="1600">
                <a:latin typeface="Inter Light"/>
                <a:ea typeface="Inter Light"/>
                <a:cs typeface="Inter Light"/>
                <a:sym typeface="Inter Light"/>
              </a:defRPr>
            </a:lvl4pPr>
            <a:lvl5pPr marL="2286000" lvl="4" indent="-309879" algn="l">
              <a:lnSpc>
                <a:spcPct val="100000"/>
              </a:lnSpc>
              <a:spcBef>
                <a:spcPts val="600"/>
              </a:spcBef>
              <a:spcAft>
                <a:spcPts val="0"/>
              </a:spcAft>
              <a:buSzPts val="1280"/>
              <a:buChar char="►"/>
              <a:defRPr sz="1600">
                <a:latin typeface="Inter Light"/>
                <a:ea typeface="Inter Light"/>
                <a:cs typeface="Inter Light"/>
                <a:sym typeface="Inter Light"/>
              </a:defRPr>
            </a:lvl5pPr>
            <a:lvl6pPr marL="2743200" lvl="5" indent="-342900" algn="l">
              <a:lnSpc>
                <a:spcPct val="100000"/>
              </a:lnSpc>
              <a:spcBef>
                <a:spcPts val="60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52" name="Google Shape;352;g31f983ff1b3_0_1523"/>
          <p:cNvSpPr txBox="1">
            <a:spLocks noGrp="1"/>
          </p:cNvSpPr>
          <p:nvPr>
            <p:ph type="ftr" idx="11"/>
          </p:nvPr>
        </p:nvSpPr>
        <p:spPr>
          <a:xfrm>
            <a:off x="2676719" y="6489088"/>
            <a:ext cx="3084600" cy="18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3" name="Google Shape;353;g31f983ff1b3_0_1523"/>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Georgia"/>
                <a:ea typeface="Georgia"/>
                <a:cs typeface="Georgia"/>
                <a:sym typeface="Georgia"/>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Georgia"/>
                <a:ea typeface="Georgia"/>
                <a:cs typeface="Georgia"/>
                <a:sym typeface="Georgia"/>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Georgia"/>
                <a:ea typeface="Georgia"/>
                <a:cs typeface="Georgia"/>
                <a:sym typeface="Georgia"/>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Georgia"/>
                <a:ea typeface="Georgia"/>
                <a:cs typeface="Georgia"/>
                <a:sym typeface="Georgia"/>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Georgia"/>
                <a:ea typeface="Georgia"/>
                <a:cs typeface="Georgia"/>
                <a:sym typeface="Georgia"/>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Georgia"/>
                <a:ea typeface="Georgia"/>
                <a:cs typeface="Georgia"/>
                <a:sym typeface="Georgia"/>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Georgia"/>
                <a:ea typeface="Georgia"/>
                <a:cs typeface="Georgia"/>
                <a:sym typeface="Georgia"/>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Georgia"/>
                <a:ea typeface="Georgia"/>
                <a:cs typeface="Georgia"/>
                <a:sym typeface="Georgia"/>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Georgia"/>
                <a:ea typeface="Georgia"/>
                <a:cs typeface="Georgia"/>
                <a:sym typeface="Georgia"/>
              </a:defRPr>
            </a:lvl9pPr>
          </a:lstStyle>
          <a:p>
            <a:pPr marL="0" lvl="0" indent="0" algn="r" rtl="0">
              <a:spcBef>
                <a:spcPts val="0"/>
              </a:spcBef>
              <a:spcAft>
                <a:spcPts val="0"/>
              </a:spcAft>
              <a:buNone/>
            </a:pPr>
            <a:fld id="{00000000-1234-1234-1234-123412341234}" type="slidenum">
              <a:rPr lang="cs-CZ"/>
              <a:t>‹nr.›</a:t>
            </a:fld>
            <a:endParaRPr/>
          </a:p>
        </p:txBody>
      </p:sp>
    </p:spTree>
    <p:extLst>
      <p:ext uri="{BB962C8B-B14F-4D97-AF65-F5344CB8AC3E}">
        <p14:creationId xmlns:p14="http://schemas.microsoft.com/office/powerpoint/2010/main" val="1006210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matchingName="Video">
  <p:cSld name="Video">
    <p:spTree>
      <p:nvGrpSpPr>
        <p:cNvPr id="1" name="Shape 354"/>
        <p:cNvGrpSpPr/>
        <p:nvPr/>
      </p:nvGrpSpPr>
      <p:grpSpPr>
        <a:xfrm>
          <a:off x="0" y="0"/>
          <a:ext cx="0" cy="0"/>
          <a:chOff x="0" y="0"/>
          <a:chExt cx="0" cy="0"/>
        </a:xfrm>
      </p:grpSpPr>
      <p:sp>
        <p:nvSpPr>
          <p:cNvPr id="355" name="Google Shape;355;g31f983ff1b3_0_1529"/>
          <p:cNvSpPr>
            <a:spLocks noGrp="1"/>
          </p:cNvSpPr>
          <p:nvPr>
            <p:ph type="media" idx="2"/>
          </p:nvPr>
        </p:nvSpPr>
        <p:spPr>
          <a:xfrm>
            <a:off x="0" y="0"/>
            <a:ext cx="12192000" cy="6858000"/>
          </a:xfrm>
          <a:prstGeom prst="rect">
            <a:avLst/>
          </a:prstGeom>
          <a:noFill/>
          <a:ln>
            <a:noFill/>
          </a:ln>
        </p:spPr>
        <p:txBody>
          <a:bodyPr spcFirstLastPara="1" wrap="square" lIns="0" tIns="0" rIns="0" bIns="0" anchor="ctr" anchorCtr="0">
            <a:noAutofit/>
          </a:bodyPr>
          <a:lstStyle>
            <a:lvl1pPr marR="0" lvl="0" algn="ctr" rtl="0">
              <a:lnSpc>
                <a:spcPct val="100000"/>
              </a:lnSpc>
              <a:spcBef>
                <a:spcPts val="0"/>
              </a:spcBef>
              <a:spcAft>
                <a:spcPts val="0"/>
              </a:spcAft>
              <a:buClr>
                <a:schemeClr val="dk2"/>
              </a:buClr>
              <a:buSzPts val="1600"/>
              <a:buFont typeface="Arial"/>
              <a:buNone/>
              <a:defRPr sz="2000" b="0" i="0" u="none" strike="noStrike" cap="none">
                <a:solidFill>
                  <a:schemeClr val="lt1"/>
                </a:solidFill>
                <a:latin typeface="Arial"/>
                <a:ea typeface="Arial"/>
                <a:cs typeface="Arial"/>
                <a:sym typeface="Arial"/>
              </a:defRPr>
            </a:lvl1pPr>
            <a:lvl2pPr marR="0" lvl="1" algn="l" rtl="0">
              <a:lnSpc>
                <a:spcPct val="100000"/>
              </a:lnSpc>
              <a:spcBef>
                <a:spcPts val="600"/>
              </a:spcBef>
              <a:spcAft>
                <a:spcPts val="0"/>
              </a:spcAft>
              <a:buClr>
                <a:schemeClr val="dk2"/>
              </a:buClr>
              <a:buSzPts val="1440"/>
              <a:buFont typeface="Arial"/>
              <a:buChar char="►"/>
              <a:defRPr sz="1800" b="0" i="0" u="none" strike="noStrike" cap="none">
                <a:solidFill>
                  <a:schemeClr val="lt1"/>
                </a:solidFill>
                <a:latin typeface="Arial"/>
                <a:ea typeface="Arial"/>
                <a:cs typeface="Arial"/>
                <a:sym typeface="Arial"/>
              </a:defRPr>
            </a:lvl2pPr>
            <a:lvl3pPr marR="0" lvl="2" algn="l" rtl="0">
              <a:lnSpc>
                <a:spcPct val="100000"/>
              </a:lnSpc>
              <a:spcBef>
                <a:spcPts val="600"/>
              </a:spcBef>
              <a:spcAft>
                <a:spcPts val="0"/>
              </a:spcAft>
              <a:buClr>
                <a:schemeClr val="dk2"/>
              </a:buClr>
              <a:buSzPts val="1280"/>
              <a:buFont typeface="Arial"/>
              <a:buChar char="►"/>
              <a:defRPr sz="1600" b="0" i="0" u="none" strike="noStrike" cap="none">
                <a:solidFill>
                  <a:schemeClr val="lt1"/>
                </a:solidFill>
                <a:latin typeface="Arial"/>
                <a:ea typeface="Arial"/>
                <a:cs typeface="Arial"/>
                <a:sym typeface="Arial"/>
              </a:defRPr>
            </a:lvl3pPr>
            <a:lvl4pPr marR="0" lvl="3" algn="l" rtl="0">
              <a:lnSpc>
                <a:spcPct val="100000"/>
              </a:lnSpc>
              <a:spcBef>
                <a:spcPts val="600"/>
              </a:spcBef>
              <a:spcAft>
                <a:spcPts val="0"/>
              </a:spcAft>
              <a:buClr>
                <a:schemeClr val="dk2"/>
              </a:buClr>
              <a:buSzPts val="1120"/>
              <a:buFont typeface="Arial"/>
              <a:buChar char="►"/>
              <a:defRPr sz="1400" b="0" i="0" u="none" strike="noStrike" cap="none">
                <a:solidFill>
                  <a:schemeClr val="lt1"/>
                </a:solidFill>
                <a:latin typeface="Arial"/>
                <a:ea typeface="Arial"/>
                <a:cs typeface="Arial"/>
                <a:sym typeface="Arial"/>
              </a:defRPr>
            </a:lvl4pPr>
            <a:lvl5pPr marR="0" lvl="4" algn="l" rtl="0">
              <a:lnSpc>
                <a:spcPct val="100000"/>
              </a:lnSpc>
              <a:spcBef>
                <a:spcPts val="600"/>
              </a:spcBef>
              <a:spcAft>
                <a:spcPts val="0"/>
              </a:spcAft>
              <a:buClr>
                <a:schemeClr val="dk2"/>
              </a:buClr>
              <a:buSzPts val="960"/>
              <a:buFont typeface="Arial"/>
              <a:buChar char="►"/>
              <a:defRPr sz="1200" b="0" i="0" u="none" strike="noStrike" cap="none">
                <a:solidFill>
                  <a:schemeClr val="lt1"/>
                </a:solidFill>
                <a:latin typeface="Arial"/>
                <a:ea typeface="Arial"/>
                <a:cs typeface="Arial"/>
                <a:sym typeface="Arial"/>
              </a:defRPr>
            </a:lvl5pPr>
            <a:lvl6pPr marR="0" lvl="5" algn="l" rtl="0">
              <a:lnSpc>
                <a:spcPct val="100000"/>
              </a:lnSpc>
              <a:spcBef>
                <a:spcPts val="600"/>
              </a:spcBef>
              <a:spcAft>
                <a:spcPts val="0"/>
              </a:spcAft>
              <a:buClr>
                <a:schemeClr val="dk1"/>
              </a:buClr>
              <a:buSzPts val="2000"/>
              <a:buFont typeface="Arial"/>
              <a:buChar char="•"/>
              <a:defRPr sz="2000" b="0" i="0" u="none" strike="noStrike" cap="none">
                <a:solidFill>
                  <a:schemeClr val="dk1"/>
                </a:solidFill>
                <a:latin typeface="Inter Light"/>
                <a:ea typeface="Inter Light"/>
                <a:cs typeface="Inter Light"/>
                <a:sym typeface="Inter Light"/>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Inter Light"/>
                <a:ea typeface="Inter Light"/>
                <a:cs typeface="Inter Light"/>
                <a:sym typeface="Inter Light"/>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Inter Light"/>
                <a:ea typeface="Inter Light"/>
                <a:cs typeface="Inter Light"/>
                <a:sym typeface="Inter Light"/>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Inter Light"/>
                <a:ea typeface="Inter Light"/>
                <a:cs typeface="Inter Light"/>
                <a:sym typeface="Inter Light"/>
              </a:defRPr>
            </a:lvl9pPr>
          </a:lstStyle>
          <a:p>
            <a:endParaRPr/>
          </a:p>
        </p:txBody>
      </p:sp>
      <p:sp>
        <p:nvSpPr>
          <p:cNvPr id="356" name="Google Shape;356;g31f983ff1b3_0_1529"/>
          <p:cNvSpPr txBox="1">
            <a:spLocks noGrp="1"/>
          </p:cNvSpPr>
          <p:nvPr>
            <p:ph type="ftr" idx="11"/>
          </p:nvPr>
        </p:nvSpPr>
        <p:spPr>
          <a:xfrm>
            <a:off x="2676719" y="6489088"/>
            <a:ext cx="3084600" cy="18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7" name="Google Shape;357;g31f983ff1b3_0_1529"/>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cs-CZ"/>
              <a:t>‹nr.›</a:t>
            </a:fld>
            <a:endParaRPr/>
          </a:p>
        </p:txBody>
      </p:sp>
    </p:spTree>
    <p:extLst>
      <p:ext uri="{BB962C8B-B14F-4D97-AF65-F5344CB8AC3E}">
        <p14:creationId xmlns:p14="http://schemas.microsoft.com/office/powerpoint/2010/main" val="173988746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matchingName="Chapter Slide with picture">
  <p:cSld name="Chapter Slide with picture">
    <p:spTree>
      <p:nvGrpSpPr>
        <p:cNvPr id="1" name="Shape 358"/>
        <p:cNvGrpSpPr/>
        <p:nvPr/>
      </p:nvGrpSpPr>
      <p:grpSpPr>
        <a:xfrm>
          <a:off x="0" y="0"/>
          <a:ext cx="0" cy="0"/>
          <a:chOff x="0" y="0"/>
          <a:chExt cx="0" cy="0"/>
        </a:xfrm>
      </p:grpSpPr>
      <p:sp>
        <p:nvSpPr>
          <p:cNvPr id="359" name="Google Shape;359;g31f983ff1b3_0_1532"/>
          <p:cNvSpPr>
            <a:spLocks noGrp="1"/>
          </p:cNvSpPr>
          <p:nvPr>
            <p:ph type="pic" idx="2"/>
          </p:nvPr>
        </p:nvSpPr>
        <p:spPr>
          <a:xfrm>
            <a:off x="6223938" y="0"/>
            <a:ext cx="5968200" cy="6858000"/>
          </a:xfrm>
          <a:prstGeom prst="rect">
            <a:avLst/>
          </a:prstGeom>
          <a:noFill/>
          <a:ln>
            <a:noFill/>
          </a:ln>
        </p:spPr>
      </p:sp>
      <p:sp>
        <p:nvSpPr>
          <p:cNvPr id="360" name="Google Shape;360;g31f983ff1b3_0_1532"/>
          <p:cNvSpPr txBox="1">
            <a:spLocks noGrp="1"/>
          </p:cNvSpPr>
          <p:nvPr>
            <p:ph type="body" idx="1"/>
          </p:nvPr>
        </p:nvSpPr>
        <p:spPr>
          <a:xfrm>
            <a:off x="590243" y="2578743"/>
            <a:ext cx="4535700" cy="10557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2400"/>
              <a:buNone/>
              <a:defRPr sz="3000"/>
            </a:lvl1pPr>
            <a:lvl2pPr marL="914400" lvl="1" indent="-320040" algn="l">
              <a:lnSpc>
                <a:spcPct val="100000"/>
              </a:lnSpc>
              <a:spcBef>
                <a:spcPts val="600"/>
              </a:spcBef>
              <a:spcAft>
                <a:spcPts val="0"/>
              </a:spcAft>
              <a:buSzPts val="1440"/>
              <a:buChar char="►"/>
              <a:defRPr/>
            </a:lvl2pPr>
            <a:lvl3pPr marL="1371600" lvl="2" indent="-320039" algn="l">
              <a:lnSpc>
                <a:spcPct val="100000"/>
              </a:lnSpc>
              <a:spcBef>
                <a:spcPts val="600"/>
              </a:spcBef>
              <a:spcAft>
                <a:spcPts val="0"/>
              </a:spcAft>
              <a:buSzPts val="1440"/>
              <a:buChar char="►"/>
              <a:defRPr/>
            </a:lvl3pPr>
            <a:lvl4pPr marL="1828800" lvl="3" indent="-320039" algn="l">
              <a:lnSpc>
                <a:spcPct val="100000"/>
              </a:lnSpc>
              <a:spcBef>
                <a:spcPts val="600"/>
              </a:spcBef>
              <a:spcAft>
                <a:spcPts val="0"/>
              </a:spcAft>
              <a:buSzPts val="1440"/>
              <a:buChar char="►"/>
              <a:defRPr/>
            </a:lvl4pPr>
            <a:lvl5pPr marL="2286000" lvl="4" indent="-320039" algn="l">
              <a:lnSpc>
                <a:spcPct val="100000"/>
              </a:lnSpc>
              <a:spcBef>
                <a:spcPts val="600"/>
              </a:spcBef>
              <a:spcAft>
                <a:spcPts val="0"/>
              </a:spcAft>
              <a:buSzPts val="1440"/>
              <a:buChar char="►"/>
              <a:defRPr/>
            </a:lvl5pPr>
            <a:lvl6pPr marL="2743200" lvl="5" indent="-342900" algn="l">
              <a:lnSpc>
                <a:spcPct val="100000"/>
              </a:lnSpc>
              <a:spcBef>
                <a:spcPts val="60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61" name="Google Shape;361;g31f983ff1b3_0_1532"/>
          <p:cNvSpPr txBox="1">
            <a:spLocks noGrp="1"/>
          </p:cNvSpPr>
          <p:nvPr>
            <p:ph type="body" idx="3"/>
          </p:nvPr>
        </p:nvSpPr>
        <p:spPr>
          <a:xfrm>
            <a:off x="590243" y="3840384"/>
            <a:ext cx="4535700" cy="10557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280"/>
              <a:buNone/>
              <a:defRPr sz="1600"/>
            </a:lvl1pPr>
            <a:lvl2pPr marL="914400" lvl="1" indent="-320040" algn="l">
              <a:lnSpc>
                <a:spcPct val="100000"/>
              </a:lnSpc>
              <a:spcBef>
                <a:spcPts val="600"/>
              </a:spcBef>
              <a:spcAft>
                <a:spcPts val="0"/>
              </a:spcAft>
              <a:buSzPts val="1440"/>
              <a:buChar char="►"/>
              <a:defRPr/>
            </a:lvl2pPr>
            <a:lvl3pPr marL="1371600" lvl="2" indent="-320039" algn="l">
              <a:lnSpc>
                <a:spcPct val="100000"/>
              </a:lnSpc>
              <a:spcBef>
                <a:spcPts val="600"/>
              </a:spcBef>
              <a:spcAft>
                <a:spcPts val="0"/>
              </a:spcAft>
              <a:buSzPts val="1440"/>
              <a:buChar char="►"/>
              <a:defRPr/>
            </a:lvl3pPr>
            <a:lvl4pPr marL="1828800" lvl="3" indent="-320039" algn="l">
              <a:lnSpc>
                <a:spcPct val="100000"/>
              </a:lnSpc>
              <a:spcBef>
                <a:spcPts val="600"/>
              </a:spcBef>
              <a:spcAft>
                <a:spcPts val="0"/>
              </a:spcAft>
              <a:buSzPts val="1440"/>
              <a:buChar char="►"/>
              <a:defRPr/>
            </a:lvl4pPr>
            <a:lvl5pPr marL="2286000" lvl="4" indent="-320039" algn="l">
              <a:lnSpc>
                <a:spcPct val="100000"/>
              </a:lnSpc>
              <a:spcBef>
                <a:spcPts val="600"/>
              </a:spcBef>
              <a:spcAft>
                <a:spcPts val="0"/>
              </a:spcAft>
              <a:buSzPts val="1440"/>
              <a:buChar char="►"/>
              <a:defRPr/>
            </a:lvl5pPr>
            <a:lvl6pPr marL="2743200" lvl="5" indent="-342900" algn="l">
              <a:lnSpc>
                <a:spcPct val="100000"/>
              </a:lnSpc>
              <a:spcBef>
                <a:spcPts val="60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62" name="Google Shape;362;g31f983ff1b3_0_1532"/>
          <p:cNvSpPr txBox="1">
            <a:spLocks noGrp="1"/>
          </p:cNvSpPr>
          <p:nvPr>
            <p:ph type="ftr" idx="11"/>
          </p:nvPr>
        </p:nvSpPr>
        <p:spPr>
          <a:xfrm>
            <a:off x="2676719" y="6489088"/>
            <a:ext cx="3084600" cy="18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3" name="Google Shape;363;g31f983ff1b3_0_1532"/>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cs-CZ"/>
              <a:t>‹nr.›</a:t>
            </a:fld>
            <a:endParaRPr/>
          </a:p>
        </p:txBody>
      </p:sp>
    </p:spTree>
    <p:extLst>
      <p:ext uri="{BB962C8B-B14F-4D97-AF65-F5344CB8AC3E}">
        <p14:creationId xmlns:p14="http://schemas.microsoft.com/office/powerpoint/2010/main" val="75158490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matchingName="Divider / Chapter slide">
  <p:cSld name="Divider / Chapter slide">
    <p:spTree>
      <p:nvGrpSpPr>
        <p:cNvPr id="1" name="Shape 364"/>
        <p:cNvGrpSpPr/>
        <p:nvPr/>
      </p:nvGrpSpPr>
      <p:grpSpPr>
        <a:xfrm>
          <a:off x="0" y="0"/>
          <a:ext cx="0" cy="0"/>
          <a:chOff x="0" y="0"/>
          <a:chExt cx="0" cy="0"/>
        </a:xfrm>
      </p:grpSpPr>
      <p:sp>
        <p:nvSpPr>
          <p:cNvPr id="365" name="Google Shape;365;g31f983ff1b3_0_1537"/>
          <p:cNvSpPr/>
          <p:nvPr/>
        </p:nvSpPr>
        <p:spPr>
          <a:xfrm>
            <a:off x="0" y="0"/>
            <a:ext cx="6096000" cy="5334000"/>
          </a:xfrm>
          <a:custGeom>
            <a:avLst/>
            <a:gdLst/>
            <a:ahLst/>
            <a:cxnLst/>
            <a:rect l="l" t="t" r="r" b="b"/>
            <a:pathLst>
              <a:path w="10000" h="10000" extrusionOk="0">
                <a:moveTo>
                  <a:pt x="0" y="0"/>
                </a:moveTo>
                <a:lnTo>
                  <a:pt x="10000" y="0"/>
                </a:lnTo>
                <a:lnTo>
                  <a:pt x="10000" y="8019"/>
                </a:lnTo>
                <a:lnTo>
                  <a:pt x="0" y="10000"/>
                </a:lnTo>
                <a:lnTo>
                  <a:pt x="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66" name="Google Shape;366;g31f983ff1b3_0_1537"/>
          <p:cNvSpPr txBox="1">
            <a:spLocks noGrp="1"/>
          </p:cNvSpPr>
          <p:nvPr>
            <p:ph type="body" idx="1"/>
          </p:nvPr>
        </p:nvSpPr>
        <p:spPr>
          <a:xfrm>
            <a:off x="590243" y="908050"/>
            <a:ext cx="4785600" cy="15366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2400"/>
              <a:buNone/>
              <a:defRPr sz="3000">
                <a:solidFill>
                  <a:schemeClr val="lt2"/>
                </a:solidFill>
              </a:defRPr>
            </a:lvl1pPr>
            <a:lvl2pPr marL="914400" lvl="1" indent="-320040" algn="l">
              <a:lnSpc>
                <a:spcPct val="100000"/>
              </a:lnSpc>
              <a:spcBef>
                <a:spcPts val="600"/>
              </a:spcBef>
              <a:spcAft>
                <a:spcPts val="0"/>
              </a:spcAft>
              <a:buSzPts val="1440"/>
              <a:buChar char="►"/>
              <a:defRPr/>
            </a:lvl2pPr>
            <a:lvl3pPr marL="1371600" lvl="2" indent="-320039" algn="l">
              <a:lnSpc>
                <a:spcPct val="100000"/>
              </a:lnSpc>
              <a:spcBef>
                <a:spcPts val="600"/>
              </a:spcBef>
              <a:spcAft>
                <a:spcPts val="0"/>
              </a:spcAft>
              <a:buSzPts val="1440"/>
              <a:buChar char="►"/>
              <a:defRPr/>
            </a:lvl3pPr>
            <a:lvl4pPr marL="1828800" lvl="3" indent="-320039" algn="l">
              <a:lnSpc>
                <a:spcPct val="100000"/>
              </a:lnSpc>
              <a:spcBef>
                <a:spcPts val="600"/>
              </a:spcBef>
              <a:spcAft>
                <a:spcPts val="0"/>
              </a:spcAft>
              <a:buSzPts val="1440"/>
              <a:buChar char="►"/>
              <a:defRPr/>
            </a:lvl4pPr>
            <a:lvl5pPr marL="2286000" lvl="4" indent="-320039" algn="l">
              <a:lnSpc>
                <a:spcPct val="100000"/>
              </a:lnSpc>
              <a:spcBef>
                <a:spcPts val="600"/>
              </a:spcBef>
              <a:spcAft>
                <a:spcPts val="0"/>
              </a:spcAft>
              <a:buSzPts val="1440"/>
              <a:buChar char="►"/>
              <a:defRPr/>
            </a:lvl5pPr>
            <a:lvl6pPr marL="2743200" lvl="5" indent="-342900" algn="l">
              <a:lnSpc>
                <a:spcPct val="100000"/>
              </a:lnSpc>
              <a:spcBef>
                <a:spcPts val="60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67" name="Google Shape;367;g31f983ff1b3_0_1537"/>
          <p:cNvSpPr txBox="1">
            <a:spLocks noGrp="1"/>
          </p:cNvSpPr>
          <p:nvPr>
            <p:ph type="ftr" idx="11"/>
          </p:nvPr>
        </p:nvSpPr>
        <p:spPr>
          <a:xfrm>
            <a:off x="2676719" y="6489088"/>
            <a:ext cx="3084600" cy="18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8" name="Google Shape;368;g31f983ff1b3_0_1537"/>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cs-CZ"/>
              <a:t>‹nr.›</a:t>
            </a:fld>
            <a:endParaRPr/>
          </a:p>
        </p:txBody>
      </p:sp>
    </p:spTree>
    <p:extLst>
      <p:ext uri="{BB962C8B-B14F-4D97-AF65-F5344CB8AC3E}">
        <p14:creationId xmlns:p14="http://schemas.microsoft.com/office/powerpoint/2010/main" val="129372237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matchingName="Divider / Chapter slide - tranparency">
  <p:cSld name="Divider / Chapter slide - tranparency">
    <p:spTree>
      <p:nvGrpSpPr>
        <p:cNvPr id="1" name="Shape 369"/>
        <p:cNvGrpSpPr/>
        <p:nvPr/>
      </p:nvGrpSpPr>
      <p:grpSpPr>
        <a:xfrm>
          <a:off x="0" y="0"/>
          <a:ext cx="0" cy="0"/>
          <a:chOff x="0" y="0"/>
          <a:chExt cx="0" cy="0"/>
        </a:xfrm>
      </p:grpSpPr>
      <p:sp>
        <p:nvSpPr>
          <p:cNvPr id="370" name="Google Shape;370;g31f983ff1b3_0_1541"/>
          <p:cNvSpPr/>
          <p:nvPr/>
        </p:nvSpPr>
        <p:spPr>
          <a:xfrm>
            <a:off x="-1" y="0"/>
            <a:ext cx="6096000" cy="5334000"/>
          </a:xfrm>
          <a:custGeom>
            <a:avLst/>
            <a:gdLst/>
            <a:ahLst/>
            <a:cxnLst/>
            <a:rect l="l" t="t" r="r" b="b"/>
            <a:pathLst>
              <a:path w="10000" h="10000" extrusionOk="0">
                <a:moveTo>
                  <a:pt x="0" y="0"/>
                </a:moveTo>
                <a:lnTo>
                  <a:pt x="10000" y="0"/>
                </a:lnTo>
                <a:lnTo>
                  <a:pt x="10000" y="8019"/>
                </a:lnTo>
                <a:lnTo>
                  <a:pt x="0" y="10000"/>
                </a:lnTo>
                <a:lnTo>
                  <a:pt x="0" y="0"/>
                </a:lnTo>
                <a:close/>
              </a:path>
            </a:pathLst>
          </a:custGeom>
          <a:solidFill>
            <a:schemeClr val="dk2">
              <a:alpha val="89411"/>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71" name="Google Shape;371;g31f983ff1b3_0_1541"/>
          <p:cNvSpPr txBox="1">
            <a:spLocks noGrp="1"/>
          </p:cNvSpPr>
          <p:nvPr>
            <p:ph type="body" idx="1"/>
          </p:nvPr>
        </p:nvSpPr>
        <p:spPr>
          <a:xfrm>
            <a:off x="590243" y="908050"/>
            <a:ext cx="4785600" cy="15366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2400"/>
              <a:buNone/>
              <a:defRPr sz="3000">
                <a:solidFill>
                  <a:schemeClr val="lt2"/>
                </a:solidFill>
              </a:defRPr>
            </a:lvl1pPr>
            <a:lvl2pPr marL="914400" lvl="1" indent="-320040" algn="l">
              <a:lnSpc>
                <a:spcPct val="100000"/>
              </a:lnSpc>
              <a:spcBef>
                <a:spcPts val="600"/>
              </a:spcBef>
              <a:spcAft>
                <a:spcPts val="0"/>
              </a:spcAft>
              <a:buSzPts val="1440"/>
              <a:buChar char="►"/>
              <a:defRPr/>
            </a:lvl2pPr>
            <a:lvl3pPr marL="1371600" lvl="2" indent="-320039" algn="l">
              <a:lnSpc>
                <a:spcPct val="100000"/>
              </a:lnSpc>
              <a:spcBef>
                <a:spcPts val="600"/>
              </a:spcBef>
              <a:spcAft>
                <a:spcPts val="0"/>
              </a:spcAft>
              <a:buSzPts val="1440"/>
              <a:buChar char="►"/>
              <a:defRPr/>
            </a:lvl3pPr>
            <a:lvl4pPr marL="1828800" lvl="3" indent="-320039" algn="l">
              <a:lnSpc>
                <a:spcPct val="100000"/>
              </a:lnSpc>
              <a:spcBef>
                <a:spcPts val="600"/>
              </a:spcBef>
              <a:spcAft>
                <a:spcPts val="0"/>
              </a:spcAft>
              <a:buSzPts val="1440"/>
              <a:buChar char="►"/>
              <a:defRPr/>
            </a:lvl4pPr>
            <a:lvl5pPr marL="2286000" lvl="4" indent="-320039" algn="l">
              <a:lnSpc>
                <a:spcPct val="100000"/>
              </a:lnSpc>
              <a:spcBef>
                <a:spcPts val="600"/>
              </a:spcBef>
              <a:spcAft>
                <a:spcPts val="0"/>
              </a:spcAft>
              <a:buSzPts val="1440"/>
              <a:buChar char="►"/>
              <a:defRPr/>
            </a:lvl5pPr>
            <a:lvl6pPr marL="2743200" lvl="5" indent="-342900" algn="l">
              <a:lnSpc>
                <a:spcPct val="100000"/>
              </a:lnSpc>
              <a:spcBef>
                <a:spcPts val="60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72" name="Google Shape;372;g31f983ff1b3_0_1541"/>
          <p:cNvSpPr txBox="1">
            <a:spLocks noGrp="1"/>
          </p:cNvSpPr>
          <p:nvPr>
            <p:ph type="ftr" idx="11"/>
          </p:nvPr>
        </p:nvSpPr>
        <p:spPr>
          <a:xfrm>
            <a:off x="2676719" y="6489088"/>
            <a:ext cx="3084600" cy="18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3" name="Google Shape;373;g31f983ff1b3_0_1541"/>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cs-CZ"/>
              <a:t>‹nr.›</a:t>
            </a:fld>
            <a:endParaRPr/>
          </a:p>
        </p:txBody>
      </p:sp>
    </p:spTree>
    <p:extLst>
      <p:ext uri="{BB962C8B-B14F-4D97-AF65-F5344CB8AC3E}">
        <p14:creationId xmlns:p14="http://schemas.microsoft.com/office/powerpoint/2010/main" val="305181737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matchingName="Chapter slide no picture">
  <p:cSld name="Chapter slide no picture">
    <p:spTree>
      <p:nvGrpSpPr>
        <p:cNvPr id="1" name="Shape 374"/>
        <p:cNvGrpSpPr/>
        <p:nvPr/>
      </p:nvGrpSpPr>
      <p:grpSpPr>
        <a:xfrm>
          <a:off x="0" y="0"/>
          <a:ext cx="0" cy="0"/>
          <a:chOff x="0" y="0"/>
          <a:chExt cx="0" cy="0"/>
        </a:xfrm>
      </p:grpSpPr>
      <p:sp>
        <p:nvSpPr>
          <p:cNvPr id="375" name="Google Shape;375;g31f983ff1b3_0_1545"/>
          <p:cNvSpPr txBox="1">
            <a:spLocks noGrp="1"/>
          </p:cNvSpPr>
          <p:nvPr>
            <p:ph type="body" idx="1"/>
          </p:nvPr>
        </p:nvSpPr>
        <p:spPr>
          <a:xfrm>
            <a:off x="590242" y="2851522"/>
            <a:ext cx="5505600" cy="1202400"/>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0"/>
              </a:spcBef>
              <a:spcAft>
                <a:spcPts val="0"/>
              </a:spcAft>
              <a:buSzPts val="2880"/>
              <a:buNone/>
              <a:defRPr sz="3600" b="0" i="0" u="none" strike="noStrike" cap="none">
                <a:solidFill>
                  <a:srgbClr val="FFFFFF"/>
                </a:solidFill>
                <a:latin typeface="Arial"/>
                <a:ea typeface="Arial"/>
                <a:cs typeface="Arial"/>
                <a:sym typeface="Arial"/>
              </a:defRPr>
            </a:lvl1pPr>
            <a:lvl2pPr marL="914400" lvl="1" indent="-320040" algn="l">
              <a:lnSpc>
                <a:spcPct val="100000"/>
              </a:lnSpc>
              <a:spcBef>
                <a:spcPts val="600"/>
              </a:spcBef>
              <a:spcAft>
                <a:spcPts val="0"/>
              </a:spcAft>
              <a:buSzPts val="1440"/>
              <a:buChar char="►"/>
              <a:defRPr/>
            </a:lvl2pPr>
            <a:lvl3pPr marL="1371600" lvl="2" indent="-320039" algn="l">
              <a:lnSpc>
                <a:spcPct val="100000"/>
              </a:lnSpc>
              <a:spcBef>
                <a:spcPts val="600"/>
              </a:spcBef>
              <a:spcAft>
                <a:spcPts val="0"/>
              </a:spcAft>
              <a:buSzPts val="1440"/>
              <a:buChar char="►"/>
              <a:defRPr/>
            </a:lvl3pPr>
            <a:lvl4pPr marL="1828800" lvl="3" indent="-320039" algn="l">
              <a:lnSpc>
                <a:spcPct val="100000"/>
              </a:lnSpc>
              <a:spcBef>
                <a:spcPts val="600"/>
              </a:spcBef>
              <a:spcAft>
                <a:spcPts val="0"/>
              </a:spcAft>
              <a:buSzPts val="1440"/>
              <a:buChar char="►"/>
              <a:defRPr/>
            </a:lvl4pPr>
            <a:lvl5pPr marL="2286000" lvl="4" indent="-320039" algn="l">
              <a:lnSpc>
                <a:spcPct val="100000"/>
              </a:lnSpc>
              <a:spcBef>
                <a:spcPts val="600"/>
              </a:spcBef>
              <a:spcAft>
                <a:spcPts val="0"/>
              </a:spcAft>
              <a:buSzPts val="1440"/>
              <a:buChar char="►"/>
              <a:defRPr/>
            </a:lvl5pPr>
            <a:lvl6pPr marL="2743200" lvl="5" indent="-342900" algn="l">
              <a:lnSpc>
                <a:spcPct val="100000"/>
              </a:lnSpc>
              <a:spcBef>
                <a:spcPts val="60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76" name="Google Shape;376;g31f983ff1b3_0_1545"/>
          <p:cNvSpPr txBox="1">
            <a:spLocks noGrp="1"/>
          </p:cNvSpPr>
          <p:nvPr>
            <p:ph type="ftr" idx="11"/>
          </p:nvPr>
        </p:nvSpPr>
        <p:spPr>
          <a:xfrm>
            <a:off x="2676719" y="6489088"/>
            <a:ext cx="3084600" cy="18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7" name="Google Shape;377;g31f983ff1b3_0_1545"/>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cs-CZ"/>
              <a:t>‹nr.›</a:t>
            </a:fld>
            <a:endParaRPr/>
          </a:p>
        </p:txBody>
      </p:sp>
    </p:spTree>
    <p:extLst>
      <p:ext uri="{BB962C8B-B14F-4D97-AF65-F5344CB8AC3E}">
        <p14:creationId xmlns:p14="http://schemas.microsoft.com/office/powerpoint/2010/main" val="383003055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matchingName="Chapter slide with number">
  <p:cSld name="Chapter slide with number">
    <p:spTree>
      <p:nvGrpSpPr>
        <p:cNvPr id="1" name="Shape 378"/>
        <p:cNvGrpSpPr/>
        <p:nvPr/>
      </p:nvGrpSpPr>
      <p:grpSpPr>
        <a:xfrm>
          <a:off x="0" y="0"/>
          <a:ext cx="0" cy="0"/>
          <a:chOff x="0" y="0"/>
          <a:chExt cx="0" cy="0"/>
        </a:xfrm>
      </p:grpSpPr>
      <p:sp>
        <p:nvSpPr>
          <p:cNvPr id="379" name="Google Shape;379;g31f983ff1b3_0_1548"/>
          <p:cNvSpPr txBox="1">
            <a:spLocks noGrp="1"/>
          </p:cNvSpPr>
          <p:nvPr>
            <p:ph type="body" idx="1"/>
          </p:nvPr>
        </p:nvSpPr>
        <p:spPr>
          <a:xfrm>
            <a:off x="590243" y="-863760"/>
            <a:ext cx="4389600" cy="49176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44000"/>
              <a:buNone/>
              <a:defRPr sz="55000" b="1">
                <a:solidFill>
                  <a:srgbClr val="747480"/>
                </a:solidFill>
                <a:latin typeface="Arial"/>
                <a:ea typeface="Arial"/>
                <a:cs typeface="Arial"/>
                <a:sym typeface="Arial"/>
              </a:defRPr>
            </a:lvl1pPr>
            <a:lvl2pPr marL="914400" lvl="1" indent="-320040" algn="l">
              <a:lnSpc>
                <a:spcPct val="100000"/>
              </a:lnSpc>
              <a:spcBef>
                <a:spcPts val="600"/>
              </a:spcBef>
              <a:spcAft>
                <a:spcPts val="0"/>
              </a:spcAft>
              <a:buSzPts val="1440"/>
              <a:buChar char="►"/>
              <a:defRPr/>
            </a:lvl2pPr>
            <a:lvl3pPr marL="1371600" lvl="2" indent="-320039" algn="l">
              <a:lnSpc>
                <a:spcPct val="100000"/>
              </a:lnSpc>
              <a:spcBef>
                <a:spcPts val="600"/>
              </a:spcBef>
              <a:spcAft>
                <a:spcPts val="0"/>
              </a:spcAft>
              <a:buSzPts val="1440"/>
              <a:buChar char="►"/>
              <a:defRPr/>
            </a:lvl3pPr>
            <a:lvl4pPr marL="1828800" lvl="3" indent="-320039" algn="l">
              <a:lnSpc>
                <a:spcPct val="100000"/>
              </a:lnSpc>
              <a:spcBef>
                <a:spcPts val="600"/>
              </a:spcBef>
              <a:spcAft>
                <a:spcPts val="0"/>
              </a:spcAft>
              <a:buSzPts val="1440"/>
              <a:buChar char="►"/>
              <a:defRPr/>
            </a:lvl4pPr>
            <a:lvl5pPr marL="2286000" lvl="4" indent="-320039" algn="l">
              <a:lnSpc>
                <a:spcPct val="100000"/>
              </a:lnSpc>
              <a:spcBef>
                <a:spcPts val="600"/>
              </a:spcBef>
              <a:spcAft>
                <a:spcPts val="0"/>
              </a:spcAft>
              <a:buSzPts val="1440"/>
              <a:buChar char="►"/>
              <a:defRPr/>
            </a:lvl5pPr>
            <a:lvl6pPr marL="2743200" lvl="5" indent="-342900" algn="l">
              <a:lnSpc>
                <a:spcPct val="100000"/>
              </a:lnSpc>
              <a:spcBef>
                <a:spcPts val="60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80" name="Google Shape;380;g31f983ff1b3_0_1548"/>
          <p:cNvSpPr txBox="1">
            <a:spLocks noGrp="1"/>
          </p:cNvSpPr>
          <p:nvPr>
            <p:ph type="body" idx="2"/>
          </p:nvPr>
        </p:nvSpPr>
        <p:spPr>
          <a:xfrm>
            <a:off x="590242" y="2851522"/>
            <a:ext cx="5505600" cy="1202400"/>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0"/>
              </a:spcBef>
              <a:spcAft>
                <a:spcPts val="0"/>
              </a:spcAft>
              <a:buSzPts val="2880"/>
              <a:buNone/>
              <a:defRPr sz="3600" b="0" i="0" u="none" strike="noStrike" cap="none">
                <a:solidFill>
                  <a:srgbClr val="FFFFFF"/>
                </a:solidFill>
                <a:latin typeface="Arial"/>
                <a:ea typeface="Arial"/>
                <a:cs typeface="Arial"/>
                <a:sym typeface="Arial"/>
              </a:defRPr>
            </a:lvl1pPr>
            <a:lvl2pPr marL="914400" lvl="1" indent="-320040" algn="l">
              <a:lnSpc>
                <a:spcPct val="100000"/>
              </a:lnSpc>
              <a:spcBef>
                <a:spcPts val="600"/>
              </a:spcBef>
              <a:spcAft>
                <a:spcPts val="0"/>
              </a:spcAft>
              <a:buSzPts val="1440"/>
              <a:buChar char="►"/>
              <a:defRPr/>
            </a:lvl2pPr>
            <a:lvl3pPr marL="1371600" lvl="2" indent="-320039" algn="l">
              <a:lnSpc>
                <a:spcPct val="100000"/>
              </a:lnSpc>
              <a:spcBef>
                <a:spcPts val="600"/>
              </a:spcBef>
              <a:spcAft>
                <a:spcPts val="0"/>
              </a:spcAft>
              <a:buSzPts val="1440"/>
              <a:buChar char="►"/>
              <a:defRPr/>
            </a:lvl3pPr>
            <a:lvl4pPr marL="1828800" lvl="3" indent="-320039" algn="l">
              <a:lnSpc>
                <a:spcPct val="100000"/>
              </a:lnSpc>
              <a:spcBef>
                <a:spcPts val="600"/>
              </a:spcBef>
              <a:spcAft>
                <a:spcPts val="0"/>
              </a:spcAft>
              <a:buSzPts val="1440"/>
              <a:buChar char="►"/>
              <a:defRPr/>
            </a:lvl4pPr>
            <a:lvl5pPr marL="2286000" lvl="4" indent="-320039" algn="l">
              <a:lnSpc>
                <a:spcPct val="100000"/>
              </a:lnSpc>
              <a:spcBef>
                <a:spcPts val="600"/>
              </a:spcBef>
              <a:spcAft>
                <a:spcPts val="0"/>
              </a:spcAft>
              <a:buSzPts val="1440"/>
              <a:buChar char="►"/>
              <a:defRPr/>
            </a:lvl5pPr>
            <a:lvl6pPr marL="2743200" lvl="5" indent="-342900" algn="l">
              <a:lnSpc>
                <a:spcPct val="100000"/>
              </a:lnSpc>
              <a:spcBef>
                <a:spcPts val="60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81" name="Google Shape;381;g31f983ff1b3_0_1548"/>
          <p:cNvSpPr txBox="1">
            <a:spLocks noGrp="1"/>
          </p:cNvSpPr>
          <p:nvPr>
            <p:ph type="ftr" idx="11"/>
          </p:nvPr>
        </p:nvSpPr>
        <p:spPr>
          <a:xfrm>
            <a:off x="2676719" y="6489088"/>
            <a:ext cx="3084600" cy="18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2" name="Google Shape;382;g31f983ff1b3_0_1548"/>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74748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74748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74748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74748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74748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74748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74748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74748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74748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cs-CZ"/>
              <a:t>‹nr.›</a:t>
            </a:fld>
            <a:endParaRPr/>
          </a:p>
        </p:txBody>
      </p:sp>
    </p:spTree>
    <p:extLst>
      <p:ext uri="{BB962C8B-B14F-4D97-AF65-F5344CB8AC3E}">
        <p14:creationId xmlns:p14="http://schemas.microsoft.com/office/powerpoint/2010/main" val="359011263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matchingName="Disclaimer CZ">
  <p:cSld name="Disclaimer CZ">
    <p:spTree>
      <p:nvGrpSpPr>
        <p:cNvPr id="1" name="Shape 383"/>
        <p:cNvGrpSpPr/>
        <p:nvPr/>
      </p:nvGrpSpPr>
      <p:grpSpPr>
        <a:xfrm>
          <a:off x="0" y="0"/>
          <a:ext cx="0" cy="0"/>
          <a:chOff x="0" y="0"/>
          <a:chExt cx="0" cy="0"/>
        </a:xfrm>
      </p:grpSpPr>
      <p:pic>
        <p:nvPicPr>
          <p:cNvPr id="384" name="Google Shape;384;g31f983ff1b3_0_1552"/>
          <p:cNvPicPr preferRelativeResize="0"/>
          <p:nvPr/>
        </p:nvPicPr>
        <p:blipFill rotWithShape="1">
          <a:blip r:embed="rId2">
            <a:alphaModFix/>
          </a:blip>
          <a:srcRect/>
          <a:stretch/>
        </p:blipFill>
        <p:spPr>
          <a:xfrm>
            <a:off x="9548" y="0"/>
            <a:ext cx="12185661" cy="6854431"/>
          </a:xfrm>
          <a:prstGeom prst="rect">
            <a:avLst/>
          </a:prstGeom>
          <a:noFill/>
          <a:ln>
            <a:noFill/>
          </a:ln>
        </p:spPr>
      </p:pic>
      <p:sp>
        <p:nvSpPr>
          <p:cNvPr id="385" name="Google Shape;385;g31f983ff1b3_0_1552"/>
          <p:cNvSpPr txBox="1"/>
          <p:nvPr/>
        </p:nvSpPr>
        <p:spPr>
          <a:xfrm>
            <a:off x="590243" y="908050"/>
            <a:ext cx="3562500" cy="3007800"/>
          </a:xfrm>
          <a:prstGeom prst="rect">
            <a:avLst/>
          </a:prstGeom>
          <a:noFill/>
          <a:ln>
            <a:noFill/>
          </a:ln>
        </p:spPr>
        <p:txBody>
          <a:bodyPr spcFirstLastPara="1" wrap="square" lIns="0" tIns="36575"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cs-CZ" sz="1200" b="1" i="0" u="none" strike="noStrike" cap="none">
                <a:solidFill>
                  <a:srgbClr val="FFE600"/>
                </a:solidFill>
                <a:latin typeface="Arial"/>
                <a:ea typeface="Arial"/>
                <a:cs typeface="Arial"/>
                <a:sym typeface="Arial"/>
              </a:rPr>
              <a:t>EY  </a:t>
            </a:r>
            <a:r>
              <a:rPr lang="cs-CZ" sz="1200" b="0" i="0" u="none" strike="noStrike" cap="none">
                <a:solidFill>
                  <a:srgbClr val="FFE600"/>
                </a:solidFill>
                <a:latin typeface="Arial"/>
                <a:ea typeface="Arial"/>
                <a:cs typeface="Arial"/>
                <a:sym typeface="Arial"/>
              </a:rPr>
              <a:t>|  Building a better working world</a:t>
            </a:r>
            <a:endParaRPr sz="1200" b="0" i="0" u="none" strike="noStrike" cap="none">
              <a:solidFill>
                <a:srgbClr val="FFE600"/>
              </a:solidFill>
              <a:latin typeface="Arial"/>
              <a:ea typeface="Arial"/>
              <a:cs typeface="Arial"/>
              <a:sym typeface="Arial"/>
            </a:endParaRPr>
          </a:p>
          <a:p>
            <a:pPr marL="0" marR="0" lvl="0" indent="0" algn="l" rtl="0">
              <a:lnSpc>
                <a:spcPct val="100000"/>
              </a:lnSpc>
              <a:spcBef>
                <a:spcPts val="600"/>
              </a:spcBef>
              <a:spcAft>
                <a:spcPts val="0"/>
              </a:spcAft>
              <a:buClr>
                <a:srgbClr val="FFD200"/>
              </a:buClr>
              <a:buSzPts val="770"/>
              <a:buFont typeface="Inter Light"/>
              <a:buNone/>
            </a:pPr>
            <a:endParaRPr sz="1100" b="0"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cs-CZ" sz="1100" b="0" i="0" u="none" strike="noStrike" cap="none">
                <a:solidFill>
                  <a:srgbClr val="FFFFFF"/>
                </a:solidFill>
                <a:latin typeface="Arial"/>
                <a:ea typeface="Arial"/>
                <a:cs typeface="Arial"/>
                <a:sym typeface="Arial"/>
              </a:rPr>
              <a:t>Smyslem EY je přispívat k tomu, aby svět fungoval lépe. Proto pomáháme klientům, našim zaměstnancům </a:t>
            </a:r>
            <a:br>
              <a:rPr lang="cs-CZ" sz="1100" b="0" i="0" u="none" strike="noStrike" cap="none">
                <a:solidFill>
                  <a:srgbClr val="FFFFFF"/>
                </a:solidFill>
                <a:latin typeface="Arial"/>
                <a:ea typeface="Arial"/>
                <a:cs typeface="Arial"/>
                <a:sym typeface="Arial"/>
              </a:rPr>
            </a:br>
            <a:r>
              <a:rPr lang="cs-CZ" sz="1100" b="0" i="0" u="none" strike="noStrike" cap="none">
                <a:solidFill>
                  <a:srgbClr val="FFFFFF"/>
                </a:solidFill>
                <a:latin typeface="Arial"/>
                <a:ea typeface="Arial"/>
                <a:cs typeface="Arial"/>
                <a:sym typeface="Arial"/>
              </a:rPr>
              <a:t>i širšímu společenství vytvářet dlouhodobé hodnoty </a:t>
            </a:r>
            <a:br>
              <a:rPr lang="cs-CZ" sz="1100" b="0" i="0" u="none" strike="noStrike" cap="none">
                <a:solidFill>
                  <a:srgbClr val="FFFFFF"/>
                </a:solidFill>
                <a:latin typeface="Arial"/>
                <a:ea typeface="Arial"/>
                <a:cs typeface="Arial"/>
                <a:sym typeface="Arial"/>
              </a:rPr>
            </a:br>
            <a:r>
              <a:rPr lang="cs-CZ" sz="1100" b="0" i="0" u="none" strike="noStrike" cap="none">
                <a:solidFill>
                  <a:srgbClr val="FFFFFF"/>
                </a:solidFill>
                <a:latin typeface="Arial"/>
                <a:ea typeface="Arial"/>
                <a:cs typeface="Arial"/>
                <a:sym typeface="Arial"/>
              </a:rPr>
              <a:t>a posilovat důvěru v kapitálové trhy.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cs-CZ" sz="1100" b="0" i="0" u="none" strike="noStrike" cap="none">
                <a:solidFill>
                  <a:srgbClr val="FFFFFF"/>
                </a:solidFill>
                <a:latin typeface="Arial"/>
                <a:ea typeface="Arial"/>
                <a:cs typeface="Arial"/>
                <a:sym typeface="Arial"/>
              </a:rPr>
              <a:t>Týmy odborníků EY, vybavené nejmodernějšími technologiemi, působí ve více než 150 zemích celého světa – provádějí audity a poskytují klientům širokou poradenskou podporu, která jim umožňuje růst, transformovat se a efektivně fungovat.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cs-CZ" sz="1100" b="0" i="0" u="none" strike="noStrike" cap="none">
                <a:solidFill>
                  <a:srgbClr val="FFFFFF"/>
                </a:solidFill>
                <a:latin typeface="Arial"/>
                <a:ea typeface="Arial"/>
                <a:cs typeface="Arial"/>
                <a:sym typeface="Arial"/>
              </a:rPr>
              <a:t>Naši auditoři, konzultanti, právní a daňoví poradci </a:t>
            </a:r>
            <a:br>
              <a:rPr lang="cs-CZ" sz="1100" b="0" i="0" u="none" strike="noStrike" cap="none">
                <a:solidFill>
                  <a:srgbClr val="FFFFFF"/>
                </a:solidFill>
                <a:latin typeface="Arial"/>
                <a:ea typeface="Arial"/>
                <a:cs typeface="Arial"/>
                <a:sym typeface="Arial"/>
              </a:rPr>
            </a:br>
            <a:r>
              <a:rPr lang="cs-CZ" sz="1100" b="0" i="0" u="none" strike="noStrike" cap="none">
                <a:solidFill>
                  <a:srgbClr val="FFFFFF"/>
                </a:solidFill>
                <a:latin typeface="Arial"/>
                <a:ea typeface="Arial"/>
                <a:cs typeface="Arial"/>
                <a:sym typeface="Arial"/>
              </a:rPr>
              <a:t>i odborníci na strategické a transakční poradenství </a:t>
            </a:r>
            <a:br>
              <a:rPr lang="cs-CZ" sz="1100" b="0" i="0" u="none" strike="noStrike" cap="none">
                <a:solidFill>
                  <a:srgbClr val="FFFFFF"/>
                </a:solidFill>
                <a:latin typeface="Arial"/>
                <a:ea typeface="Arial"/>
                <a:cs typeface="Arial"/>
                <a:sym typeface="Arial"/>
              </a:rPr>
            </a:br>
            <a:r>
              <a:rPr lang="cs-CZ" sz="1100" b="0" i="0" u="none" strike="noStrike" cap="none">
                <a:solidFill>
                  <a:srgbClr val="FFFFFF"/>
                </a:solidFill>
                <a:latin typeface="Arial"/>
                <a:ea typeface="Arial"/>
                <a:cs typeface="Arial"/>
                <a:sym typeface="Arial"/>
              </a:rPr>
              <a:t>si kladou ty správné otázky a dokážou najít ty správné odpovědi na složité problémy dnešního světa.</a:t>
            </a:r>
            <a:endParaRPr sz="1400" b="0" i="0" u="none" strike="noStrike" cap="none">
              <a:solidFill>
                <a:srgbClr val="000000"/>
              </a:solidFill>
              <a:latin typeface="Arial"/>
              <a:ea typeface="Arial"/>
              <a:cs typeface="Arial"/>
              <a:sym typeface="Arial"/>
            </a:endParaRPr>
          </a:p>
        </p:txBody>
      </p:sp>
      <p:sp>
        <p:nvSpPr>
          <p:cNvPr id="386" name="Google Shape;386;g31f983ff1b3_0_1552"/>
          <p:cNvSpPr txBox="1"/>
          <p:nvPr/>
        </p:nvSpPr>
        <p:spPr>
          <a:xfrm>
            <a:off x="8293670" y="908050"/>
            <a:ext cx="3308100" cy="2790300"/>
          </a:xfrm>
          <a:prstGeom prst="rect">
            <a:avLst/>
          </a:prstGeom>
          <a:noFill/>
          <a:ln>
            <a:noFill/>
          </a:ln>
        </p:spPr>
        <p:txBody>
          <a:bodyPr spcFirstLastPara="1" wrap="square" lIns="0" tIns="36575" rIns="0" bIns="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cs-CZ" sz="800" b="0" i="0" u="none" strike="noStrike" cap="none">
                <a:solidFill>
                  <a:srgbClr val="FFFFFF"/>
                </a:solidFill>
                <a:latin typeface="Arial"/>
                <a:ea typeface="Arial"/>
                <a:cs typeface="Arial"/>
                <a:sym typeface="Arial"/>
              </a:rPr>
              <a:t>Název EY zahrnuje celosvětovou organizaci a může zahrnovat jednu </a:t>
            </a:r>
            <a:br>
              <a:rPr lang="cs-CZ" sz="800" b="0" i="0" u="none" strike="noStrike" cap="none">
                <a:solidFill>
                  <a:srgbClr val="FFFFFF"/>
                </a:solidFill>
                <a:latin typeface="Arial"/>
                <a:ea typeface="Arial"/>
                <a:cs typeface="Arial"/>
                <a:sym typeface="Arial"/>
              </a:rPr>
            </a:br>
            <a:r>
              <a:rPr lang="cs-CZ" sz="800" b="0" i="0" u="none" strike="noStrike" cap="none">
                <a:solidFill>
                  <a:srgbClr val="FFFFFF"/>
                </a:solidFill>
                <a:latin typeface="Arial"/>
                <a:ea typeface="Arial"/>
                <a:cs typeface="Arial"/>
                <a:sym typeface="Arial"/>
              </a:rPr>
              <a:t>či více členských firem Ernst &amp; Young Global Limited, z nichž každá je samostatnou právnickou osobou. Ernst &amp; Young Global Limited je britská společnost s ručením omezeným garancí, která neposkytuje služby klientům. Informace o tom, jak EY shromažďuje a používá osobní údaje, a o právech fyzických osob stanovených právními předpisy o ochraně osobních údajů jsou k dispozici na ey.com/privacy. Členské firmy EY neposkytují právní služby v zemích, kde to zákon neumožňuje. Podrobnější informace o naší organizaci najdete na našich webových stránkách ey.com.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FFFFFF"/>
              </a:buClr>
              <a:buSzPts val="800"/>
              <a:buFont typeface="Arial"/>
              <a:buNone/>
            </a:pPr>
            <a:r>
              <a:rPr lang="cs-CZ" sz="800" b="0" i="0" u="none" strike="noStrike" cap="none">
                <a:solidFill>
                  <a:srgbClr val="FFFFFF"/>
                </a:solidFill>
                <a:latin typeface="Arial"/>
                <a:ea typeface="Arial"/>
                <a:cs typeface="Arial"/>
                <a:sym typeface="Arial"/>
              </a:rPr>
              <a:t>© 2024 Ernst &amp; Young, s.r.o. | Ernst &amp; Young Audit, s.r.o. | </a:t>
            </a:r>
            <a:br>
              <a:rPr lang="cs-CZ" sz="800" b="0" i="0" u="none" strike="noStrike" cap="none">
                <a:solidFill>
                  <a:srgbClr val="FFFFFF"/>
                </a:solidFill>
                <a:latin typeface="Arial"/>
                <a:ea typeface="Arial"/>
                <a:cs typeface="Arial"/>
                <a:sym typeface="Arial"/>
              </a:rPr>
            </a:br>
            <a:r>
              <a:rPr lang="cs-CZ" sz="800" b="0" i="0" u="none" strike="noStrike" cap="none">
                <a:solidFill>
                  <a:srgbClr val="FFFFFF"/>
                </a:solidFill>
                <a:latin typeface="Arial"/>
                <a:ea typeface="Arial"/>
                <a:cs typeface="Arial"/>
                <a:sym typeface="Arial"/>
              </a:rPr>
              <a:t>E &amp; Y Valuations s.r.o. | EY Law advokátní kancelář, s.r.o.</a:t>
            </a:r>
            <a:br>
              <a:rPr lang="cs-CZ" sz="800" b="0" i="0" u="none" strike="noStrike" cap="none">
                <a:solidFill>
                  <a:srgbClr val="FFFFFF"/>
                </a:solidFill>
                <a:latin typeface="Arial"/>
                <a:ea typeface="Arial"/>
                <a:cs typeface="Arial"/>
                <a:sym typeface="Arial"/>
              </a:rPr>
            </a:br>
            <a:r>
              <a:rPr lang="cs-CZ" sz="800" b="0" i="0" u="none" strike="noStrike" cap="none">
                <a:solidFill>
                  <a:srgbClr val="FFFFFF"/>
                </a:solidFill>
                <a:latin typeface="Arial"/>
                <a:ea typeface="Arial"/>
                <a:cs typeface="Arial"/>
                <a:sym typeface="Arial"/>
              </a:rPr>
              <a:t>Všechna práva vyhrazena.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1013"/>
              </a:spcBef>
              <a:spcAft>
                <a:spcPts val="0"/>
              </a:spcAft>
              <a:buClr>
                <a:srgbClr val="FFFFFF"/>
              </a:buClr>
              <a:buSzPts val="800"/>
              <a:buFont typeface="Arial"/>
              <a:buNone/>
            </a:pPr>
            <a:r>
              <a:rPr lang="cs-CZ" sz="800" b="0" i="0" u="none" strike="noStrike" cap="none">
                <a:solidFill>
                  <a:srgbClr val="FFFFFF"/>
                </a:solidFill>
                <a:latin typeface="Arial"/>
                <a:ea typeface="Arial"/>
                <a:cs typeface="Arial"/>
                <a:sym typeface="Arial"/>
              </a:rPr>
              <a:t>Tento materiál má pouze všeobecný informační charakter, na který není možné spoléhat se jako na poskytnutí účetního, daňového ani jiného odborného poradenství. V případě potřeby se prosím obraťte </a:t>
            </a:r>
            <a:br>
              <a:rPr lang="cs-CZ" sz="800" b="0" i="0" u="none" strike="noStrike" cap="none">
                <a:solidFill>
                  <a:srgbClr val="FFFFFF"/>
                </a:solidFill>
                <a:latin typeface="Arial"/>
                <a:ea typeface="Arial"/>
                <a:cs typeface="Arial"/>
                <a:sym typeface="Arial"/>
              </a:rPr>
            </a:br>
            <a:r>
              <a:rPr lang="cs-CZ" sz="800" b="0" i="0" u="none" strike="noStrike" cap="none">
                <a:solidFill>
                  <a:srgbClr val="FFFFFF"/>
                </a:solidFill>
                <a:latin typeface="Arial"/>
                <a:ea typeface="Arial"/>
                <a:cs typeface="Arial"/>
                <a:sym typeface="Arial"/>
              </a:rPr>
              <a:t>na svého konkrétního poradce.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1013"/>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cs-CZ" sz="1100" b="0" i="0" u="none" strike="noStrike" cap="none">
                <a:solidFill>
                  <a:srgbClr val="FFFFFF"/>
                </a:solidFill>
                <a:latin typeface="Arial"/>
                <a:ea typeface="Arial"/>
                <a:cs typeface="Arial"/>
                <a:sym typeface="Arial"/>
              </a:rPr>
              <a:t>ey.com</a:t>
            </a:r>
            <a:endParaRPr sz="1400" b="0" i="0" u="none" strike="noStrike" cap="none">
              <a:solidFill>
                <a:srgbClr val="000000"/>
              </a:solidFill>
              <a:latin typeface="Arial"/>
              <a:ea typeface="Arial"/>
              <a:cs typeface="Arial"/>
              <a:sym typeface="Arial"/>
            </a:endParaRPr>
          </a:p>
        </p:txBody>
      </p:sp>
      <p:sp>
        <p:nvSpPr>
          <p:cNvPr id="387" name="Google Shape;387;g31f983ff1b3_0_1552"/>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cs-CZ"/>
              <a:t>‹nr.›</a:t>
            </a:fld>
            <a:endParaRPr/>
          </a:p>
        </p:txBody>
      </p:sp>
    </p:spTree>
    <p:extLst>
      <p:ext uri="{BB962C8B-B14F-4D97-AF65-F5344CB8AC3E}">
        <p14:creationId xmlns:p14="http://schemas.microsoft.com/office/powerpoint/2010/main" val="5425088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rge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7CF41-4700-4C0D-801F-1B8DD72EDF93}"/>
              </a:ext>
            </a:extLst>
          </p:cNvPr>
          <p:cNvSpPr>
            <a:spLocks noGrp="1"/>
          </p:cNvSpPr>
          <p:nvPr>
            <p:ph type="title" hasCustomPrompt="1"/>
          </p:nvPr>
        </p:nvSpPr>
        <p:spPr>
          <a:xfrm>
            <a:off x="441147" y="758302"/>
            <a:ext cx="8756828" cy="900000"/>
          </a:xfrm>
        </p:spPr>
        <p:txBody>
          <a:bodyPr/>
          <a:lstStyle/>
          <a:p>
            <a:r>
              <a:rPr lang="en-GB"/>
              <a:t>Click to add title</a:t>
            </a:r>
          </a:p>
        </p:txBody>
      </p:sp>
      <p:sp>
        <p:nvSpPr>
          <p:cNvPr id="5" name="Subtitle 2">
            <a:extLst>
              <a:ext uri="{FF2B5EF4-FFF2-40B4-BE49-F238E27FC236}">
                <a16:creationId xmlns:a16="http://schemas.microsoft.com/office/drawing/2014/main" id="{C0909063-9778-4715-A3E6-0483443A561E}"/>
              </a:ext>
            </a:extLst>
          </p:cNvPr>
          <p:cNvSpPr>
            <a:spLocks noGrp="1"/>
          </p:cNvSpPr>
          <p:nvPr>
            <p:ph type="subTitle" idx="13" hasCustomPrompt="1"/>
          </p:nvPr>
        </p:nvSpPr>
        <p:spPr>
          <a:xfrm>
            <a:off x="441148" y="1763788"/>
            <a:ext cx="8756828" cy="304712"/>
          </a:xfrm>
        </p:spPr>
        <p:txBody>
          <a:bodyPr/>
          <a:lstStyle>
            <a:lvl1pPr marL="0" indent="0" algn="l">
              <a:spcBef>
                <a:spcPts val="0"/>
              </a:spcBef>
              <a:spcAft>
                <a:spcPts val="0"/>
              </a:spcAft>
              <a:buFont typeface="Arial" panose="020B0604020202020204" pitchFamily="34" charset="0"/>
              <a:buChar char="​"/>
              <a:defRPr sz="2000">
                <a:solidFill>
                  <a:schemeClr val="tx1"/>
                </a:solidFill>
                <a:latin typeface="+mn-lt"/>
              </a:defRPr>
            </a:lvl1pPr>
            <a:lvl2pPr marL="0" indent="0" algn="l">
              <a:spcAft>
                <a:spcPts val="0"/>
              </a:spcAft>
              <a:buFont typeface="Arial" panose="020B0604020202020204" pitchFamily="34" charset="0"/>
              <a:buNone/>
              <a:defRPr sz="2000" b="0">
                <a:solidFill>
                  <a:schemeClr val="tx1"/>
                </a:solidFill>
                <a:latin typeface="+mn-lt"/>
              </a:defRPr>
            </a:lvl2pPr>
            <a:lvl3pPr marL="0" indent="0" algn="l">
              <a:spcAft>
                <a:spcPts val="0"/>
              </a:spcAft>
              <a:buFont typeface="Arial" panose="020B0604020202020204" pitchFamily="34" charset="0"/>
              <a:buNone/>
              <a:defRPr sz="2000" b="0">
                <a:solidFill>
                  <a:schemeClr val="tx1"/>
                </a:solidFill>
                <a:latin typeface="+mn-lt"/>
              </a:defRPr>
            </a:lvl3pPr>
            <a:lvl4pPr marL="0" indent="0" algn="l">
              <a:spcAft>
                <a:spcPts val="0"/>
              </a:spcAft>
              <a:buFont typeface="Arial" panose="020B0604020202020204" pitchFamily="34" charset="0"/>
              <a:buNone/>
              <a:defRPr sz="2000" b="0">
                <a:solidFill>
                  <a:schemeClr val="tx1"/>
                </a:solidFill>
                <a:latin typeface="+mn-lt"/>
              </a:defRPr>
            </a:lvl4pPr>
            <a:lvl5pPr marL="0" indent="0" algn="l">
              <a:spcAft>
                <a:spcPts val="0"/>
              </a:spcAft>
              <a:buFont typeface="Arial" panose="020B0604020202020204" pitchFamily="34" charset="0"/>
              <a:buNone/>
              <a:defRPr sz="2000" b="0">
                <a:solidFill>
                  <a:schemeClr val="tx1"/>
                </a:solidFill>
                <a:latin typeface="+mn-lt"/>
              </a:defRPr>
            </a:lvl5pPr>
            <a:lvl6pPr marL="0" indent="0" algn="l">
              <a:spcAft>
                <a:spcPts val="0"/>
              </a:spcAft>
              <a:buFont typeface="Arial" panose="020B0604020202020204" pitchFamily="34" charset="0"/>
              <a:buNone/>
              <a:defRPr sz="2000" b="0">
                <a:solidFill>
                  <a:schemeClr val="tx1"/>
                </a:solidFill>
                <a:latin typeface="+mn-lt"/>
              </a:defRPr>
            </a:lvl6pPr>
            <a:lvl7pPr marL="0" indent="0" algn="l">
              <a:spcAft>
                <a:spcPts val="0"/>
              </a:spcAft>
              <a:buFont typeface="Arial" panose="020B0604020202020204" pitchFamily="34" charset="0"/>
              <a:buNone/>
              <a:defRPr sz="2000" b="0">
                <a:solidFill>
                  <a:schemeClr val="tx1"/>
                </a:solidFill>
                <a:latin typeface="+mn-lt"/>
              </a:defRPr>
            </a:lvl7pPr>
            <a:lvl8pPr marL="0" indent="0" algn="l">
              <a:spcAft>
                <a:spcPts val="0"/>
              </a:spcAft>
              <a:buFont typeface="Arial" panose="020B0604020202020204" pitchFamily="34" charset="0"/>
              <a:buNone/>
              <a:defRPr sz="2000" b="0">
                <a:solidFill>
                  <a:schemeClr val="tx1"/>
                </a:solidFill>
                <a:latin typeface="+mn-lt"/>
              </a:defRPr>
            </a:lvl8pPr>
            <a:lvl9pPr marL="0" indent="0" algn="l">
              <a:spcAft>
                <a:spcPts val="0"/>
              </a:spcAft>
              <a:buFont typeface="Arial" panose="020B0604020202020204" pitchFamily="34" charset="0"/>
              <a:buNone/>
              <a:defRPr sz="2000" b="0">
                <a:solidFill>
                  <a:schemeClr val="tx1"/>
                </a:solidFill>
                <a:latin typeface="+mn-lt"/>
              </a:defRPr>
            </a:lvl9pPr>
          </a:lstStyle>
          <a:p>
            <a:r>
              <a:rPr lang="en-GB" noProof="0"/>
              <a:t>Click to add chart title, one line</a:t>
            </a:r>
            <a:endParaRPr lang="en-GB"/>
          </a:p>
        </p:txBody>
      </p:sp>
      <p:sp>
        <p:nvSpPr>
          <p:cNvPr id="3" name="Content Placeholder 2"/>
          <p:cNvSpPr>
            <a:spLocks noGrp="1"/>
          </p:cNvSpPr>
          <p:nvPr>
            <p:ph idx="1" hasCustomPrompt="1"/>
          </p:nvPr>
        </p:nvSpPr>
        <p:spPr>
          <a:xfrm>
            <a:off x="441147" y="2173986"/>
            <a:ext cx="8756828" cy="3798190"/>
          </a:xfrm>
        </p:spPr>
        <p:txBody>
          <a:bodyPr/>
          <a:lstStyle>
            <a:lvl1pPr>
              <a:defRPr/>
            </a:lvl1pPr>
            <a:lvl5pPr>
              <a:buNone/>
              <a:defRPr/>
            </a:lvl5pPr>
          </a:lstStyle>
          <a:p>
            <a:pPr lvl="0"/>
            <a:r>
              <a:rPr lang="en-GB" noProof="0"/>
              <a:t>Click icon to add chart</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Sixth level</a:t>
            </a:r>
          </a:p>
          <a:p>
            <a:pPr lvl="6"/>
            <a:r>
              <a:rPr lang="en-GB" noProof="0"/>
              <a:t>Seventh level</a:t>
            </a:r>
          </a:p>
          <a:p>
            <a:pPr lvl="7"/>
            <a:r>
              <a:rPr lang="en-GB" noProof="0"/>
              <a:t>Eighth level</a:t>
            </a:r>
          </a:p>
          <a:p>
            <a:pPr lvl="8"/>
            <a:r>
              <a:rPr lang="en-GB" noProof="0"/>
              <a:t>Ninth level</a:t>
            </a:r>
          </a:p>
        </p:txBody>
      </p:sp>
      <p:sp>
        <p:nvSpPr>
          <p:cNvPr id="8" name="Date Placeholder 7">
            <a:extLst>
              <a:ext uri="{FF2B5EF4-FFF2-40B4-BE49-F238E27FC236}">
                <a16:creationId xmlns:a16="http://schemas.microsoft.com/office/drawing/2014/main" id="{6B49660F-B2FB-4041-2653-C61DAA5A1720}"/>
              </a:ext>
            </a:extLst>
          </p:cNvPr>
          <p:cNvSpPr>
            <a:spLocks noGrp="1"/>
          </p:cNvSpPr>
          <p:nvPr>
            <p:ph type="dt" sz="half" idx="10"/>
          </p:nvPr>
        </p:nvSpPr>
        <p:spPr/>
        <p:txBody>
          <a:bodyPr/>
          <a:lstStyle/>
          <a:p>
            <a:fld id="{2A8978F0-1E1D-4376-B25D-98976EE87D75}" type="datetime4">
              <a:rPr lang="en-GB" smtClean="0"/>
              <a:t>07 October 2025</a:t>
            </a:fld>
            <a:endParaRPr lang="en-GB"/>
          </a:p>
        </p:txBody>
      </p:sp>
      <p:sp>
        <p:nvSpPr>
          <p:cNvPr id="9" name="Footer Placeholder 8">
            <a:extLst>
              <a:ext uri="{FF2B5EF4-FFF2-40B4-BE49-F238E27FC236}">
                <a16:creationId xmlns:a16="http://schemas.microsoft.com/office/drawing/2014/main" id="{BD8EA3FD-C1FD-6A92-B851-3CA9A5AC7C33}"/>
              </a:ext>
            </a:extLst>
          </p:cNvPr>
          <p:cNvSpPr>
            <a:spLocks noGrp="1"/>
          </p:cNvSpPr>
          <p:nvPr>
            <p:ph type="ftr" sz="quarter" idx="11"/>
          </p:nvPr>
        </p:nvSpPr>
        <p:spPr/>
        <p:txBody>
          <a:bodyPr/>
          <a:lstStyle/>
          <a:p>
            <a:endParaRPr lang="en-GB"/>
          </a:p>
        </p:txBody>
      </p:sp>
      <p:sp>
        <p:nvSpPr>
          <p:cNvPr id="10" name="Slide Number Placeholder 9">
            <a:extLst>
              <a:ext uri="{FF2B5EF4-FFF2-40B4-BE49-F238E27FC236}">
                <a16:creationId xmlns:a16="http://schemas.microsoft.com/office/drawing/2014/main" id="{438DC114-746C-3747-B023-3D61439FC1B6}"/>
              </a:ext>
            </a:extLst>
          </p:cNvPr>
          <p:cNvSpPr>
            <a:spLocks noGrp="1"/>
          </p:cNvSpPr>
          <p:nvPr>
            <p:ph type="sldNum" sz="quarter" idx="12"/>
          </p:nvPr>
        </p:nvSpPr>
        <p:spPr/>
        <p:txBody>
          <a:bodyPr/>
          <a:lstStyle/>
          <a:p>
            <a:fld id="{23AA811B-2EBD-4900-905E-5BE206449611}" type="slidenum">
              <a:rPr lang="en-GB" smtClean="0"/>
              <a:pPr/>
              <a:t>‹nr.›</a:t>
            </a:fld>
            <a:endParaRPr lang="en-GB"/>
          </a:p>
        </p:txBody>
      </p:sp>
    </p:spTree>
    <p:extLst>
      <p:ext uri="{BB962C8B-B14F-4D97-AF65-F5344CB8AC3E}">
        <p14:creationId xmlns:p14="http://schemas.microsoft.com/office/powerpoint/2010/main" val="38156744"/>
      </p:ext>
    </p:extLst>
  </p:cSld>
  <p:clrMapOvr>
    <a:masterClrMapping/>
  </p:clrMapOvr>
  <p:extLst>
    <p:ext uri="{DCECCB84-F9BA-43D5-87BE-67443E8EF086}">
      <p15:sldGuideLst xmlns:p15="http://schemas.microsoft.com/office/powerpoint/2012/main">
        <p15:guide id="1" pos="3174" userDrawn="1">
          <p15:clr>
            <a:srgbClr val="A4A3A4"/>
          </p15:clr>
        </p15:guide>
        <p15:guide id="2" pos="2898" userDrawn="1">
          <p15:clr>
            <a:srgbClr val="A4A3A4"/>
          </p15:clr>
        </p15:guide>
        <p15:guide id="3" pos="5794" userDrawn="1">
          <p15:clr>
            <a:srgbClr val="A4A3A4"/>
          </p15:clr>
        </p15:guide>
        <p15:guide id="4" pos="6072" userDrawn="1">
          <p15:clr>
            <a:srgbClr val="A4A3A4"/>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matchingName="Disclaimer ENG">
  <p:cSld name="Disclaimer ENG">
    <p:spTree>
      <p:nvGrpSpPr>
        <p:cNvPr id="1" name="Shape 388"/>
        <p:cNvGrpSpPr/>
        <p:nvPr/>
      </p:nvGrpSpPr>
      <p:grpSpPr>
        <a:xfrm>
          <a:off x="0" y="0"/>
          <a:ext cx="0" cy="0"/>
          <a:chOff x="0" y="0"/>
          <a:chExt cx="0" cy="0"/>
        </a:xfrm>
      </p:grpSpPr>
      <p:pic>
        <p:nvPicPr>
          <p:cNvPr id="389" name="Google Shape;389;g31f983ff1b3_0_1556"/>
          <p:cNvPicPr preferRelativeResize="0"/>
          <p:nvPr/>
        </p:nvPicPr>
        <p:blipFill rotWithShape="1">
          <a:blip r:embed="rId2">
            <a:alphaModFix/>
          </a:blip>
          <a:srcRect/>
          <a:stretch/>
        </p:blipFill>
        <p:spPr>
          <a:xfrm>
            <a:off x="9548" y="0"/>
            <a:ext cx="12185661" cy="6854431"/>
          </a:xfrm>
          <a:prstGeom prst="rect">
            <a:avLst/>
          </a:prstGeom>
          <a:noFill/>
          <a:ln>
            <a:noFill/>
          </a:ln>
        </p:spPr>
      </p:pic>
      <p:sp>
        <p:nvSpPr>
          <p:cNvPr id="390" name="Google Shape;390;g31f983ff1b3_0_1556"/>
          <p:cNvSpPr txBox="1"/>
          <p:nvPr/>
        </p:nvSpPr>
        <p:spPr>
          <a:xfrm>
            <a:off x="590243" y="908050"/>
            <a:ext cx="3203400" cy="2669100"/>
          </a:xfrm>
          <a:prstGeom prst="rect">
            <a:avLst/>
          </a:prstGeom>
          <a:noFill/>
          <a:ln>
            <a:noFill/>
          </a:ln>
        </p:spPr>
        <p:txBody>
          <a:bodyPr spcFirstLastPara="1" wrap="square" lIns="0" tIns="36575"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cs-CZ" sz="1200" b="1" i="0" u="none" strike="noStrike" cap="none">
                <a:solidFill>
                  <a:srgbClr val="FFE600"/>
                </a:solidFill>
                <a:latin typeface="Arial"/>
                <a:ea typeface="Arial"/>
                <a:cs typeface="Arial"/>
                <a:sym typeface="Arial"/>
              </a:rPr>
              <a:t>EY  </a:t>
            </a:r>
            <a:r>
              <a:rPr lang="cs-CZ" sz="1200" b="0" i="0" u="none" strike="noStrike" cap="none">
                <a:solidFill>
                  <a:srgbClr val="FFE600"/>
                </a:solidFill>
                <a:latin typeface="Arial"/>
                <a:ea typeface="Arial"/>
                <a:cs typeface="Arial"/>
                <a:sym typeface="Arial"/>
              </a:rPr>
              <a:t>|  Building a better working world</a:t>
            </a:r>
            <a:endParaRPr sz="1200" b="0" i="0" u="none" strike="noStrike" cap="none">
              <a:solidFill>
                <a:srgbClr val="FFE600"/>
              </a:solidFill>
              <a:latin typeface="Arial"/>
              <a:ea typeface="Arial"/>
              <a:cs typeface="Arial"/>
              <a:sym typeface="Arial"/>
            </a:endParaRPr>
          </a:p>
          <a:p>
            <a:pPr marL="0" marR="0" lvl="0" indent="0" algn="l" rtl="0">
              <a:lnSpc>
                <a:spcPct val="100000"/>
              </a:lnSpc>
              <a:spcBef>
                <a:spcPts val="600"/>
              </a:spcBef>
              <a:spcAft>
                <a:spcPts val="0"/>
              </a:spcAft>
              <a:buClr>
                <a:srgbClr val="FFD200"/>
              </a:buClr>
              <a:buSzPts val="770"/>
              <a:buFont typeface="Inter Light"/>
              <a:buNone/>
            </a:pPr>
            <a:endParaRPr sz="1100" b="0"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cs-CZ" sz="1100" b="0" i="0" u="none" strike="noStrike" cap="none">
                <a:solidFill>
                  <a:srgbClr val="FFFFFF"/>
                </a:solidFill>
                <a:latin typeface="Arial"/>
                <a:ea typeface="Arial"/>
                <a:cs typeface="Arial"/>
                <a:sym typeface="Arial"/>
              </a:rPr>
              <a:t>EY exists to build a better working world, helping </a:t>
            </a:r>
            <a:br>
              <a:rPr lang="cs-CZ" sz="1100" b="0" i="0" u="none" strike="noStrike" cap="none">
                <a:solidFill>
                  <a:srgbClr val="FFFFFF"/>
                </a:solidFill>
                <a:latin typeface="Arial"/>
                <a:ea typeface="Arial"/>
                <a:cs typeface="Arial"/>
                <a:sym typeface="Arial"/>
              </a:rPr>
            </a:br>
            <a:r>
              <a:rPr lang="cs-CZ" sz="1100" b="0" i="0" u="none" strike="noStrike" cap="none">
                <a:solidFill>
                  <a:srgbClr val="FFFFFF"/>
                </a:solidFill>
                <a:latin typeface="Arial"/>
                <a:ea typeface="Arial"/>
                <a:cs typeface="Arial"/>
                <a:sym typeface="Arial"/>
              </a:rPr>
              <a:t>to create long-term value for clients, people </a:t>
            </a:r>
            <a:br>
              <a:rPr lang="cs-CZ" sz="1100" b="0" i="0" u="none" strike="noStrike" cap="none">
                <a:solidFill>
                  <a:srgbClr val="FFFFFF"/>
                </a:solidFill>
                <a:latin typeface="Arial"/>
                <a:ea typeface="Arial"/>
                <a:cs typeface="Arial"/>
                <a:sym typeface="Arial"/>
              </a:rPr>
            </a:br>
            <a:r>
              <a:rPr lang="cs-CZ" sz="1100" b="0" i="0" u="none" strike="noStrike" cap="none">
                <a:solidFill>
                  <a:srgbClr val="FFFFFF"/>
                </a:solidFill>
                <a:latin typeface="Arial"/>
                <a:ea typeface="Arial"/>
                <a:cs typeface="Arial"/>
                <a:sym typeface="Arial"/>
              </a:rPr>
              <a:t>and society and build trust in the capital markets.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cs-CZ" sz="1100" b="0" i="0" u="none" strike="noStrike" cap="none">
                <a:solidFill>
                  <a:srgbClr val="FFFFFF"/>
                </a:solidFill>
                <a:latin typeface="Arial"/>
                <a:ea typeface="Arial"/>
                <a:cs typeface="Arial"/>
                <a:sym typeface="Arial"/>
              </a:rPr>
              <a:t>Enabled by data and technology, diverse EY teams in over 150 countries provide trust through assurance and help clients grow, transform </a:t>
            </a:r>
            <a:br>
              <a:rPr lang="cs-CZ" sz="1100" b="0" i="0" u="none" strike="noStrike" cap="none">
                <a:solidFill>
                  <a:srgbClr val="FFFFFF"/>
                </a:solidFill>
                <a:latin typeface="Arial"/>
                <a:ea typeface="Arial"/>
                <a:cs typeface="Arial"/>
                <a:sym typeface="Arial"/>
              </a:rPr>
            </a:br>
            <a:r>
              <a:rPr lang="cs-CZ" sz="1100" b="0" i="0" u="none" strike="noStrike" cap="none">
                <a:solidFill>
                  <a:srgbClr val="FFFFFF"/>
                </a:solidFill>
                <a:latin typeface="Arial"/>
                <a:ea typeface="Arial"/>
                <a:cs typeface="Arial"/>
                <a:sym typeface="Arial"/>
              </a:rPr>
              <a:t>and operate.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cs-CZ" sz="1100" b="0" i="0" u="none" strike="noStrike" cap="none">
                <a:solidFill>
                  <a:srgbClr val="FFFFFF"/>
                </a:solidFill>
                <a:latin typeface="Arial"/>
                <a:ea typeface="Arial"/>
                <a:cs typeface="Arial"/>
                <a:sym typeface="Arial"/>
              </a:rPr>
              <a:t>Working across assurance, consulting, law, strategy, tax and transactions, EY teams ask better questions to find new answers for the complex issues facing our world today.</a:t>
            </a:r>
            <a:endParaRPr sz="1400" b="0" i="0" u="none" strike="noStrike" cap="none">
              <a:solidFill>
                <a:srgbClr val="000000"/>
              </a:solidFill>
              <a:latin typeface="Arial"/>
              <a:ea typeface="Arial"/>
              <a:cs typeface="Arial"/>
              <a:sym typeface="Arial"/>
            </a:endParaRPr>
          </a:p>
        </p:txBody>
      </p:sp>
      <p:sp>
        <p:nvSpPr>
          <p:cNvPr id="391" name="Google Shape;391;g31f983ff1b3_0_1556"/>
          <p:cNvSpPr txBox="1"/>
          <p:nvPr/>
        </p:nvSpPr>
        <p:spPr>
          <a:xfrm>
            <a:off x="8398288" y="908050"/>
            <a:ext cx="3203400" cy="2414100"/>
          </a:xfrm>
          <a:prstGeom prst="rect">
            <a:avLst/>
          </a:prstGeom>
          <a:noFill/>
          <a:ln>
            <a:noFill/>
          </a:ln>
        </p:spPr>
        <p:txBody>
          <a:bodyPr spcFirstLastPara="1" wrap="square" lIns="0" tIns="36575" rIns="0" bIns="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cs-CZ" sz="800" b="0" i="0" u="none" strike="noStrike" cap="none">
                <a:solidFill>
                  <a:srgbClr val="FFFFFF"/>
                </a:solidFill>
                <a:latin typeface="Arial"/>
                <a:ea typeface="Arial"/>
                <a:cs typeface="Arial"/>
                <a:sym typeface="Arial"/>
              </a:rPr>
              <a:t>EY refers to the global organization, and may refer to one or more, </a:t>
            </a:r>
            <a:br>
              <a:rPr lang="cs-CZ" sz="800" b="0" i="0" u="none" strike="noStrike" cap="none">
                <a:solidFill>
                  <a:srgbClr val="FFFFFF"/>
                </a:solidFill>
                <a:latin typeface="Arial"/>
                <a:ea typeface="Arial"/>
                <a:cs typeface="Arial"/>
                <a:sym typeface="Arial"/>
              </a:rPr>
            </a:br>
            <a:r>
              <a:rPr lang="cs-CZ" sz="800" b="0" i="0" u="none" strike="noStrike" cap="none">
                <a:solidFill>
                  <a:srgbClr val="FFFFFF"/>
                </a:solidFill>
                <a:latin typeface="Arial"/>
                <a:ea typeface="Arial"/>
                <a:cs typeface="Arial"/>
                <a:sym typeface="Arial"/>
              </a:rPr>
              <a:t>of the member firms of Ernst &amp; Young Global Limited, each of which is a separate legal entity. Ernst &amp; Young Global Limited, a UK company limited by guarantee, does not provide services to clients. Information about how EY collects and uses personal data and a description of the rights individuals have under data protection legislation are available via ey.com/privacy. EY member firms do not practice law where prohibited by local laws. For more information about our organization, please visit ey.com.</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FFFFFF"/>
              </a:buClr>
              <a:buSzPts val="800"/>
              <a:buFont typeface="Arial"/>
              <a:buNone/>
            </a:pPr>
            <a:r>
              <a:rPr lang="cs-CZ" sz="800" b="0" i="0" u="none" strike="noStrike" cap="none">
                <a:solidFill>
                  <a:srgbClr val="FFFFFF"/>
                </a:solidFill>
                <a:latin typeface="Arial"/>
                <a:ea typeface="Arial"/>
                <a:cs typeface="Arial"/>
                <a:sym typeface="Arial"/>
              </a:rPr>
              <a:t>© 2023 Ernst &amp; Young, s.r.o. | Ernst &amp; Young Audit, s.r.o. | </a:t>
            </a:r>
            <a:br>
              <a:rPr lang="cs-CZ" sz="800" b="0" i="0" u="none" strike="noStrike" cap="none">
                <a:solidFill>
                  <a:srgbClr val="FFFFFF"/>
                </a:solidFill>
                <a:latin typeface="Arial"/>
                <a:ea typeface="Arial"/>
                <a:cs typeface="Arial"/>
                <a:sym typeface="Arial"/>
              </a:rPr>
            </a:br>
            <a:r>
              <a:rPr lang="cs-CZ" sz="800" b="0" i="0" u="none" strike="noStrike" cap="none">
                <a:solidFill>
                  <a:srgbClr val="FFFFFF"/>
                </a:solidFill>
                <a:latin typeface="Arial"/>
                <a:ea typeface="Arial"/>
                <a:cs typeface="Arial"/>
                <a:sym typeface="Arial"/>
              </a:rPr>
              <a:t>E &amp; Y Valuations s.r.o. | EY Law advokátní kancelář, s.r.o.</a:t>
            </a:r>
            <a:br>
              <a:rPr lang="cs-CZ" sz="800" b="0" i="0" u="none" strike="noStrike" cap="none">
                <a:solidFill>
                  <a:srgbClr val="FFFFFF"/>
                </a:solidFill>
                <a:latin typeface="Arial"/>
                <a:ea typeface="Arial"/>
                <a:cs typeface="Arial"/>
                <a:sym typeface="Arial"/>
              </a:rPr>
            </a:br>
            <a:r>
              <a:rPr lang="cs-CZ" sz="800" b="0" i="0" u="none" strike="noStrike" cap="none">
                <a:solidFill>
                  <a:srgbClr val="FFFFFF"/>
                </a:solidFill>
                <a:latin typeface="Arial"/>
                <a:ea typeface="Arial"/>
                <a:cs typeface="Arial"/>
                <a:sym typeface="Arial"/>
              </a:rPr>
              <a:t>All Rights Reserved.</a:t>
            </a:r>
            <a:endParaRPr sz="800" b="0" i="0" u="none" strike="noStrike" cap="none">
              <a:solidFill>
                <a:srgbClr val="FFFFFF"/>
              </a:solidFill>
              <a:latin typeface="Arial"/>
              <a:ea typeface="Arial"/>
              <a:cs typeface="Arial"/>
              <a:sym typeface="Arial"/>
            </a:endParaRPr>
          </a:p>
          <a:p>
            <a:pPr marL="0" marR="0" lvl="0" indent="0" algn="l" rtl="0">
              <a:lnSpc>
                <a:spcPct val="100000"/>
              </a:lnSpc>
              <a:spcBef>
                <a:spcPts val="1013"/>
              </a:spcBef>
              <a:spcAft>
                <a:spcPts val="0"/>
              </a:spcAft>
              <a:buClr>
                <a:srgbClr val="000000"/>
              </a:buClr>
              <a:buSzPts val="800"/>
              <a:buFont typeface="Arial"/>
              <a:buNone/>
            </a:pPr>
            <a:r>
              <a:rPr lang="cs-CZ" sz="800" b="0" i="0" u="none" strike="noStrike" cap="none">
                <a:solidFill>
                  <a:srgbClr val="FFFFFF"/>
                </a:solidFill>
                <a:latin typeface="Arial"/>
                <a:ea typeface="Arial"/>
                <a:cs typeface="Arial"/>
                <a:sym typeface="Arial"/>
              </a:rPr>
              <a:t>This material has been prepared for general informational purposes only and is not intended to be relied upon as accounting, tax or other professional advice. Please refer to your advisors for specific advice.</a:t>
            </a:r>
            <a:endParaRPr sz="800" b="0"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cs-CZ" sz="1100" b="0" i="0" u="none" strike="noStrike" cap="none">
                <a:solidFill>
                  <a:srgbClr val="FFFFFF"/>
                </a:solidFill>
                <a:latin typeface="Arial"/>
                <a:ea typeface="Arial"/>
                <a:cs typeface="Arial"/>
                <a:sym typeface="Arial"/>
              </a:rPr>
              <a:t>ey.com</a:t>
            </a:r>
            <a:endParaRPr sz="1400" b="0" i="0" u="none" strike="noStrike" cap="none">
              <a:solidFill>
                <a:srgbClr val="000000"/>
              </a:solidFill>
              <a:latin typeface="Arial"/>
              <a:ea typeface="Arial"/>
              <a:cs typeface="Arial"/>
              <a:sym typeface="Arial"/>
            </a:endParaRPr>
          </a:p>
        </p:txBody>
      </p:sp>
      <p:sp>
        <p:nvSpPr>
          <p:cNvPr id="392" name="Google Shape;392;g31f983ff1b3_0_1556"/>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cs-CZ"/>
              <a:t>‹nr.›</a:t>
            </a:fld>
            <a:endParaRPr/>
          </a:p>
        </p:txBody>
      </p:sp>
    </p:spTree>
    <p:extLst>
      <p:ext uri="{BB962C8B-B14F-4D97-AF65-F5344CB8AC3E}">
        <p14:creationId xmlns:p14="http://schemas.microsoft.com/office/powerpoint/2010/main" val="158435204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matchingName="Empty">
  <p:cSld name="Empty">
    <p:spTree>
      <p:nvGrpSpPr>
        <p:cNvPr id="1" name="Shape 393"/>
        <p:cNvGrpSpPr/>
        <p:nvPr/>
      </p:nvGrpSpPr>
      <p:grpSpPr>
        <a:xfrm>
          <a:off x="0" y="0"/>
          <a:ext cx="0" cy="0"/>
          <a:chOff x="0" y="0"/>
          <a:chExt cx="0" cy="0"/>
        </a:xfrm>
      </p:grpSpPr>
      <p:sp>
        <p:nvSpPr>
          <p:cNvPr id="394" name="Google Shape;394;g31f983ff1b3_0_1560"/>
          <p:cNvSpPr txBox="1">
            <a:spLocks noGrp="1"/>
          </p:cNvSpPr>
          <p:nvPr>
            <p:ph type="ftr" idx="11"/>
          </p:nvPr>
        </p:nvSpPr>
        <p:spPr>
          <a:xfrm>
            <a:off x="2676719" y="6489088"/>
            <a:ext cx="3084600" cy="18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5" name="Google Shape;395;g31f983ff1b3_0_1560"/>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cs-CZ"/>
              <a:t>‹nr.›</a:t>
            </a:fld>
            <a:endParaRPr/>
          </a:p>
        </p:txBody>
      </p:sp>
    </p:spTree>
    <p:extLst>
      <p:ext uri="{BB962C8B-B14F-4D97-AF65-F5344CB8AC3E}">
        <p14:creationId xmlns:p14="http://schemas.microsoft.com/office/powerpoint/2010/main" val="96614346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Úvodní snímek" type="title">
  <p:cSld name="Úvodní snímek">
    <p:spTree>
      <p:nvGrpSpPr>
        <p:cNvPr id="1" name="Shape 396"/>
        <p:cNvGrpSpPr/>
        <p:nvPr/>
      </p:nvGrpSpPr>
      <p:grpSpPr>
        <a:xfrm>
          <a:off x="0" y="0"/>
          <a:ext cx="0" cy="0"/>
          <a:chOff x="0" y="0"/>
          <a:chExt cx="0" cy="0"/>
        </a:xfrm>
      </p:grpSpPr>
      <p:sp>
        <p:nvSpPr>
          <p:cNvPr id="397" name="Google Shape;397;g31f983ff1b3_0_1562"/>
          <p:cNvSpPr txBox="1">
            <a:spLocks noGrp="1"/>
          </p:cNvSpPr>
          <p:nvPr>
            <p:ph type="ctrTitle"/>
          </p:nvPr>
        </p:nvSpPr>
        <p:spPr>
          <a:xfrm>
            <a:off x="1524000" y="1122363"/>
            <a:ext cx="9144000" cy="2387700"/>
          </a:xfrm>
          <a:prstGeom prst="rect">
            <a:avLst/>
          </a:prstGeom>
          <a:noFill/>
          <a:ln>
            <a:noFill/>
          </a:ln>
        </p:spPr>
        <p:txBody>
          <a:bodyPr spcFirstLastPara="1" wrap="square" lIns="0" tIns="0" rIns="0" bIns="0" anchor="b" anchorCtr="0">
            <a:noAutofit/>
          </a:bodyPr>
          <a:lstStyle>
            <a:lvl1pPr lvl="0" algn="ctr">
              <a:lnSpc>
                <a:spcPct val="85000"/>
              </a:lnSpc>
              <a:spcBef>
                <a:spcPts val="0"/>
              </a:spcBef>
              <a:spcAft>
                <a:spcPts val="0"/>
              </a:spcAft>
              <a:buClr>
                <a:schemeClr val="lt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8" name="Google Shape;398;g31f983ff1b3_0_1562"/>
          <p:cNvSpPr txBox="1">
            <a:spLocks noGrp="1"/>
          </p:cNvSpPr>
          <p:nvPr>
            <p:ph type="subTitle" idx="1"/>
          </p:nvPr>
        </p:nvSpPr>
        <p:spPr>
          <a:xfrm>
            <a:off x="1524000" y="3602038"/>
            <a:ext cx="9144000" cy="16557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1920"/>
              <a:buNone/>
              <a:defRPr sz="2400"/>
            </a:lvl1pPr>
            <a:lvl2pPr lvl="1" algn="ctr">
              <a:lnSpc>
                <a:spcPct val="100000"/>
              </a:lnSpc>
              <a:spcBef>
                <a:spcPts val="600"/>
              </a:spcBef>
              <a:spcAft>
                <a:spcPts val="0"/>
              </a:spcAft>
              <a:buSzPts val="1600"/>
              <a:buNone/>
              <a:defRPr sz="2000"/>
            </a:lvl2pPr>
            <a:lvl3pPr lvl="2" algn="ctr">
              <a:lnSpc>
                <a:spcPct val="100000"/>
              </a:lnSpc>
              <a:spcBef>
                <a:spcPts val="600"/>
              </a:spcBef>
              <a:spcAft>
                <a:spcPts val="0"/>
              </a:spcAft>
              <a:buSzPts val="1440"/>
              <a:buNone/>
              <a:defRPr sz="1800"/>
            </a:lvl3pPr>
            <a:lvl4pPr lvl="3" algn="ctr">
              <a:lnSpc>
                <a:spcPct val="100000"/>
              </a:lnSpc>
              <a:spcBef>
                <a:spcPts val="600"/>
              </a:spcBef>
              <a:spcAft>
                <a:spcPts val="0"/>
              </a:spcAft>
              <a:buSzPts val="1280"/>
              <a:buNone/>
              <a:defRPr sz="1600"/>
            </a:lvl4pPr>
            <a:lvl5pPr lvl="4" algn="ctr">
              <a:lnSpc>
                <a:spcPct val="100000"/>
              </a:lnSpc>
              <a:spcBef>
                <a:spcPts val="600"/>
              </a:spcBef>
              <a:spcAft>
                <a:spcPts val="0"/>
              </a:spcAft>
              <a:buSzPts val="1280"/>
              <a:buNone/>
              <a:defRPr sz="1600"/>
            </a:lvl5pPr>
            <a:lvl6pPr lvl="5" algn="ctr">
              <a:lnSpc>
                <a:spcPct val="100000"/>
              </a:lnSpc>
              <a:spcBef>
                <a:spcPts val="600"/>
              </a:spcBef>
              <a:spcAft>
                <a:spcPts val="0"/>
              </a:spcAft>
              <a:buClr>
                <a:schemeClr val="dk1"/>
              </a:buClr>
              <a:buSzPts val="1600"/>
              <a:buNone/>
              <a:defRPr sz="1600"/>
            </a:lvl6pPr>
            <a:lvl7pPr lvl="6" algn="ctr">
              <a:lnSpc>
                <a:spcPct val="100000"/>
              </a:lnSpc>
              <a:spcBef>
                <a:spcPts val="320"/>
              </a:spcBef>
              <a:spcAft>
                <a:spcPts val="0"/>
              </a:spcAft>
              <a:buClr>
                <a:schemeClr val="dk1"/>
              </a:buClr>
              <a:buSzPts val="1600"/>
              <a:buNone/>
              <a:defRPr sz="1600"/>
            </a:lvl7pPr>
            <a:lvl8pPr lvl="7" algn="ctr">
              <a:lnSpc>
                <a:spcPct val="100000"/>
              </a:lnSpc>
              <a:spcBef>
                <a:spcPts val="320"/>
              </a:spcBef>
              <a:spcAft>
                <a:spcPts val="0"/>
              </a:spcAft>
              <a:buClr>
                <a:schemeClr val="dk1"/>
              </a:buClr>
              <a:buSzPts val="1600"/>
              <a:buNone/>
              <a:defRPr sz="1600"/>
            </a:lvl8pPr>
            <a:lvl9pPr lvl="8" algn="ctr">
              <a:lnSpc>
                <a:spcPct val="100000"/>
              </a:lnSpc>
              <a:spcBef>
                <a:spcPts val="320"/>
              </a:spcBef>
              <a:spcAft>
                <a:spcPts val="0"/>
              </a:spcAft>
              <a:buClr>
                <a:schemeClr val="dk1"/>
              </a:buClr>
              <a:buSzPts val="1600"/>
              <a:buNone/>
              <a:defRPr sz="1600"/>
            </a:lvl9pPr>
          </a:lstStyle>
          <a:p>
            <a:endParaRPr/>
          </a:p>
        </p:txBody>
      </p:sp>
      <p:sp>
        <p:nvSpPr>
          <p:cNvPr id="399" name="Google Shape;399;g31f983ff1b3_0_1562"/>
          <p:cNvSpPr txBox="1">
            <a:spLocks noGrp="1"/>
          </p:cNvSpPr>
          <p:nvPr>
            <p:ph type="dt" idx="10"/>
          </p:nvPr>
        </p:nvSpPr>
        <p:spPr>
          <a:xfrm>
            <a:off x="0" y="0"/>
            <a:ext cx="29985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Inter Light"/>
                <a:ea typeface="Inter Light"/>
                <a:cs typeface="Inter Light"/>
                <a:sym typeface="Inter Ligh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Inter Light"/>
                <a:ea typeface="Inter Light"/>
                <a:cs typeface="Inter Light"/>
                <a:sym typeface="Inter Light"/>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Inter Light"/>
                <a:ea typeface="Inter Light"/>
                <a:cs typeface="Inter Light"/>
                <a:sym typeface="Inter Light"/>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Inter Light"/>
                <a:ea typeface="Inter Light"/>
                <a:cs typeface="Inter Light"/>
                <a:sym typeface="Inter Light"/>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Inter Light"/>
                <a:ea typeface="Inter Light"/>
                <a:cs typeface="Inter Light"/>
                <a:sym typeface="Inter Light"/>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Inter Light"/>
                <a:ea typeface="Inter Light"/>
                <a:cs typeface="Inter Light"/>
                <a:sym typeface="Inter Light"/>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Inter Light"/>
                <a:ea typeface="Inter Light"/>
                <a:cs typeface="Inter Light"/>
                <a:sym typeface="Inter Light"/>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Inter Light"/>
                <a:ea typeface="Inter Light"/>
                <a:cs typeface="Inter Light"/>
                <a:sym typeface="Inter Light"/>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Inter Light"/>
                <a:ea typeface="Inter Light"/>
                <a:cs typeface="Inter Light"/>
                <a:sym typeface="Inter Light"/>
              </a:defRPr>
            </a:lvl9pPr>
          </a:lstStyle>
          <a:p>
            <a:endParaRPr/>
          </a:p>
        </p:txBody>
      </p:sp>
      <p:sp>
        <p:nvSpPr>
          <p:cNvPr id="400" name="Google Shape;400;g31f983ff1b3_0_1562"/>
          <p:cNvSpPr txBox="1">
            <a:spLocks noGrp="1"/>
          </p:cNvSpPr>
          <p:nvPr>
            <p:ph type="ftr" idx="11"/>
          </p:nvPr>
        </p:nvSpPr>
        <p:spPr>
          <a:xfrm>
            <a:off x="2676719" y="6489088"/>
            <a:ext cx="3084600" cy="18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1" name="Google Shape;401;g31f983ff1b3_0_1562"/>
          <p:cNvSpPr txBox="1">
            <a:spLocks noGrp="1"/>
          </p:cNvSpPr>
          <p:nvPr>
            <p:ph type="sldNum" idx="12"/>
          </p:nvPr>
        </p:nvSpPr>
        <p:spPr>
          <a:xfrm>
            <a:off x="0" y="0"/>
            <a:ext cx="2998500" cy="3000000"/>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Inter Light"/>
                <a:ea typeface="Inter Light"/>
                <a:cs typeface="Inter Light"/>
                <a:sym typeface="Inter Light"/>
              </a:defRPr>
            </a:lvl1pPr>
            <a:lvl2pPr marL="0" marR="0" lvl="1"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Inter Light"/>
                <a:ea typeface="Inter Light"/>
                <a:cs typeface="Inter Light"/>
                <a:sym typeface="Inter Light"/>
              </a:defRPr>
            </a:lvl2pPr>
            <a:lvl3pPr marL="0" marR="0" lvl="2"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Inter Light"/>
                <a:ea typeface="Inter Light"/>
                <a:cs typeface="Inter Light"/>
                <a:sym typeface="Inter Light"/>
              </a:defRPr>
            </a:lvl3pPr>
            <a:lvl4pPr marL="0" marR="0" lvl="3"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Inter Light"/>
                <a:ea typeface="Inter Light"/>
                <a:cs typeface="Inter Light"/>
                <a:sym typeface="Inter Light"/>
              </a:defRPr>
            </a:lvl4pPr>
            <a:lvl5pPr marL="0" marR="0" lvl="4"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Inter Light"/>
                <a:ea typeface="Inter Light"/>
                <a:cs typeface="Inter Light"/>
                <a:sym typeface="Inter Light"/>
              </a:defRPr>
            </a:lvl5pPr>
            <a:lvl6pPr marL="0" marR="0" lvl="5"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Inter Light"/>
                <a:ea typeface="Inter Light"/>
                <a:cs typeface="Inter Light"/>
                <a:sym typeface="Inter Light"/>
              </a:defRPr>
            </a:lvl6pPr>
            <a:lvl7pPr marL="0" marR="0" lvl="6"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Inter Light"/>
                <a:ea typeface="Inter Light"/>
                <a:cs typeface="Inter Light"/>
                <a:sym typeface="Inter Light"/>
              </a:defRPr>
            </a:lvl7pPr>
            <a:lvl8pPr marL="0" marR="0" lvl="7"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Inter Light"/>
                <a:ea typeface="Inter Light"/>
                <a:cs typeface="Inter Light"/>
                <a:sym typeface="Inter Light"/>
              </a:defRPr>
            </a:lvl8pPr>
            <a:lvl9pPr marL="0" marR="0" lvl="8"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Inter Light"/>
                <a:ea typeface="Inter Light"/>
                <a:cs typeface="Inter Light"/>
                <a:sym typeface="Inter Light"/>
              </a:defRPr>
            </a:lvl9pPr>
          </a:lstStyle>
          <a:p>
            <a:pPr marL="0" lvl="0" indent="0" algn="l" rtl="0">
              <a:spcBef>
                <a:spcPts val="0"/>
              </a:spcBef>
              <a:spcAft>
                <a:spcPts val="0"/>
              </a:spcAft>
              <a:buNone/>
            </a:pPr>
            <a:fld id="{00000000-1234-1234-1234-123412341234}" type="slidenum">
              <a:rPr lang="cs-CZ"/>
              <a:t>‹nr.›</a:t>
            </a:fld>
            <a:endParaRPr/>
          </a:p>
        </p:txBody>
      </p:sp>
    </p:spTree>
    <p:extLst>
      <p:ext uri="{BB962C8B-B14F-4D97-AF65-F5344CB8AC3E}">
        <p14:creationId xmlns:p14="http://schemas.microsoft.com/office/powerpoint/2010/main" val="282629178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Førsteside">
    <p:spTree>
      <p:nvGrpSpPr>
        <p:cNvPr id="1" name=""/>
        <p:cNvGrpSpPr/>
        <p:nvPr/>
      </p:nvGrpSpPr>
      <p:grpSpPr>
        <a:xfrm>
          <a:off x="0" y="0"/>
          <a:ext cx="0" cy="0"/>
          <a:chOff x="0" y="0"/>
          <a:chExt cx="0" cy="0"/>
        </a:xfrm>
      </p:grpSpPr>
      <p:pic>
        <p:nvPicPr>
          <p:cNvPr id="8" name="topplogo" hidden="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919780" y="720090"/>
            <a:ext cx="2552130" cy="498788"/>
          </a:xfrm>
          <a:prstGeom prst="rect">
            <a:avLst/>
          </a:prstGeom>
        </p:spPr>
      </p:pic>
      <p:sp>
        <p:nvSpPr>
          <p:cNvPr id="9" name="Rektangel 8">
            <a:extLst>
              <a:ext uri="{FF2B5EF4-FFF2-40B4-BE49-F238E27FC236}">
                <a16:creationId xmlns:a16="http://schemas.microsoft.com/office/drawing/2014/main" id="{BDA3A417-948B-C949-BA96-989B920783E4}"/>
              </a:ext>
            </a:extLst>
          </p:cNvPr>
          <p:cNvSpPr/>
          <p:nvPr userDrawn="1"/>
        </p:nvSpPr>
        <p:spPr>
          <a:xfrm>
            <a:off x="0" y="0"/>
            <a:ext cx="12192000" cy="6858000"/>
          </a:xfrm>
          <a:prstGeom prst="rect">
            <a:avLst/>
          </a:prstGeom>
          <a:solidFill>
            <a:srgbClr val="0085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Tittel 1">
            <a:extLst>
              <a:ext uri="{FF2B5EF4-FFF2-40B4-BE49-F238E27FC236}">
                <a16:creationId xmlns:a16="http://schemas.microsoft.com/office/drawing/2014/main" id="{54706645-2291-C945-9646-D500C040A78A}"/>
              </a:ext>
            </a:extLst>
          </p:cNvPr>
          <p:cNvSpPr>
            <a:spLocks noGrp="1"/>
          </p:cNvSpPr>
          <p:nvPr>
            <p:ph type="ctrTitle"/>
          </p:nvPr>
        </p:nvSpPr>
        <p:spPr>
          <a:xfrm>
            <a:off x="527891" y="1717675"/>
            <a:ext cx="11122025" cy="1792287"/>
          </a:xfrm>
          <a:prstGeom prst="rect">
            <a:avLst/>
          </a:prstGeom>
        </p:spPr>
        <p:txBody>
          <a:bodyPr anchor="b">
            <a:noAutofit/>
          </a:bodyPr>
          <a:lstStyle>
            <a:lvl1pPr algn="ctr">
              <a:defRPr sz="5000" cap="all" baseline="0">
                <a:solidFill>
                  <a:schemeClr val="lt1"/>
                </a:solidFill>
              </a:defRPr>
            </a:lvl1pPr>
          </a:lstStyle>
          <a:p>
            <a:r>
              <a:rPr lang="en"/>
              <a:t>Click to edit title style</a:t>
            </a:r>
          </a:p>
        </p:txBody>
      </p:sp>
      <p:sp>
        <p:nvSpPr>
          <p:cNvPr id="12" name="Undertittel 2">
            <a:extLst>
              <a:ext uri="{FF2B5EF4-FFF2-40B4-BE49-F238E27FC236}">
                <a16:creationId xmlns:a16="http://schemas.microsoft.com/office/drawing/2014/main" id="{A76A37AB-1C33-4E44-84DF-1B0CF9440A49}"/>
              </a:ext>
            </a:extLst>
          </p:cNvPr>
          <p:cNvSpPr>
            <a:spLocks noGrp="1"/>
          </p:cNvSpPr>
          <p:nvPr>
            <p:ph type="subTitle" idx="1"/>
          </p:nvPr>
        </p:nvSpPr>
        <p:spPr>
          <a:xfrm>
            <a:off x="515937" y="4166148"/>
            <a:ext cx="11122025" cy="1192427"/>
          </a:xfrm>
          <a:prstGeom prst="rect">
            <a:avLst/>
          </a:prstGeom>
        </p:spPr>
        <p:txBody>
          <a:bodyPr>
            <a:noAutofit/>
          </a:bodyPr>
          <a:lstStyle>
            <a:lvl1pPr marL="0" indent="0" algn="ctr">
              <a:buNone/>
              <a:defRPr sz="2000">
                <a:solidFill>
                  <a:schemeClr val="l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
              <a:t>Click to edit subtitle style in the template</a:t>
            </a:r>
          </a:p>
        </p:txBody>
      </p:sp>
      <p:cxnSp>
        <p:nvCxnSpPr>
          <p:cNvPr id="13" name="Rett linje 12">
            <a:extLst>
              <a:ext uri="{FF2B5EF4-FFF2-40B4-BE49-F238E27FC236}">
                <a16:creationId xmlns:a16="http://schemas.microsoft.com/office/drawing/2014/main" id="{417F7C5C-CD7B-D847-992A-28F61035730A}"/>
              </a:ext>
            </a:extLst>
          </p:cNvPr>
          <p:cNvCxnSpPr/>
          <p:nvPr userDrawn="1"/>
        </p:nvCxnSpPr>
        <p:spPr>
          <a:xfrm>
            <a:off x="4295775" y="3787914"/>
            <a:ext cx="3600450" cy="0"/>
          </a:xfrm>
          <a:prstGeom prst="line">
            <a:avLst/>
          </a:prstGeom>
          <a:ln w="28575">
            <a:solidFill>
              <a:schemeClr val="lt1"/>
            </a:solidFill>
          </a:ln>
        </p:spPr>
        <p:style>
          <a:lnRef idx="1">
            <a:schemeClr val="accent1"/>
          </a:lnRef>
          <a:fillRef idx="0">
            <a:schemeClr val="accent1"/>
          </a:fillRef>
          <a:effectRef idx="0">
            <a:schemeClr val="accent1"/>
          </a:effectRef>
          <a:fontRef idx="minor">
            <a:schemeClr val="tx1"/>
          </a:fontRef>
        </p:style>
      </p:cxnSp>
      <p:pic>
        <p:nvPicPr>
          <p:cNvPr id="10" name="Grafikk 9">
            <a:extLst>
              <a:ext uri="{FF2B5EF4-FFF2-40B4-BE49-F238E27FC236}">
                <a16:creationId xmlns:a16="http://schemas.microsoft.com/office/drawing/2014/main" id="{4D1C685A-36C8-CB41-A23E-6F684397C5FE}"/>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749603" y="5949950"/>
            <a:ext cx="2884815" cy="690383"/>
          </a:xfrm>
          <a:prstGeom prst="rect">
            <a:avLst/>
          </a:prstGeom>
        </p:spPr>
      </p:pic>
    </p:spTree>
    <p:extLst>
      <p:ext uri="{BB962C8B-B14F-4D97-AF65-F5344CB8AC3E}">
        <p14:creationId xmlns:p14="http://schemas.microsoft.com/office/powerpoint/2010/main" val="2155859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svg="http://schemas.microsoft.com/office/drawing/2016/SVG/main" xmlns:a16="http://schemas.microsoft.com/office/drawing/2014/main" xmlns:a14="http://schemas.microsoft.com/office/drawing/2010/main"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1_Førsteside">
    <p:spTree>
      <p:nvGrpSpPr>
        <p:cNvPr id="1" name=""/>
        <p:cNvGrpSpPr/>
        <p:nvPr/>
      </p:nvGrpSpPr>
      <p:grpSpPr>
        <a:xfrm>
          <a:off x="0" y="0"/>
          <a:ext cx="0" cy="0"/>
          <a:chOff x="0" y="0"/>
          <a:chExt cx="0" cy="0"/>
        </a:xfrm>
      </p:grpSpPr>
      <p:pic>
        <p:nvPicPr>
          <p:cNvPr id="8" name="topplogo" hidden="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919780" y="720090"/>
            <a:ext cx="2552130" cy="498788"/>
          </a:xfrm>
          <a:prstGeom prst="rect">
            <a:avLst/>
          </a:prstGeom>
        </p:spPr>
      </p:pic>
      <p:sp>
        <p:nvSpPr>
          <p:cNvPr id="9" name="Rektangel 8">
            <a:extLst>
              <a:ext uri="{FF2B5EF4-FFF2-40B4-BE49-F238E27FC236}">
                <a16:creationId xmlns:a16="http://schemas.microsoft.com/office/drawing/2014/main" id="{BDA3A417-948B-C949-BA96-989B920783E4}"/>
              </a:ext>
            </a:extLst>
          </p:cNvPr>
          <p:cNvSpPr/>
          <p:nvPr userDrawn="1"/>
        </p:nvSpPr>
        <p:spPr>
          <a:xfrm>
            <a:off x="0" y="-115329"/>
            <a:ext cx="12192000" cy="6858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ln>
                <a:solidFill>
                  <a:schemeClr val="tx2"/>
                </a:solidFill>
              </a:ln>
              <a:solidFill>
                <a:schemeClr val="tx2"/>
              </a:solidFill>
            </a:endParaRPr>
          </a:p>
        </p:txBody>
      </p:sp>
      <p:sp>
        <p:nvSpPr>
          <p:cNvPr id="11" name="Tittel 1">
            <a:extLst>
              <a:ext uri="{FF2B5EF4-FFF2-40B4-BE49-F238E27FC236}">
                <a16:creationId xmlns:a16="http://schemas.microsoft.com/office/drawing/2014/main" id="{54706645-2291-C945-9646-D500C040A78A}"/>
              </a:ext>
            </a:extLst>
          </p:cNvPr>
          <p:cNvSpPr>
            <a:spLocks noGrp="1"/>
          </p:cNvSpPr>
          <p:nvPr>
            <p:ph type="ctrTitle"/>
          </p:nvPr>
        </p:nvSpPr>
        <p:spPr>
          <a:xfrm>
            <a:off x="527891" y="1717675"/>
            <a:ext cx="11122025" cy="1792287"/>
          </a:xfrm>
          <a:prstGeom prst="rect">
            <a:avLst/>
          </a:prstGeom>
          <a:solidFill>
            <a:srgbClr val="012A4C"/>
          </a:solidFill>
        </p:spPr>
        <p:txBody>
          <a:bodyPr anchor="b">
            <a:noAutofit/>
          </a:bodyPr>
          <a:lstStyle>
            <a:lvl1pPr algn="ctr">
              <a:defRPr sz="5000" cap="all" baseline="0">
                <a:ln>
                  <a:solidFill>
                    <a:srgbClr val="012A4C"/>
                  </a:solidFill>
                </a:ln>
                <a:solidFill>
                  <a:srgbClr val="012A4C"/>
                </a:solidFill>
              </a:defRPr>
            </a:lvl1pPr>
          </a:lstStyle>
          <a:p>
            <a:r>
              <a:rPr lang="en"/>
              <a:t>Click to edit title style</a:t>
            </a:r>
          </a:p>
        </p:txBody>
      </p:sp>
      <p:sp>
        <p:nvSpPr>
          <p:cNvPr id="12" name="Undertittel 2">
            <a:extLst>
              <a:ext uri="{FF2B5EF4-FFF2-40B4-BE49-F238E27FC236}">
                <a16:creationId xmlns:a16="http://schemas.microsoft.com/office/drawing/2014/main" id="{A76A37AB-1C33-4E44-84DF-1B0CF9440A49}"/>
              </a:ext>
            </a:extLst>
          </p:cNvPr>
          <p:cNvSpPr>
            <a:spLocks noGrp="1"/>
          </p:cNvSpPr>
          <p:nvPr>
            <p:ph type="subTitle" idx="1"/>
          </p:nvPr>
        </p:nvSpPr>
        <p:spPr>
          <a:xfrm>
            <a:off x="515937" y="4166148"/>
            <a:ext cx="11122025" cy="1192427"/>
          </a:xfrm>
          <a:prstGeom prst="rect">
            <a:avLst/>
          </a:prstGeom>
        </p:spPr>
        <p:txBody>
          <a:bodyPr>
            <a:noAutofit/>
          </a:bodyPr>
          <a:lstStyle>
            <a:lvl1pPr marL="0" indent="0" algn="ctr">
              <a:buNone/>
              <a:defRPr sz="2000">
                <a:solidFill>
                  <a:schemeClr val="l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
              <a:t>Click to edit subtitle style in the template</a:t>
            </a:r>
          </a:p>
        </p:txBody>
      </p:sp>
      <p:cxnSp>
        <p:nvCxnSpPr>
          <p:cNvPr id="13" name="Rett linje 12">
            <a:extLst>
              <a:ext uri="{FF2B5EF4-FFF2-40B4-BE49-F238E27FC236}">
                <a16:creationId xmlns:a16="http://schemas.microsoft.com/office/drawing/2014/main" id="{417F7C5C-CD7B-D847-992A-28F61035730A}"/>
              </a:ext>
            </a:extLst>
          </p:cNvPr>
          <p:cNvCxnSpPr/>
          <p:nvPr userDrawn="1"/>
        </p:nvCxnSpPr>
        <p:spPr>
          <a:xfrm>
            <a:off x="4295775" y="3787914"/>
            <a:ext cx="3600450" cy="0"/>
          </a:xfrm>
          <a:prstGeom prst="line">
            <a:avLst/>
          </a:prstGeom>
          <a:ln w="28575">
            <a:solidFill>
              <a:srgbClr val="012A4C"/>
            </a:solidFill>
          </a:ln>
        </p:spPr>
        <p:style>
          <a:lnRef idx="1">
            <a:schemeClr val="accent1"/>
          </a:lnRef>
          <a:fillRef idx="0">
            <a:schemeClr val="accent1"/>
          </a:fillRef>
          <a:effectRef idx="0">
            <a:schemeClr val="accent1"/>
          </a:effectRef>
          <a:fontRef idx="minor">
            <a:schemeClr val="tx1"/>
          </a:fontRef>
        </p:style>
      </p:cxnSp>
      <p:pic>
        <p:nvPicPr>
          <p:cNvPr id="10" name="Grafikk 9">
            <a:extLst>
              <a:ext uri="{FF2B5EF4-FFF2-40B4-BE49-F238E27FC236}">
                <a16:creationId xmlns:a16="http://schemas.microsoft.com/office/drawing/2014/main" id="{4D1C685A-36C8-CB41-A23E-6F684397C5FE}"/>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749603" y="5949950"/>
            <a:ext cx="2884815" cy="690383"/>
          </a:xfrm>
          <a:prstGeom prst="rect">
            <a:avLst/>
          </a:prstGeom>
        </p:spPr>
      </p:pic>
    </p:spTree>
    <p:extLst>
      <p:ext uri="{BB962C8B-B14F-4D97-AF65-F5344CB8AC3E}">
        <p14:creationId xmlns:p14="http://schemas.microsoft.com/office/powerpoint/2010/main" val="1146735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svg="http://schemas.microsoft.com/office/drawing/2016/SVG/main" xmlns:a16="http://schemas.microsoft.com/office/drawing/2014/main" xmlns:a14="http://schemas.microsoft.com/office/drawing/2010/main"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7" name="Plassholder for tittel 1">
            <a:extLst>
              <a:ext uri="{FF2B5EF4-FFF2-40B4-BE49-F238E27FC236}">
                <a16:creationId xmlns:a16="http://schemas.microsoft.com/office/drawing/2014/main" id="{867357C6-26C0-BB41-9C55-EBD7C95FEE13}"/>
              </a:ext>
            </a:extLst>
          </p:cNvPr>
          <p:cNvSpPr>
            <a:spLocks noGrp="1"/>
          </p:cNvSpPr>
          <p:nvPr>
            <p:ph type="title" hasCustomPrompt="1"/>
          </p:nvPr>
        </p:nvSpPr>
        <p:spPr>
          <a:xfrm>
            <a:off x="536575" y="441325"/>
            <a:ext cx="11101388" cy="701675"/>
          </a:xfrm>
          <a:prstGeom prst="rect">
            <a:avLst/>
          </a:prstGeom>
        </p:spPr>
        <p:txBody>
          <a:bodyPr vert="horz" lIns="0" tIns="0" rIns="0" bIns="0" rtlCol="0" anchor="t" anchorCtr="0">
            <a:noAutofit/>
          </a:bodyPr>
          <a:lstStyle/>
          <a:p>
            <a:r>
              <a:rPr lang="en"/>
              <a:t>Enter a short title – preferably just one line</a:t>
            </a:r>
          </a:p>
        </p:txBody>
      </p:sp>
      <p:sp>
        <p:nvSpPr>
          <p:cNvPr id="3" name="Plassholder for innhold 2">
            <a:extLst>
              <a:ext uri="{FF2B5EF4-FFF2-40B4-BE49-F238E27FC236}">
                <a16:creationId xmlns:a16="http://schemas.microsoft.com/office/drawing/2014/main" id="{E89CB1D5-242F-6546-9EAC-02E139E42D72}"/>
              </a:ext>
            </a:extLst>
          </p:cNvPr>
          <p:cNvSpPr>
            <a:spLocks noGrp="1"/>
          </p:cNvSpPr>
          <p:nvPr>
            <p:ph sz="quarter" idx="13" hasCustomPrompt="1"/>
          </p:nvPr>
        </p:nvSpPr>
        <p:spPr>
          <a:xfrm>
            <a:off x="536575" y="1717676"/>
            <a:ext cx="11101387" cy="4232274"/>
          </a:xfrm>
        </p:spPr>
        <p:txBody>
          <a:bodyPr>
            <a:noAutofit/>
          </a:bodyPr>
          <a:lstStyle>
            <a:lvl1pPr>
              <a:defRPr/>
            </a:lvl1pPr>
          </a:lstStyle>
          <a:p>
            <a:pPr lvl="0"/>
            <a:r>
              <a:rPr lang="en"/>
              <a:t>Click to add text</a:t>
            </a:r>
          </a:p>
          <a:p>
            <a:pPr lvl="1"/>
            <a:r>
              <a:rPr lang="en"/>
              <a:t>Second level</a:t>
            </a:r>
          </a:p>
          <a:p>
            <a:pPr lvl="2"/>
            <a:r>
              <a:rPr lang="en"/>
              <a:t>Third level</a:t>
            </a:r>
          </a:p>
          <a:p>
            <a:pPr lvl="3"/>
            <a:r>
              <a:rPr lang="en"/>
              <a:t>Fourth level</a:t>
            </a:r>
          </a:p>
          <a:p>
            <a:pPr lvl="4"/>
            <a:r>
              <a:rPr lang="en"/>
              <a:t>Fifth level</a:t>
            </a:r>
          </a:p>
        </p:txBody>
      </p:sp>
      <p:sp>
        <p:nvSpPr>
          <p:cNvPr id="8" name="Plassholder for dato 3">
            <a:extLst>
              <a:ext uri="{FF2B5EF4-FFF2-40B4-BE49-F238E27FC236}">
                <a16:creationId xmlns:a16="http://schemas.microsoft.com/office/drawing/2014/main" id="{D0F5BF39-16BA-C14F-A7C3-3AACD48A460C}"/>
              </a:ext>
            </a:extLst>
          </p:cNvPr>
          <p:cNvSpPr>
            <a:spLocks noGrp="1"/>
          </p:cNvSpPr>
          <p:nvPr>
            <p:ph type="dt" sz="half" idx="2"/>
          </p:nvPr>
        </p:nvSpPr>
        <p:spPr>
          <a:xfrm>
            <a:off x="1188444" y="6425654"/>
            <a:ext cx="846221" cy="184666"/>
          </a:xfrm>
          <a:prstGeom prst="rect">
            <a:avLst/>
          </a:prstGeom>
        </p:spPr>
        <p:txBody>
          <a:bodyPr vert="horz" lIns="0" tIns="0" rIns="0" bIns="0" rtlCol="0" anchor="ctr">
            <a:normAutofit/>
          </a:bodyPr>
          <a:lstStyle>
            <a:lvl1pPr algn="ctr">
              <a:defRPr sz="1000">
                <a:solidFill>
                  <a:schemeClr val="dk1"/>
                </a:solidFill>
              </a:defRPr>
            </a:lvl1pPr>
          </a:lstStyle>
          <a:p>
            <a:fld id="{9E47B28B-B525-7E4A-B6FB-5A6DAAAC0446}" type="datetime1">
              <a:rPr lang="nb-NO" smtClean="0"/>
              <a:t>07.10.2025</a:t>
            </a:fld>
            <a:endParaRPr lang="nb-NO"/>
          </a:p>
        </p:txBody>
      </p:sp>
      <p:sp>
        <p:nvSpPr>
          <p:cNvPr id="9" name="Plassholder for bunntekst 4">
            <a:extLst>
              <a:ext uri="{FF2B5EF4-FFF2-40B4-BE49-F238E27FC236}">
                <a16:creationId xmlns:a16="http://schemas.microsoft.com/office/drawing/2014/main" id="{CFC9BE17-CD97-254A-87EF-4AFCD966B415}"/>
              </a:ext>
            </a:extLst>
          </p:cNvPr>
          <p:cNvSpPr>
            <a:spLocks noGrp="1"/>
          </p:cNvSpPr>
          <p:nvPr>
            <p:ph type="ftr" sz="quarter" idx="3"/>
          </p:nvPr>
        </p:nvSpPr>
        <p:spPr>
          <a:xfrm>
            <a:off x="2374231" y="6425654"/>
            <a:ext cx="7560000" cy="184666"/>
          </a:xfrm>
          <a:prstGeom prst="rect">
            <a:avLst/>
          </a:prstGeom>
        </p:spPr>
        <p:txBody>
          <a:bodyPr vert="horz" lIns="0" tIns="0" rIns="0" bIns="0" rtlCol="0" anchor="ctr">
            <a:normAutofit/>
          </a:bodyPr>
          <a:lstStyle>
            <a:lvl1pPr algn="l">
              <a:defRPr sz="1000">
                <a:solidFill>
                  <a:schemeClr val="dk1"/>
                </a:solidFill>
              </a:defRPr>
            </a:lvl1pPr>
          </a:lstStyle>
          <a:p>
            <a:endParaRPr lang="nb-NO"/>
          </a:p>
        </p:txBody>
      </p:sp>
      <p:sp>
        <p:nvSpPr>
          <p:cNvPr id="10" name="Plassholder for lysbildenummer 5">
            <a:extLst>
              <a:ext uri="{FF2B5EF4-FFF2-40B4-BE49-F238E27FC236}">
                <a16:creationId xmlns:a16="http://schemas.microsoft.com/office/drawing/2014/main" id="{57D44CF1-7BE2-D64B-B435-1D19949FB10D}"/>
              </a:ext>
            </a:extLst>
          </p:cNvPr>
          <p:cNvSpPr>
            <a:spLocks noGrp="1"/>
          </p:cNvSpPr>
          <p:nvPr>
            <p:ph type="sldNum" sz="quarter" idx="4"/>
          </p:nvPr>
        </p:nvSpPr>
        <p:spPr>
          <a:xfrm>
            <a:off x="533400" y="6430675"/>
            <a:ext cx="308811" cy="184666"/>
          </a:xfrm>
          <a:prstGeom prst="rect">
            <a:avLst/>
          </a:prstGeom>
        </p:spPr>
        <p:txBody>
          <a:bodyPr vert="horz" lIns="0" tIns="0" rIns="0" bIns="0" rtlCol="0" anchor="ctr">
            <a:normAutofit/>
          </a:bodyPr>
          <a:lstStyle>
            <a:lvl1pPr algn="l">
              <a:defRPr sz="1000">
                <a:solidFill>
                  <a:schemeClr val="dk1"/>
                </a:solidFill>
              </a:defRPr>
            </a:lvl1pPr>
          </a:lstStyle>
          <a:p>
            <a:fld id="{5751DFAA-887F-4071-8EAD-E8CA316FCF06}" type="slidenum">
              <a:rPr lang="nb-NO" smtClean="0"/>
              <a:pPr/>
              <a:t>‹nr.›</a:t>
            </a:fld>
            <a:endParaRPr lang="nb-NO"/>
          </a:p>
        </p:txBody>
      </p:sp>
    </p:spTree>
    <p:extLst>
      <p:ext uri="{BB962C8B-B14F-4D97-AF65-F5344CB8AC3E}">
        <p14:creationId xmlns:p14="http://schemas.microsoft.com/office/powerpoint/2010/main" val="1472033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tel og to innholdsdeler">
    <p:spTree>
      <p:nvGrpSpPr>
        <p:cNvPr id="1" name=""/>
        <p:cNvGrpSpPr/>
        <p:nvPr/>
      </p:nvGrpSpPr>
      <p:grpSpPr>
        <a:xfrm>
          <a:off x="0" y="0"/>
          <a:ext cx="0" cy="0"/>
          <a:chOff x="0" y="0"/>
          <a:chExt cx="0" cy="0"/>
        </a:xfrm>
      </p:grpSpPr>
      <p:sp>
        <p:nvSpPr>
          <p:cNvPr id="3" name="Plassholder for innhold 2"/>
          <p:cNvSpPr>
            <a:spLocks noGrp="1"/>
          </p:cNvSpPr>
          <p:nvPr>
            <p:ph sz="half" idx="1" hasCustomPrompt="1"/>
          </p:nvPr>
        </p:nvSpPr>
        <p:spPr>
          <a:xfrm>
            <a:off x="533400" y="1717675"/>
            <a:ext cx="5400675" cy="4232275"/>
          </a:xfrm>
          <a:prstGeom prst="rect">
            <a:avLst/>
          </a:prstGeom>
        </p:spPr>
        <p:txBody>
          <a:bodyPr>
            <a:noAutofit/>
          </a:bodyPr>
          <a:lstStyle>
            <a:lvl1pPr>
              <a:spcBef>
                <a:spcPts val="1200"/>
              </a:spcBef>
              <a:defRPr/>
            </a:lvl1pPr>
            <a:lvl2pPr>
              <a:defRPr/>
            </a:lvl2pPr>
            <a:lvl3pPr>
              <a:defRPr/>
            </a:lvl3pPr>
            <a:lvl4pPr>
              <a:defRPr/>
            </a:lvl4pPr>
            <a:lvl5pPr>
              <a:defRPr/>
            </a:lvl5pPr>
          </a:lstStyle>
          <a:p>
            <a:pPr lvl="0"/>
            <a:r>
              <a:rPr lang="en"/>
              <a:t>Click to add text</a:t>
            </a:r>
          </a:p>
          <a:p>
            <a:pPr lvl="1"/>
            <a:r>
              <a:rPr lang="en"/>
              <a:t>Second level</a:t>
            </a:r>
          </a:p>
          <a:p>
            <a:pPr lvl="2"/>
            <a:r>
              <a:rPr lang="en"/>
              <a:t>Third level</a:t>
            </a:r>
          </a:p>
          <a:p>
            <a:pPr lvl="3"/>
            <a:r>
              <a:rPr lang="en"/>
              <a:t>Fourth level</a:t>
            </a:r>
          </a:p>
          <a:p>
            <a:pPr lvl="4"/>
            <a:r>
              <a:rPr lang="en"/>
              <a:t>Fifth level</a:t>
            </a:r>
          </a:p>
        </p:txBody>
      </p:sp>
      <p:sp>
        <p:nvSpPr>
          <p:cNvPr id="4" name="Plassholder for innhold 3"/>
          <p:cNvSpPr>
            <a:spLocks noGrp="1"/>
          </p:cNvSpPr>
          <p:nvPr>
            <p:ph sz="half" idx="2" hasCustomPrompt="1"/>
          </p:nvPr>
        </p:nvSpPr>
        <p:spPr>
          <a:xfrm>
            <a:off x="6219826" y="1717675"/>
            <a:ext cx="5418138" cy="4232275"/>
          </a:xfrm>
          <a:prstGeom prst="rect">
            <a:avLst/>
          </a:prstGeom>
        </p:spPr>
        <p:txBody>
          <a:bodyPr>
            <a:noAutofit/>
          </a:bodyPr>
          <a:lstStyle>
            <a:lvl1pPr>
              <a:defRPr/>
            </a:lvl1pPr>
            <a:lvl2pPr>
              <a:defRPr/>
            </a:lvl2pPr>
            <a:lvl3pPr>
              <a:defRPr/>
            </a:lvl3pPr>
            <a:lvl4pPr>
              <a:defRPr/>
            </a:lvl4pPr>
            <a:lvl5pPr>
              <a:defRPr/>
            </a:lvl5pPr>
          </a:lstStyle>
          <a:p>
            <a:pPr lvl="0"/>
            <a:r>
              <a:rPr lang="en"/>
              <a:t>Click to add text</a:t>
            </a:r>
          </a:p>
          <a:p>
            <a:pPr lvl="1"/>
            <a:r>
              <a:rPr lang="en"/>
              <a:t>Second level</a:t>
            </a:r>
          </a:p>
          <a:p>
            <a:pPr lvl="2"/>
            <a:r>
              <a:rPr lang="en"/>
              <a:t>Third level</a:t>
            </a:r>
          </a:p>
          <a:p>
            <a:pPr lvl="3"/>
            <a:r>
              <a:rPr lang="en"/>
              <a:t>Fourth level</a:t>
            </a:r>
          </a:p>
          <a:p>
            <a:pPr lvl="4"/>
            <a:r>
              <a:rPr lang="en"/>
              <a:t>Fifth level</a:t>
            </a:r>
          </a:p>
        </p:txBody>
      </p:sp>
      <p:sp>
        <p:nvSpPr>
          <p:cNvPr id="9" name="Plassholder for tittel 1">
            <a:extLst>
              <a:ext uri="{FF2B5EF4-FFF2-40B4-BE49-F238E27FC236}">
                <a16:creationId xmlns:a16="http://schemas.microsoft.com/office/drawing/2014/main" id="{5DF6D4A3-153B-0D4B-A2FC-9B63721F8696}"/>
              </a:ext>
            </a:extLst>
          </p:cNvPr>
          <p:cNvSpPr>
            <a:spLocks noGrp="1"/>
          </p:cNvSpPr>
          <p:nvPr>
            <p:ph type="title"/>
          </p:nvPr>
        </p:nvSpPr>
        <p:spPr>
          <a:xfrm>
            <a:off x="536575" y="441325"/>
            <a:ext cx="11101388" cy="701675"/>
          </a:xfrm>
          <a:prstGeom prst="rect">
            <a:avLst/>
          </a:prstGeom>
        </p:spPr>
        <p:txBody>
          <a:bodyPr vert="horz" lIns="0" tIns="0" rIns="0" bIns="0" rtlCol="0" anchor="t" anchorCtr="0">
            <a:noAutofit/>
          </a:bodyPr>
          <a:lstStyle/>
          <a:p>
            <a:r>
              <a:rPr lang="en"/>
              <a:t>Click to edit title style</a:t>
            </a:r>
          </a:p>
        </p:txBody>
      </p:sp>
      <p:sp>
        <p:nvSpPr>
          <p:cNvPr id="8" name="Plassholder for dato 3">
            <a:extLst>
              <a:ext uri="{FF2B5EF4-FFF2-40B4-BE49-F238E27FC236}">
                <a16:creationId xmlns:a16="http://schemas.microsoft.com/office/drawing/2014/main" id="{8F9FC4B3-4FF2-604D-9DE9-1EE7BED47A42}"/>
              </a:ext>
            </a:extLst>
          </p:cNvPr>
          <p:cNvSpPr>
            <a:spLocks noGrp="1"/>
          </p:cNvSpPr>
          <p:nvPr>
            <p:ph type="dt" sz="half" idx="10"/>
          </p:nvPr>
        </p:nvSpPr>
        <p:spPr>
          <a:xfrm>
            <a:off x="1188444" y="6425654"/>
            <a:ext cx="846221" cy="184666"/>
          </a:xfrm>
          <a:prstGeom prst="rect">
            <a:avLst/>
          </a:prstGeom>
        </p:spPr>
        <p:txBody>
          <a:bodyPr vert="horz" lIns="0" tIns="0" rIns="0" bIns="0" rtlCol="0" anchor="ctr">
            <a:normAutofit/>
          </a:bodyPr>
          <a:lstStyle>
            <a:lvl1pPr algn="ctr">
              <a:defRPr sz="1000">
                <a:solidFill>
                  <a:schemeClr val="dk1"/>
                </a:solidFill>
              </a:defRPr>
            </a:lvl1pPr>
          </a:lstStyle>
          <a:p>
            <a:fld id="{9E47B28B-B525-7E4A-B6FB-5A6DAAAC0446}" type="datetime1">
              <a:rPr lang="nb-NO" smtClean="0"/>
              <a:t>07.10.2025</a:t>
            </a:fld>
            <a:endParaRPr lang="nb-NO"/>
          </a:p>
        </p:txBody>
      </p:sp>
      <p:sp>
        <p:nvSpPr>
          <p:cNvPr id="10" name="Plassholder for bunntekst 4">
            <a:extLst>
              <a:ext uri="{FF2B5EF4-FFF2-40B4-BE49-F238E27FC236}">
                <a16:creationId xmlns:a16="http://schemas.microsoft.com/office/drawing/2014/main" id="{41789D31-829C-9542-98AE-CA8FB67F89E2}"/>
              </a:ext>
            </a:extLst>
          </p:cNvPr>
          <p:cNvSpPr>
            <a:spLocks noGrp="1"/>
          </p:cNvSpPr>
          <p:nvPr>
            <p:ph type="ftr" sz="quarter" idx="3"/>
          </p:nvPr>
        </p:nvSpPr>
        <p:spPr>
          <a:xfrm>
            <a:off x="2374231" y="6425654"/>
            <a:ext cx="7560000" cy="184666"/>
          </a:xfrm>
          <a:prstGeom prst="rect">
            <a:avLst/>
          </a:prstGeom>
        </p:spPr>
        <p:txBody>
          <a:bodyPr vert="horz" lIns="0" tIns="0" rIns="0" bIns="0" rtlCol="0" anchor="ctr">
            <a:normAutofit/>
          </a:bodyPr>
          <a:lstStyle>
            <a:lvl1pPr algn="l">
              <a:defRPr sz="1000">
                <a:solidFill>
                  <a:schemeClr val="dk1"/>
                </a:solidFill>
              </a:defRPr>
            </a:lvl1pPr>
          </a:lstStyle>
          <a:p>
            <a:r>
              <a:rPr lang="en"/>
              <a:t>Text</a:t>
            </a:r>
          </a:p>
        </p:txBody>
      </p:sp>
      <p:sp>
        <p:nvSpPr>
          <p:cNvPr id="11" name="Plassholder for lysbildenummer 5">
            <a:extLst>
              <a:ext uri="{FF2B5EF4-FFF2-40B4-BE49-F238E27FC236}">
                <a16:creationId xmlns:a16="http://schemas.microsoft.com/office/drawing/2014/main" id="{EEE34A35-CBC4-EF4E-A052-9167A47EB520}"/>
              </a:ext>
            </a:extLst>
          </p:cNvPr>
          <p:cNvSpPr>
            <a:spLocks noGrp="1"/>
          </p:cNvSpPr>
          <p:nvPr>
            <p:ph type="sldNum" sz="quarter" idx="4"/>
          </p:nvPr>
        </p:nvSpPr>
        <p:spPr>
          <a:xfrm>
            <a:off x="533400" y="6430675"/>
            <a:ext cx="308811" cy="184666"/>
          </a:xfrm>
          <a:prstGeom prst="rect">
            <a:avLst/>
          </a:prstGeom>
        </p:spPr>
        <p:txBody>
          <a:bodyPr vert="horz" lIns="0" tIns="0" rIns="0" bIns="0" rtlCol="0" anchor="ctr">
            <a:normAutofit/>
          </a:bodyPr>
          <a:lstStyle>
            <a:lvl1pPr algn="l">
              <a:defRPr sz="1000">
                <a:solidFill>
                  <a:schemeClr val="dk1"/>
                </a:solidFill>
              </a:defRPr>
            </a:lvl1pPr>
          </a:lstStyle>
          <a:p>
            <a:fld id="{5751DFAA-887F-4071-8EAD-E8CA316FCF06}" type="slidenum">
              <a:rPr lang="nb-NO" smtClean="0"/>
              <a:pPr/>
              <a:t>‹nr.›</a:t>
            </a:fld>
            <a:endParaRPr lang="nb-NO"/>
          </a:p>
        </p:txBody>
      </p:sp>
    </p:spTree>
    <p:extLst>
      <p:ext uri="{BB962C8B-B14F-4D97-AF65-F5344CB8AC3E}">
        <p14:creationId xmlns:p14="http://schemas.microsoft.com/office/powerpoint/2010/main" val="1517555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tel og fire innholdsdeler">
    <p:spTree>
      <p:nvGrpSpPr>
        <p:cNvPr id="1" name=""/>
        <p:cNvGrpSpPr/>
        <p:nvPr/>
      </p:nvGrpSpPr>
      <p:grpSpPr>
        <a:xfrm>
          <a:off x="0" y="0"/>
          <a:ext cx="0" cy="0"/>
          <a:chOff x="0" y="0"/>
          <a:chExt cx="0" cy="0"/>
        </a:xfrm>
      </p:grpSpPr>
      <p:sp>
        <p:nvSpPr>
          <p:cNvPr id="3" name="Plassholder for tekst 2"/>
          <p:cNvSpPr>
            <a:spLocks noGrp="1"/>
          </p:cNvSpPr>
          <p:nvPr>
            <p:ph type="body" idx="1"/>
          </p:nvPr>
        </p:nvSpPr>
        <p:spPr>
          <a:xfrm>
            <a:off x="536575" y="1720800"/>
            <a:ext cx="5397500" cy="756094"/>
          </a:xfrm>
          <a:prstGeom prst="rect">
            <a:avLst/>
          </a:prstGeom>
        </p:spPr>
        <p:txBody>
          <a:bodyPr anchor="t">
            <a:noAutofit/>
          </a:bodyPr>
          <a:lstStyle>
            <a:lvl1pPr marL="0" indent="0">
              <a:lnSpc>
                <a:spcPct val="100000"/>
              </a:lnSpc>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
              <a:t>Click to edit text styles in the template</a:t>
            </a:r>
          </a:p>
        </p:txBody>
      </p:sp>
      <p:sp>
        <p:nvSpPr>
          <p:cNvPr id="4" name="Plassholder for innhold 3"/>
          <p:cNvSpPr>
            <a:spLocks noGrp="1"/>
          </p:cNvSpPr>
          <p:nvPr>
            <p:ph sz="half" idx="2" hasCustomPrompt="1"/>
          </p:nvPr>
        </p:nvSpPr>
        <p:spPr>
          <a:xfrm>
            <a:off x="536575" y="2476894"/>
            <a:ext cx="5397500" cy="3473056"/>
          </a:xfrm>
          <a:prstGeom prst="rect">
            <a:avLst/>
          </a:prstGeom>
        </p:spPr>
        <p:txBody>
          <a:bodyPr>
            <a:noAutofit/>
          </a:bodyPr>
          <a:lstStyle>
            <a:lvl1pPr>
              <a:defRPr/>
            </a:lvl1pPr>
            <a:lvl2pPr>
              <a:defRPr/>
            </a:lvl2pPr>
            <a:lvl3pPr>
              <a:defRPr/>
            </a:lvl3pPr>
            <a:lvl4pPr>
              <a:defRPr/>
            </a:lvl4pPr>
            <a:lvl5pPr>
              <a:defRPr/>
            </a:lvl5pPr>
          </a:lstStyle>
          <a:p>
            <a:pPr lvl="0"/>
            <a:r>
              <a:rPr lang="en"/>
              <a:t>Click to add text</a:t>
            </a:r>
          </a:p>
          <a:p>
            <a:pPr lvl="1"/>
            <a:r>
              <a:rPr lang="en"/>
              <a:t>Second level</a:t>
            </a:r>
          </a:p>
          <a:p>
            <a:pPr lvl="2"/>
            <a:r>
              <a:rPr lang="en"/>
              <a:t>Third level</a:t>
            </a:r>
          </a:p>
          <a:p>
            <a:pPr lvl="3"/>
            <a:r>
              <a:rPr lang="en"/>
              <a:t>Fourth level</a:t>
            </a:r>
          </a:p>
          <a:p>
            <a:pPr lvl="4"/>
            <a:r>
              <a:rPr lang="en"/>
              <a:t>Fifth level</a:t>
            </a:r>
          </a:p>
        </p:txBody>
      </p:sp>
      <p:sp>
        <p:nvSpPr>
          <p:cNvPr id="5" name="Plassholder for tekst 4"/>
          <p:cNvSpPr>
            <a:spLocks noGrp="1"/>
          </p:cNvSpPr>
          <p:nvPr>
            <p:ph type="body" sz="quarter" idx="3"/>
          </p:nvPr>
        </p:nvSpPr>
        <p:spPr>
          <a:xfrm>
            <a:off x="6219826" y="1720800"/>
            <a:ext cx="5418138" cy="756094"/>
          </a:xfrm>
          <a:prstGeom prst="rect">
            <a:avLst/>
          </a:prstGeom>
        </p:spPr>
        <p:txBody>
          <a:bodyPr anchor="t">
            <a:noAutofit/>
          </a:bodyPr>
          <a:lstStyle>
            <a:lvl1pPr marL="0" indent="0">
              <a:lnSpc>
                <a:spcPct val="100000"/>
              </a:lnSpc>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
              <a:t>Click to edit text styles in the template</a:t>
            </a:r>
          </a:p>
        </p:txBody>
      </p:sp>
      <p:sp>
        <p:nvSpPr>
          <p:cNvPr id="6" name="Plassholder for innhold 5"/>
          <p:cNvSpPr>
            <a:spLocks noGrp="1"/>
          </p:cNvSpPr>
          <p:nvPr>
            <p:ph sz="quarter" idx="4" hasCustomPrompt="1"/>
          </p:nvPr>
        </p:nvSpPr>
        <p:spPr>
          <a:xfrm>
            <a:off x="6219826" y="2476894"/>
            <a:ext cx="5418138" cy="3473056"/>
          </a:xfrm>
          <a:prstGeom prst="rect">
            <a:avLst/>
          </a:prstGeom>
        </p:spPr>
        <p:txBody>
          <a:bodyPr>
            <a:noAutofit/>
          </a:bodyPr>
          <a:lstStyle>
            <a:lvl1pPr>
              <a:defRPr/>
            </a:lvl1pPr>
            <a:lvl2pPr>
              <a:defRPr/>
            </a:lvl2pPr>
            <a:lvl3pPr>
              <a:defRPr/>
            </a:lvl3pPr>
            <a:lvl4pPr>
              <a:defRPr/>
            </a:lvl4pPr>
            <a:lvl5pPr>
              <a:defRPr/>
            </a:lvl5pPr>
          </a:lstStyle>
          <a:p>
            <a:pPr lvl="0"/>
            <a:r>
              <a:rPr lang="en"/>
              <a:t>Click to add text</a:t>
            </a:r>
          </a:p>
          <a:p>
            <a:pPr lvl="1"/>
            <a:r>
              <a:rPr lang="en"/>
              <a:t>Second level</a:t>
            </a:r>
          </a:p>
          <a:p>
            <a:pPr lvl="2"/>
            <a:r>
              <a:rPr lang="en"/>
              <a:t>Third level</a:t>
            </a:r>
          </a:p>
          <a:p>
            <a:pPr lvl="3"/>
            <a:r>
              <a:rPr lang="en"/>
              <a:t>Fourth level</a:t>
            </a:r>
          </a:p>
          <a:p>
            <a:pPr lvl="4"/>
            <a:r>
              <a:rPr lang="en"/>
              <a:t>Fifth level</a:t>
            </a:r>
          </a:p>
        </p:txBody>
      </p:sp>
      <p:sp>
        <p:nvSpPr>
          <p:cNvPr id="10" name="Plassholder for tittel 1">
            <a:extLst>
              <a:ext uri="{FF2B5EF4-FFF2-40B4-BE49-F238E27FC236}">
                <a16:creationId xmlns:a16="http://schemas.microsoft.com/office/drawing/2014/main" id="{A3975D18-47A5-3745-AB33-E3C1637573CB}"/>
              </a:ext>
            </a:extLst>
          </p:cNvPr>
          <p:cNvSpPr>
            <a:spLocks noGrp="1"/>
          </p:cNvSpPr>
          <p:nvPr>
            <p:ph type="title"/>
          </p:nvPr>
        </p:nvSpPr>
        <p:spPr>
          <a:xfrm>
            <a:off x="536575" y="441325"/>
            <a:ext cx="11101388" cy="701675"/>
          </a:xfrm>
          <a:prstGeom prst="rect">
            <a:avLst/>
          </a:prstGeom>
        </p:spPr>
        <p:txBody>
          <a:bodyPr vert="horz" lIns="0" tIns="0" rIns="0" bIns="0" rtlCol="0" anchor="t" anchorCtr="0">
            <a:noAutofit/>
          </a:bodyPr>
          <a:lstStyle/>
          <a:p>
            <a:r>
              <a:rPr lang="en"/>
              <a:t>Click to edit title style</a:t>
            </a:r>
          </a:p>
        </p:txBody>
      </p:sp>
      <p:sp>
        <p:nvSpPr>
          <p:cNvPr id="11" name="Plassholder for dato 3">
            <a:extLst>
              <a:ext uri="{FF2B5EF4-FFF2-40B4-BE49-F238E27FC236}">
                <a16:creationId xmlns:a16="http://schemas.microsoft.com/office/drawing/2014/main" id="{55F7F71D-12F7-7745-B70C-12B83836E2A6}"/>
              </a:ext>
            </a:extLst>
          </p:cNvPr>
          <p:cNvSpPr>
            <a:spLocks noGrp="1"/>
          </p:cNvSpPr>
          <p:nvPr>
            <p:ph type="dt" sz="half" idx="10"/>
          </p:nvPr>
        </p:nvSpPr>
        <p:spPr>
          <a:xfrm>
            <a:off x="1188444" y="6425654"/>
            <a:ext cx="846221" cy="184666"/>
          </a:xfrm>
          <a:prstGeom prst="rect">
            <a:avLst/>
          </a:prstGeom>
        </p:spPr>
        <p:txBody>
          <a:bodyPr vert="horz" lIns="0" tIns="0" rIns="0" bIns="0" rtlCol="0" anchor="ctr">
            <a:normAutofit/>
          </a:bodyPr>
          <a:lstStyle>
            <a:lvl1pPr algn="ctr">
              <a:defRPr sz="1000">
                <a:solidFill>
                  <a:schemeClr val="dk1"/>
                </a:solidFill>
              </a:defRPr>
            </a:lvl1pPr>
          </a:lstStyle>
          <a:p>
            <a:fld id="{9E47B28B-B525-7E4A-B6FB-5A6DAAAC0446}" type="datetime1">
              <a:rPr lang="nb-NO" smtClean="0"/>
              <a:t>07.10.2025</a:t>
            </a:fld>
            <a:endParaRPr lang="nb-NO"/>
          </a:p>
        </p:txBody>
      </p:sp>
      <p:sp>
        <p:nvSpPr>
          <p:cNvPr id="12" name="Plassholder for bunntekst 4">
            <a:extLst>
              <a:ext uri="{FF2B5EF4-FFF2-40B4-BE49-F238E27FC236}">
                <a16:creationId xmlns:a16="http://schemas.microsoft.com/office/drawing/2014/main" id="{9527FD8C-5D4F-0947-BE64-592B40EC1DD4}"/>
              </a:ext>
            </a:extLst>
          </p:cNvPr>
          <p:cNvSpPr>
            <a:spLocks noGrp="1"/>
          </p:cNvSpPr>
          <p:nvPr>
            <p:ph type="ftr" sz="quarter" idx="11"/>
          </p:nvPr>
        </p:nvSpPr>
        <p:spPr>
          <a:xfrm>
            <a:off x="2374231" y="6425654"/>
            <a:ext cx="7560000" cy="184666"/>
          </a:xfrm>
          <a:prstGeom prst="rect">
            <a:avLst/>
          </a:prstGeom>
        </p:spPr>
        <p:txBody>
          <a:bodyPr vert="horz" lIns="0" tIns="0" rIns="0" bIns="0" rtlCol="0" anchor="ctr">
            <a:normAutofit/>
          </a:bodyPr>
          <a:lstStyle>
            <a:lvl1pPr algn="l">
              <a:defRPr sz="1000">
                <a:solidFill>
                  <a:schemeClr val="dk1"/>
                </a:solidFill>
              </a:defRPr>
            </a:lvl1pPr>
          </a:lstStyle>
          <a:p>
            <a:r>
              <a:rPr lang="en"/>
              <a:t>Text</a:t>
            </a:r>
          </a:p>
        </p:txBody>
      </p:sp>
      <p:sp>
        <p:nvSpPr>
          <p:cNvPr id="13" name="Plassholder for lysbildenummer 5">
            <a:extLst>
              <a:ext uri="{FF2B5EF4-FFF2-40B4-BE49-F238E27FC236}">
                <a16:creationId xmlns:a16="http://schemas.microsoft.com/office/drawing/2014/main" id="{9972B9C3-07BF-A44F-A9F5-56A1D9C8F596}"/>
              </a:ext>
            </a:extLst>
          </p:cNvPr>
          <p:cNvSpPr>
            <a:spLocks noGrp="1"/>
          </p:cNvSpPr>
          <p:nvPr>
            <p:ph type="sldNum" sz="quarter" idx="12"/>
          </p:nvPr>
        </p:nvSpPr>
        <p:spPr>
          <a:xfrm>
            <a:off x="533400" y="6430675"/>
            <a:ext cx="308811" cy="184666"/>
          </a:xfrm>
          <a:prstGeom prst="rect">
            <a:avLst/>
          </a:prstGeom>
        </p:spPr>
        <p:txBody>
          <a:bodyPr vert="horz" lIns="0" tIns="0" rIns="0" bIns="0" rtlCol="0" anchor="ctr">
            <a:normAutofit/>
          </a:bodyPr>
          <a:lstStyle>
            <a:lvl1pPr algn="l">
              <a:defRPr sz="1000">
                <a:solidFill>
                  <a:schemeClr val="dk1"/>
                </a:solidFill>
              </a:defRPr>
            </a:lvl1pPr>
          </a:lstStyle>
          <a:p>
            <a:fld id="{5751DFAA-887F-4071-8EAD-E8CA316FCF06}" type="slidenum">
              <a:rPr lang="nb-NO" smtClean="0"/>
              <a:pPr/>
              <a:t>‹nr.›</a:t>
            </a:fld>
            <a:endParaRPr lang="nb-NO"/>
          </a:p>
        </p:txBody>
      </p:sp>
    </p:spTree>
    <p:extLst>
      <p:ext uri="{BB962C8B-B14F-4D97-AF65-F5344CB8AC3E}">
        <p14:creationId xmlns:p14="http://schemas.microsoft.com/office/powerpoint/2010/main" val="3473038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Tittel og innhold med bilde">
    <p:spTree>
      <p:nvGrpSpPr>
        <p:cNvPr id="1" name=""/>
        <p:cNvGrpSpPr/>
        <p:nvPr/>
      </p:nvGrpSpPr>
      <p:grpSpPr>
        <a:xfrm>
          <a:off x="0" y="0"/>
          <a:ext cx="0" cy="0"/>
          <a:chOff x="0" y="0"/>
          <a:chExt cx="0" cy="0"/>
        </a:xfrm>
      </p:grpSpPr>
      <p:sp>
        <p:nvSpPr>
          <p:cNvPr id="10" name="Plassholder for tittel 1">
            <a:extLst>
              <a:ext uri="{FF2B5EF4-FFF2-40B4-BE49-F238E27FC236}">
                <a16:creationId xmlns:a16="http://schemas.microsoft.com/office/drawing/2014/main" id="{84D0C8D3-4838-3E4C-AA8E-9E9789293032}"/>
              </a:ext>
            </a:extLst>
          </p:cNvPr>
          <p:cNvSpPr>
            <a:spLocks noGrp="1"/>
          </p:cNvSpPr>
          <p:nvPr>
            <p:ph type="title"/>
          </p:nvPr>
        </p:nvSpPr>
        <p:spPr>
          <a:xfrm>
            <a:off x="536575" y="441325"/>
            <a:ext cx="6964364" cy="701675"/>
          </a:xfrm>
          <a:prstGeom prst="rect">
            <a:avLst/>
          </a:prstGeom>
        </p:spPr>
        <p:txBody>
          <a:bodyPr vert="horz" lIns="0" tIns="0" rIns="0" bIns="0" rtlCol="0" anchor="t" anchorCtr="0">
            <a:noAutofit/>
          </a:bodyPr>
          <a:lstStyle/>
          <a:p>
            <a:r>
              <a:rPr lang="en"/>
              <a:t>Click to edit title style</a:t>
            </a:r>
          </a:p>
        </p:txBody>
      </p:sp>
      <p:sp>
        <p:nvSpPr>
          <p:cNvPr id="7" name="Plassholder for innhold 6">
            <a:extLst>
              <a:ext uri="{FF2B5EF4-FFF2-40B4-BE49-F238E27FC236}">
                <a16:creationId xmlns:a16="http://schemas.microsoft.com/office/drawing/2014/main" id="{C2E91CC3-1E10-574A-B830-0F3A54AC64D8}"/>
              </a:ext>
            </a:extLst>
          </p:cNvPr>
          <p:cNvSpPr>
            <a:spLocks noGrp="1"/>
          </p:cNvSpPr>
          <p:nvPr>
            <p:ph sz="quarter" idx="14" hasCustomPrompt="1"/>
          </p:nvPr>
        </p:nvSpPr>
        <p:spPr>
          <a:xfrm>
            <a:off x="536574" y="1717675"/>
            <a:ext cx="6964363" cy="4232275"/>
          </a:xfrm>
        </p:spPr>
        <p:txBody>
          <a:bodyPr>
            <a:noAutofit/>
          </a:bodyPr>
          <a:lstStyle>
            <a:lvl1pPr>
              <a:defRPr/>
            </a:lvl1pPr>
          </a:lstStyle>
          <a:p>
            <a:pPr lvl="0"/>
            <a:r>
              <a:rPr lang="en"/>
              <a:t>Click to add text</a:t>
            </a:r>
          </a:p>
          <a:p>
            <a:pPr lvl="1"/>
            <a:r>
              <a:rPr lang="en"/>
              <a:t>Second level</a:t>
            </a:r>
          </a:p>
          <a:p>
            <a:pPr lvl="2"/>
            <a:r>
              <a:rPr lang="en"/>
              <a:t>Third level</a:t>
            </a:r>
          </a:p>
          <a:p>
            <a:pPr lvl="3"/>
            <a:r>
              <a:rPr lang="en"/>
              <a:t>Fourth level</a:t>
            </a:r>
          </a:p>
          <a:p>
            <a:pPr lvl="4"/>
            <a:r>
              <a:rPr lang="en"/>
              <a:t>Fifth level</a:t>
            </a:r>
          </a:p>
        </p:txBody>
      </p:sp>
      <p:sp>
        <p:nvSpPr>
          <p:cNvPr id="3" name="Plassholder for bilde 2">
            <a:extLst>
              <a:ext uri="{FF2B5EF4-FFF2-40B4-BE49-F238E27FC236}">
                <a16:creationId xmlns:a16="http://schemas.microsoft.com/office/drawing/2014/main" id="{26A62874-6308-9440-A195-D94B2B44ABDC}"/>
              </a:ext>
            </a:extLst>
          </p:cNvPr>
          <p:cNvSpPr>
            <a:spLocks noGrp="1"/>
          </p:cNvSpPr>
          <p:nvPr>
            <p:ph type="pic" sz="quarter" idx="15"/>
          </p:nvPr>
        </p:nvSpPr>
        <p:spPr>
          <a:xfrm>
            <a:off x="7859713" y="0"/>
            <a:ext cx="4332287" cy="6858000"/>
          </a:xfrm>
          <a:pattFill prst="pct10">
            <a:fgClr>
              <a:schemeClr val="bg2"/>
            </a:fgClr>
            <a:bgClr>
              <a:schemeClr val="bg1"/>
            </a:bgClr>
          </a:pattFill>
        </p:spPr>
        <p:txBody>
          <a:bodyPr anchor="ctr"/>
          <a:lstStyle>
            <a:lvl1pPr marL="0" indent="0" algn="ctr">
              <a:buNone/>
              <a:defRPr sz="1200"/>
            </a:lvl1pPr>
          </a:lstStyle>
          <a:p>
            <a:r>
              <a:rPr lang="en"/>
              <a:t>Click the icon to add a photo</a:t>
            </a:r>
          </a:p>
        </p:txBody>
      </p:sp>
      <p:sp>
        <p:nvSpPr>
          <p:cNvPr id="8" name="Plassholder for dato 3">
            <a:extLst>
              <a:ext uri="{FF2B5EF4-FFF2-40B4-BE49-F238E27FC236}">
                <a16:creationId xmlns:a16="http://schemas.microsoft.com/office/drawing/2014/main" id="{7DBCA54E-72A5-EA44-A94E-AD8C2B3772A6}"/>
              </a:ext>
            </a:extLst>
          </p:cNvPr>
          <p:cNvSpPr>
            <a:spLocks noGrp="1"/>
          </p:cNvSpPr>
          <p:nvPr>
            <p:ph type="dt" sz="half" idx="2"/>
          </p:nvPr>
        </p:nvSpPr>
        <p:spPr>
          <a:xfrm>
            <a:off x="1188444" y="6425654"/>
            <a:ext cx="846221" cy="184666"/>
          </a:xfrm>
          <a:prstGeom prst="rect">
            <a:avLst/>
          </a:prstGeom>
        </p:spPr>
        <p:txBody>
          <a:bodyPr vert="horz" lIns="0" tIns="0" rIns="0" bIns="0" rtlCol="0" anchor="ctr">
            <a:normAutofit/>
          </a:bodyPr>
          <a:lstStyle>
            <a:lvl1pPr algn="ctr">
              <a:defRPr sz="1000">
                <a:solidFill>
                  <a:schemeClr val="dk1"/>
                </a:solidFill>
              </a:defRPr>
            </a:lvl1pPr>
          </a:lstStyle>
          <a:p>
            <a:fld id="{9E47B28B-B525-7E4A-B6FB-5A6DAAAC0446}" type="datetime1">
              <a:rPr lang="nb-NO" smtClean="0"/>
              <a:t>07.10.2025</a:t>
            </a:fld>
            <a:endParaRPr lang="nb-NO"/>
          </a:p>
        </p:txBody>
      </p:sp>
      <p:sp>
        <p:nvSpPr>
          <p:cNvPr id="9" name="Plassholder for bunntekst 4">
            <a:extLst>
              <a:ext uri="{FF2B5EF4-FFF2-40B4-BE49-F238E27FC236}">
                <a16:creationId xmlns:a16="http://schemas.microsoft.com/office/drawing/2014/main" id="{6574EEE3-FFA6-8040-AF04-4232FA57EC68}"/>
              </a:ext>
            </a:extLst>
          </p:cNvPr>
          <p:cNvSpPr>
            <a:spLocks noGrp="1"/>
          </p:cNvSpPr>
          <p:nvPr>
            <p:ph type="ftr" sz="quarter" idx="3"/>
          </p:nvPr>
        </p:nvSpPr>
        <p:spPr>
          <a:xfrm>
            <a:off x="2374231" y="6425654"/>
            <a:ext cx="7560000" cy="184666"/>
          </a:xfrm>
          <a:prstGeom prst="rect">
            <a:avLst/>
          </a:prstGeom>
        </p:spPr>
        <p:txBody>
          <a:bodyPr vert="horz" lIns="0" tIns="0" rIns="0" bIns="0" rtlCol="0" anchor="ctr">
            <a:normAutofit/>
          </a:bodyPr>
          <a:lstStyle>
            <a:lvl1pPr algn="l">
              <a:defRPr sz="1000">
                <a:solidFill>
                  <a:schemeClr val="dk1"/>
                </a:solidFill>
              </a:defRPr>
            </a:lvl1pPr>
          </a:lstStyle>
          <a:p>
            <a:r>
              <a:rPr lang="en"/>
              <a:t>Text</a:t>
            </a:r>
          </a:p>
        </p:txBody>
      </p:sp>
      <p:sp>
        <p:nvSpPr>
          <p:cNvPr id="11" name="Plassholder for lysbildenummer 5">
            <a:extLst>
              <a:ext uri="{FF2B5EF4-FFF2-40B4-BE49-F238E27FC236}">
                <a16:creationId xmlns:a16="http://schemas.microsoft.com/office/drawing/2014/main" id="{46463D81-5F72-764F-8BEA-3B7DA320CA57}"/>
              </a:ext>
            </a:extLst>
          </p:cNvPr>
          <p:cNvSpPr>
            <a:spLocks noGrp="1"/>
          </p:cNvSpPr>
          <p:nvPr>
            <p:ph type="sldNum" sz="quarter" idx="4"/>
          </p:nvPr>
        </p:nvSpPr>
        <p:spPr>
          <a:xfrm>
            <a:off x="533400" y="6430675"/>
            <a:ext cx="308811" cy="184666"/>
          </a:xfrm>
          <a:prstGeom prst="rect">
            <a:avLst/>
          </a:prstGeom>
        </p:spPr>
        <p:txBody>
          <a:bodyPr vert="horz" lIns="0" tIns="0" rIns="0" bIns="0" rtlCol="0" anchor="ctr">
            <a:normAutofit/>
          </a:bodyPr>
          <a:lstStyle>
            <a:lvl1pPr algn="l">
              <a:defRPr sz="1000">
                <a:solidFill>
                  <a:schemeClr val="dk1"/>
                </a:solidFill>
              </a:defRPr>
            </a:lvl1pPr>
          </a:lstStyle>
          <a:p>
            <a:fld id="{5751DFAA-887F-4071-8EAD-E8CA316FCF06}" type="slidenum">
              <a:rPr lang="nb-NO" smtClean="0"/>
              <a:pPr/>
              <a:t>‹nr.›</a:t>
            </a:fld>
            <a:endParaRPr lang="nb-NO"/>
          </a:p>
        </p:txBody>
      </p:sp>
    </p:spTree>
    <p:extLst>
      <p:ext uri="{BB962C8B-B14F-4D97-AF65-F5344CB8AC3E}">
        <p14:creationId xmlns:p14="http://schemas.microsoft.com/office/powerpoint/2010/main" val="735480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Bare tittel">
    <p:spTree>
      <p:nvGrpSpPr>
        <p:cNvPr id="1" name=""/>
        <p:cNvGrpSpPr/>
        <p:nvPr/>
      </p:nvGrpSpPr>
      <p:grpSpPr>
        <a:xfrm>
          <a:off x="0" y="0"/>
          <a:ext cx="0" cy="0"/>
          <a:chOff x="0" y="0"/>
          <a:chExt cx="0" cy="0"/>
        </a:xfrm>
      </p:grpSpPr>
      <p:sp>
        <p:nvSpPr>
          <p:cNvPr id="7" name="Plassholder for tittel 1">
            <a:extLst>
              <a:ext uri="{FF2B5EF4-FFF2-40B4-BE49-F238E27FC236}">
                <a16:creationId xmlns:a16="http://schemas.microsoft.com/office/drawing/2014/main" id="{216644BE-F210-1644-AF3E-AF9CCF22C90D}"/>
              </a:ext>
            </a:extLst>
          </p:cNvPr>
          <p:cNvSpPr>
            <a:spLocks noGrp="1"/>
          </p:cNvSpPr>
          <p:nvPr>
            <p:ph type="title"/>
          </p:nvPr>
        </p:nvSpPr>
        <p:spPr>
          <a:xfrm>
            <a:off x="536575" y="441325"/>
            <a:ext cx="11101388" cy="701675"/>
          </a:xfrm>
          <a:prstGeom prst="rect">
            <a:avLst/>
          </a:prstGeom>
        </p:spPr>
        <p:txBody>
          <a:bodyPr vert="horz" lIns="0" tIns="0" rIns="0" bIns="0" rtlCol="0" anchor="t" anchorCtr="0">
            <a:noAutofit/>
          </a:bodyPr>
          <a:lstStyle/>
          <a:p>
            <a:r>
              <a:rPr lang="en"/>
              <a:t>Click to edit title style</a:t>
            </a:r>
          </a:p>
        </p:txBody>
      </p:sp>
      <p:sp>
        <p:nvSpPr>
          <p:cNvPr id="6" name="Plassholder for dato 3">
            <a:extLst>
              <a:ext uri="{FF2B5EF4-FFF2-40B4-BE49-F238E27FC236}">
                <a16:creationId xmlns:a16="http://schemas.microsoft.com/office/drawing/2014/main" id="{F35EB9DB-4C26-244E-BC21-AD5BFB8E79B6}"/>
              </a:ext>
            </a:extLst>
          </p:cNvPr>
          <p:cNvSpPr>
            <a:spLocks noGrp="1"/>
          </p:cNvSpPr>
          <p:nvPr>
            <p:ph type="dt" sz="half" idx="2"/>
          </p:nvPr>
        </p:nvSpPr>
        <p:spPr>
          <a:xfrm>
            <a:off x="1188444" y="6425654"/>
            <a:ext cx="846221" cy="184666"/>
          </a:xfrm>
          <a:prstGeom prst="rect">
            <a:avLst/>
          </a:prstGeom>
        </p:spPr>
        <p:txBody>
          <a:bodyPr vert="horz" lIns="0" tIns="0" rIns="0" bIns="0" rtlCol="0" anchor="ctr">
            <a:normAutofit/>
          </a:bodyPr>
          <a:lstStyle>
            <a:lvl1pPr algn="ctr">
              <a:defRPr sz="1000">
                <a:solidFill>
                  <a:schemeClr val="dk1"/>
                </a:solidFill>
              </a:defRPr>
            </a:lvl1pPr>
          </a:lstStyle>
          <a:p>
            <a:fld id="{9E47B28B-B525-7E4A-B6FB-5A6DAAAC0446}" type="datetime1">
              <a:rPr lang="nb-NO" smtClean="0"/>
              <a:t>07.10.2025</a:t>
            </a:fld>
            <a:endParaRPr lang="nb-NO"/>
          </a:p>
        </p:txBody>
      </p:sp>
      <p:sp>
        <p:nvSpPr>
          <p:cNvPr id="8" name="Plassholder for bunntekst 4">
            <a:extLst>
              <a:ext uri="{FF2B5EF4-FFF2-40B4-BE49-F238E27FC236}">
                <a16:creationId xmlns:a16="http://schemas.microsoft.com/office/drawing/2014/main" id="{B8E3EF76-8518-7040-BA85-615A89CF1408}"/>
              </a:ext>
            </a:extLst>
          </p:cNvPr>
          <p:cNvSpPr>
            <a:spLocks noGrp="1"/>
          </p:cNvSpPr>
          <p:nvPr>
            <p:ph type="ftr" sz="quarter" idx="3"/>
          </p:nvPr>
        </p:nvSpPr>
        <p:spPr>
          <a:xfrm>
            <a:off x="2374231" y="6425654"/>
            <a:ext cx="7560000" cy="184666"/>
          </a:xfrm>
          <a:prstGeom prst="rect">
            <a:avLst/>
          </a:prstGeom>
        </p:spPr>
        <p:txBody>
          <a:bodyPr vert="horz" lIns="0" tIns="0" rIns="0" bIns="0" rtlCol="0" anchor="ctr">
            <a:normAutofit/>
          </a:bodyPr>
          <a:lstStyle>
            <a:lvl1pPr algn="l">
              <a:defRPr sz="1000">
                <a:solidFill>
                  <a:schemeClr val="dk1"/>
                </a:solidFill>
              </a:defRPr>
            </a:lvl1pPr>
          </a:lstStyle>
          <a:p>
            <a:r>
              <a:rPr lang="en"/>
              <a:t>Text</a:t>
            </a:r>
          </a:p>
        </p:txBody>
      </p:sp>
      <p:sp>
        <p:nvSpPr>
          <p:cNvPr id="9" name="Plassholder for lysbildenummer 5">
            <a:extLst>
              <a:ext uri="{FF2B5EF4-FFF2-40B4-BE49-F238E27FC236}">
                <a16:creationId xmlns:a16="http://schemas.microsoft.com/office/drawing/2014/main" id="{D4B718F1-22E5-F647-A514-CCD78A8EF6E8}"/>
              </a:ext>
            </a:extLst>
          </p:cNvPr>
          <p:cNvSpPr>
            <a:spLocks noGrp="1"/>
          </p:cNvSpPr>
          <p:nvPr>
            <p:ph type="sldNum" sz="quarter" idx="4"/>
          </p:nvPr>
        </p:nvSpPr>
        <p:spPr>
          <a:xfrm>
            <a:off x="533400" y="6430675"/>
            <a:ext cx="308811" cy="184666"/>
          </a:xfrm>
          <a:prstGeom prst="rect">
            <a:avLst/>
          </a:prstGeom>
        </p:spPr>
        <p:txBody>
          <a:bodyPr vert="horz" lIns="0" tIns="0" rIns="0" bIns="0" rtlCol="0" anchor="ctr">
            <a:normAutofit/>
          </a:bodyPr>
          <a:lstStyle>
            <a:lvl1pPr algn="l">
              <a:defRPr sz="1000">
                <a:solidFill>
                  <a:schemeClr val="dk1"/>
                </a:solidFill>
              </a:defRPr>
            </a:lvl1pPr>
          </a:lstStyle>
          <a:p>
            <a:fld id="{5751DFAA-887F-4071-8EAD-E8CA316FCF06}" type="slidenum">
              <a:rPr lang="nb-NO" smtClean="0"/>
              <a:pPr/>
              <a:t>‹nr.›</a:t>
            </a:fld>
            <a:endParaRPr lang="nb-NO"/>
          </a:p>
        </p:txBody>
      </p:sp>
    </p:spTree>
    <p:extLst>
      <p:ext uri="{BB962C8B-B14F-4D97-AF65-F5344CB8AC3E}">
        <p14:creationId xmlns:p14="http://schemas.microsoft.com/office/powerpoint/2010/main" val="1201954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Quote red">
    <p:bg>
      <p:bgPr>
        <a:solidFill>
          <a:schemeClr val="accent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BCC952-19AC-0209-74E9-D4A2E3B6C95F}"/>
              </a:ext>
            </a:extLst>
          </p:cNvPr>
          <p:cNvSpPr>
            <a:spLocks noGrp="1"/>
          </p:cNvSpPr>
          <p:nvPr>
            <p:ph type="dt" sz="half" idx="14"/>
          </p:nvPr>
        </p:nvSpPr>
        <p:spPr>
          <a:xfrm>
            <a:off x="0" y="6858000"/>
            <a:ext cx="0" cy="0"/>
          </a:xfrm>
        </p:spPr>
        <p:txBody>
          <a:bodyPr/>
          <a:lstStyle>
            <a:lvl1pPr>
              <a:defRPr>
                <a:noFill/>
              </a:defRPr>
            </a:lvl1pPr>
          </a:lstStyle>
          <a:p>
            <a:fld id="{F93D7430-F7B5-4CF4-95F3-572EEE82F608}" type="datetime4">
              <a:rPr lang="en-GB" smtClean="0"/>
              <a:pPr/>
              <a:t>07 October 2025</a:t>
            </a:fld>
            <a:endParaRPr lang="en-GB"/>
          </a:p>
        </p:txBody>
      </p:sp>
      <p:sp>
        <p:nvSpPr>
          <p:cNvPr id="6" name="Footer Placeholder 5">
            <a:extLst>
              <a:ext uri="{FF2B5EF4-FFF2-40B4-BE49-F238E27FC236}">
                <a16:creationId xmlns:a16="http://schemas.microsoft.com/office/drawing/2014/main" id="{A9F48A24-1C7A-F549-ACFE-133BC6B5A658}"/>
              </a:ext>
            </a:extLst>
          </p:cNvPr>
          <p:cNvSpPr>
            <a:spLocks noGrp="1"/>
          </p:cNvSpPr>
          <p:nvPr>
            <p:ph type="ftr" sz="quarter" idx="15"/>
          </p:nvPr>
        </p:nvSpPr>
        <p:spPr>
          <a:xfrm>
            <a:off x="0" y="6858000"/>
            <a:ext cx="0" cy="0"/>
          </a:xfrm>
        </p:spPr>
        <p:txBody>
          <a:bodyPr/>
          <a:lstStyle>
            <a:lvl1pPr>
              <a:defRPr>
                <a:noFill/>
              </a:defRPr>
            </a:lvl1pPr>
          </a:lstStyle>
          <a:p>
            <a:endParaRPr lang="en-GB"/>
          </a:p>
        </p:txBody>
      </p:sp>
      <p:sp>
        <p:nvSpPr>
          <p:cNvPr id="7" name="Slide Number Placeholder 6">
            <a:extLst>
              <a:ext uri="{FF2B5EF4-FFF2-40B4-BE49-F238E27FC236}">
                <a16:creationId xmlns:a16="http://schemas.microsoft.com/office/drawing/2014/main" id="{AE7D93CA-161D-95DB-1FD3-BA440687BFE7}"/>
              </a:ext>
            </a:extLst>
          </p:cNvPr>
          <p:cNvSpPr>
            <a:spLocks noGrp="1"/>
          </p:cNvSpPr>
          <p:nvPr>
            <p:ph type="sldNum" sz="quarter" idx="16"/>
          </p:nvPr>
        </p:nvSpPr>
        <p:spPr/>
        <p:txBody>
          <a:bodyPr/>
          <a:lstStyle/>
          <a:p>
            <a:fld id="{23AA811B-2EBD-4900-905E-5BE206449611}" type="slidenum">
              <a:rPr lang="en-GB" smtClean="0"/>
              <a:pPr/>
              <a:t>‹nr.›</a:t>
            </a:fld>
            <a:endParaRPr lang="en-GB"/>
          </a:p>
        </p:txBody>
      </p:sp>
      <p:pic>
        <p:nvPicPr>
          <p:cNvPr id="4" name="Graphic 3">
            <a:extLst>
              <a:ext uri="{FF2B5EF4-FFF2-40B4-BE49-F238E27FC236}">
                <a16:creationId xmlns:a16="http://schemas.microsoft.com/office/drawing/2014/main" id="{D3B977FC-927C-DE03-334C-42415026E2F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9" name="Text Placeholder 8">
            <a:extLst>
              <a:ext uri="{FF2B5EF4-FFF2-40B4-BE49-F238E27FC236}">
                <a16:creationId xmlns:a16="http://schemas.microsoft.com/office/drawing/2014/main" id="{766167BD-2E1B-4064-9794-6E8308216508}"/>
              </a:ext>
            </a:extLst>
          </p:cNvPr>
          <p:cNvSpPr>
            <a:spLocks noGrp="1"/>
          </p:cNvSpPr>
          <p:nvPr>
            <p:ph type="body" sz="quarter" idx="13" hasCustomPrompt="1"/>
          </p:nvPr>
        </p:nvSpPr>
        <p:spPr>
          <a:xfrm>
            <a:off x="441148" y="1280163"/>
            <a:ext cx="6626626" cy="4303056"/>
          </a:xfrm>
        </p:spPr>
        <p:txBody>
          <a:bodyPr/>
          <a:lstStyle>
            <a:lvl1pPr marL="0" indent="0">
              <a:lnSpc>
                <a:spcPct val="93000"/>
              </a:lnSpc>
              <a:buFont typeface="Arial" panose="020B0604020202020204" pitchFamily="34" charset="0"/>
              <a:buChar char="​"/>
              <a:defRPr sz="3600" b="1">
                <a:solidFill>
                  <a:schemeClr val="tx1"/>
                </a:solidFill>
                <a:latin typeface="+mj-lt"/>
              </a:defRPr>
            </a:lvl1pPr>
            <a:lvl2pPr marL="0" indent="0">
              <a:lnSpc>
                <a:spcPct val="100000"/>
              </a:lnSpc>
              <a:spcBef>
                <a:spcPts val="1200"/>
              </a:spcBef>
              <a:spcAft>
                <a:spcPts val="0"/>
              </a:spcAft>
              <a:buFont typeface="Arial" panose="020B0604020202020204" pitchFamily="34" charset="0"/>
              <a:buChar char="​"/>
              <a:defRPr sz="1400" b="0">
                <a:latin typeface="+mn-lt"/>
              </a:defRPr>
            </a:lvl2pPr>
            <a:lvl3pPr marL="0" indent="0">
              <a:lnSpc>
                <a:spcPct val="100000"/>
              </a:lnSpc>
              <a:spcBef>
                <a:spcPts val="1200"/>
              </a:spcBef>
              <a:spcAft>
                <a:spcPts val="0"/>
              </a:spcAft>
              <a:buFont typeface="Arial" panose="020B0604020202020204" pitchFamily="34" charset="0"/>
              <a:buChar char="​"/>
              <a:defRPr sz="1400" b="0">
                <a:latin typeface="+mn-lt"/>
              </a:defRPr>
            </a:lvl3pPr>
            <a:lvl4pPr>
              <a:lnSpc>
                <a:spcPct val="100000"/>
              </a:lnSpc>
              <a:spcBef>
                <a:spcPts val="1200"/>
              </a:spcBef>
              <a:spcAft>
                <a:spcPts val="0"/>
              </a:spcAft>
              <a:defRPr sz="1400" b="0">
                <a:latin typeface="+mn-lt"/>
              </a:defRPr>
            </a:lvl4pPr>
            <a:lvl5pPr>
              <a:lnSpc>
                <a:spcPct val="100000"/>
              </a:lnSpc>
              <a:spcBef>
                <a:spcPts val="1200"/>
              </a:spcBef>
              <a:spcAft>
                <a:spcPts val="0"/>
              </a:spcAft>
              <a:defRPr sz="1400" b="0">
                <a:latin typeface="+mn-lt"/>
              </a:defRPr>
            </a:lvl5pPr>
            <a:lvl6pPr marL="0" indent="0">
              <a:lnSpc>
                <a:spcPct val="100000"/>
              </a:lnSpc>
              <a:spcBef>
                <a:spcPts val="1200"/>
              </a:spcBef>
              <a:spcAft>
                <a:spcPts val="0"/>
              </a:spcAft>
              <a:buFont typeface="Arial" panose="020B0604020202020204" pitchFamily="34" charset="0"/>
              <a:buChar char="​"/>
              <a:defRPr sz="1400" b="0">
                <a:latin typeface="+mn-lt"/>
              </a:defRPr>
            </a:lvl6pPr>
            <a:lvl7pPr>
              <a:lnSpc>
                <a:spcPct val="100000"/>
              </a:lnSpc>
              <a:spcBef>
                <a:spcPts val="1200"/>
              </a:spcBef>
              <a:spcAft>
                <a:spcPts val="0"/>
              </a:spcAft>
              <a:defRPr sz="1400" b="0">
                <a:latin typeface="+mn-lt"/>
              </a:defRPr>
            </a:lvl7pPr>
            <a:lvl8pPr>
              <a:lnSpc>
                <a:spcPct val="100000"/>
              </a:lnSpc>
              <a:spcBef>
                <a:spcPts val="1200"/>
              </a:spcBef>
              <a:spcAft>
                <a:spcPts val="0"/>
              </a:spcAft>
              <a:defRPr sz="1400" b="0">
                <a:latin typeface="+mn-lt"/>
              </a:defRPr>
            </a:lvl8pPr>
            <a:lvl9pPr>
              <a:lnSpc>
                <a:spcPct val="100000"/>
              </a:lnSpc>
              <a:spcBef>
                <a:spcPts val="1200"/>
              </a:spcBef>
              <a:spcAft>
                <a:spcPts val="0"/>
              </a:spcAft>
              <a:defRPr sz="1400" b="0">
                <a:latin typeface="+mn-lt"/>
              </a:defRPr>
            </a:lvl9pPr>
          </a:lstStyle>
          <a:p>
            <a:pPr lvl="0"/>
            <a:r>
              <a:rPr lang="en-GB"/>
              <a:t>“Click to add quote”                                       Press </a:t>
            </a:r>
            <a:r>
              <a:rPr lang="en-GB" noProof="0"/>
              <a:t>ENTER</a:t>
            </a:r>
            <a:r>
              <a:rPr lang="en-GB"/>
              <a:t> and then TAB for name text style</a:t>
            </a:r>
          </a:p>
          <a:p>
            <a:pPr lvl="1"/>
            <a:r>
              <a:rPr lang="en-GB" noProof="0"/>
              <a:t>Second level</a:t>
            </a:r>
            <a:endParaRPr lang="en-GB"/>
          </a:p>
        </p:txBody>
      </p:sp>
    </p:spTree>
    <p:extLst>
      <p:ext uri="{BB962C8B-B14F-4D97-AF65-F5344CB8AC3E}">
        <p14:creationId xmlns:p14="http://schemas.microsoft.com/office/powerpoint/2010/main" val="631003207"/>
      </p:ext>
    </p:extLst>
  </p:cSld>
  <p:clrMapOvr>
    <a:overrideClrMapping bg1="dk1" tx1="lt1" bg2="dk2" tx2="lt2" accent1="accent1" accent2="accent2" accent3="accent3" accent4="accent4" accent5="accent5" accent6="accent6" hlink="hlink" folHlink="folHlink"/>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1_Tomt">
    <p:spTree>
      <p:nvGrpSpPr>
        <p:cNvPr id="1" name=""/>
        <p:cNvGrpSpPr/>
        <p:nvPr/>
      </p:nvGrpSpPr>
      <p:grpSpPr>
        <a:xfrm>
          <a:off x="0" y="0"/>
          <a:ext cx="0" cy="0"/>
          <a:chOff x="0" y="0"/>
          <a:chExt cx="0" cy="0"/>
        </a:xfrm>
      </p:grpSpPr>
      <p:sp>
        <p:nvSpPr>
          <p:cNvPr id="5" name="Plassholder for dato 3">
            <a:extLst>
              <a:ext uri="{FF2B5EF4-FFF2-40B4-BE49-F238E27FC236}">
                <a16:creationId xmlns:a16="http://schemas.microsoft.com/office/drawing/2014/main" id="{0F3DEFE6-7236-1147-B66B-0A0021822295}"/>
              </a:ext>
            </a:extLst>
          </p:cNvPr>
          <p:cNvSpPr>
            <a:spLocks noGrp="1"/>
          </p:cNvSpPr>
          <p:nvPr>
            <p:ph type="dt" sz="half" idx="2"/>
          </p:nvPr>
        </p:nvSpPr>
        <p:spPr>
          <a:xfrm>
            <a:off x="1188444" y="6425654"/>
            <a:ext cx="846221" cy="184666"/>
          </a:xfrm>
          <a:prstGeom prst="rect">
            <a:avLst/>
          </a:prstGeom>
        </p:spPr>
        <p:txBody>
          <a:bodyPr vert="horz" lIns="0" tIns="0" rIns="0" bIns="0" rtlCol="0" anchor="ctr">
            <a:normAutofit/>
          </a:bodyPr>
          <a:lstStyle>
            <a:lvl1pPr algn="ctr">
              <a:defRPr sz="1000">
                <a:solidFill>
                  <a:schemeClr val="dk1"/>
                </a:solidFill>
              </a:defRPr>
            </a:lvl1pPr>
          </a:lstStyle>
          <a:p>
            <a:fld id="{9E47B28B-B525-7E4A-B6FB-5A6DAAAC0446}" type="datetime1">
              <a:rPr lang="nb-NO" smtClean="0"/>
              <a:t>07.10.2025</a:t>
            </a:fld>
            <a:endParaRPr lang="nb-NO"/>
          </a:p>
        </p:txBody>
      </p:sp>
      <p:sp>
        <p:nvSpPr>
          <p:cNvPr id="6" name="Plassholder for bunntekst 4">
            <a:extLst>
              <a:ext uri="{FF2B5EF4-FFF2-40B4-BE49-F238E27FC236}">
                <a16:creationId xmlns:a16="http://schemas.microsoft.com/office/drawing/2014/main" id="{33585C82-95B9-784F-9F30-783052A86075}"/>
              </a:ext>
            </a:extLst>
          </p:cNvPr>
          <p:cNvSpPr>
            <a:spLocks noGrp="1"/>
          </p:cNvSpPr>
          <p:nvPr>
            <p:ph type="ftr" sz="quarter" idx="3"/>
          </p:nvPr>
        </p:nvSpPr>
        <p:spPr>
          <a:xfrm>
            <a:off x="2374231" y="6425654"/>
            <a:ext cx="7560000" cy="184666"/>
          </a:xfrm>
          <a:prstGeom prst="rect">
            <a:avLst/>
          </a:prstGeom>
        </p:spPr>
        <p:txBody>
          <a:bodyPr vert="horz" lIns="0" tIns="0" rIns="0" bIns="0" rtlCol="0" anchor="ctr">
            <a:normAutofit/>
          </a:bodyPr>
          <a:lstStyle>
            <a:lvl1pPr algn="l">
              <a:defRPr sz="1000">
                <a:solidFill>
                  <a:schemeClr val="dk1"/>
                </a:solidFill>
              </a:defRPr>
            </a:lvl1pPr>
          </a:lstStyle>
          <a:p>
            <a:r>
              <a:rPr lang="en"/>
              <a:t>Text</a:t>
            </a:r>
          </a:p>
        </p:txBody>
      </p:sp>
      <p:sp>
        <p:nvSpPr>
          <p:cNvPr id="7" name="Plassholder for lysbildenummer 5">
            <a:extLst>
              <a:ext uri="{FF2B5EF4-FFF2-40B4-BE49-F238E27FC236}">
                <a16:creationId xmlns:a16="http://schemas.microsoft.com/office/drawing/2014/main" id="{BEB724ED-4843-7D4D-9564-E29DB484932D}"/>
              </a:ext>
            </a:extLst>
          </p:cNvPr>
          <p:cNvSpPr>
            <a:spLocks noGrp="1"/>
          </p:cNvSpPr>
          <p:nvPr>
            <p:ph type="sldNum" sz="quarter" idx="4"/>
          </p:nvPr>
        </p:nvSpPr>
        <p:spPr>
          <a:xfrm>
            <a:off x="533400" y="6430675"/>
            <a:ext cx="308811" cy="184666"/>
          </a:xfrm>
          <a:prstGeom prst="rect">
            <a:avLst/>
          </a:prstGeom>
        </p:spPr>
        <p:txBody>
          <a:bodyPr vert="horz" lIns="0" tIns="0" rIns="0" bIns="0" rtlCol="0" anchor="ctr">
            <a:normAutofit/>
          </a:bodyPr>
          <a:lstStyle>
            <a:lvl1pPr algn="l">
              <a:defRPr sz="1000">
                <a:solidFill>
                  <a:schemeClr val="dk1"/>
                </a:solidFill>
              </a:defRPr>
            </a:lvl1pPr>
          </a:lstStyle>
          <a:p>
            <a:fld id="{5751DFAA-887F-4071-8EAD-E8CA316FCF06}" type="slidenum">
              <a:rPr lang="nb-NO" smtClean="0"/>
              <a:pPr/>
              <a:t>‹nr.›</a:t>
            </a:fld>
            <a:endParaRPr lang="nb-NO"/>
          </a:p>
        </p:txBody>
      </p:sp>
    </p:spTree>
    <p:extLst>
      <p:ext uri="{BB962C8B-B14F-4D97-AF65-F5344CB8AC3E}">
        <p14:creationId xmlns:p14="http://schemas.microsoft.com/office/powerpoint/2010/main" val="4146374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Tittel og innhold - logo øverst">
    <p:spTree>
      <p:nvGrpSpPr>
        <p:cNvPr id="1" name=""/>
        <p:cNvGrpSpPr/>
        <p:nvPr/>
      </p:nvGrpSpPr>
      <p:grpSpPr>
        <a:xfrm>
          <a:off x="0" y="0"/>
          <a:ext cx="0" cy="0"/>
          <a:chOff x="0" y="0"/>
          <a:chExt cx="0" cy="0"/>
        </a:xfrm>
      </p:grpSpPr>
      <p:sp>
        <p:nvSpPr>
          <p:cNvPr id="7" name="Plassholder for tittel 1">
            <a:extLst>
              <a:ext uri="{FF2B5EF4-FFF2-40B4-BE49-F238E27FC236}">
                <a16:creationId xmlns:a16="http://schemas.microsoft.com/office/drawing/2014/main" id="{867357C6-26C0-BB41-9C55-EBD7C95FEE13}"/>
              </a:ext>
            </a:extLst>
          </p:cNvPr>
          <p:cNvSpPr>
            <a:spLocks noGrp="1"/>
          </p:cNvSpPr>
          <p:nvPr>
            <p:ph type="title"/>
          </p:nvPr>
        </p:nvSpPr>
        <p:spPr>
          <a:xfrm>
            <a:off x="531210" y="441326"/>
            <a:ext cx="8216017" cy="701674"/>
          </a:xfrm>
          <a:prstGeom prst="rect">
            <a:avLst/>
          </a:prstGeom>
        </p:spPr>
        <p:txBody>
          <a:bodyPr vert="horz" lIns="0" tIns="0" rIns="0" bIns="0" rtlCol="0" anchor="t" anchorCtr="0">
            <a:noAutofit/>
          </a:bodyPr>
          <a:lstStyle/>
          <a:p>
            <a:r>
              <a:rPr lang="en"/>
              <a:t>Click to edit title style</a:t>
            </a:r>
          </a:p>
        </p:txBody>
      </p:sp>
      <p:sp>
        <p:nvSpPr>
          <p:cNvPr id="3" name="Plassholder for innhold 2">
            <a:extLst>
              <a:ext uri="{FF2B5EF4-FFF2-40B4-BE49-F238E27FC236}">
                <a16:creationId xmlns:a16="http://schemas.microsoft.com/office/drawing/2014/main" id="{E89CB1D5-242F-6546-9EAC-02E139E42D72}"/>
              </a:ext>
            </a:extLst>
          </p:cNvPr>
          <p:cNvSpPr>
            <a:spLocks noGrp="1"/>
          </p:cNvSpPr>
          <p:nvPr>
            <p:ph sz="quarter" idx="13" hasCustomPrompt="1"/>
          </p:nvPr>
        </p:nvSpPr>
        <p:spPr>
          <a:xfrm>
            <a:off x="536575" y="1717676"/>
            <a:ext cx="11101388" cy="4232274"/>
          </a:xfrm>
        </p:spPr>
        <p:txBody>
          <a:bodyPr>
            <a:noAutofit/>
          </a:bodyPr>
          <a:lstStyle>
            <a:lvl1pPr>
              <a:defRPr/>
            </a:lvl1pPr>
          </a:lstStyle>
          <a:p>
            <a:pPr lvl="0"/>
            <a:r>
              <a:rPr lang="en"/>
              <a:t>Click to add text</a:t>
            </a:r>
          </a:p>
          <a:p>
            <a:pPr lvl="1"/>
            <a:r>
              <a:rPr lang="en"/>
              <a:t>Second level</a:t>
            </a:r>
          </a:p>
          <a:p>
            <a:pPr lvl="2"/>
            <a:r>
              <a:rPr lang="en"/>
              <a:t>Third level</a:t>
            </a:r>
          </a:p>
          <a:p>
            <a:pPr lvl="3"/>
            <a:r>
              <a:rPr lang="en"/>
              <a:t>Fourth level</a:t>
            </a:r>
          </a:p>
          <a:p>
            <a:pPr lvl="4"/>
            <a:r>
              <a:rPr lang="en"/>
              <a:t>Fifth level</a:t>
            </a:r>
          </a:p>
        </p:txBody>
      </p:sp>
      <p:sp>
        <p:nvSpPr>
          <p:cNvPr id="9" name="Plassholder for dato 3">
            <a:extLst>
              <a:ext uri="{FF2B5EF4-FFF2-40B4-BE49-F238E27FC236}">
                <a16:creationId xmlns:a16="http://schemas.microsoft.com/office/drawing/2014/main" id="{2657246D-430A-1B4E-8CC1-F7E7392EF2AD}"/>
              </a:ext>
            </a:extLst>
          </p:cNvPr>
          <p:cNvSpPr>
            <a:spLocks noGrp="1"/>
          </p:cNvSpPr>
          <p:nvPr>
            <p:ph type="dt" sz="half" idx="2"/>
          </p:nvPr>
        </p:nvSpPr>
        <p:spPr>
          <a:xfrm>
            <a:off x="1188444" y="6425654"/>
            <a:ext cx="846221" cy="184666"/>
          </a:xfrm>
          <a:prstGeom prst="rect">
            <a:avLst/>
          </a:prstGeom>
        </p:spPr>
        <p:txBody>
          <a:bodyPr vert="horz" lIns="0" tIns="0" rIns="0" bIns="0" rtlCol="0" anchor="ctr">
            <a:normAutofit/>
          </a:bodyPr>
          <a:lstStyle>
            <a:lvl1pPr algn="ctr">
              <a:defRPr sz="1000">
                <a:solidFill>
                  <a:schemeClr val="dk1"/>
                </a:solidFill>
              </a:defRPr>
            </a:lvl1pPr>
          </a:lstStyle>
          <a:p>
            <a:fld id="{9E47B28B-B525-7E4A-B6FB-5A6DAAAC0446}" type="datetime1">
              <a:rPr lang="nb-NO" smtClean="0"/>
              <a:t>07.10.2025</a:t>
            </a:fld>
            <a:endParaRPr lang="nb-NO"/>
          </a:p>
        </p:txBody>
      </p:sp>
      <p:sp>
        <p:nvSpPr>
          <p:cNvPr id="11" name="Plassholder for lysbildenummer 5">
            <a:extLst>
              <a:ext uri="{FF2B5EF4-FFF2-40B4-BE49-F238E27FC236}">
                <a16:creationId xmlns:a16="http://schemas.microsoft.com/office/drawing/2014/main" id="{F16CF5FB-58D8-D64A-9EDD-82B040CC7B95}"/>
              </a:ext>
            </a:extLst>
          </p:cNvPr>
          <p:cNvSpPr>
            <a:spLocks noGrp="1"/>
          </p:cNvSpPr>
          <p:nvPr>
            <p:ph type="sldNum" sz="quarter" idx="4"/>
          </p:nvPr>
        </p:nvSpPr>
        <p:spPr>
          <a:xfrm>
            <a:off x="533400" y="6430675"/>
            <a:ext cx="308811" cy="184666"/>
          </a:xfrm>
          <a:prstGeom prst="rect">
            <a:avLst/>
          </a:prstGeom>
        </p:spPr>
        <p:txBody>
          <a:bodyPr vert="horz" lIns="0" tIns="0" rIns="0" bIns="0" rtlCol="0" anchor="ctr">
            <a:normAutofit/>
          </a:bodyPr>
          <a:lstStyle>
            <a:lvl1pPr algn="l">
              <a:defRPr sz="1000">
                <a:solidFill>
                  <a:schemeClr val="dk1"/>
                </a:solidFill>
              </a:defRPr>
            </a:lvl1pPr>
          </a:lstStyle>
          <a:p>
            <a:fld id="{5751DFAA-887F-4071-8EAD-E8CA316FCF06}" type="slidenum">
              <a:rPr lang="nb-NO" smtClean="0"/>
              <a:pPr/>
              <a:t>‹nr.›</a:t>
            </a:fld>
            <a:endParaRPr lang="nb-NO"/>
          </a:p>
        </p:txBody>
      </p:sp>
      <p:pic>
        <p:nvPicPr>
          <p:cNvPr id="12" name="Grafikk 11">
            <a:extLst>
              <a:ext uri="{FF2B5EF4-FFF2-40B4-BE49-F238E27FC236}">
                <a16:creationId xmlns:a16="http://schemas.microsoft.com/office/drawing/2014/main" id="{75E02ED9-8603-5A4B-9B1C-2075F3B2808E}"/>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51838" y="473763"/>
            <a:ext cx="1237527" cy="337508"/>
          </a:xfrm>
          <a:prstGeom prst="rect">
            <a:avLst/>
          </a:prstGeom>
        </p:spPr>
      </p:pic>
      <p:sp>
        <p:nvSpPr>
          <p:cNvPr id="14" name="Plassholder for bunntekst 4">
            <a:extLst>
              <a:ext uri="{FF2B5EF4-FFF2-40B4-BE49-F238E27FC236}">
                <a16:creationId xmlns:a16="http://schemas.microsoft.com/office/drawing/2014/main" id="{4BAF34F5-A4BF-CA41-B2EA-A70FEB18F6C5}"/>
              </a:ext>
            </a:extLst>
          </p:cNvPr>
          <p:cNvSpPr>
            <a:spLocks noGrp="1"/>
          </p:cNvSpPr>
          <p:nvPr>
            <p:ph type="ftr" sz="quarter" idx="3"/>
          </p:nvPr>
        </p:nvSpPr>
        <p:spPr>
          <a:xfrm>
            <a:off x="2374230" y="6425653"/>
            <a:ext cx="7560000" cy="189687"/>
          </a:xfrm>
          <a:prstGeom prst="rect">
            <a:avLst/>
          </a:prstGeom>
        </p:spPr>
        <p:txBody>
          <a:bodyPr vert="horz" lIns="0" tIns="0" rIns="0" bIns="0" rtlCol="0" anchor="ctr">
            <a:normAutofit/>
          </a:bodyPr>
          <a:lstStyle>
            <a:lvl1pPr algn="l">
              <a:defRPr sz="1000">
                <a:solidFill>
                  <a:schemeClr val="dk1"/>
                </a:solidFill>
              </a:defRPr>
            </a:lvl1pPr>
          </a:lstStyle>
          <a:p>
            <a:endParaRPr lang="nb-NO"/>
          </a:p>
        </p:txBody>
      </p:sp>
    </p:spTree>
    <p:extLst>
      <p:ext uri="{BB962C8B-B14F-4D97-AF65-F5344CB8AC3E}">
        <p14:creationId xmlns:p14="http://schemas.microsoft.com/office/powerpoint/2010/main" val="1379531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svg="http://schemas.microsoft.com/office/drawing/2016/SVG/main" xmlns:a14="http://schemas.microsoft.com/office/drawing/2010/main" xmlns:a16="http://schemas.microsoft.com/office/drawing/2014/main"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Paragrafside LYS">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D3BB7399-8A32-E74E-97C6-F26FDC3DBA43}"/>
              </a:ext>
            </a:extLst>
          </p:cNvPr>
          <p:cNvSpPr/>
          <p:nvPr userDrawn="1"/>
        </p:nvSpPr>
        <p:spPr>
          <a:xfrm>
            <a:off x="7859713" y="1"/>
            <a:ext cx="4332286" cy="6858000"/>
          </a:xfrm>
          <a:prstGeom prst="rect">
            <a:avLst/>
          </a:prstGeom>
          <a:solidFill>
            <a:srgbClr val="0085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pic>
        <p:nvPicPr>
          <p:cNvPr id="12" name="Grafikk 11">
            <a:extLst>
              <a:ext uri="{FF2B5EF4-FFF2-40B4-BE49-F238E27FC236}">
                <a16:creationId xmlns:a16="http://schemas.microsoft.com/office/drawing/2014/main" id="{19032A32-43BA-2944-9F87-5FAD86931DEA}"/>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072808" y="1458632"/>
            <a:ext cx="2032000" cy="3810000"/>
          </a:xfrm>
          <a:prstGeom prst="rect">
            <a:avLst/>
          </a:prstGeom>
        </p:spPr>
      </p:pic>
      <p:sp>
        <p:nvSpPr>
          <p:cNvPr id="24" name="Plassholder for tittel 1">
            <a:extLst>
              <a:ext uri="{FF2B5EF4-FFF2-40B4-BE49-F238E27FC236}">
                <a16:creationId xmlns:a16="http://schemas.microsoft.com/office/drawing/2014/main" id="{78F68C35-50F0-4F4B-93AB-B92EC7257E86}"/>
              </a:ext>
            </a:extLst>
          </p:cNvPr>
          <p:cNvSpPr>
            <a:spLocks noGrp="1"/>
          </p:cNvSpPr>
          <p:nvPr>
            <p:ph type="title"/>
          </p:nvPr>
        </p:nvSpPr>
        <p:spPr>
          <a:xfrm>
            <a:off x="536577" y="441325"/>
            <a:ext cx="6964362" cy="701675"/>
          </a:xfrm>
          <a:prstGeom prst="rect">
            <a:avLst/>
          </a:prstGeom>
        </p:spPr>
        <p:txBody>
          <a:bodyPr vert="horz" lIns="0" tIns="0" rIns="0" bIns="0" rtlCol="0" anchor="t" anchorCtr="0">
            <a:noAutofit/>
          </a:bodyPr>
          <a:lstStyle/>
          <a:p>
            <a:r>
              <a:rPr lang="en"/>
              <a:t>Click to edit title style</a:t>
            </a:r>
          </a:p>
        </p:txBody>
      </p:sp>
      <p:sp>
        <p:nvSpPr>
          <p:cNvPr id="3" name="Plassholder for innhold 2">
            <a:extLst>
              <a:ext uri="{FF2B5EF4-FFF2-40B4-BE49-F238E27FC236}">
                <a16:creationId xmlns:a16="http://schemas.microsoft.com/office/drawing/2014/main" id="{D15403AB-D38D-2D40-859C-D1A1339E6101}"/>
              </a:ext>
            </a:extLst>
          </p:cNvPr>
          <p:cNvSpPr>
            <a:spLocks noGrp="1"/>
          </p:cNvSpPr>
          <p:nvPr>
            <p:ph sz="quarter" idx="13" hasCustomPrompt="1"/>
          </p:nvPr>
        </p:nvSpPr>
        <p:spPr>
          <a:xfrm>
            <a:off x="536575" y="1717675"/>
            <a:ext cx="6964362" cy="4232275"/>
          </a:xfrm>
        </p:spPr>
        <p:txBody>
          <a:bodyPr>
            <a:noAutofit/>
          </a:bodyPr>
          <a:lstStyle>
            <a:lvl1pPr>
              <a:defRPr/>
            </a:lvl1pPr>
          </a:lstStyle>
          <a:p>
            <a:pPr lvl="0"/>
            <a:r>
              <a:rPr lang="en"/>
              <a:t>Click to add text</a:t>
            </a:r>
          </a:p>
          <a:p>
            <a:pPr lvl="1"/>
            <a:r>
              <a:rPr lang="en"/>
              <a:t>Second level</a:t>
            </a:r>
          </a:p>
          <a:p>
            <a:pPr lvl="2"/>
            <a:r>
              <a:rPr lang="en"/>
              <a:t>Third level</a:t>
            </a:r>
          </a:p>
          <a:p>
            <a:pPr lvl="3"/>
            <a:r>
              <a:rPr lang="en"/>
              <a:t>Fourth level</a:t>
            </a:r>
          </a:p>
          <a:p>
            <a:pPr lvl="4"/>
            <a:r>
              <a:rPr lang="en"/>
              <a:t>Fifth level</a:t>
            </a:r>
          </a:p>
        </p:txBody>
      </p:sp>
      <p:sp>
        <p:nvSpPr>
          <p:cNvPr id="16" name="Plassholder for dato 3">
            <a:extLst>
              <a:ext uri="{FF2B5EF4-FFF2-40B4-BE49-F238E27FC236}">
                <a16:creationId xmlns:a16="http://schemas.microsoft.com/office/drawing/2014/main" id="{4C396ACB-D58C-9448-A6D5-35550FDA0D9A}"/>
              </a:ext>
            </a:extLst>
          </p:cNvPr>
          <p:cNvSpPr>
            <a:spLocks noGrp="1"/>
          </p:cNvSpPr>
          <p:nvPr>
            <p:ph type="dt" sz="half" idx="2"/>
          </p:nvPr>
        </p:nvSpPr>
        <p:spPr>
          <a:xfrm>
            <a:off x="1188444" y="6425654"/>
            <a:ext cx="846221" cy="184666"/>
          </a:xfrm>
          <a:prstGeom prst="rect">
            <a:avLst/>
          </a:prstGeom>
        </p:spPr>
        <p:txBody>
          <a:bodyPr vert="horz" lIns="0" tIns="0" rIns="0" bIns="0" rtlCol="0" anchor="ctr">
            <a:normAutofit/>
          </a:bodyPr>
          <a:lstStyle>
            <a:lvl1pPr algn="ctr">
              <a:defRPr sz="1000">
                <a:solidFill>
                  <a:schemeClr val="tx1"/>
                </a:solidFill>
              </a:defRPr>
            </a:lvl1pPr>
          </a:lstStyle>
          <a:p>
            <a:fld id="{9E47B28B-B525-7E4A-B6FB-5A6DAAAC0446}" type="datetime1">
              <a:rPr lang="nb-NO" smtClean="0"/>
              <a:pPr/>
              <a:t>07.10.2025</a:t>
            </a:fld>
            <a:endParaRPr lang="nb-NO"/>
          </a:p>
        </p:txBody>
      </p:sp>
      <p:sp>
        <p:nvSpPr>
          <p:cNvPr id="17" name="Plassholder for bunntekst 4">
            <a:extLst>
              <a:ext uri="{FF2B5EF4-FFF2-40B4-BE49-F238E27FC236}">
                <a16:creationId xmlns:a16="http://schemas.microsoft.com/office/drawing/2014/main" id="{CCA88CAF-9C1D-B042-97EC-E3BF4004C5BA}"/>
              </a:ext>
            </a:extLst>
          </p:cNvPr>
          <p:cNvSpPr>
            <a:spLocks noGrp="1"/>
          </p:cNvSpPr>
          <p:nvPr>
            <p:ph type="ftr" sz="quarter" idx="3"/>
          </p:nvPr>
        </p:nvSpPr>
        <p:spPr>
          <a:xfrm>
            <a:off x="2374231" y="6425654"/>
            <a:ext cx="5126706" cy="184666"/>
          </a:xfrm>
          <a:prstGeom prst="rect">
            <a:avLst/>
          </a:prstGeom>
        </p:spPr>
        <p:txBody>
          <a:bodyPr vert="horz" lIns="0" tIns="0" rIns="0" bIns="0" rtlCol="0" anchor="ctr">
            <a:normAutofit/>
          </a:bodyPr>
          <a:lstStyle>
            <a:lvl1pPr algn="l">
              <a:defRPr sz="1000">
                <a:solidFill>
                  <a:schemeClr val="tx1"/>
                </a:solidFill>
              </a:defRPr>
            </a:lvl1pPr>
          </a:lstStyle>
          <a:p>
            <a:r>
              <a:rPr lang="en"/>
              <a:t>Text</a:t>
            </a:r>
          </a:p>
        </p:txBody>
      </p:sp>
      <p:sp>
        <p:nvSpPr>
          <p:cNvPr id="18" name="Plassholder for lysbildenummer 5">
            <a:extLst>
              <a:ext uri="{FF2B5EF4-FFF2-40B4-BE49-F238E27FC236}">
                <a16:creationId xmlns:a16="http://schemas.microsoft.com/office/drawing/2014/main" id="{8383E26C-831F-9B49-A190-29C2D7134EB7}"/>
              </a:ext>
            </a:extLst>
          </p:cNvPr>
          <p:cNvSpPr>
            <a:spLocks noGrp="1"/>
          </p:cNvSpPr>
          <p:nvPr>
            <p:ph type="sldNum" sz="quarter" idx="4"/>
          </p:nvPr>
        </p:nvSpPr>
        <p:spPr>
          <a:xfrm>
            <a:off x="533400" y="6430675"/>
            <a:ext cx="308811" cy="184666"/>
          </a:xfrm>
          <a:prstGeom prst="rect">
            <a:avLst/>
          </a:prstGeom>
        </p:spPr>
        <p:txBody>
          <a:bodyPr vert="horz" lIns="0" tIns="0" rIns="0" bIns="0" rtlCol="0" anchor="ctr">
            <a:normAutofit/>
          </a:bodyPr>
          <a:lstStyle>
            <a:lvl1pPr algn="l">
              <a:defRPr sz="1000">
                <a:solidFill>
                  <a:schemeClr val="tx1"/>
                </a:solidFill>
              </a:defRPr>
            </a:lvl1pPr>
          </a:lstStyle>
          <a:p>
            <a:fld id="{5751DFAA-887F-4071-8EAD-E8CA316FCF06}" type="slidenum">
              <a:rPr lang="nb-NO" smtClean="0"/>
              <a:pPr/>
              <a:t>‹nr.›</a:t>
            </a:fld>
            <a:endParaRPr lang="nb-NO"/>
          </a:p>
        </p:txBody>
      </p:sp>
      <p:pic>
        <p:nvPicPr>
          <p:cNvPr id="10" name="Grafikk 9">
            <a:extLst>
              <a:ext uri="{FF2B5EF4-FFF2-40B4-BE49-F238E27FC236}">
                <a16:creationId xmlns:a16="http://schemas.microsoft.com/office/drawing/2014/main" id="{9EDE06E8-D1DC-1647-B8E6-8D4239E0E2AE}"/>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434811" y="6267196"/>
            <a:ext cx="1251712" cy="341376"/>
          </a:xfrm>
          <a:prstGeom prst="rect">
            <a:avLst/>
          </a:prstGeom>
        </p:spPr>
      </p:pic>
    </p:spTree>
    <p:extLst>
      <p:ext uri="{BB962C8B-B14F-4D97-AF65-F5344CB8AC3E}">
        <p14:creationId xmlns:p14="http://schemas.microsoft.com/office/powerpoint/2010/main" val="1609200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svg="http://schemas.microsoft.com/office/drawing/2016/SVG/main" xmlns:a14="http://schemas.microsoft.com/office/drawing/2010/main" xmlns:a16="http://schemas.microsoft.com/office/drawing/2014/main"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Tittel og innhold med bilde blå">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EE550E5F-85F2-F04E-A03F-581BD673D848}"/>
              </a:ext>
            </a:extLst>
          </p:cNvPr>
          <p:cNvSpPr/>
          <p:nvPr userDrawn="1"/>
        </p:nvSpPr>
        <p:spPr>
          <a:xfrm>
            <a:off x="0" y="1"/>
            <a:ext cx="12191999" cy="6858000"/>
          </a:xfrm>
          <a:prstGeom prst="rect">
            <a:avLst/>
          </a:prstGeom>
          <a:solidFill>
            <a:srgbClr val="0085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solidFill>
                <a:schemeClr val="bg1"/>
              </a:solidFill>
            </a:endParaRPr>
          </a:p>
        </p:txBody>
      </p:sp>
      <p:sp>
        <p:nvSpPr>
          <p:cNvPr id="10" name="Plassholder for tittel 1">
            <a:extLst>
              <a:ext uri="{FF2B5EF4-FFF2-40B4-BE49-F238E27FC236}">
                <a16:creationId xmlns:a16="http://schemas.microsoft.com/office/drawing/2014/main" id="{84D0C8D3-4838-3E4C-AA8E-9E9789293032}"/>
              </a:ext>
            </a:extLst>
          </p:cNvPr>
          <p:cNvSpPr>
            <a:spLocks noGrp="1"/>
          </p:cNvSpPr>
          <p:nvPr>
            <p:ph type="title"/>
          </p:nvPr>
        </p:nvSpPr>
        <p:spPr>
          <a:xfrm>
            <a:off x="536575" y="441325"/>
            <a:ext cx="6964363" cy="701675"/>
          </a:xfrm>
          <a:prstGeom prst="rect">
            <a:avLst/>
          </a:prstGeom>
        </p:spPr>
        <p:txBody>
          <a:bodyPr vert="horz" lIns="0" tIns="0" rIns="0" bIns="0" rtlCol="0" anchor="t" anchorCtr="0">
            <a:noAutofit/>
          </a:bodyPr>
          <a:lstStyle>
            <a:lvl1pPr>
              <a:defRPr>
                <a:solidFill>
                  <a:schemeClr val="bg1"/>
                </a:solidFill>
              </a:defRPr>
            </a:lvl1pPr>
          </a:lstStyle>
          <a:p>
            <a:r>
              <a:rPr lang="en"/>
              <a:t>Click to edit title style</a:t>
            </a:r>
          </a:p>
        </p:txBody>
      </p:sp>
      <p:sp>
        <p:nvSpPr>
          <p:cNvPr id="7" name="Plassholder for innhold 6">
            <a:extLst>
              <a:ext uri="{FF2B5EF4-FFF2-40B4-BE49-F238E27FC236}">
                <a16:creationId xmlns:a16="http://schemas.microsoft.com/office/drawing/2014/main" id="{C2E91CC3-1E10-574A-B830-0F3A54AC64D8}"/>
              </a:ext>
            </a:extLst>
          </p:cNvPr>
          <p:cNvSpPr>
            <a:spLocks noGrp="1"/>
          </p:cNvSpPr>
          <p:nvPr>
            <p:ph sz="quarter" idx="14" hasCustomPrompt="1"/>
          </p:nvPr>
        </p:nvSpPr>
        <p:spPr>
          <a:xfrm>
            <a:off x="536574" y="1717675"/>
            <a:ext cx="6964363" cy="4232275"/>
          </a:xfrm>
        </p:spPr>
        <p:txBody>
          <a:bodyPr>
            <a:noAutofit/>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
              <a:t>Click to add text</a:t>
            </a:r>
          </a:p>
          <a:p>
            <a:pPr lvl="1"/>
            <a:r>
              <a:rPr lang="en"/>
              <a:t>Second level</a:t>
            </a:r>
          </a:p>
          <a:p>
            <a:pPr lvl="2"/>
            <a:r>
              <a:rPr lang="en"/>
              <a:t>Third level</a:t>
            </a:r>
          </a:p>
          <a:p>
            <a:pPr lvl="3"/>
            <a:r>
              <a:rPr lang="en"/>
              <a:t>Fourth level</a:t>
            </a:r>
          </a:p>
          <a:p>
            <a:pPr lvl="4"/>
            <a:r>
              <a:rPr lang="en"/>
              <a:t>Fifth level</a:t>
            </a:r>
          </a:p>
        </p:txBody>
      </p:sp>
      <p:sp>
        <p:nvSpPr>
          <p:cNvPr id="9" name="Plassholder for bilde 2">
            <a:extLst>
              <a:ext uri="{FF2B5EF4-FFF2-40B4-BE49-F238E27FC236}">
                <a16:creationId xmlns:a16="http://schemas.microsoft.com/office/drawing/2014/main" id="{DC49616E-436E-5242-901E-9DF41FB7FB22}"/>
              </a:ext>
            </a:extLst>
          </p:cNvPr>
          <p:cNvSpPr>
            <a:spLocks noGrp="1"/>
          </p:cNvSpPr>
          <p:nvPr>
            <p:ph type="pic" sz="quarter" idx="15"/>
          </p:nvPr>
        </p:nvSpPr>
        <p:spPr>
          <a:xfrm>
            <a:off x="7859713" y="0"/>
            <a:ext cx="4332287" cy="6858000"/>
          </a:xfrm>
          <a:pattFill prst="pct10">
            <a:fgClr>
              <a:schemeClr val="bg2"/>
            </a:fgClr>
            <a:bgClr>
              <a:schemeClr val="bg1"/>
            </a:bgClr>
          </a:pattFill>
        </p:spPr>
        <p:txBody>
          <a:bodyPr anchor="ctr"/>
          <a:lstStyle>
            <a:lvl1pPr marL="0" indent="0" algn="ctr">
              <a:buNone/>
              <a:defRPr sz="1200"/>
            </a:lvl1pPr>
          </a:lstStyle>
          <a:p>
            <a:r>
              <a:rPr lang="en"/>
              <a:t>Click the icon to add a photo</a:t>
            </a:r>
          </a:p>
        </p:txBody>
      </p:sp>
      <p:sp>
        <p:nvSpPr>
          <p:cNvPr id="11" name="Plassholder for dato 3">
            <a:extLst>
              <a:ext uri="{FF2B5EF4-FFF2-40B4-BE49-F238E27FC236}">
                <a16:creationId xmlns:a16="http://schemas.microsoft.com/office/drawing/2014/main" id="{1FB4ACCB-1FD3-684B-8D1C-EA5BAB6F8AA3}"/>
              </a:ext>
            </a:extLst>
          </p:cNvPr>
          <p:cNvSpPr>
            <a:spLocks noGrp="1"/>
          </p:cNvSpPr>
          <p:nvPr>
            <p:ph type="dt" sz="half" idx="2"/>
          </p:nvPr>
        </p:nvSpPr>
        <p:spPr>
          <a:xfrm>
            <a:off x="1188444" y="6425654"/>
            <a:ext cx="846221" cy="184666"/>
          </a:xfrm>
          <a:prstGeom prst="rect">
            <a:avLst/>
          </a:prstGeom>
        </p:spPr>
        <p:txBody>
          <a:bodyPr vert="horz" lIns="0" tIns="0" rIns="0" bIns="0" rtlCol="0" anchor="ctr">
            <a:normAutofit/>
          </a:bodyPr>
          <a:lstStyle>
            <a:lvl1pPr algn="ctr">
              <a:defRPr sz="1000">
                <a:solidFill>
                  <a:schemeClr val="bg1"/>
                </a:solidFill>
              </a:defRPr>
            </a:lvl1pPr>
          </a:lstStyle>
          <a:p>
            <a:fld id="{9E47B28B-B525-7E4A-B6FB-5A6DAAAC0446}" type="datetime1">
              <a:rPr lang="nb-NO" smtClean="0"/>
              <a:pPr/>
              <a:t>07.10.2025</a:t>
            </a:fld>
            <a:endParaRPr lang="nb-NO"/>
          </a:p>
        </p:txBody>
      </p:sp>
      <p:sp>
        <p:nvSpPr>
          <p:cNvPr id="12" name="Plassholder for bunntekst 4">
            <a:extLst>
              <a:ext uri="{FF2B5EF4-FFF2-40B4-BE49-F238E27FC236}">
                <a16:creationId xmlns:a16="http://schemas.microsoft.com/office/drawing/2014/main" id="{2ED0D117-0FEA-254B-AB69-27AE45B34E24}"/>
              </a:ext>
            </a:extLst>
          </p:cNvPr>
          <p:cNvSpPr>
            <a:spLocks noGrp="1"/>
          </p:cNvSpPr>
          <p:nvPr>
            <p:ph type="ftr" sz="quarter" idx="3"/>
          </p:nvPr>
        </p:nvSpPr>
        <p:spPr>
          <a:xfrm>
            <a:off x="2374231" y="6425654"/>
            <a:ext cx="5126706" cy="184666"/>
          </a:xfrm>
          <a:prstGeom prst="rect">
            <a:avLst/>
          </a:prstGeom>
        </p:spPr>
        <p:txBody>
          <a:bodyPr vert="horz" lIns="0" tIns="0" rIns="0" bIns="0" rtlCol="0" anchor="ctr">
            <a:normAutofit/>
          </a:bodyPr>
          <a:lstStyle>
            <a:lvl1pPr algn="l">
              <a:defRPr sz="1000">
                <a:solidFill>
                  <a:schemeClr val="bg1"/>
                </a:solidFill>
              </a:defRPr>
            </a:lvl1pPr>
          </a:lstStyle>
          <a:p>
            <a:r>
              <a:rPr lang="en"/>
              <a:t>Text</a:t>
            </a:r>
          </a:p>
        </p:txBody>
      </p:sp>
      <p:sp>
        <p:nvSpPr>
          <p:cNvPr id="13" name="Plassholder for lysbildenummer 5">
            <a:extLst>
              <a:ext uri="{FF2B5EF4-FFF2-40B4-BE49-F238E27FC236}">
                <a16:creationId xmlns:a16="http://schemas.microsoft.com/office/drawing/2014/main" id="{D6361A72-19F1-2348-ABF9-47D0CA94CDF3}"/>
              </a:ext>
            </a:extLst>
          </p:cNvPr>
          <p:cNvSpPr>
            <a:spLocks noGrp="1"/>
          </p:cNvSpPr>
          <p:nvPr>
            <p:ph type="sldNum" sz="quarter" idx="4"/>
          </p:nvPr>
        </p:nvSpPr>
        <p:spPr>
          <a:xfrm>
            <a:off x="533400" y="6430675"/>
            <a:ext cx="308811" cy="184666"/>
          </a:xfrm>
          <a:prstGeom prst="rect">
            <a:avLst/>
          </a:prstGeom>
        </p:spPr>
        <p:txBody>
          <a:bodyPr vert="horz" lIns="0" tIns="0" rIns="0" bIns="0" rtlCol="0" anchor="ctr">
            <a:normAutofit/>
          </a:bodyPr>
          <a:lstStyle>
            <a:lvl1pPr algn="l">
              <a:defRPr sz="1000">
                <a:solidFill>
                  <a:schemeClr val="bg1"/>
                </a:solidFill>
              </a:defRPr>
            </a:lvl1pPr>
          </a:lstStyle>
          <a:p>
            <a:fld id="{5751DFAA-887F-4071-8EAD-E8CA316FCF06}" type="slidenum">
              <a:rPr lang="nb-NO" smtClean="0"/>
              <a:pPr/>
              <a:t>‹nr.›</a:t>
            </a:fld>
            <a:endParaRPr lang="nb-NO"/>
          </a:p>
        </p:txBody>
      </p:sp>
    </p:spTree>
    <p:extLst>
      <p:ext uri="{BB962C8B-B14F-4D97-AF65-F5344CB8AC3E}">
        <p14:creationId xmlns:p14="http://schemas.microsoft.com/office/powerpoint/2010/main" val="3362394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Tittel og innhold med bilde sjøgrønn">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EE550E5F-85F2-F04E-A03F-581BD673D848}"/>
              </a:ext>
            </a:extLst>
          </p:cNvPr>
          <p:cNvSpPr/>
          <p:nvPr userDrawn="1"/>
        </p:nvSpPr>
        <p:spPr>
          <a:xfrm>
            <a:off x="0" y="1"/>
            <a:ext cx="12191999"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solidFill>
                <a:schemeClr val="bg1"/>
              </a:solidFill>
            </a:endParaRPr>
          </a:p>
        </p:txBody>
      </p:sp>
      <p:sp>
        <p:nvSpPr>
          <p:cNvPr id="10" name="Plassholder for tittel 1">
            <a:extLst>
              <a:ext uri="{FF2B5EF4-FFF2-40B4-BE49-F238E27FC236}">
                <a16:creationId xmlns:a16="http://schemas.microsoft.com/office/drawing/2014/main" id="{84D0C8D3-4838-3E4C-AA8E-9E9789293032}"/>
              </a:ext>
            </a:extLst>
          </p:cNvPr>
          <p:cNvSpPr>
            <a:spLocks noGrp="1"/>
          </p:cNvSpPr>
          <p:nvPr>
            <p:ph type="title"/>
          </p:nvPr>
        </p:nvSpPr>
        <p:spPr>
          <a:xfrm>
            <a:off x="536576" y="441325"/>
            <a:ext cx="6964363" cy="701675"/>
          </a:xfrm>
          <a:prstGeom prst="rect">
            <a:avLst/>
          </a:prstGeom>
        </p:spPr>
        <p:txBody>
          <a:bodyPr vert="horz" lIns="0" tIns="0" rIns="0" bIns="0" rtlCol="0" anchor="t" anchorCtr="0">
            <a:noAutofit/>
          </a:bodyPr>
          <a:lstStyle>
            <a:lvl1pPr>
              <a:defRPr>
                <a:solidFill>
                  <a:schemeClr val="bg1"/>
                </a:solidFill>
              </a:defRPr>
            </a:lvl1pPr>
          </a:lstStyle>
          <a:p>
            <a:r>
              <a:rPr lang="en"/>
              <a:t>Click to edit title style</a:t>
            </a:r>
          </a:p>
        </p:txBody>
      </p:sp>
      <p:sp>
        <p:nvSpPr>
          <p:cNvPr id="7" name="Plassholder for innhold 6">
            <a:extLst>
              <a:ext uri="{FF2B5EF4-FFF2-40B4-BE49-F238E27FC236}">
                <a16:creationId xmlns:a16="http://schemas.microsoft.com/office/drawing/2014/main" id="{C2E91CC3-1E10-574A-B830-0F3A54AC64D8}"/>
              </a:ext>
            </a:extLst>
          </p:cNvPr>
          <p:cNvSpPr>
            <a:spLocks noGrp="1"/>
          </p:cNvSpPr>
          <p:nvPr>
            <p:ph sz="quarter" idx="14" hasCustomPrompt="1"/>
          </p:nvPr>
        </p:nvSpPr>
        <p:spPr>
          <a:xfrm>
            <a:off x="536575" y="1717675"/>
            <a:ext cx="6964363" cy="4232275"/>
          </a:xfrm>
        </p:spPr>
        <p:txBody>
          <a:bodyPr>
            <a:noAutofit/>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
              <a:t>Click to add text</a:t>
            </a:r>
          </a:p>
          <a:p>
            <a:pPr lvl="1"/>
            <a:r>
              <a:rPr lang="en"/>
              <a:t>Second level</a:t>
            </a:r>
          </a:p>
          <a:p>
            <a:pPr lvl="2"/>
            <a:r>
              <a:rPr lang="en"/>
              <a:t>Third level</a:t>
            </a:r>
          </a:p>
          <a:p>
            <a:pPr lvl="3"/>
            <a:r>
              <a:rPr lang="en"/>
              <a:t>Fourth level</a:t>
            </a:r>
          </a:p>
          <a:p>
            <a:pPr lvl="4"/>
            <a:r>
              <a:rPr lang="en"/>
              <a:t>Fifth level</a:t>
            </a:r>
          </a:p>
        </p:txBody>
      </p:sp>
      <p:sp>
        <p:nvSpPr>
          <p:cNvPr id="9" name="Plassholder for bilde 2">
            <a:extLst>
              <a:ext uri="{FF2B5EF4-FFF2-40B4-BE49-F238E27FC236}">
                <a16:creationId xmlns:a16="http://schemas.microsoft.com/office/drawing/2014/main" id="{8CBDB767-2F98-F741-8B4B-627068281642}"/>
              </a:ext>
            </a:extLst>
          </p:cNvPr>
          <p:cNvSpPr>
            <a:spLocks noGrp="1"/>
          </p:cNvSpPr>
          <p:nvPr>
            <p:ph type="pic" sz="quarter" idx="15"/>
          </p:nvPr>
        </p:nvSpPr>
        <p:spPr>
          <a:xfrm>
            <a:off x="7859713" y="0"/>
            <a:ext cx="4332287" cy="6858000"/>
          </a:xfrm>
          <a:pattFill prst="pct10">
            <a:fgClr>
              <a:schemeClr val="bg2"/>
            </a:fgClr>
            <a:bgClr>
              <a:schemeClr val="bg1"/>
            </a:bgClr>
          </a:pattFill>
        </p:spPr>
        <p:txBody>
          <a:bodyPr anchor="ctr"/>
          <a:lstStyle>
            <a:lvl1pPr marL="0" indent="0" algn="ctr">
              <a:buNone/>
              <a:defRPr sz="1200"/>
            </a:lvl1pPr>
          </a:lstStyle>
          <a:p>
            <a:r>
              <a:rPr lang="en"/>
              <a:t>Click the icon to add a photo</a:t>
            </a:r>
          </a:p>
        </p:txBody>
      </p:sp>
      <p:sp>
        <p:nvSpPr>
          <p:cNvPr id="11" name="Plassholder for dato 3">
            <a:extLst>
              <a:ext uri="{FF2B5EF4-FFF2-40B4-BE49-F238E27FC236}">
                <a16:creationId xmlns:a16="http://schemas.microsoft.com/office/drawing/2014/main" id="{3541152E-E6AF-484B-9556-D1162F1F8A9E}"/>
              </a:ext>
            </a:extLst>
          </p:cNvPr>
          <p:cNvSpPr>
            <a:spLocks noGrp="1"/>
          </p:cNvSpPr>
          <p:nvPr>
            <p:ph type="dt" sz="half" idx="2"/>
          </p:nvPr>
        </p:nvSpPr>
        <p:spPr>
          <a:xfrm>
            <a:off x="1188444" y="6425654"/>
            <a:ext cx="846221" cy="184666"/>
          </a:xfrm>
          <a:prstGeom prst="rect">
            <a:avLst/>
          </a:prstGeom>
        </p:spPr>
        <p:txBody>
          <a:bodyPr vert="horz" lIns="0" tIns="0" rIns="0" bIns="0" rtlCol="0" anchor="ctr">
            <a:normAutofit/>
          </a:bodyPr>
          <a:lstStyle>
            <a:lvl1pPr algn="ctr">
              <a:defRPr sz="1000">
                <a:solidFill>
                  <a:schemeClr val="bg1"/>
                </a:solidFill>
              </a:defRPr>
            </a:lvl1pPr>
          </a:lstStyle>
          <a:p>
            <a:fld id="{9E47B28B-B525-7E4A-B6FB-5A6DAAAC0446}" type="datetime1">
              <a:rPr lang="nb-NO" smtClean="0"/>
              <a:pPr/>
              <a:t>07.10.2025</a:t>
            </a:fld>
            <a:endParaRPr lang="nb-NO"/>
          </a:p>
        </p:txBody>
      </p:sp>
      <p:sp>
        <p:nvSpPr>
          <p:cNvPr id="12" name="Plassholder for bunntekst 4">
            <a:extLst>
              <a:ext uri="{FF2B5EF4-FFF2-40B4-BE49-F238E27FC236}">
                <a16:creationId xmlns:a16="http://schemas.microsoft.com/office/drawing/2014/main" id="{98DB621D-792D-DE45-B3DC-4E12A00F2302}"/>
              </a:ext>
            </a:extLst>
          </p:cNvPr>
          <p:cNvSpPr>
            <a:spLocks noGrp="1"/>
          </p:cNvSpPr>
          <p:nvPr>
            <p:ph type="ftr" sz="quarter" idx="3"/>
          </p:nvPr>
        </p:nvSpPr>
        <p:spPr>
          <a:xfrm>
            <a:off x="2374231" y="6425654"/>
            <a:ext cx="5126706" cy="184666"/>
          </a:xfrm>
          <a:prstGeom prst="rect">
            <a:avLst/>
          </a:prstGeom>
        </p:spPr>
        <p:txBody>
          <a:bodyPr vert="horz" lIns="0" tIns="0" rIns="0" bIns="0" rtlCol="0" anchor="ctr">
            <a:normAutofit/>
          </a:bodyPr>
          <a:lstStyle>
            <a:lvl1pPr algn="l">
              <a:defRPr sz="1000">
                <a:solidFill>
                  <a:schemeClr val="bg1"/>
                </a:solidFill>
              </a:defRPr>
            </a:lvl1pPr>
          </a:lstStyle>
          <a:p>
            <a:r>
              <a:rPr lang="en"/>
              <a:t>Text</a:t>
            </a:r>
          </a:p>
        </p:txBody>
      </p:sp>
      <p:sp>
        <p:nvSpPr>
          <p:cNvPr id="13" name="Plassholder for lysbildenummer 5">
            <a:extLst>
              <a:ext uri="{FF2B5EF4-FFF2-40B4-BE49-F238E27FC236}">
                <a16:creationId xmlns:a16="http://schemas.microsoft.com/office/drawing/2014/main" id="{80960108-5B6F-8546-9846-503004921171}"/>
              </a:ext>
            </a:extLst>
          </p:cNvPr>
          <p:cNvSpPr>
            <a:spLocks noGrp="1"/>
          </p:cNvSpPr>
          <p:nvPr>
            <p:ph type="sldNum" sz="quarter" idx="4"/>
          </p:nvPr>
        </p:nvSpPr>
        <p:spPr>
          <a:xfrm>
            <a:off x="533400" y="6430675"/>
            <a:ext cx="308811" cy="184666"/>
          </a:xfrm>
          <a:prstGeom prst="rect">
            <a:avLst/>
          </a:prstGeom>
        </p:spPr>
        <p:txBody>
          <a:bodyPr vert="horz" lIns="0" tIns="0" rIns="0" bIns="0" rtlCol="0" anchor="ctr">
            <a:normAutofit/>
          </a:bodyPr>
          <a:lstStyle>
            <a:lvl1pPr algn="l">
              <a:defRPr sz="1000">
                <a:solidFill>
                  <a:schemeClr val="bg1"/>
                </a:solidFill>
              </a:defRPr>
            </a:lvl1pPr>
          </a:lstStyle>
          <a:p>
            <a:fld id="{5751DFAA-887F-4071-8EAD-E8CA316FCF06}" type="slidenum">
              <a:rPr lang="nb-NO" smtClean="0"/>
              <a:pPr/>
              <a:t>‹nr.›</a:t>
            </a:fld>
            <a:endParaRPr lang="nb-NO"/>
          </a:p>
        </p:txBody>
      </p:sp>
    </p:spTree>
    <p:extLst>
      <p:ext uri="{BB962C8B-B14F-4D97-AF65-F5344CB8AC3E}">
        <p14:creationId xmlns:p14="http://schemas.microsoft.com/office/powerpoint/2010/main" val="1195896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Tittel og innhold med bilde mørkblå">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EE550E5F-85F2-F04E-A03F-581BD673D848}"/>
              </a:ext>
            </a:extLst>
          </p:cNvPr>
          <p:cNvSpPr/>
          <p:nvPr userDrawn="1"/>
        </p:nvSpPr>
        <p:spPr>
          <a:xfrm>
            <a:off x="0" y="1"/>
            <a:ext cx="1219199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solidFill>
                <a:schemeClr val="bg1"/>
              </a:solidFill>
            </a:endParaRPr>
          </a:p>
        </p:txBody>
      </p:sp>
      <p:sp>
        <p:nvSpPr>
          <p:cNvPr id="10" name="Plassholder for tittel 1">
            <a:extLst>
              <a:ext uri="{FF2B5EF4-FFF2-40B4-BE49-F238E27FC236}">
                <a16:creationId xmlns:a16="http://schemas.microsoft.com/office/drawing/2014/main" id="{84D0C8D3-4838-3E4C-AA8E-9E9789293032}"/>
              </a:ext>
            </a:extLst>
          </p:cNvPr>
          <p:cNvSpPr>
            <a:spLocks noGrp="1"/>
          </p:cNvSpPr>
          <p:nvPr>
            <p:ph type="title"/>
          </p:nvPr>
        </p:nvSpPr>
        <p:spPr>
          <a:xfrm>
            <a:off x="536575" y="441325"/>
            <a:ext cx="6964363" cy="701675"/>
          </a:xfrm>
          <a:prstGeom prst="rect">
            <a:avLst/>
          </a:prstGeom>
        </p:spPr>
        <p:txBody>
          <a:bodyPr vert="horz" lIns="0" tIns="0" rIns="0" bIns="0" rtlCol="0" anchor="t" anchorCtr="0">
            <a:noAutofit/>
          </a:bodyPr>
          <a:lstStyle>
            <a:lvl1pPr>
              <a:defRPr>
                <a:solidFill>
                  <a:schemeClr val="bg1"/>
                </a:solidFill>
              </a:defRPr>
            </a:lvl1pPr>
          </a:lstStyle>
          <a:p>
            <a:r>
              <a:rPr lang="en"/>
              <a:t>Click to edit title style</a:t>
            </a:r>
          </a:p>
        </p:txBody>
      </p:sp>
      <p:sp>
        <p:nvSpPr>
          <p:cNvPr id="7" name="Plassholder for innhold 6">
            <a:extLst>
              <a:ext uri="{FF2B5EF4-FFF2-40B4-BE49-F238E27FC236}">
                <a16:creationId xmlns:a16="http://schemas.microsoft.com/office/drawing/2014/main" id="{C2E91CC3-1E10-574A-B830-0F3A54AC64D8}"/>
              </a:ext>
            </a:extLst>
          </p:cNvPr>
          <p:cNvSpPr>
            <a:spLocks noGrp="1"/>
          </p:cNvSpPr>
          <p:nvPr>
            <p:ph sz="quarter" idx="14" hasCustomPrompt="1"/>
          </p:nvPr>
        </p:nvSpPr>
        <p:spPr>
          <a:xfrm>
            <a:off x="536574" y="1717675"/>
            <a:ext cx="6964363" cy="4232275"/>
          </a:xfrm>
        </p:spPr>
        <p:txBody>
          <a:bodyPr>
            <a:noAutofit/>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
              <a:t>Click to add text</a:t>
            </a:r>
          </a:p>
          <a:p>
            <a:pPr lvl="1"/>
            <a:r>
              <a:rPr lang="en"/>
              <a:t>Second level</a:t>
            </a:r>
          </a:p>
          <a:p>
            <a:pPr lvl="2"/>
            <a:r>
              <a:rPr lang="en"/>
              <a:t>Third level</a:t>
            </a:r>
          </a:p>
          <a:p>
            <a:pPr lvl="3"/>
            <a:r>
              <a:rPr lang="en"/>
              <a:t>Fourth level</a:t>
            </a:r>
          </a:p>
          <a:p>
            <a:pPr lvl="4"/>
            <a:r>
              <a:rPr lang="en"/>
              <a:t>Fifth level</a:t>
            </a:r>
          </a:p>
        </p:txBody>
      </p:sp>
      <p:sp>
        <p:nvSpPr>
          <p:cNvPr id="9" name="Plassholder for bilde 2">
            <a:extLst>
              <a:ext uri="{FF2B5EF4-FFF2-40B4-BE49-F238E27FC236}">
                <a16:creationId xmlns:a16="http://schemas.microsoft.com/office/drawing/2014/main" id="{B3C8451E-8686-2548-A7BF-B0A2D8060C3A}"/>
              </a:ext>
            </a:extLst>
          </p:cNvPr>
          <p:cNvSpPr>
            <a:spLocks noGrp="1"/>
          </p:cNvSpPr>
          <p:nvPr>
            <p:ph type="pic" sz="quarter" idx="15"/>
          </p:nvPr>
        </p:nvSpPr>
        <p:spPr>
          <a:xfrm>
            <a:off x="7859713" y="0"/>
            <a:ext cx="4332287" cy="6858000"/>
          </a:xfrm>
          <a:pattFill prst="pct10">
            <a:fgClr>
              <a:schemeClr val="bg2"/>
            </a:fgClr>
            <a:bgClr>
              <a:schemeClr val="bg1"/>
            </a:bgClr>
          </a:pattFill>
        </p:spPr>
        <p:txBody>
          <a:bodyPr anchor="ctr"/>
          <a:lstStyle>
            <a:lvl1pPr marL="0" indent="0" algn="ctr">
              <a:buNone/>
              <a:defRPr sz="1200"/>
            </a:lvl1pPr>
          </a:lstStyle>
          <a:p>
            <a:r>
              <a:rPr lang="en"/>
              <a:t>Click the icon to add a photo</a:t>
            </a:r>
          </a:p>
        </p:txBody>
      </p:sp>
      <p:sp>
        <p:nvSpPr>
          <p:cNvPr id="11" name="Plassholder for dato 3">
            <a:extLst>
              <a:ext uri="{FF2B5EF4-FFF2-40B4-BE49-F238E27FC236}">
                <a16:creationId xmlns:a16="http://schemas.microsoft.com/office/drawing/2014/main" id="{BB8898EE-10A5-E24D-9D82-3B0FAACAE76B}"/>
              </a:ext>
            </a:extLst>
          </p:cNvPr>
          <p:cNvSpPr>
            <a:spLocks noGrp="1"/>
          </p:cNvSpPr>
          <p:nvPr>
            <p:ph type="dt" sz="half" idx="2"/>
          </p:nvPr>
        </p:nvSpPr>
        <p:spPr>
          <a:xfrm>
            <a:off x="1188444" y="6425654"/>
            <a:ext cx="846221" cy="184666"/>
          </a:xfrm>
          <a:prstGeom prst="rect">
            <a:avLst/>
          </a:prstGeom>
        </p:spPr>
        <p:txBody>
          <a:bodyPr vert="horz" lIns="0" tIns="0" rIns="0" bIns="0" rtlCol="0" anchor="ctr">
            <a:normAutofit/>
          </a:bodyPr>
          <a:lstStyle>
            <a:lvl1pPr algn="ctr">
              <a:defRPr sz="1000">
                <a:solidFill>
                  <a:schemeClr val="bg1"/>
                </a:solidFill>
              </a:defRPr>
            </a:lvl1pPr>
          </a:lstStyle>
          <a:p>
            <a:fld id="{9E47B28B-B525-7E4A-B6FB-5A6DAAAC0446}" type="datetime1">
              <a:rPr lang="nb-NO" smtClean="0"/>
              <a:pPr/>
              <a:t>07.10.2025</a:t>
            </a:fld>
            <a:endParaRPr lang="nb-NO"/>
          </a:p>
        </p:txBody>
      </p:sp>
      <p:sp>
        <p:nvSpPr>
          <p:cNvPr id="12" name="Plassholder for bunntekst 4">
            <a:extLst>
              <a:ext uri="{FF2B5EF4-FFF2-40B4-BE49-F238E27FC236}">
                <a16:creationId xmlns:a16="http://schemas.microsoft.com/office/drawing/2014/main" id="{1A1E22FB-2E2F-C443-9472-4B66CF8E30F0}"/>
              </a:ext>
            </a:extLst>
          </p:cNvPr>
          <p:cNvSpPr>
            <a:spLocks noGrp="1"/>
          </p:cNvSpPr>
          <p:nvPr>
            <p:ph type="ftr" sz="quarter" idx="3"/>
          </p:nvPr>
        </p:nvSpPr>
        <p:spPr>
          <a:xfrm>
            <a:off x="2374231" y="6425654"/>
            <a:ext cx="5126706" cy="184666"/>
          </a:xfrm>
          <a:prstGeom prst="rect">
            <a:avLst/>
          </a:prstGeom>
        </p:spPr>
        <p:txBody>
          <a:bodyPr vert="horz" lIns="0" tIns="0" rIns="0" bIns="0" rtlCol="0" anchor="ctr">
            <a:normAutofit/>
          </a:bodyPr>
          <a:lstStyle>
            <a:lvl1pPr algn="l">
              <a:defRPr sz="1000">
                <a:solidFill>
                  <a:schemeClr val="bg1"/>
                </a:solidFill>
              </a:defRPr>
            </a:lvl1pPr>
          </a:lstStyle>
          <a:p>
            <a:r>
              <a:rPr lang="en"/>
              <a:t>Text</a:t>
            </a:r>
          </a:p>
        </p:txBody>
      </p:sp>
      <p:sp>
        <p:nvSpPr>
          <p:cNvPr id="13" name="Plassholder for lysbildenummer 5">
            <a:extLst>
              <a:ext uri="{FF2B5EF4-FFF2-40B4-BE49-F238E27FC236}">
                <a16:creationId xmlns:a16="http://schemas.microsoft.com/office/drawing/2014/main" id="{5A4D1876-F45D-5E48-AA91-CDCC9F1F1C75}"/>
              </a:ext>
            </a:extLst>
          </p:cNvPr>
          <p:cNvSpPr>
            <a:spLocks noGrp="1"/>
          </p:cNvSpPr>
          <p:nvPr>
            <p:ph type="sldNum" sz="quarter" idx="4"/>
          </p:nvPr>
        </p:nvSpPr>
        <p:spPr>
          <a:xfrm>
            <a:off x="533400" y="6430675"/>
            <a:ext cx="308811" cy="184666"/>
          </a:xfrm>
          <a:prstGeom prst="rect">
            <a:avLst/>
          </a:prstGeom>
        </p:spPr>
        <p:txBody>
          <a:bodyPr vert="horz" lIns="0" tIns="0" rIns="0" bIns="0" rtlCol="0" anchor="ctr">
            <a:normAutofit/>
          </a:bodyPr>
          <a:lstStyle>
            <a:lvl1pPr algn="l">
              <a:defRPr sz="1000">
                <a:solidFill>
                  <a:schemeClr val="bg1"/>
                </a:solidFill>
              </a:defRPr>
            </a:lvl1pPr>
          </a:lstStyle>
          <a:p>
            <a:fld id="{5751DFAA-887F-4071-8EAD-E8CA316FCF06}" type="slidenum">
              <a:rPr lang="nb-NO" smtClean="0"/>
              <a:pPr/>
              <a:t>‹nr.›</a:t>
            </a:fld>
            <a:endParaRPr lang="nb-NO"/>
          </a:p>
        </p:txBody>
      </p:sp>
    </p:spTree>
    <p:extLst>
      <p:ext uri="{BB962C8B-B14F-4D97-AF65-F5344CB8AC3E}">
        <p14:creationId xmlns:p14="http://schemas.microsoft.com/office/powerpoint/2010/main" val="2200447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ittel og innhold blå">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D61C8599-B2C2-A24E-B600-92FB78C6BB50}"/>
              </a:ext>
            </a:extLst>
          </p:cNvPr>
          <p:cNvSpPr/>
          <p:nvPr userDrawn="1"/>
        </p:nvSpPr>
        <p:spPr>
          <a:xfrm>
            <a:off x="0" y="0"/>
            <a:ext cx="12192000" cy="6857999"/>
          </a:xfrm>
          <a:prstGeom prst="rect">
            <a:avLst/>
          </a:prstGeom>
          <a:solidFill>
            <a:srgbClr val="0085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solidFill>
                <a:schemeClr val="bg1"/>
              </a:solidFill>
            </a:endParaRPr>
          </a:p>
        </p:txBody>
      </p:sp>
      <p:sp>
        <p:nvSpPr>
          <p:cNvPr id="7" name="Plassholder for tittel 1">
            <a:extLst>
              <a:ext uri="{FF2B5EF4-FFF2-40B4-BE49-F238E27FC236}">
                <a16:creationId xmlns:a16="http://schemas.microsoft.com/office/drawing/2014/main" id="{867357C6-26C0-BB41-9C55-EBD7C95FEE13}"/>
              </a:ext>
            </a:extLst>
          </p:cNvPr>
          <p:cNvSpPr>
            <a:spLocks noGrp="1"/>
          </p:cNvSpPr>
          <p:nvPr>
            <p:ph type="title"/>
          </p:nvPr>
        </p:nvSpPr>
        <p:spPr>
          <a:xfrm>
            <a:off x="536576" y="441326"/>
            <a:ext cx="11101388" cy="701674"/>
          </a:xfrm>
          <a:prstGeom prst="rect">
            <a:avLst/>
          </a:prstGeom>
        </p:spPr>
        <p:txBody>
          <a:bodyPr vert="horz" lIns="0" tIns="0" rIns="0" bIns="0" rtlCol="0" anchor="t" anchorCtr="0">
            <a:noAutofit/>
          </a:bodyPr>
          <a:lstStyle>
            <a:lvl1pPr>
              <a:defRPr>
                <a:solidFill>
                  <a:schemeClr val="bg1"/>
                </a:solidFill>
              </a:defRPr>
            </a:lvl1pPr>
          </a:lstStyle>
          <a:p>
            <a:r>
              <a:rPr lang="en"/>
              <a:t>Click to edit title style</a:t>
            </a:r>
          </a:p>
        </p:txBody>
      </p:sp>
      <p:sp>
        <p:nvSpPr>
          <p:cNvPr id="3" name="Plassholder for innhold 2">
            <a:extLst>
              <a:ext uri="{FF2B5EF4-FFF2-40B4-BE49-F238E27FC236}">
                <a16:creationId xmlns:a16="http://schemas.microsoft.com/office/drawing/2014/main" id="{E89CB1D5-242F-6546-9EAC-02E139E42D72}"/>
              </a:ext>
            </a:extLst>
          </p:cNvPr>
          <p:cNvSpPr>
            <a:spLocks noGrp="1"/>
          </p:cNvSpPr>
          <p:nvPr>
            <p:ph sz="quarter" idx="13" hasCustomPrompt="1"/>
          </p:nvPr>
        </p:nvSpPr>
        <p:spPr>
          <a:xfrm>
            <a:off x="536575" y="1717676"/>
            <a:ext cx="11101388" cy="4232274"/>
          </a:xfrm>
        </p:spPr>
        <p:txBody>
          <a:bodyPr>
            <a:noAutofit/>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
              <a:t>Click to add text</a:t>
            </a:r>
          </a:p>
          <a:p>
            <a:pPr lvl="1"/>
            <a:r>
              <a:rPr lang="en"/>
              <a:t>Second level</a:t>
            </a:r>
          </a:p>
          <a:p>
            <a:pPr lvl="2"/>
            <a:r>
              <a:rPr lang="en"/>
              <a:t>Third level</a:t>
            </a:r>
          </a:p>
          <a:p>
            <a:pPr lvl="3"/>
            <a:r>
              <a:rPr lang="en"/>
              <a:t>Fourth level</a:t>
            </a:r>
          </a:p>
          <a:p>
            <a:pPr lvl="4"/>
            <a:r>
              <a:rPr lang="en"/>
              <a:t>Fifth level</a:t>
            </a:r>
          </a:p>
        </p:txBody>
      </p:sp>
      <p:sp>
        <p:nvSpPr>
          <p:cNvPr id="10" name="Plassholder for dato 3">
            <a:extLst>
              <a:ext uri="{FF2B5EF4-FFF2-40B4-BE49-F238E27FC236}">
                <a16:creationId xmlns:a16="http://schemas.microsoft.com/office/drawing/2014/main" id="{CB0AC0F0-9CB0-9F48-8756-4FCF565D9FD0}"/>
              </a:ext>
            </a:extLst>
          </p:cNvPr>
          <p:cNvSpPr>
            <a:spLocks noGrp="1"/>
          </p:cNvSpPr>
          <p:nvPr>
            <p:ph type="dt" sz="half" idx="2"/>
          </p:nvPr>
        </p:nvSpPr>
        <p:spPr>
          <a:xfrm>
            <a:off x="1188444" y="6425654"/>
            <a:ext cx="846221" cy="184666"/>
          </a:xfrm>
          <a:prstGeom prst="rect">
            <a:avLst/>
          </a:prstGeom>
        </p:spPr>
        <p:txBody>
          <a:bodyPr vert="horz" lIns="0" tIns="0" rIns="0" bIns="0" rtlCol="0" anchor="ctr">
            <a:normAutofit/>
          </a:bodyPr>
          <a:lstStyle>
            <a:lvl1pPr algn="ctr">
              <a:defRPr sz="1000">
                <a:solidFill>
                  <a:schemeClr val="bg1"/>
                </a:solidFill>
              </a:defRPr>
            </a:lvl1pPr>
          </a:lstStyle>
          <a:p>
            <a:fld id="{9E47B28B-B525-7E4A-B6FB-5A6DAAAC0446}" type="datetime1">
              <a:rPr lang="nb-NO" smtClean="0"/>
              <a:pPr/>
              <a:t>07.10.2025</a:t>
            </a:fld>
            <a:endParaRPr lang="nb-NO"/>
          </a:p>
        </p:txBody>
      </p:sp>
      <p:sp>
        <p:nvSpPr>
          <p:cNvPr id="12" name="Plassholder for lysbildenummer 5">
            <a:extLst>
              <a:ext uri="{FF2B5EF4-FFF2-40B4-BE49-F238E27FC236}">
                <a16:creationId xmlns:a16="http://schemas.microsoft.com/office/drawing/2014/main" id="{34D59302-6EFA-FF47-9E2F-43F163B505FD}"/>
              </a:ext>
            </a:extLst>
          </p:cNvPr>
          <p:cNvSpPr>
            <a:spLocks noGrp="1"/>
          </p:cNvSpPr>
          <p:nvPr>
            <p:ph type="sldNum" sz="quarter" idx="4"/>
          </p:nvPr>
        </p:nvSpPr>
        <p:spPr>
          <a:xfrm>
            <a:off x="533400" y="6430675"/>
            <a:ext cx="308811" cy="184666"/>
          </a:xfrm>
          <a:prstGeom prst="rect">
            <a:avLst/>
          </a:prstGeom>
        </p:spPr>
        <p:txBody>
          <a:bodyPr vert="horz" lIns="0" tIns="0" rIns="0" bIns="0" rtlCol="0" anchor="ctr">
            <a:normAutofit/>
          </a:bodyPr>
          <a:lstStyle>
            <a:lvl1pPr algn="l">
              <a:defRPr sz="1000">
                <a:solidFill>
                  <a:schemeClr val="bg1"/>
                </a:solidFill>
              </a:defRPr>
            </a:lvl1pPr>
          </a:lstStyle>
          <a:p>
            <a:fld id="{5751DFAA-887F-4071-8EAD-E8CA316FCF06}" type="slidenum">
              <a:rPr lang="nb-NO" smtClean="0"/>
              <a:pPr/>
              <a:t>‹nr.›</a:t>
            </a:fld>
            <a:endParaRPr lang="nb-NO"/>
          </a:p>
        </p:txBody>
      </p:sp>
      <p:pic>
        <p:nvPicPr>
          <p:cNvPr id="13" name="Grafikk 12">
            <a:extLst>
              <a:ext uri="{FF2B5EF4-FFF2-40B4-BE49-F238E27FC236}">
                <a16:creationId xmlns:a16="http://schemas.microsoft.com/office/drawing/2014/main" id="{AB87EC4F-EA12-D146-9120-CC8AFDED3547}"/>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34811" y="6267196"/>
            <a:ext cx="1251712" cy="341376"/>
          </a:xfrm>
          <a:prstGeom prst="rect">
            <a:avLst/>
          </a:prstGeom>
        </p:spPr>
      </p:pic>
      <p:sp>
        <p:nvSpPr>
          <p:cNvPr id="15" name="Plassholder for bunntekst 4">
            <a:extLst>
              <a:ext uri="{FF2B5EF4-FFF2-40B4-BE49-F238E27FC236}">
                <a16:creationId xmlns:a16="http://schemas.microsoft.com/office/drawing/2014/main" id="{5862734A-9309-BB4A-B821-18A757AA4359}"/>
              </a:ext>
            </a:extLst>
          </p:cNvPr>
          <p:cNvSpPr>
            <a:spLocks noGrp="1"/>
          </p:cNvSpPr>
          <p:nvPr>
            <p:ph type="ftr" sz="quarter" idx="3"/>
          </p:nvPr>
        </p:nvSpPr>
        <p:spPr>
          <a:xfrm>
            <a:off x="2374230" y="6425653"/>
            <a:ext cx="7560000" cy="189687"/>
          </a:xfrm>
          <a:prstGeom prst="rect">
            <a:avLst/>
          </a:prstGeom>
        </p:spPr>
        <p:txBody>
          <a:bodyPr vert="horz" lIns="0" tIns="0" rIns="0" bIns="0" rtlCol="0" anchor="ctr">
            <a:normAutofit/>
          </a:bodyPr>
          <a:lstStyle>
            <a:lvl1pPr algn="l">
              <a:defRPr sz="1000">
                <a:solidFill>
                  <a:schemeClr val="bg1"/>
                </a:solidFill>
              </a:defRPr>
            </a:lvl1pPr>
          </a:lstStyle>
          <a:p>
            <a:endParaRPr lang="nb-NO"/>
          </a:p>
        </p:txBody>
      </p:sp>
    </p:spTree>
    <p:extLst>
      <p:ext uri="{BB962C8B-B14F-4D97-AF65-F5344CB8AC3E}">
        <p14:creationId xmlns:p14="http://schemas.microsoft.com/office/powerpoint/2010/main" val="2686292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svg="http://schemas.microsoft.com/office/drawing/2016/SVG/main" xmlns:a14="http://schemas.microsoft.com/office/drawing/2010/main" xmlns:a16="http://schemas.microsoft.com/office/drawing/2014/main"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tel og innhold sjøgrønn">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D61C8599-B2C2-A24E-B600-92FB78C6BB50}"/>
              </a:ext>
            </a:extLst>
          </p:cNvPr>
          <p:cNvSpPr/>
          <p:nvPr userDrawn="1"/>
        </p:nvSpPr>
        <p:spPr>
          <a:xfrm>
            <a:off x="0" y="1"/>
            <a:ext cx="12191999"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solidFill>
                <a:schemeClr val="bg1"/>
              </a:solidFill>
            </a:endParaRPr>
          </a:p>
        </p:txBody>
      </p:sp>
      <p:sp>
        <p:nvSpPr>
          <p:cNvPr id="7" name="Plassholder for tittel 1">
            <a:extLst>
              <a:ext uri="{FF2B5EF4-FFF2-40B4-BE49-F238E27FC236}">
                <a16:creationId xmlns:a16="http://schemas.microsoft.com/office/drawing/2014/main" id="{867357C6-26C0-BB41-9C55-EBD7C95FEE13}"/>
              </a:ext>
            </a:extLst>
          </p:cNvPr>
          <p:cNvSpPr>
            <a:spLocks noGrp="1"/>
          </p:cNvSpPr>
          <p:nvPr>
            <p:ph type="title"/>
          </p:nvPr>
        </p:nvSpPr>
        <p:spPr>
          <a:xfrm>
            <a:off x="536576" y="441326"/>
            <a:ext cx="11101387" cy="701674"/>
          </a:xfrm>
          <a:prstGeom prst="rect">
            <a:avLst/>
          </a:prstGeom>
        </p:spPr>
        <p:txBody>
          <a:bodyPr vert="horz" lIns="0" tIns="0" rIns="0" bIns="0" rtlCol="0" anchor="t" anchorCtr="0">
            <a:noAutofit/>
          </a:bodyPr>
          <a:lstStyle>
            <a:lvl1pPr>
              <a:defRPr>
                <a:solidFill>
                  <a:schemeClr val="bg1"/>
                </a:solidFill>
              </a:defRPr>
            </a:lvl1pPr>
          </a:lstStyle>
          <a:p>
            <a:r>
              <a:rPr lang="en"/>
              <a:t>Click to edit title style</a:t>
            </a:r>
          </a:p>
        </p:txBody>
      </p:sp>
      <p:sp>
        <p:nvSpPr>
          <p:cNvPr id="3" name="Plassholder for innhold 2">
            <a:extLst>
              <a:ext uri="{FF2B5EF4-FFF2-40B4-BE49-F238E27FC236}">
                <a16:creationId xmlns:a16="http://schemas.microsoft.com/office/drawing/2014/main" id="{E89CB1D5-242F-6546-9EAC-02E139E42D72}"/>
              </a:ext>
            </a:extLst>
          </p:cNvPr>
          <p:cNvSpPr>
            <a:spLocks noGrp="1"/>
          </p:cNvSpPr>
          <p:nvPr>
            <p:ph sz="quarter" idx="13" hasCustomPrompt="1"/>
          </p:nvPr>
        </p:nvSpPr>
        <p:spPr>
          <a:xfrm>
            <a:off x="536575" y="1717676"/>
            <a:ext cx="11101387" cy="4232274"/>
          </a:xfrm>
        </p:spPr>
        <p:txBody>
          <a:bodyPr>
            <a:noAutofit/>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
              <a:t>Click to add text</a:t>
            </a:r>
          </a:p>
          <a:p>
            <a:pPr lvl="1"/>
            <a:r>
              <a:rPr lang="en"/>
              <a:t>Second level</a:t>
            </a:r>
          </a:p>
          <a:p>
            <a:pPr lvl="2"/>
            <a:r>
              <a:rPr lang="en"/>
              <a:t>Third level</a:t>
            </a:r>
          </a:p>
          <a:p>
            <a:pPr lvl="3"/>
            <a:r>
              <a:rPr lang="en"/>
              <a:t>Fourth level</a:t>
            </a:r>
          </a:p>
          <a:p>
            <a:pPr lvl="4"/>
            <a:r>
              <a:rPr lang="en"/>
              <a:t>Fifth level</a:t>
            </a:r>
          </a:p>
        </p:txBody>
      </p:sp>
      <p:sp>
        <p:nvSpPr>
          <p:cNvPr id="10" name="Plassholder for dato 3">
            <a:extLst>
              <a:ext uri="{FF2B5EF4-FFF2-40B4-BE49-F238E27FC236}">
                <a16:creationId xmlns:a16="http://schemas.microsoft.com/office/drawing/2014/main" id="{E9D6F75E-BD52-B647-93BA-BFF630D9D3AA}"/>
              </a:ext>
            </a:extLst>
          </p:cNvPr>
          <p:cNvSpPr>
            <a:spLocks noGrp="1"/>
          </p:cNvSpPr>
          <p:nvPr>
            <p:ph type="dt" sz="half" idx="2"/>
          </p:nvPr>
        </p:nvSpPr>
        <p:spPr>
          <a:xfrm>
            <a:off x="1188444" y="6425654"/>
            <a:ext cx="846221" cy="184666"/>
          </a:xfrm>
          <a:prstGeom prst="rect">
            <a:avLst/>
          </a:prstGeom>
        </p:spPr>
        <p:txBody>
          <a:bodyPr vert="horz" lIns="0" tIns="0" rIns="0" bIns="0" rtlCol="0" anchor="ctr">
            <a:normAutofit/>
          </a:bodyPr>
          <a:lstStyle>
            <a:lvl1pPr algn="ctr">
              <a:defRPr sz="1000">
                <a:solidFill>
                  <a:schemeClr val="bg1"/>
                </a:solidFill>
              </a:defRPr>
            </a:lvl1pPr>
          </a:lstStyle>
          <a:p>
            <a:fld id="{9E47B28B-B525-7E4A-B6FB-5A6DAAAC0446}" type="datetime1">
              <a:rPr lang="nb-NO" smtClean="0"/>
              <a:pPr/>
              <a:t>07.10.2025</a:t>
            </a:fld>
            <a:endParaRPr lang="nb-NO"/>
          </a:p>
        </p:txBody>
      </p:sp>
      <p:sp>
        <p:nvSpPr>
          <p:cNvPr id="13" name="Plassholder for lysbildenummer 5">
            <a:extLst>
              <a:ext uri="{FF2B5EF4-FFF2-40B4-BE49-F238E27FC236}">
                <a16:creationId xmlns:a16="http://schemas.microsoft.com/office/drawing/2014/main" id="{9617E5D9-2935-F041-B220-728361B2FB59}"/>
              </a:ext>
            </a:extLst>
          </p:cNvPr>
          <p:cNvSpPr>
            <a:spLocks noGrp="1"/>
          </p:cNvSpPr>
          <p:nvPr>
            <p:ph type="sldNum" sz="quarter" idx="4"/>
          </p:nvPr>
        </p:nvSpPr>
        <p:spPr>
          <a:xfrm>
            <a:off x="533400" y="6430675"/>
            <a:ext cx="308811" cy="184666"/>
          </a:xfrm>
          <a:prstGeom prst="rect">
            <a:avLst/>
          </a:prstGeom>
        </p:spPr>
        <p:txBody>
          <a:bodyPr vert="horz" lIns="0" tIns="0" rIns="0" bIns="0" rtlCol="0" anchor="ctr">
            <a:normAutofit/>
          </a:bodyPr>
          <a:lstStyle>
            <a:lvl1pPr algn="l">
              <a:defRPr sz="1000">
                <a:solidFill>
                  <a:schemeClr val="bg1"/>
                </a:solidFill>
              </a:defRPr>
            </a:lvl1pPr>
          </a:lstStyle>
          <a:p>
            <a:fld id="{5751DFAA-887F-4071-8EAD-E8CA316FCF06}" type="slidenum">
              <a:rPr lang="nb-NO" smtClean="0"/>
              <a:pPr/>
              <a:t>‹nr.›</a:t>
            </a:fld>
            <a:endParaRPr lang="nb-NO"/>
          </a:p>
        </p:txBody>
      </p:sp>
      <p:pic>
        <p:nvPicPr>
          <p:cNvPr id="9" name="Grafikk 8">
            <a:extLst>
              <a:ext uri="{FF2B5EF4-FFF2-40B4-BE49-F238E27FC236}">
                <a16:creationId xmlns:a16="http://schemas.microsoft.com/office/drawing/2014/main" id="{AC384330-5A1D-8347-A4AC-AD1A1FCF5F9D}"/>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34811" y="6267196"/>
            <a:ext cx="1251712" cy="341376"/>
          </a:xfrm>
          <a:prstGeom prst="rect">
            <a:avLst/>
          </a:prstGeom>
        </p:spPr>
      </p:pic>
      <p:sp>
        <p:nvSpPr>
          <p:cNvPr id="12" name="Plassholder for bunntekst 4">
            <a:extLst>
              <a:ext uri="{FF2B5EF4-FFF2-40B4-BE49-F238E27FC236}">
                <a16:creationId xmlns:a16="http://schemas.microsoft.com/office/drawing/2014/main" id="{06D46D29-639B-4D41-A88F-26F2ED5244A7}"/>
              </a:ext>
            </a:extLst>
          </p:cNvPr>
          <p:cNvSpPr>
            <a:spLocks noGrp="1"/>
          </p:cNvSpPr>
          <p:nvPr>
            <p:ph type="ftr" sz="quarter" idx="3"/>
          </p:nvPr>
        </p:nvSpPr>
        <p:spPr>
          <a:xfrm>
            <a:off x="2374230" y="6425653"/>
            <a:ext cx="7560000" cy="189687"/>
          </a:xfrm>
          <a:prstGeom prst="rect">
            <a:avLst/>
          </a:prstGeom>
        </p:spPr>
        <p:txBody>
          <a:bodyPr vert="horz" lIns="0" tIns="0" rIns="0" bIns="0" rtlCol="0" anchor="ctr">
            <a:normAutofit/>
          </a:bodyPr>
          <a:lstStyle>
            <a:lvl1pPr algn="l">
              <a:defRPr sz="1000">
                <a:solidFill>
                  <a:schemeClr val="bg1"/>
                </a:solidFill>
              </a:defRPr>
            </a:lvl1pPr>
          </a:lstStyle>
          <a:p>
            <a:endParaRPr lang="nb-NO"/>
          </a:p>
        </p:txBody>
      </p:sp>
    </p:spTree>
    <p:extLst>
      <p:ext uri="{BB962C8B-B14F-4D97-AF65-F5344CB8AC3E}">
        <p14:creationId xmlns:p14="http://schemas.microsoft.com/office/powerpoint/2010/main" val="1494013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svg="http://schemas.microsoft.com/office/drawing/2016/SVG/main" xmlns:a14="http://schemas.microsoft.com/office/drawing/2010/main" xmlns:a16="http://schemas.microsoft.com/office/drawing/2014/main"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tel og innhold  mørkeblå">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D61C8599-B2C2-A24E-B600-92FB78C6BB50}"/>
              </a:ext>
            </a:extLst>
          </p:cNvPr>
          <p:cNvSpPr/>
          <p:nvPr userDrawn="1"/>
        </p:nvSpPr>
        <p:spPr>
          <a:xfrm>
            <a:off x="0" y="1"/>
            <a:ext cx="1219199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solidFill>
                <a:schemeClr val="bg1"/>
              </a:solidFill>
            </a:endParaRPr>
          </a:p>
        </p:txBody>
      </p:sp>
      <p:sp>
        <p:nvSpPr>
          <p:cNvPr id="7" name="Plassholder for tittel 1">
            <a:extLst>
              <a:ext uri="{FF2B5EF4-FFF2-40B4-BE49-F238E27FC236}">
                <a16:creationId xmlns:a16="http://schemas.microsoft.com/office/drawing/2014/main" id="{867357C6-26C0-BB41-9C55-EBD7C95FEE13}"/>
              </a:ext>
            </a:extLst>
          </p:cNvPr>
          <p:cNvSpPr>
            <a:spLocks noGrp="1"/>
          </p:cNvSpPr>
          <p:nvPr>
            <p:ph type="title"/>
          </p:nvPr>
        </p:nvSpPr>
        <p:spPr>
          <a:xfrm>
            <a:off x="536576" y="441326"/>
            <a:ext cx="11101388" cy="701674"/>
          </a:xfrm>
          <a:prstGeom prst="rect">
            <a:avLst/>
          </a:prstGeom>
        </p:spPr>
        <p:txBody>
          <a:bodyPr vert="horz" lIns="0" tIns="0" rIns="0" bIns="0" rtlCol="0" anchor="t" anchorCtr="0">
            <a:noAutofit/>
          </a:bodyPr>
          <a:lstStyle>
            <a:lvl1pPr>
              <a:defRPr>
                <a:solidFill>
                  <a:schemeClr val="bg1"/>
                </a:solidFill>
              </a:defRPr>
            </a:lvl1pPr>
          </a:lstStyle>
          <a:p>
            <a:r>
              <a:rPr lang="en"/>
              <a:t>Click to edit title style</a:t>
            </a:r>
          </a:p>
        </p:txBody>
      </p:sp>
      <p:sp>
        <p:nvSpPr>
          <p:cNvPr id="3" name="Plassholder for innhold 2">
            <a:extLst>
              <a:ext uri="{FF2B5EF4-FFF2-40B4-BE49-F238E27FC236}">
                <a16:creationId xmlns:a16="http://schemas.microsoft.com/office/drawing/2014/main" id="{E89CB1D5-242F-6546-9EAC-02E139E42D72}"/>
              </a:ext>
            </a:extLst>
          </p:cNvPr>
          <p:cNvSpPr>
            <a:spLocks noGrp="1"/>
          </p:cNvSpPr>
          <p:nvPr>
            <p:ph sz="quarter" idx="13" hasCustomPrompt="1"/>
          </p:nvPr>
        </p:nvSpPr>
        <p:spPr>
          <a:xfrm>
            <a:off x="536575" y="1717676"/>
            <a:ext cx="11101388" cy="4232274"/>
          </a:xfrm>
        </p:spPr>
        <p:txBody>
          <a:bodyPr>
            <a:noAutofit/>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
              <a:t>Click to add text</a:t>
            </a:r>
          </a:p>
          <a:p>
            <a:pPr lvl="1"/>
            <a:r>
              <a:rPr lang="en"/>
              <a:t>Second level</a:t>
            </a:r>
          </a:p>
          <a:p>
            <a:pPr lvl="2"/>
            <a:r>
              <a:rPr lang="en"/>
              <a:t>Third level</a:t>
            </a:r>
          </a:p>
          <a:p>
            <a:pPr lvl="3"/>
            <a:r>
              <a:rPr lang="en"/>
              <a:t>Fourth level</a:t>
            </a:r>
          </a:p>
          <a:p>
            <a:pPr lvl="4"/>
            <a:r>
              <a:rPr lang="en"/>
              <a:t>Fifth level</a:t>
            </a:r>
          </a:p>
        </p:txBody>
      </p:sp>
      <p:sp>
        <p:nvSpPr>
          <p:cNvPr id="10" name="Plassholder for dato 3">
            <a:extLst>
              <a:ext uri="{FF2B5EF4-FFF2-40B4-BE49-F238E27FC236}">
                <a16:creationId xmlns:a16="http://schemas.microsoft.com/office/drawing/2014/main" id="{292F1234-6FEE-1F4A-8B52-47231479F207}"/>
              </a:ext>
            </a:extLst>
          </p:cNvPr>
          <p:cNvSpPr>
            <a:spLocks noGrp="1"/>
          </p:cNvSpPr>
          <p:nvPr>
            <p:ph type="dt" sz="half" idx="2"/>
          </p:nvPr>
        </p:nvSpPr>
        <p:spPr>
          <a:xfrm>
            <a:off x="1188444" y="6425654"/>
            <a:ext cx="846221" cy="184666"/>
          </a:xfrm>
          <a:prstGeom prst="rect">
            <a:avLst/>
          </a:prstGeom>
        </p:spPr>
        <p:txBody>
          <a:bodyPr vert="horz" lIns="0" tIns="0" rIns="0" bIns="0" rtlCol="0" anchor="ctr">
            <a:normAutofit/>
          </a:bodyPr>
          <a:lstStyle>
            <a:lvl1pPr algn="ctr">
              <a:defRPr sz="1000">
                <a:solidFill>
                  <a:schemeClr val="bg1"/>
                </a:solidFill>
              </a:defRPr>
            </a:lvl1pPr>
          </a:lstStyle>
          <a:p>
            <a:fld id="{9E47B28B-B525-7E4A-B6FB-5A6DAAAC0446}" type="datetime1">
              <a:rPr lang="nb-NO" smtClean="0"/>
              <a:pPr/>
              <a:t>07.10.2025</a:t>
            </a:fld>
            <a:endParaRPr lang="nb-NO"/>
          </a:p>
        </p:txBody>
      </p:sp>
      <p:sp>
        <p:nvSpPr>
          <p:cNvPr id="13" name="Plassholder for lysbildenummer 5">
            <a:extLst>
              <a:ext uri="{FF2B5EF4-FFF2-40B4-BE49-F238E27FC236}">
                <a16:creationId xmlns:a16="http://schemas.microsoft.com/office/drawing/2014/main" id="{56260909-39D7-6747-BB04-8D8CBC77964E}"/>
              </a:ext>
            </a:extLst>
          </p:cNvPr>
          <p:cNvSpPr>
            <a:spLocks noGrp="1"/>
          </p:cNvSpPr>
          <p:nvPr>
            <p:ph type="sldNum" sz="quarter" idx="4"/>
          </p:nvPr>
        </p:nvSpPr>
        <p:spPr>
          <a:xfrm>
            <a:off x="533400" y="6430675"/>
            <a:ext cx="308811" cy="184666"/>
          </a:xfrm>
          <a:prstGeom prst="rect">
            <a:avLst/>
          </a:prstGeom>
        </p:spPr>
        <p:txBody>
          <a:bodyPr vert="horz" lIns="0" tIns="0" rIns="0" bIns="0" rtlCol="0" anchor="ctr">
            <a:normAutofit/>
          </a:bodyPr>
          <a:lstStyle>
            <a:lvl1pPr algn="l">
              <a:defRPr sz="1000">
                <a:solidFill>
                  <a:schemeClr val="bg1"/>
                </a:solidFill>
              </a:defRPr>
            </a:lvl1pPr>
          </a:lstStyle>
          <a:p>
            <a:fld id="{5751DFAA-887F-4071-8EAD-E8CA316FCF06}" type="slidenum">
              <a:rPr lang="nb-NO" smtClean="0"/>
              <a:pPr/>
              <a:t>‹nr.›</a:t>
            </a:fld>
            <a:endParaRPr lang="nb-NO"/>
          </a:p>
        </p:txBody>
      </p:sp>
      <p:pic>
        <p:nvPicPr>
          <p:cNvPr id="9" name="Grafikk 8">
            <a:extLst>
              <a:ext uri="{FF2B5EF4-FFF2-40B4-BE49-F238E27FC236}">
                <a16:creationId xmlns:a16="http://schemas.microsoft.com/office/drawing/2014/main" id="{DCB3168E-DD6D-3B43-92C0-2D92CF281C2C}"/>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34811" y="6267196"/>
            <a:ext cx="1251712" cy="341376"/>
          </a:xfrm>
          <a:prstGeom prst="rect">
            <a:avLst/>
          </a:prstGeom>
        </p:spPr>
      </p:pic>
      <p:sp>
        <p:nvSpPr>
          <p:cNvPr id="12" name="Plassholder for bunntekst 4">
            <a:extLst>
              <a:ext uri="{FF2B5EF4-FFF2-40B4-BE49-F238E27FC236}">
                <a16:creationId xmlns:a16="http://schemas.microsoft.com/office/drawing/2014/main" id="{6BB8971F-1819-4448-B145-635547F441E2}"/>
              </a:ext>
            </a:extLst>
          </p:cNvPr>
          <p:cNvSpPr>
            <a:spLocks noGrp="1"/>
          </p:cNvSpPr>
          <p:nvPr>
            <p:ph type="ftr" sz="quarter" idx="3"/>
          </p:nvPr>
        </p:nvSpPr>
        <p:spPr>
          <a:xfrm>
            <a:off x="2374230" y="6425653"/>
            <a:ext cx="7560000" cy="189687"/>
          </a:xfrm>
          <a:prstGeom prst="rect">
            <a:avLst/>
          </a:prstGeom>
        </p:spPr>
        <p:txBody>
          <a:bodyPr vert="horz" lIns="0" tIns="0" rIns="0" bIns="0" rtlCol="0" anchor="ctr">
            <a:normAutofit/>
          </a:bodyPr>
          <a:lstStyle>
            <a:lvl1pPr algn="l">
              <a:defRPr sz="1000">
                <a:solidFill>
                  <a:schemeClr val="bg1"/>
                </a:solidFill>
              </a:defRPr>
            </a:lvl1pPr>
          </a:lstStyle>
          <a:p>
            <a:endParaRPr lang="nb-NO"/>
          </a:p>
        </p:txBody>
      </p:sp>
    </p:spTree>
    <p:extLst>
      <p:ext uri="{BB962C8B-B14F-4D97-AF65-F5344CB8AC3E}">
        <p14:creationId xmlns:p14="http://schemas.microsoft.com/office/powerpoint/2010/main" val="1460037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svg="http://schemas.microsoft.com/office/drawing/2016/SVG/main" xmlns:a14="http://schemas.microsoft.com/office/drawing/2010/main" xmlns:a16="http://schemas.microsoft.com/office/drawing/2014/main"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Bare tittel blå">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FE8BFC0C-3EEB-1B45-AEDB-525021824DBF}"/>
              </a:ext>
            </a:extLst>
          </p:cNvPr>
          <p:cNvSpPr/>
          <p:nvPr userDrawn="1"/>
        </p:nvSpPr>
        <p:spPr>
          <a:xfrm>
            <a:off x="0" y="1"/>
            <a:ext cx="12191999" cy="6858000"/>
          </a:xfrm>
          <a:prstGeom prst="rect">
            <a:avLst/>
          </a:prstGeom>
          <a:solidFill>
            <a:srgbClr val="0085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solidFill>
                <a:schemeClr val="bg1"/>
              </a:solidFill>
            </a:endParaRPr>
          </a:p>
        </p:txBody>
      </p:sp>
      <p:sp>
        <p:nvSpPr>
          <p:cNvPr id="7" name="Plassholder for tittel 1">
            <a:extLst>
              <a:ext uri="{FF2B5EF4-FFF2-40B4-BE49-F238E27FC236}">
                <a16:creationId xmlns:a16="http://schemas.microsoft.com/office/drawing/2014/main" id="{216644BE-F210-1644-AF3E-AF9CCF22C90D}"/>
              </a:ext>
            </a:extLst>
          </p:cNvPr>
          <p:cNvSpPr>
            <a:spLocks noGrp="1"/>
          </p:cNvSpPr>
          <p:nvPr>
            <p:ph type="title"/>
          </p:nvPr>
        </p:nvSpPr>
        <p:spPr>
          <a:xfrm>
            <a:off x="536575" y="441325"/>
            <a:ext cx="11101388" cy="701675"/>
          </a:xfrm>
          <a:prstGeom prst="rect">
            <a:avLst/>
          </a:prstGeom>
        </p:spPr>
        <p:txBody>
          <a:bodyPr vert="horz" lIns="0" tIns="0" rIns="0" bIns="0" rtlCol="0" anchor="t" anchorCtr="0">
            <a:noAutofit/>
          </a:bodyPr>
          <a:lstStyle>
            <a:lvl1pPr>
              <a:defRPr>
                <a:solidFill>
                  <a:schemeClr val="bg1"/>
                </a:solidFill>
              </a:defRPr>
            </a:lvl1pPr>
          </a:lstStyle>
          <a:p>
            <a:r>
              <a:rPr lang="en"/>
              <a:t>Click to edit title style</a:t>
            </a:r>
          </a:p>
        </p:txBody>
      </p:sp>
      <p:sp>
        <p:nvSpPr>
          <p:cNvPr id="10" name="Plassholder for dato 3">
            <a:extLst>
              <a:ext uri="{FF2B5EF4-FFF2-40B4-BE49-F238E27FC236}">
                <a16:creationId xmlns:a16="http://schemas.microsoft.com/office/drawing/2014/main" id="{2FB5D1DB-BDCA-6741-A7AC-F407FFCC5154}"/>
              </a:ext>
            </a:extLst>
          </p:cNvPr>
          <p:cNvSpPr>
            <a:spLocks noGrp="1"/>
          </p:cNvSpPr>
          <p:nvPr>
            <p:ph type="dt" sz="half" idx="2"/>
          </p:nvPr>
        </p:nvSpPr>
        <p:spPr>
          <a:xfrm>
            <a:off x="1188444" y="6425654"/>
            <a:ext cx="846221" cy="184666"/>
          </a:xfrm>
          <a:prstGeom prst="rect">
            <a:avLst/>
          </a:prstGeom>
        </p:spPr>
        <p:txBody>
          <a:bodyPr vert="horz" lIns="0" tIns="0" rIns="0" bIns="0" rtlCol="0" anchor="ctr">
            <a:normAutofit/>
          </a:bodyPr>
          <a:lstStyle>
            <a:lvl1pPr algn="ctr">
              <a:defRPr sz="1000">
                <a:solidFill>
                  <a:schemeClr val="bg1"/>
                </a:solidFill>
              </a:defRPr>
            </a:lvl1pPr>
          </a:lstStyle>
          <a:p>
            <a:fld id="{9E47B28B-B525-7E4A-B6FB-5A6DAAAC0446}" type="datetime1">
              <a:rPr lang="nb-NO" smtClean="0"/>
              <a:pPr/>
              <a:t>07.10.2025</a:t>
            </a:fld>
            <a:endParaRPr lang="nb-NO"/>
          </a:p>
        </p:txBody>
      </p:sp>
      <p:sp>
        <p:nvSpPr>
          <p:cNvPr id="12" name="Plassholder for lysbildenummer 5">
            <a:extLst>
              <a:ext uri="{FF2B5EF4-FFF2-40B4-BE49-F238E27FC236}">
                <a16:creationId xmlns:a16="http://schemas.microsoft.com/office/drawing/2014/main" id="{D9602153-E0EE-E24D-BC07-26F36D299076}"/>
              </a:ext>
            </a:extLst>
          </p:cNvPr>
          <p:cNvSpPr>
            <a:spLocks noGrp="1"/>
          </p:cNvSpPr>
          <p:nvPr>
            <p:ph type="sldNum" sz="quarter" idx="4"/>
          </p:nvPr>
        </p:nvSpPr>
        <p:spPr>
          <a:xfrm>
            <a:off x="533400" y="6430675"/>
            <a:ext cx="308811" cy="184666"/>
          </a:xfrm>
          <a:prstGeom prst="rect">
            <a:avLst/>
          </a:prstGeom>
        </p:spPr>
        <p:txBody>
          <a:bodyPr vert="horz" lIns="0" tIns="0" rIns="0" bIns="0" rtlCol="0" anchor="ctr">
            <a:normAutofit/>
          </a:bodyPr>
          <a:lstStyle>
            <a:lvl1pPr algn="l">
              <a:defRPr sz="1000">
                <a:solidFill>
                  <a:schemeClr val="bg1"/>
                </a:solidFill>
              </a:defRPr>
            </a:lvl1pPr>
          </a:lstStyle>
          <a:p>
            <a:fld id="{5751DFAA-887F-4071-8EAD-E8CA316FCF06}" type="slidenum">
              <a:rPr lang="nb-NO" smtClean="0"/>
              <a:pPr/>
              <a:t>‹nr.›</a:t>
            </a:fld>
            <a:endParaRPr lang="nb-NO"/>
          </a:p>
        </p:txBody>
      </p:sp>
      <p:pic>
        <p:nvPicPr>
          <p:cNvPr id="8" name="Grafikk 7">
            <a:extLst>
              <a:ext uri="{FF2B5EF4-FFF2-40B4-BE49-F238E27FC236}">
                <a16:creationId xmlns:a16="http://schemas.microsoft.com/office/drawing/2014/main" id="{092FC343-A27D-BD46-9817-DD0BA174ADDC}"/>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34811" y="6267196"/>
            <a:ext cx="1251712" cy="341376"/>
          </a:xfrm>
          <a:prstGeom prst="rect">
            <a:avLst/>
          </a:prstGeom>
        </p:spPr>
      </p:pic>
      <p:sp>
        <p:nvSpPr>
          <p:cNvPr id="9" name="Plassholder for bunntekst 4">
            <a:extLst>
              <a:ext uri="{FF2B5EF4-FFF2-40B4-BE49-F238E27FC236}">
                <a16:creationId xmlns:a16="http://schemas.microsoft.com/office/drawing/2014/main" id="{0F89DDDB-0F47-2F4E-BDA6-F24E09A60FF1}"/>
              </a:ext>
            </a:extLst>
          </p:cNvPr>
          <p:cNvSpPr>
            <a:spLocks noGrp="1"/>
          </p:cNvSpPr>
          <p:nvPr>
            <p:ph type="ftr" sz="quarter" idx="3"/>
          </p:nvPr>
        </p:nvSpPr>
        <p:spPr>
          <a:xfrm>
            <a:off x="2374230" y="6425653"/>
            <a:ext cx="7560000" cy="189687"/>
          </a:xfrm>
          <a:prstGeom prst="rect">
            <a:avLst/>
          </a:prstGeom>
        </p:spPr>
        <p:txBody>
          <a:bodyPr vert="horz" lIns="0" tIns="0" rIns="0" bIns="0" rtlCol="0" anchor="ctr">
            <a:normAutofit/>
          </a:bodyPr>
          <a:lstStyle>
            <a:lvl1pPr algn="l">
              <a:defRPr sz="1000">
                <a:solidFill>
                  <a:schemeClr val="bg1"/>
                </a:solidFill>
              </a:defRPr>
            </a:lvl1pPr>
          </a:lstStyle>
          <a:p>
            <a:endParaRPr lang="nb-NO"/>
          </a:p>
        </p:txBody>
      </p:sp>
    </p:spTree>
    <p:extLst>
      <p:ext uri="{BB962C8B-B14F-4D97-AF65-F5344CB8AC3E}">
        <p14:creationId xmlns:p14="http://schemas.microsoft.com/office/powerpoint/2010/main" val="712102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svg="http://schemas.microsoft.com/office/drawing/2016/SVG/main" xmlns:a14="http://schemas.microsoft.com/office/drawing/2010/main" xmlns:a16="http://schemas.microsoft.com/office/drawing/2014/main"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Quote grey">
    <p:bg>
      <p:bgPr>
        <a:solidFill>
          <a:schemeClr val="bg2"/>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BCC952-19AC-0209-74E9-D4A2E3B6C95F}"/>
              </a:ext>
            </a:extLst>
          </p:cNvPr>
          <p:cNvSpPr>
            <a:spLocks noGrp="1"/>
          </p:cNvSpPr>
          <p:nvPr>
            <p:ph type="dt" sz="half" idx="14"/>
          </p:nvPr>
        </p:nvSpPr>
        <p:spPr>
          <a:xfrm>
            <a:off x="0" y="6858000"/>
            <a:ext cx="0" cy="0"/>
          </a:xfrm>
        </p:spPr>
        <p:txBody>
          <a:bodyPr/>
          <a:lstStyle>
            <a:lvl1pPr>
              <a:defRPr>
                <a:noFill/>
              </a:defRPr>
            </a:lvl1pPr>
          </a:lstStyle>
          <a:p>
            <a:fld id="{F93D7430-F7B5-4CF4-95F3-572EEE82F608}" type="datetime4">
              <a:rPr lang="en-GB" smtClean="0"/>
              <a:pPr/>
              <a:t>07 October 2025</a:t>
            </a:fld>
            <a:endParaRPr lang="en-GB"/>
          </a:p>
        </p:txBody>
      </p:sp>
      <p:sp>
        <p:nvSpPr>
          <p:cNvPr id="6" name="Footer Placeholder 5">
            <a:extLst>
              <a:ext uri="{FF2B5EF4-FFF2-40B4-BE49-F238E27FC236}">
                <a16:creationId xmlns:a16="http://schemas.microsoft.com/office/drawing/2014/main" id="{A9F48A24-1C7A-F549-ACFE-133BC6B5A658}"/>
              </a:ext>
            </a:extLst>
          </p:cNvPr>
          <p:cNvSpPr>
            <a:spLocks noGrp="1"/>
          </p:cNvSpPr>
          <p:nvPr>
            <p:ph type="ftr" sz="quarter" idx="15"/>
          </p:nvPr>
        </p:nvSpPr>
        <p:spPr>
          <a:xfrm>
            <a:off x="0" y="6858000"/>
            <a:ext cx="0" cy="0"/>
          </a:xfrm>
        </p:spPr>
        <p:txBody>
          <a:bodyPr/>
          <a:lstStyle>
            <a:lvl1pPr>
              <a:defRPr>
                <a:noFill/>
              </a:defRPr>
            </a:lvl1pPr>
          </a:lstStyle>
          <a:p>
            <a:endParaRPr lang="en-GB"/>
          </a:p>
        </p:txBody>
      </p:sp>
      <p:sp>
        <p:nvSpPr>
          <p:cNvPr id="7" name="Slide Number Placeholder 6">
            <a:extLst>
              <a:ext uri="{FF2B5EF4-FFF2-40B4-BE49-F238E27FC236}">
                <a16:creationId xmlns:a16="http://schemas.microsoft.com/office/drawing/2014/main" id="{AE7D93CA-161D-95DB-1FD3-BA440687BFE7}"/>
              </a:ext>
            </a:extLst>
          </p:cNvPr>
          <p:cNvSpPr>
            <a:spLocks noGrp="1"/>
          </p:cNvSpPr>
          <p:nvPr>
            <p:ph type="sldNum" sz="quarter" idx="16"/>
          </p:nvPr>
        </p:nvSpPr>
        <p:spPr/>
        <p:txBody>
          <a:bodyPr/>
          <a:lstStyle/>
          <a:p>
            <a:fld id="{23AA811B-2EBD-4900-905E-5BE206449611}" type="slidenum">
              <a:rPr lang="en-GB" smtClean="0"/>
              <a:pPr/>
              <a:t>‹nr.›</a:t>
            </a:fld>
            <a:endParaRPr lang="en-GB"/>
          </a:p>
        </p:txBody>
      </p:sp>
      <p:pic>
        <p:nvPicPr>
          <p:cNvPr id="4" name="Graphic 3">
            <a:extLst>
              <a:ext uri="{FF2B5EF4-FFF2-40B4-BE49-F238E27FC236}">
                <a16:creationId xmlns:a16="http://schemas.microsoft.com/office/drawing/2014/main" id="{C1689ECA-9B99-14C7-B4D6-A67DDB30023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9" name="Text Placeholder 8">
            <a:extLst>
              <a:ext uri="{FF2B5EF4-FFF2-40B4-BE49-F238E27FC236}">
                <a16:creationId xmlns:a16="http://schemas.microsoft.com/office/drawing/2014/main" id="{766167BD-2E1B-4064-9794-6E8308216508}"/>
              </a:ext>
            </a:extLst>
          </p:cNvPr>
          <p:cNvSpPr>
            <a:spLocks noGrp="1"/>
          </p:cNvSpPr>
          <p:nvPr>
            <p:ph type="body" sz="quarter" idx="13" hasCustomPrompt="1"/>
          </p:nvPr>
        </p:nvSpPr>
        <p:spPr>
          <a:xfrm>
            <a:off x="441148" y="1280163"/>
            <a:ext cx="6626626" cy="4303056"/>
          </a:xfrm>
        </p:spPr>
        <p:txBody>
          <a:bodyPr/>
          <a:lstStyle>
            <a:lvl1pPr marL="0" indent="0">
              <a:lnSpc>
                <a:spcPct val="93000"/>
              </a:lnSpc>
              <a:buFont typeface="Arial" panose="020B0604020202020204" pitchFamily="34" charset="0"/>
              <a:buChar char="​"/>
              <a:defRPr sz="3600" b="1">
                <a:solidFill>
                  <a:schemeClr val="tx1"/>
                </a:solidFill>
                <a:latin typeface="+mj-lt"/>
              </a:defRPr>
            </a:lvl1pPr>
            <a:lvl2pPr marL="0" indent="0">
              <a:lnSpc>
                <a:spcPct val="100000"/>
              </a:lnSpc>
              <a:spcBef>
                <a:spcPts val="1200"/>
              </a:spcBef>
              <a:spcAft>
                <a:spcPts val="0"/>
              </a:spcAft>
              <a:buFont typeface="Arial" panose="020B0604020202020204" pitchFamily="34" charset="0"/>
              <a:buChar char="​"/>
              <a:defRPr sz="1400" b="0">
                <a:latin typeface="+mn-lt"/>
              </a:defRPr>
            </a:lvl2pPr>
            <a:lvl3pPr marL="0" indent="0">
              <a:lnSpc>
                <a:spcPct val="100000"/>
              </a:lnSpc>
              <a:spcBef>
                <a:spcPts val="1200"/>
              </a:spcBef>
              <a:spcAft>
                <a:spcPts val="0"/>
              </a:spcAft>
              <a:buFont typeface="Arial" panose="020B0604020202020204" pitchFamily="34" charset="0"/>
              <a:buChar char="​"/>
              <a:defRPr sz="1400" b="0">
                <a:latin typeface="+mn-lt"/>
              </a:defRPr>
            </a:lvl3pPr>
            <a:lvl4pPr>
              <a:lnSpc>
                <a:spcPct val="100000"/>
              </a:lnSpc>
              <a:spcBef>
                <a:spcPts val="1200"/>
              </a:spcBef>
              <a:spcAft>
                <a:spcPts val="0"/>
              </a:spcAft>
              <a:defRPr sz="1400" b="0">
                <a:latin typeface="+mn-lt"/>
              </a:defRPr>
            </a:lvl4pPr>
            <a:lvl5pPr>
              <a:lnSpc>
                <a:spcPct val="100000"/>
              </a:lnSpc>
              <a:spcBef>
                <a:spcPts val="1200"/>
              </a:spcBef>
              <a:spcAft>
                <a:spcPts val="0"/>
              </a:spcAft>
              <a:defRPr sz="1400" b="0">
                <a:latin typeface="+mn-lt"/>
              </a:defRPr>
            </a:lvl5pPr>
            <a:lvl6pPr marL="0" indent="0">
              <a:lnSpc>
                <a:spcPct val="100000"/>
              </a:lnSpc>
              <a:spcBef>
                <a:spcPts val="1200"/>
              </a:spcBef>
              <a:spcAft>
                <a:spcPts val="0"/>
              </a:spcAft>
              <a:buFont typeface="Arial" panose="020B0604020202020204" pitchFamily="34" charset="0"/>
              <a:buChar char="​"/>
              <a:defRPr sz="1400" b="0">
                <a:latin typeface="+mn-lt"/>
              </a:defRPr>
            </a:lvl6pPr>
            <a:lvl7pPr>
              <a:lnSpc>
                <a:spcPct val="100000"/>
              </a:lnSpc>
              <a:spcBef>
                <a:spcPts val="1200"/>
              </a:spcBef>
              <a:spcAft>
                <a:spcPts val="0"/>
              </a:spcAft>
              <a:defRPr sz="1400" b="0">
                <a:latin typeface="+mn-lt"/>
              </a:defRPr>
            </a:lvl7pPr>
            <a:lvl8pPr>
              <a:lnSpc>
                <a:spcPct val="100000"/>
              </a:lnSpc>
              <a:spcBef>
                <a:spcPts val="1200"/>
              </a:spcBef>
              <a:spcAft>
                <a:spcPts val="0"/>
              </a:spcAft>
              <a:defRPr sz="1400" b="0">
                <a:latin typeface="+mn-lt"/>
              </a:defRPr>
            </a:lvl8pPr>
            <a:lvl9pPr>
              <a:lnSpc>
                <a:spcPct val="100000"/>
              </a:lnSpc>
              <a:spcBef>
                <a:spcPts val="1200"/>
              </a:spcBef>
              <a:spcAft>
                <a:spcPts val="0"/>
              </a:spcAft>
              <a:defRPr sz="1400" b="0">
                <a:latin typeface="+mn-lt"/>
              </a:defRPr>
            </a:lvl9pPr>
          </a:lstStyle>
          <a:p>
            <a:pPr lvl="0"/>
            <a:r>
              <a:rPr lang="en-GB"/>
              <a:t>“Click to add quote”                                       Press </a:t>
            </a:r>
            <a:r>
              <a:rPr lang="en-GB" noProof="0"/>
              <a:t>ENTER</a:t>
            </a:r>
            <a:r>
              <a:rPr lang="en-GB"/>
              <a:t> and then TAB for name text style</a:t>
            </a:r>
          </a:p>
          <a:p>
            <a:pPr lvl="1"/>
            <a:r>
              <a:rPr lang="en-GB" noProof="0"/>
              <a:t>Second level</a:t>
            </a:r>
            <a:endParaRPr lang="en-GB"/>
          </a:p>
        </p:txBody>
      </p:sp>
    </p:spTree>
    <p:extLst>
      <p:ext uri="{BB962C8B-B14F-4D97-AF65-F5344CB8AC3E}">
        <p14:creationId xmlns:p14="http://schemas.microsoft.com/office/powerpoint/2010/main" val="388141395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Bare tittel sjøgrønn">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FE8BFC0C-3EEB-1B45-AEDB-525021824DBF}"/>
              </a:ext>
            </a:extLst>
          </p:cNvPr>
          <p:cNvSpPr/>
          <p:nvPr userDrawn="1"/>
        </p:nvSpPr>
        <p:spPr>
          <a:xfrm>
            <a:off x="0" y="1"/>
            <a:ext cx="12191999"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solidFill>
                <a:schemeClr val="bg1"/>
              </a:solidFill>
            </a:endParaRPr>
          </a:p>
        </p:txBody>
      </p:sp>
      <p:sp>
        <p:nvSpPr>
          <p:cNvPr id="7" name="Plassholder for tittel 1">
            <a:extLst>
              <a:ext uri="{FF2B5EF4-FFF2-40B4-BE49-F238E27FC236}">
                <a16:creationId xmlns:a16="http://schemas.microsoft.com/office/drawing/2014/main" id="{216644BE-F210-1644-AF3E-AF9CCF22C90D}"/>
              </a:ext>
            </a:extLst>
          </p:cNvPr>
          <p:cNvSpPr>
            <a:spLocks noGrp="1"/>
          </p:cNvSpPr>
          <p:nvPr>
            <p:ph type="title"/>
          </p:nvPr>
        </p:nvSpPr>
        <p:spPr>
          <a:xfrm>
            <a:off x="536575" y="441325"/>
            <a:ext cx="11101388" cy="701675"/>
          </a:xfrm>
          <a:prstGeom prst="rect">
            <a:avLst/>
          </a:prstGeom>
        </p:spPr>
        <p:txBody>
          <a:bodyPr vert="horz" lIns="0" tIns="0" rIns="0" bIns="0" rtlCol="0" anchor="t" anchorCtr="0">
            <a:noAutofit/>
          </a:bodyPr>
          <a:lstStyle>
            <a:lvl1pPr>
              <a:defRPr>
                <a:solidFill>
                  <a:schemeClr val="bg1"/>
                </a:solidFill>
              </a:defRPr>
            </a:lvl1pPr>
          </a:lstStyle>
          <a:p>
            <a:r>
              <a:rPr lang="en"/>
              <a:t>Click to edit title style</a:t>
            </a:r>
          </a:p>
        </p:txBody>
      </p:sp>
      <p:sp>
        <p:nvSpPr>
          <p:cNvPr id="10" name="Plassholder for dato 3">
            <a:extLst>
              <a:ext uri="{FF2B5EF4-FFF2-40B4-BE49-F238E27FC236}">
                <a16:creationId xmlns:a16="http://schemas.microsoft.com/office/drawing/2014/main" id="{504EA9F6-7045-FC41-A423-D38EDC4DA783}"/>
              </a:ext>
            </a:extLst>
          </p:cNvPr>
          <p:cNvSpPr>
            <a:spLocks noGrp="1"/>
          </p:cNvSpPr>
          <p:nvPr>
            <p:ph type="dt" sz="half" idx="2"/>
          </p:nvPr>
        </p:nvSpPr>
        <p:spPr>
          <a:xfrm>
            <a:off x="1188444" y="6425654"/>
            <a:ext cx="846221" cy="184666"/>
          </a:xfrm>
          <a:prstGeom prst="rect">
            <a:avLst/>
          </a:prstGeom>
        </p:spPr>
        <p:txBody>
          <a:bodyPr vert="horz" lIns="0" tIns="0" rIns="0" bIns="0" rtlCol="0" anchor="ctr">
            <a:normAutofit/>
          </a:bodyPr>
          <a:lstStyle>
            <a:lvl1pPr algn="ctr">
              <a:defRPr sz="1000">
                <a:solidFill>
                  <a:schemeClr val="bg1"/>
                </a:solidFill>
              </a:defRPr>
            </a:lvl1pPr>
          </a:lstStyle>
          <a:p>
            <a:fld id="{9E47B28B-B525-7E4A-B6FB-5A6DAAAC0446}" type="datetime1">
              <a:rPr lang="nb-NO" smtClean="0"/>
              <a:pPr/>
              <a:t>07.10.2025</a:t>
            </a:fld>
            <a:endParaRPr lang="nb-NO"/>
          </a:p>
        </p:txBody>
      </p:sp>
      <p:sp>
        <p:nvSpPr>
          <p:cNvPr id="12" name="Plassholder for lysbildenummer 5">
            <a:extLst>
              <a:ext uri="{FF2B5EF4-FFF2-40B4-BE49-F238E27FC236}">
                <a16:creationId xmlns:a16="http://schemas.microsoft.com/office/drawing/2014/main" id="{FAF80B36-C8D1-3B40-8394-672E64AA9CDD}"/>
              </a:ext>
            </a:extLst>
          </p:cNvPr>
          <p:cNvSpPr>
            <a:spLocks noGrp="1"/>
          </p:cNvSpPr>
          <p:nvPr>
            <p:ph type="sldNum" sz="quarter" idx="4"/>
          </p:nvPr>
        </p:nvSpPr>
        <p:spPr>
          <a:xfrm>
            <a:off x="533400" y="6430675"/>
            <a:ext cx="308811" cy="184666"/>
          </a:xfrm>
          <a:prstGeom prst="rect">
            <a:avLst/>
          </a:prstGeom>
        </p:spPr>
        <p:txBody>
          <a:bodyPr vert="horz" lIns="0" tIns="0" rIns="0" bIns="0" rtlCol="0" anchor="ctr">
            <a:normAutofit/>
          </a:bodyPr>
          <a:lstStyle>
            <a:lvl1pPr algn="l">
              <a:defRPr sz="1000">
                <a:solidFill>
                  <a:schemeClr val="bg1"/>
                </a:solidFill>
              </a:defRPr>
            </a:lvl1pPr>
          </a:lstStyle>
          <a:p>
            <a:fld id="{5751DFAA-887F-4071-8EAD-E8CA316FCF06}" type="slidenum">
              <a:rPr lang="nb-NO" smtClean="0"/>
              <a:pPr/>
              <a:t>‹nr.›</a:t>
            </a:fld>
            <a:endParaRPr lang="nb-NO"/>
          </a:p>
        </p:txBody>
      </p:sp>
      <p:pic>
        <p:nvPicPr>
          <p:cNvPr id="8" name="Grafikk 7">
            <a:extLst>
              <a:ext uri="{FF2B5EF4-FFF2-40B4-BE49-F238E27FC236}">
                <a16:creationId xmlns:a16="http://schemas.microsoft.com/office/drawing/2014/main" id="{BB4ABD11-86EC-6C4A-B6A8-05EDC96E6C4C}"/>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34811" y="6267196"/>
            <a:ext cx="1251712" cy="341376"/>
          </a:xfrm>
          <a:prstGeom prst="rect">
            <a:avLst/>
          </a:prstGeom>
        </p:spPr>
      </p:pic>
      <p:sp>
        <p:nvSpPr>
          <p:cNvPr id="9" name="Plassholder for bunntekst 4">
            <a:extLst>
              <a:ext uri="{FF2B5EF4-FFF2-40B4-BE49-F238E27FC236}">
                <a16:creationId xmlns:a16="http://schemas.microsoft.com/office/drawing/2014/main" id="{E18018CD-3FA5-704E-A024-FDD3008AD0CE}"/>
              </a:ext>
            </a:extLst>
          </p:cNvPr>
          <p:cNvSpPr>
            <a:spLocks noGrp="1"/>
          </p:cNvSpPr>
          <p:nvPr>
            <p:ph type="ftr" sz="quarter" idx="3"/>
          </p:nvPr>
        </p:nvSpPr>
        <p:spPr>
          <a:xfrm>
            <a:off x="2374230" y="6425653"/>
            <a:ext cx="7560000" cy="189687"/>
          </a:xfrm>
          <a:prstGeom prst="rect">
            <a:avLst/>
          </a:prstGeom>
        </p:spPr>
        <p:txBody>
          <a:bodyPr vert="horz" lIns="0" tIns="0" rIns="0" bIns="0" rtlCol="0" anchor="ctr">
            <a:normAutofit/>
          </a:bodyPr>
          <a:lstStyle>
            <a:lvl1pPr algn="l">
              <a:defRPr sz="1000">
                <a:solidFill>
                  <a:schemeClr val="bg1"/>
                </a:solidFill>
              </a:defRPr>
            </a:lvl1pPr>
          </a:lstStyle>
          <a:p>
            <a:endParaRPr lang="nb-NO"/>
          </a:p>
        </p:txBody>
      </p:sp>
    </p:spTree>
    <p:extLst>
      <p:ext uri="{BB962C8B-B14F-4D97-AF65-F5344CB8AC3E}">
        <p14:creationId xmlns:p14="http://schemas.microsoft.com/office/powerpoint/2010/main" val="1730496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svg="http://schemas.microsoft.com/office/drawing/2016/SVG/main" xmlns:a14="http://schemas.microsoft.com/office/drawing/2010/main" xmlns:a16="http://schemas.microsoft.com/office/drawing/2014/main"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Bare tittel mørkblå">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FE8BFC0C-3EEB-1B45-AEDB-525021824DBF}"/>
              </a:ext>
            </a:extLst>
          </p:cNvPr>
          <p:cNvSpPr/>
          <p:nvPr userDrawn="1"/>
        </p:nvSpPr>
        <p:spPr>
          <a:xfrm>
            <a:off x="0" y="1"/>
            <a:ext cx="1219199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solidFill>
                <a:schemeClr val="bg1"/>
              </a:solidFill>
            </a:endParaRPr>
          </a:p>
        </p:txBody>
      </p:sp>
      <p:sp>
        <p:nvSpPr>
          <p:cNvPr id="7" name="Plassholder for tittel 1">
            <a:extLst>
              <a:ext uri="{FF2B5EF4-FFF2-40B4-BE49-F238E27FC236}">
                <a16:creationId xmlns:a16="http://schemas.microsoft.com/office/drawing/2014/main" id="{216644BE-F210-1644-AF3E-AF9CCF22C90D}"/>
              </a:ext>
            </a:extLst>
          </p:cNvPr>
          <p:cNvSpPr>
            <a:spLocks noGrp="1"/>
          </p:cNvSpPr>
          <p:nvPr>
            <p:ph type="title"/>
          </p:nvPr>
        </p:nvSpPr>
        <p:spPr>
          <a:xfrm>
            <a:off x="533400" y="441325"/>
            <a:ext cx="11104563" cy="701675"/>
          </a:xfrm>
          <a:prstGeom prst="rect">
            <a:avLst/>
          </a:prstGeom>
        </p:spPr>
        <p:txBody>
          <a:bodyPr vert="horz" lIns="0" tIns="0" rIns="0" bIns="0" rtlCol="0" anchor="t" anchorCtr="0">
            <a:noAutofit/>
          </a:bodyPr>
          <a:lstStyle>
            <a:lvl1pPr>
              <a:defRPr>
                <a:solidFill>
                  <a:schemeClr val="bg1"/>
                </a:solidFill>
              </a:defRPr>
            </a:lvl1pPr>
          </a:lstStyle>
          <a:p>
            <a:r>
              <a:rPr lang="en"/>
              <a:t>Click to edit title style</a:t>
            </a:r>
          </a:p>
        </p:txBody>
      </p:sp>
      <p:sp>
        <p:nvSpPr>
          <p:cNvPr id="10" name="Plassholder for dato 3">
            <a:extLst>
              <a:ext uri="{FF2B5EF4-FFF2-40B4-BE49-F238E27FC236}">
                <a16:creationId xmlns:a16="http://schemas.microsoft.com/office/drawing/2014/main" id="{84503C4B-BE11-EA4B-85B8-6A31738B7FBB}"/>
              </a:ext>
            </a:extLst>
          </p:cNvPr>
          <p:cNvSpPr>
            <a:spLocks noGrp="1"/>
          </p:cNvSpPr>
          <p:nvPr>
            <p:ph type="dt" sz="half" idx="2"/>
          </p:nvPr>
        </p:nvSpPr>
        <p:spPr>
          <a:xfrm>
            <a:off x="1188444" y="6425654"/>
            <a:ext cx="846221" cy="184666"/>
          </a:xfrm>
          <a:prstGeom prst="rect">
            <a:avLst/>
          </a:prstGeom>
        </p:spPr>
        <p:txBody>
          <a:bodyPr vert="horz" lIns="0" tIns="0" rIns="0" bIns="0" rtlCol="0" anchor="ctr">
            <a:normAutofit/>
          </a:bodyPr>
          <a:lstStyle>
            <a:lvl1pPr algn="ctr">
              <a:defRPr sz="1000">
                <a:solidFill>
                  <a:schemeClr val="bg1"/>
                </a:solidFill>
              </a:defRPr>
            </a:lvl1pPr>
          </a:lstStyle>
          <a:p>
            <a:fld id="{9E47B28B-B525-7E4A-B6FB-5A6DAAAC0446}" type="datetime1">
              <a:rPr lang="nb-NO" smtClean="0"/>
              <a:pPr/>
              <a:t>07.10.2025</a:t>
            </a:fld>
            <a:endParaRPr lang="nb-NO"/>
          </a:p>
        </p:txBody>
      </p:sp>
      <p:sp>
        <p:nvSpPr>
          <p:cNvPr id="12" name="Plassholder for lysbildenummer 5">
            <a:extLst>
              <a:ext uri="{FF2B5EF4-FFF2-40B4-BE49-F238E27FC236}">
                <a16:creationId xmlns:a16="http://schemas.microsoft.com/office/drawing/2014/main" id="{76CAB6C9-385C-3444-AFF4-59E1B9901499}"/>
              </a:ext>
            </a:extLst>
          </p:cNvPr>
          <p:cNvSpPr>
            <a:spLocks noGrp="1"/>
          </p:cNvSpPr>
          <p:nvPr>
            <p:ph type="sldNum" sz="quarter" idx="4"/>
          </p:nvPr>
        </p:nvSpPr>
        <p:spPr>
          <a:xfrm>
            <a:off x="533400" y="6430675"/>
            <a:ext cx="308811" cy="184666"/>
          </a:xfrm>
          <a:prstGeom prst="rect">
            <a:avLst/>
          </a:prstGeom>
        </p:spPr>
        <p:txBody>
          <a:bodyPr vert="horz" lIns="0" tIns="0" rIns="0" bIns="0" rtlCol="0" anchor="ctr">
            <a:normAutofit/>
          </a:bodyPr>
          <a:lstStyle>
            <a:lvl1pPr algn="l">
              <a:defRPr sz="1000">
                <a:solidFill>
                  <a:schemeClr val="bg1"/>
                </a:solidFill>
              </a:defRPr>
            </a:lvl1pPr>
          </a:lstStyle>
          <a:p>
            <a:fld id="{5751DFAA-887F-4071-8EAD-E8CA316FCF06}" type="slidenum">
              <a:rPr lang="nb-NO" smtClean="0"/>
              <a:pPr/>
              <a:t>‹nr.›</a:t>
            </a:fld>
            <a:endParaRPr lang="nb-NO"/>
          </a:p>
        </p:txBody>
      </p:sp>
      <p:pic>
        <p:nvPicPr>
          <p:cNvPr id="8" name="Grafikk 7">
            <a:extLst>
              <a:ext uri="{FF2B5EF4-FFF2-40B4-BE49-F238E27FC236}">
                <a16:creationId xmlns:a16="http://schemas.microsoft.com/office/drawing/2014/main" id="{2CAC5E61-E36B-1B4F-809B-2A24F3739F46}"/>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34811" y="6267196"/>
            <a:ext cx="1251712" cy="341376"/>
          </a:xfrm>
          <a:prstGeom prst="rect">
            <a:avLst/>
          </a:prstGeom>
        </p:spPr>
      </p:pic>
      <p:sp>
        <p:nvSpPr>
          <p:cNvPr id="9" name="Plassholder for bunntekst 4">
            <a:extLst>
              <a:ext uri="{FF2B5EF4-FFF2-40B4-BE49-F238E27FC236}">
                <a16:creationId xmlns:a16="http://schemas.microsoft.com/office/drawing/2014/main" id="{0CFC72B8-0F18-844E-B480-172914ABCA8F}"/>
              </a:ext>
            </a:extLst>
          </p:cNvPr>
          <p:cNvSpPr>
            <a:spLocks noGrp="1"/>
          </p:cNvSpPr>
          <p:nvPr>
            <p:ph type="ftr" sz="quarter" idx="3"/>
          </p:nvPr>
        </p:nvSpPr>
        <p:spPr>
          <a:xfrm>
            <a:off x="2374230" y="6425653"/>
            <a:ext cx="7560000" cy="189687"/>
          </a:xfrm>
          <a:prstGeom prst="rect">
            <a:avLst/>
          </a:prstGeom>
        </p:spPr>
        <p:txBody>
          <a:bodyPr vert="horz" lIns="0" tIns="0" rIns="0" bIns="0" rtlCol="0" anchor="ctr">
            <a:normAutofit/>
          </a:bodyPr>
          <a:lstStyle>
            <a:lvl1pPr algn="l">
              <a:defRPr sz="1000">
                <a:solidFill>
                  <a:schemeClr val="bg1"/>
                </a:solidFill>
              </a:defRPr>
            </a:lvl1pPr>
          </a:lstStyle>
          <a:p>
            <a:endParaRPr lang="nb-NO"/>
          </a:p>
        </p:txBody>
      </p:sp>
    </p:spTree>
    <p:extLst>
      <p:ext uri="{BB962C8B-B14F-4D97-AF65-F5344CB8AC3E}">
        <p14:creationId xmlns:p14="http://schemas.microsoft.com/office/powerpoint/2010/main" val="2366874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svg="http://schemas.microsoft.com/office/drawing/2016/SVG/main" xmlns:a14="http://schemas.microsoft.com/office/drawing/2010/main" xmlns:a16="http://schemas.microsoft.com/office/drawing/2014/main"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Tomt blå">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E817AC83-703F-1A4B-9717-AC1106ADC6AF}"/>
              </a:ext>
            </a:extLst>
          </p:cNvPr>
          <p:cNvSpPr/>
          <p:nvPr userDrawn="1"/>
        </p:nvSpPr>
        <p:spPr>
          <a:xfrm>
            <a:off x="0" y="1"/>
            <a:ext cx="12191999" cy="6858000"/>
          </a:xfrm>
          <a:prstGeom prst="rect">
            <a:avLst/>
          </a:prstGeom>
          <a:solidFill>
            <a:srgbClr val="0085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solidFill>
                <a:schemeClr val="bg1"/>
              </a:solidFill>
            </a:endParaRPr>
          </a:p>
        </p:txBody>
      </p:sp>
      <p:sp>
        <p:nvSpPr>
          <p:cNvPr id="8" name="Plassholder for dato 3">
            <a:extLst>
              <a:ext uri="{FF2B5EF4-FFF2-40B4-BE49-F238E27FC236}">
                <a16:creationId xmlns:a16="http://schemas.microsoft.com/office/drawing/2014/main" id="{07CFE3C0-C378-2A46-AE28-0A940DDBFDA2}"/>
              </a:ext>
            </a:extLst>
          </p:cNvPr>
          <p:cNvSpPr>
            <a:spLocks noGrp="1"/>
          </p:cNvSpPr>
          <p:nvPr>
            <p:ph type="dt" sz="half" idx="2"/>
          </p:nvPr>
        </p:nvSpPr>
        <p:spPr>
          <a:xfrm>
            <a:off x="1188444" y="6425654"/>
            <a:ext cx="846221" cy="184666"/>
          </a:xfrm>
          <a:prstGeom prst="rect">
            <a:avLst/>
          </a:prstGeom>
        </p:spPr>
        <p:txBody>
          <a:bodyPr vert="horz" lIns="0" tIns="0" rIns="0" bIns="0" rtlCol="0" anchor="ctr">
            <a:normAutofit/>
          </a:bodyPr>
          <a:lstStyle>
            <a:lvl1pPr algn="ctr">
              <a:defRPr sz="1000">
                <a:solidFill>
                  <a:schemeClr val="bg1"/>
                </a:solidFill>
              </a:defRPr>
            </a:lvl1pPr>
          </a:lstStyle>
          <a:p>
            <a:fld id="{9E47B28B-B525-7E4A-B6FB-5A6DAAAC0446}" type="datetime1">
              <a:rPr lang="nb-NO" smtClean="0"/>
              <a:pPr/>
              <a:t>07.10.2025</a:t>
            </a:fld>
            <a:endParaRPr lang="nb-NO"/>
          </a:p>
        </p:txBody>
      </p:sp>
      <p:sp>
        <p:nvSpPr>
          <p:cNvPr id="11" name="Plassholder for lysbildenummer 5">
            <a:extLst>
              <a:ext uri="{FF2B5EF4-FFF2-40B4-BE49-F238E27FC236}">
                <a16:creationId xmlns:a16="http://schemas.microsoft.com/office/drawing/2014/main" id="{8996A273-7B08-E345-96CD-5C981E2F2CDE}"/>
              </a:ext>
            </a:extLst>
          </p:cNvPr>
          <p:cNvSpPr>
            <a:spLocks noGrp="1"/>
          </p:cNvSpPr>
          <p:nvPr>
            <p:ph type="sldNum" sz="quarter" idx="4"/>
          </p:nvPr>
        </p:nvSpPr>
        <p:spPr>
          <a:xfrm>
            <a:off x="533400" y="6430675"/>
            <a:ext cx="308811" cy="184666"/>
          </a:xfrm>
          <a:prstGeom prst="rect">
            <a:avLst/>
          </a:prstGeom>
        </p:spPr>
        <p:txBody>
          <a:bodyPr vert="horz" lIns="0" tIns="0" rIns="0" bIns="0" rtlCol="0" anchor="ctr">
            <a:normAutofit/>
          </a:bodyPr>
          <a:lstStyle>
            <a:lvl1pPr algn="l">
              <a:defRPr sz="1000">
                <a:solidFill>
                  <a:schemeClr val="bg1"/>
                </a:solidFill>
              </a:defRPr>
            </a:lvl1pPr>
          </a:lstStyle>
          <a:p>
            <a:fld id="{5751DFAA-887F-4071-8EAD-E8CA316FCF06}" type="slidenum">
              <a:rPr lang="nb-NO" smtClean="0"/>
              <a:pPr/>
              <a:t>‹nr.›</a:t>
            </a:fld>
            <a:endParaRPr lang="nb-NO"/>
          </a:p>
        </p:txBody>
      </p:sp>
      <p:pic>
        <p:nvPicPr>
          <p:cNvPr id="7" name="Grafikk 6">
            <a:extLst>
              <a:ext uri="{FF2B5EF4-FFF2-40B4-BE49-F238E27FC236}">
                <a16:creationId xmlns:a16="http://schemas.microsoft.com/office/drawing/2014/main" id="{C7680AE4-57B0-4C46-86F7-BCC15311D649}"/>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34811" y="6267196"/>
            <a:ext cx="1251712" cy="341376"/>
          </a:xfrm>
          <a:prstGeom prst="rect">
            <a:avLst/>
          </a:prstGeom>
        </p:spPr>
      </p:pic>
      <p:sp>
        <p:nvSpPr>
          <p:cNvPr id="9" name="Plassholder for bunntekst 4">
            <a:extLst>
              <a:ext uri="{FF2B5EF4-FFF2-40B4-BE49-F238E27FC236}">
                <a16:creationId xmlns:a16="http://schemas.microsoft.com/office/drawing/2014/main" id="{4841690D-F17D-CE43-8C03-A7D32092CC24}"/>
              </a:ext>
            </a:extLst>
          </p:cNvPr>
          <p:cNvSpPr>
            <a:spLocks noGrp="1"/>
          </p:cNvSpPr>
          <p:nvPr>
            <p:ph type="ftr" sz="quarter" idx="3"/>
          </p:nvPr>
        </p:nvSpPr>
        <p:spPr>
          <a:xfrm>
            <a:off x="2374230" y="6425653"/>
            <a:ext cx="7560000" cy="189687"/>
          </a:xfrm>
          <a:prstGeom prst="rect">
            <a:avLst/>
          </a:prstGeom>
        </p:spPr>
        <p:txBody>
          <a:bodyPr vert="horz" lIns="0" tIns="0" rIns="0" bIns="0" rtlCol="0" anchor="ctr">
            <a:normAutofit/>
          </a:bodyPr>
          <a:lstStyle>
            <a:lvl1pPr algn="l">
              <a:defRPr sz="1000">
                <a:solidFill>
                  <a:schemeClr val="bg1"/>
                </a:solidFill>
              </a:defRPr>
            </a:lvl1pPr>
          </a:lstStyle>
          <a:p>
            <a:endParaRPr lang="nb-NO"/>
          </a:p>
        </p:txBody>
      </p:sp>
    </p:spTree>
    <p:extLst>
      <p:ext uri="{BB962C8B-B14F-4D97-AF65-F5344CB8AC3E}">
        <p14:creationId xmlns:p14="http://schemas.microsoft.com/office/powerpoint/2010/main" val="3992452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svg="http://schemas.microsoft.com/office/drawing/2016/SVG/main" xmlns:a14="http://schemas.microsoft.com/office/drawing/2010/main" xmlns:a16="http://schemas.microsoft.com/office/drawing/2014/main"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Tomt sjøgrønn">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E817AC83-703F-1A4B-9717-AC1106ADC6AF}"/>
              </a:ext>
            </a:extLst>
          </p:cNvPr>
          <p:cNvSpPr/>
          <p:nvPr userDrawn="1"/>
        </p:nvSpPr>
        <p:spPr>
          <a:xfrm>
            <a:off x="0" y="1"/>
            <a:ext cx="12191999"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solidFill>
                <a:schemeClr val="bg1"/>
              </a:solidFill>
            </a:endParaRPr>
          </a:p>
        </p:txBody>
      </p:sp>
      <p:sp>
        <p:nvSpPr>
          <p:cNvPr id="8" name="Plassholder for dato 3">
            <a:extLst>
              <a:ext uri="{FF2B5EF4-FFF2-40B4-BE49-F238E27FC236}">
                <a16:creationId xmlns:a16="http://schemas.microsoft.com/office/drawing/2014/main" id="{72FE8602-FA90-B247-A046-E8E7EBE6E206}"/>
              </a:ext>
            </a:extLst>
          </p:cNvPr>
          <p:cNvSpPr>
            <a:spLocks noGrp="1"/>
          </p:cNvSpPr>
          <p:nvPr>
            <p:ph type="dt" sz="half" idx="2"/>
          </p:nvPr>
        </p:nvSpPr>
        <p:spPr>
          <a:xfrm>
            <a:off x="1188444" y="6425654"/>
            <a:ext cx="846221" cy="184666"/>
          </a:xfrm>
          <a:prstGeom prst="rect">
            <a:avLst/>
          </a:prstGeom>
        </p:spPr>
        <p:txBody>
          <a:bodyPr vert="horz" lIns="0" tIns="0" rIns="0" bIns="0" rtlCol="0" anchor="ctr">
            <a:normAutofit/>
          </a:bodyPr>
          <a:lstStyle>
            <a:lvl1pPr algn="ctr">
              <a:defRPr sz="1000">
                <a:solidFill>
                  <a:schemeClr val="bg1"/>
                </a:solidFill>
              </a:defRPr>
            </a:lvl1pPr>
          </a:lstStyle>
          <a:p>
            <a:fld id="{9E47B28B-B525-7E4A-B6FB-5A6DAAAC0446}" type="datetime1">
              <a:rPr lang="nb-NO" smtClean="0"/>
              <a:pPr/>
              <a:t>07.10.2025</a:t>
            </a:fld>
            <a:endParaRPr lang="nb-NO"/>
          </a:p>
        </p:txBody>
      </p:sp>
      <p:sp>
        <p:nvSpPr>
          <p:cNvPr id="11" name="Plassholder for lysbildenummer 5">
            <a:extLst>
              <a:ext uri="{FF2B5EF4-FFF2-40B4-BE49-F238E27FC236}">
                <a16:creationId xmlns:a16="http://schemas.microsoft.com/office/drawing/2014/main" id="{596CC03D-23CA-4942-AC34-E1115C9997F8}"/>
              </a:ext>
            </a:extLst>
          </p:cNvPr>
          <p:cNvSpPr>
            <a:spLocks noGrp="1"/>
          </p:cNvSpPr>
          <p:nvPr>
            <p:ph type="sldNum" sz="quarter" idx="4"/>
          </p:nvPr>
        </p:nvSpPr>
        <p:spPr>
          <a:xfrm>
            <a:off x="533400" y="6430675"/>
            <a:ext cx="308811" cy="184666"/>
          </a:xfrm>
          <a:prstGeom prst="rect">
            <a:avLst/>
          </a:prstGeom>
        </p:spPr>
        <p:txBody>
          <a:bodyPr vert="horz" lIns="0" tIns="0" rIns="0" bIns="0" rtlCol="0" anchor="ctr">
            <a:normAutofit/>
          </a:bodyPr>
          <a:lstStyle>
            <a:lvl1pPr algn="l">
              <a:defRPr sz="1000">
                <a:solidFill>
                  <a:schemeClr val="bg1"/>
                </a:solidFill>
              </a:defRPr>
            </a:lvl1pPr>
          </a:lstStyle>
          <a:p>
            <a:fld id="{5751DFAA-887F-4071-8EAD-E8CA316FCF06}" type="slidenum">
              <a:rPr lang="nb-NO" smtClean="0"/>
              <a:pPr/>
              <a:t>‹nr.›</a:t>
            </a:fld>
            <a:endParaRPr lang="nb-NO"/>
          </a:p>
        </p:txBody>
      </p:sp>
      <p:pic>
        <p:nvPicPr>
          <p:cNvPr id="7" name="Grafikk 6">
            <a:extLst>
              <a:ext uri="{FF2B5EF4-FFF2-40B4-BE49-F238E27FC236}">
                <a16:creationId xmlns:a16="http://schemas.microsoft.com/office/drawing/2014/main" id="{0CD8D416-89DE-D841-ADAC-2460E48EA159}"/>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34811" y="6267196"/>
            <a:ext cx="1251712" cy="341376"/>
          </a:xfrm>
          <a:prstGeom prst="rect">
            <a:avLst/>
          </a:prstGeom>
        </p:spPr>
      </p:pic>
      <p:sp>
        <p:nvSpPr>
          <p:cNvPr id="9" name="Plassholder for bunntekst 4">
            <a:extLst>
              <a:ext uri="{FF2B5EF4-FFF2-40B4-BE49-F238E27FC236}">
                <a16:creationId xmlns:a16="http://schemas.microsoft.com/office/drawing/2014/main" id="{34196D88-A6B4-0A41-8DCA-57C21557FCC6}"/>
              </a:ext>
            </a:extLst>
          </p:cNvPr>
          <p:cNvSpPr>
            <a:spLocks noGrp="1"/>
          </p:cNvSpPr>
          <p:nvPr>
            <p:ph type="ftr" sz="quarter" idx="3"/>
          </p:nvPr>
        </p:nvSpPr>
        <p:spPr>
          <a:xfrm>
            <a:off x="2374230" y="6425653"/>
            <a:ext cx="7560000" cy="189687"/>
          </a:xfrm>
          <a:prstGeom prst="rect">
            <a:avLst/>
          </a:prstGeom>
        </p:spPr>
        <p:txBody>
          <a:bodyPr vert="horz" lIns="0" tIns="0" rIns="0" bIns="0" rtlCol="0" anchor="ctr">
            <a:normAutofit/>
          </a:bodyPr>
          <a:lstStyle>
            <a:lvl1pPr algn="l">
              <a:defRPr sz="1000">
                <a:solidFill>
                  <a:schemeClr val="bg1"/>
                </a:solidFill>
              </a:defRPr>
            </a:lvl1pPr>
          </a:lstStyle>
          <a:p>
            <a:endParaRPr lang="nb-NO"/>
          </a:p>
        </p:txBody>
      </p:sp>
    </p:spTree>
    <p:extLst>
      <p:ext uri="{BB962C8B-B14F-4D97-AF65-F5344CB8AC3E}">
        <p14:creationId xmlns:p14="http://schemas.microsoft.com/office/powerpoint/2010/main" val="1211925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svg="http://schemas.microsoft.com/office/drawing/2016/SVG/main" xmlns:a14="http://schemas.microsoft.com/office/drawing/2010/main" xmlns:a16="http://schemas.microsoft.com/office/drawing/2014/main"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Tomt smørkblå">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E817AC83-703F-1A4B-9717-AC1106ADC6AF}"/>
              </a:ext>
            </a:extLst>
          </p:cNvPr>
          <p:cNvSpPr/>
          <p:nvPr userDrawn="1"/>
        </p:nvSpPr>
        <p:spPr>
          <a:xfrm>
            <a:off x="0" y="1"/>
            <a:ext cx="1219199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solidFill>
                <a:schemeClr val="bg1"/>
              </a:solidFill>
            </a:endParaRPr>
          </a:p>
        </p:txBody>
      </p:sp>
      <p:sp>
        <p:nvSpPr>
          <p:cNvPr id="8" name="Plassholder for dato 3">
            <a:extLst>
              <a:ext uri="{FF2B5EF4-FFF2-40B4-BE49-F238E27FC236}">
                <a16:creationId xmlns:a16="http://schemas.microsoft.com/office/drawing/2014/main" id="{6AB1B9B9-7AF3-A04C-99EF-F5BAFC01641C}"/>
              </a:ext>
            </a:extLst>
          </p:cNvPr>
          <p:cNvSpPr>
            <a:spLocks noGrp="1"/>
          </p:cNvSpPr>
          <p:nvPr>
            <p:ph type="dt" sz="half" idx="2"/>
          </p:nvPr>
        </p:nvSpPr>
        <p:spPr>
          <a:xfrm>
            <a:off x="1188444" y="6425654"/>
            <a:ext cx="846221" cy="184666"/>
          </a:xfrm>
          <a:prstGeom prst="rect">
            <a:avLst/>
          </a:prstGeom>
        </p:spPr>
        <p:txBody>
          <a:bodyPr vert="horz" lIns="0" tIns="0" rIns="0" bIns="0" rtlCol="0" anchor="ctr">
            <a:normAutofit/>
          </a:bodyPr>
          <a:lstStyle>
            <a:lvl1pPr algn="ctr">
              <a:defRPr sz="1000">
                <a:solidFill>
                  <a:schemeClr val="bg1"/>
                </a:solidFill>
              </a:defRPr>
            </a:lvl1pPr>
          </a:lstStyle>
          <a:p>
            <a:fld id="{9E47B28B-B525-7E4A-B6FB-5A6DAAAC0446}" type="datetime1">
              <a:rPr lang="nb-NO" smtClean="0"/>
              <a:pPr/>
              <a:t>07.10.2025</a:t>
            </a:fld>
            <a:endParaRPr lang="nb-NO"/>
          </a:p>
        </p:txBody>
      </p:sp>
      <p:sp>
        <p:nvSpPr>
          <p:cNvPr id="11" name="Plassholder for lysbildenummer 5">
            <a:extLst>
              <a:ext uri="{FF2B5EF4-FFF2-40B4-BE49-F238E27FC236}">
                <a16:creationId xmlns:a16="http://schemas.microsoft.com/office/drawing/2014/main" id="{31474979-FC08-784D-AB55-FADC08A91D87}"/>
              </a:ext>
            </a:extLst>
          </p:cNvPr>
          <p:cNvSpPr>
            <a:spLocks noGrp="1"/>
          </p:cNvSpPr>
          <p:nvPr>
            <p:ph type="sldNum" sz="quarter" idx="4"/>
          </p:nvPr>
        </p:nvSpPr>
        <p:spPr>
          <a:xfrm>
            <a:off x="533400" y="6430675"/>
            <a:ext cx="308811" cy="184666"/>
          </a:xfrm>
          <a:prstGeom prst="rect">
            <a:avLst/>
          </a:prstGeom>
        </p:spPr>
        <p:txBody>
          <a:bodyPr vert="horz" lIns="0" tIns="0" rIns="0" bIns="0" rtlCol="0" anchor="ctr">
            <a:normAutofit/>
          </a:bodyPr>
          <a:lstStyle>
            <a:lvl1pPr algn="l">
              <a:defRPr sz="1000">
                <a:solidFill>
                  <a:schemeClr val="bg1"/>
                </a:solidFill>
              </a:defRPr>
            </a:lvl1pPr>
          </a:lstStyle>
          <a:p>
            <a:fld id="{5751DFAA-887F-4071-8EAD-E8CA316FCF06}" type="slidenum">
              <a:rPr lang="nb-NO" smtClean="0"/>
              <a:pPr/>
              <a:t>‹nr.›</a:t>
            </a:fld>
            <a:endParaRPr lang="nb-NO"/>
          </a:p>
        </p:txBody>
      </p:sp>
      <p:pic>
        <p:nvPicPr>
          <p:cNvPr id="7" name="Grafikk 6">
            <a:extLst>
              <a:ext uri="{FF2B5EF4-FFF2-40B4-BE49-F238E27FC236}">
                <a16:creationId xmlns:a16="http://schemas.microsoft.com/office/drawing/2014/main" id="{C32CF89C-389F-F243-94A8-6A636F1384B5}"/>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34811" y="6267196"/>
            <a:ext cx="1251712" cy="341376"/>
          </a:xfrm>
          <a:prstGeom prst="rect">
            <a:avLst/>
          </a:prstGeom>
        </p:spPr>
      </p:pic>
      <p:sp>
        <p:nvSpPr>
          <p:cNvPr id="9" name="Plassholder for bunntekst 4">
            <a:extLst>
              <a:ext uri="{FF2B5EF4-FFF2-40B4-BE49-F238E27FC236}">
                <a16:creationId xmlns:a16="http://schemas.microsoft.com/office/drawing/2014/main" id="{9EA4CB3E-CC11-8F4A-9655-BD36DC240E13}"/>
              </a:ext>
            </a:extLst>
          </p:cNvPr>
          <p:cNvSpPr>
            <a:spLocks noGrp="1"/>
          </p:cNvSpPr>
          <p:nvPr>
            <p:ph type="ftr" sz="quarter" idx="3"/>
          </p:nvPr>
        </p:nvSpPr>
        <p:spPr>
          <a:xfrm>
            <a:off x="2374230" y="6425653"/>
            <a:ext cx="7560000" cy="189687"/>
          </a:xfrm>
          <a:prstGeom prst="rect">
            <a:avLst/>
          </a:prstGeom>
        </p:spPr>
        <p:txBody>
          <a:bodyPr vert="horz" lIns="0" tIns="0" rIns="0" bIns="0" rtlCol="0" anchor="ctr">
            <a:normAutofit/>
          </a:bodyPr>
          <a:lstStyle>
            <a:lvl1pPr algn="l">
              <a:defRPr sz="1000">
                <a:solidFill>
                  <a:schemeClr val="bg1"/>
                </a:solidFill>
              </a:defRPr>
            </a:lvl1pPr>
          </a:lstStyle>
          <a:p>
            <a:endParaRPr lang="nb-NO"/>
          </a:p>
        </p:txBody>
      </p:sp>
    </p:spTree>
    <p:extLst>
      <p:ext uri="{BB962C8B-B14F-4D97-AF65-F5344CB8AC3E}">
        <p14:creationId xmlns:p14="http://schemas.microsoft.com/office/powerpoint/2010/main" val="1903031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svg="http://schemas.microsoft.com/office/drawing/2016/SVG/main" xmlns:a14="http://schemas.microsoft.com/office/drawing/2010/main" xmlns:a16="http://schemas.microsoft.com/office/drawing/2014/main"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Skilleark 1">
    <p:spTree>
      <p:nvGrpSpPr>
        <p:cNvPr id="1" name=""/>
        <p:cNvGrpSpPr/>
        <p:nvPr/>
      </p:nvGrpSpPr>
      <p:grpSpPr>
        <a:xfrm>
          <a:off x="0" y="0"/>
          <a:ext cx="0" cy="0"/>
          <a:chOff x="0" y="0"/>
          <a:chExt cx="0" cy="0"/>
        </a:xfrm>
      </p:grpSpPr>
      <p:pic>
        <p:nvPicPr>
          <p:cNvPr id="8" name="topplogo" hidden="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919780" y="720090"/>
            <a:ext cx="2552130" cy="498788"/>
          </a:xfrm>
          <a:prstGeom prst="rect">
            <a:avLst/>
          </a:prstGeom>
        </p:spPr>
      </p:pic>
      <p:sp>
        <p:nvSpPr>
          <p:cNvPr id="6" name="Rektangel 5">
            <a:extLst>
              <a:ext uri="{FF2B5EF4-FFF2-40B4-BE49-F238E27FC236}">
                <a16:creationId xmlns:a16="http://schemas.microsoft.com/office/drawing/2014/main" id="{2FF212A1-0EA6-4842-B71C-3B7C1DF5D79C}"/>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Tittel 1">
            <a:extLst>
              <a:ext uri="{FF2B5EF4-FFF2-40B4-BE49-F238E27FC236}">
                <a16:creationId xmlns:a16="http://schemas.microsoft.com/office/drawing/2014/main" id="{7921A168-9B9B-0E47-8CF2-0961B560AC9B}"/>
              </a:ext>
            </a:extLst>
          </p:cNvPr>
          <p:cNvSpPr>
            <a:spLocks noGrp="1"/>
          </p:cNvSpPr>
          <p:nvPr>
            <p:ph type="ctrTitle"/>
          </p:nvPr>
        </p:nvSpPr>
        <p:spPr>
          <a:xfrm>
            <a:off x="536574" y="1143000"/>
            <a:ext cx="5683251" cy="4806950"/>
          </a:xfrm>
          <a:prstGeom prst="rect">
            <a:avLst/>
          </a:prstGeom>
        </p:spPr>
        <p:txBody>
          <a:bodyPr anchor="ctr" anchorCtr="0">
            <a:noAutofit/>
          </a:bodyPr>
          <a:lstStyle>
            <a:lvl1pPr algn="l">
              <a:defRPr sz="4400" b="1" cap="all" baseline="0">
                <a:solidFill>
                  <a:schemeClr val="accent6"/>
                </a:solidFill>
              </a:defRPr>
            </a:lvl1pPr>
          </a:lstStyle>
          <a:p>
            <a:r>
              <a:rPr lang="en"/>
              <a:t>Click to edit title style</a:t>
            </a:r>
          </a:p>
        </p:txBody>
      </p:sp>
      <p:pic>
        <p:nvPicPr>
          <p:cNvPr id="3" name="Grafikk 2">
            <a:extLst>
              <a:ext uri="{FF2B5EF4-FFF2-40B4-BE49-F238E27FC236}">
                <a16:creationId xmlns:a16="http://schemas.microsoft.com/office/drawing/2014/main" id="{44717428-D91F-214C-AF9F-7D4D877D40E0}"/>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7278163" y="750887"/>
            <a:ext cx="4359800" cy="6107112"/>
          </a:xfrm>
          <a:prstGeom prst="rect">
            <a:avLst/>
          </a:prstGeom>
        </p:spPr>
      </p:pic>
    </p:spTree>
    <p:extLst>
      <p:ext uri="{BB962C8B-B14F-4D97-AF65-F5344CB8AC3E}">
        <p14:creationId xmlns:p14="http://schemas.microsoft.com/office/powerpoint/2010/main" val="3601506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svg="http://schemas.microsoft.com/office/drawing/2016/SVG/main" xmlns:a16="http://schemas.microsoft.com/office/drawing/2014/main" xmlns:a14="http://schemas.microsoft.com/office/drawing/2010/main" xmlns="">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Skilleark 2">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417B58E9-A9EB-484E-8AC8-2EF5F7AAB923}"/>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8" name="topplogo" hidden="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919780" y="720090"/>
            <a:ext cx="2552130" cy="498788"/>
          </a:xfrm>
          <a:prstGeom prst="rect">
            <a:avLst/>
          </a:prstGeom>
        </p:spPr>
      </p:pic>
      <p:sp>
        <p:nvSpPr>
          <p:cNvPr id="9" name="Tittel 1">
            <a:extLst>
              <a:ext uri="{FF2B5EF4-FFF2-40B4-BE49-F238E27FC236}">
                <a16:creationId xmlns:a16="http://schemas.microsoft.com/office/drawing/2014/main" id="{7921A168-9B9B-0E47-8CF2-0961B560AC9B}"/>
              </a:ext>
            </a:extLst>
          </p:cNvPr>
          <p:cNvSpPr>
            <a:spLocks noGrp="1"/>
          </p:cNvSpPr>
          <p:nvPr>
            <p:ph type="ctrTitle"/>
          </p:nvPr>
        </p:nvSpPr>
        <p:spPr>
          <a:xfrm>
            <a:off x="536574" y="1143000"/>
            <a:ext cx="5678056" cy="4806950"/>
          </a:xfrm>
          <a:prstGeom prst="rect">
            <a:avLst/>
          </a:prstGeom>
        </p:spPr>
        <p:txBody>
          <a:bodyPr anchor="ctr" anchorCtr="0">
            <a:noAutofit/>
          </a:bodyPr>
          <a:lstStyle>
            <a:lvl1pPr algn="l">
              <a:defRPr sz="4400" b="1" cap="all" baseline="0">
                <a:solidFill>
                  <a:schemeClr val="accent6"/>
                </a:solidFill>
              </a:defRPr>
            </a:lvl1pPr>
          </a:lstStyle>
          <a:p>
            <a:r>
              <a:rPr lang="en"/>
              <a:t>Click to edit title style</a:t>
            </a:r>
          </a:p>
        </p:txBody>
      </p:sp>
      <p:pic>
        <p:nvPicPr>
          <p:cNvPr id="10" name="Grafikk 9">
            <a:extLst>
              <a:ext uri="{FF2B5EF4-FFF2-40B4-BE49-F238E27FC236}">
                <a16:creationId xmlns:a16="http://schemas.microsoft.com/office/drawing/2014/main" id="{4BA9353F-8264-164C-AE3D-312E24007D47}"/>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6214631" y="895488"/>
            <a:ext cx="5977370" cy="5067023"/>
          </a:xfrm>
          <a:prstGeom prst="rect">
            <a:avLst/>
          </a:prstGeom>
        </p:spPr>
      </p:pic>
    </p:spTree>
    <p:extLst>
      <p:ext uri="{BB962C8B-B14F-4D97-AF65-F5344CB8AC3E}">
        <p14:creationId xmlns:p14="http://schemas.microsoft.com/office/powerpoint/2010/main" val="2133494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svg="http://schemas.microsoft.com/office/drawing/2016/SVG/main" xmlns:a14="http://schemas.microsoft.com/office/drawing/2010/main" xmlns:a16="http://schemas.microsoft.com/office/drawing/2014/main" xmlns="">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Skilleark 3">
    <p:spTree>
      <p:nvGrpSpPr>
        <p:cNvPr id="1" name=""/>
        <p:cNvGrpSpPr/>
        <p:nvPr/>
      </p:nvGrpSpPr>
      <p:grpSpPr>
        <a:xfrm>
          <a:off x="0" y="0"/>
          <a:ext cx="0" cy="0"/>
          <a:chOff x="0" y="0"/>
          <a:chExt cx="0" cy="0"/>
        </a:xfrm>
      </p:grpSpPr>
      <p:pic>
        <p:nvPicPr>
          <p:cNvPr id="8" name="topplogo" hidden="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919780" y="720090"/>
            <a:ext cx="2552130" cy="498788"/>
          </a:xfrm>
          <a:prstGeom prst="rect">
            <a:avLst/>
          </a:prstGeom>
        </p:spPr>
      </p:pic>
      <p:sp>
        <p:nvSpPr>
          <p:cNvPr id="6" name="Rektangel 5">
            <a:extLst>
              <a:ext uri="{FF2B5EF4-FFF2-40B4-BE49-F238E27FC236}">
                <a16:creationId xmlns:a16="http://schemas.microsoft.com/office/drawing/2014/main" id="{E6A4E797-D2E3-A14B-AB79-39BD9813FC38}"/>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Tittel 1">
            <a:extLst>
              <a:ext uri="{FF2B5EF4-FFF2-40B4-BE49-F238E27FC236}">
                <a16:creationId xmlns:a16="http://schemas.microsoft.com/office/drawing/2014/main" id="{2836CD3A-7113-DA47-B254-8C907B799F33}"/>
              </a:ext>
            </a:extLst>
          </p:cNvPr>
          <p:cNvSpPr>
            <a:spLocks noGrp="1"/>
          </p:cNvSpPr>
          <p:nvPr>
            <p:ph type="ctrTitle"/>
          </p:nvPr>
        </p:nvSpPr>
        <p:spPr>
          <a:xfrm>
            <a:off x="536575" y="1143000"/>
            <a:ext cx="5683250" cy="4806950"/>
          </a:xfrm>
          <a:prstGeom prst="rect">
            <a:avLst/>
          </a:prstGeom>
        </p:spPr>
        <p:txBody>
          <a:bodyPr anchor="ctr" anchorCtr="0">
            <a:noAutofit/>
          </a:bodyPr>
          <a:lstStyle>
            <a:lvl1pPr algn="l">
              <a:defRPr sz="4400" b="1" cap="all" baseline="0">
                <a:solidFill>
                  <a:schemeClr val="accent6"/>
                </a:solidFill>
              </a:defRPr>
            </a:lvl1pPr>
          </a:lstStyle>
          <a:p>
            <a:r>
              <a:rPr lang="en"/>
              <a:t>Click to edit title style</a:t>
            </a:r>
          </a:p>
        </p:txBody>
      </p:sp>
      <p:pic>
        <p:nvPicPr>
          <p:cNvPr id="7" name="Grafikk 6">
            <a:extLst>
              <a:ext uri="{FF2B5EF4-FFF2-40B4-BE49-F238E27FC236}">
                <a16:creationId xmlns:a16="http://schemas.microsoft.com/office/drawing/2014/main" id="{1F9C385C-E5CD-9D40-BEC9-E93C6E88EABD}"/>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6219826" y="855134"/>
            <a:ext cx="5435437" cy="5391006"/>
          </a:xfrm>
          <a:prstGeom prst="rect">
            <a:avLst/>
          </a:prstGeom>
        </p:spPr>
      </p:pic>
    </p:spTree>
    <p:extLst>
      <p:ext uri="{BB962C8B-B14F-4D97-AF65-F5344CB8AC3E}">
        <p14:creationId xmlns:p14="http://schemas.microsoft.com/office/powerpoint/2010/main" val="1149875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svg="http://schemas.microsoft.com/office/drawing/2016/SVG/main" xmlns:a16="http://schemas.microsoft.com/office/drawing/2014/main" xmlns:a14="http://schemas.microsoft.com/office/drawing/2010/main" xmlns="">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Skilleark 4">
    <p:spTree>
      <p:nvGrpSpPr>
        <p:cNvPr id="1" name=""/>
        <p:cNvGrpSpPr/>
        <p:nvPr/>
      </p:nvGrpSpPr>
      <p:grpSpPr>
        <a:xfrm>
          <a:off x="0" y="0"/>
          <a:ext cx="0" cy="0"/>
          <a:chOff x="0" y="0"/>
          <a:chExt cx="0" cy="0"/>
        </a:xfrm>
      </p:grpSpPr>
      <p:pic>
        <p:nvPicPr>
          <p:cNvPr id="8" name="topplogo" hidden="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919780" y="720090"/>
            <a:ext cx="2552130" cy="498788"/>
          </a:xfrm>
          <a:prstGeom prst="rect">
            <a:avLst/>
          </a:prstGeom>
        </p:spPr>
      </p:pic>
      <p:sp>
        <p:nvSpPr>
          <p:cNvPr id="6" name="Rektangel 5">
            <a:extLst>
              <a:ext uri="{FF2B5EF4-FFF2-40B4-BE49-F238E27FC236}">
                <a16:creationId xmlns:a16="http://schemas.microsoft.com/office/drawing/2014/main" id="{E6A4E797-D2E3-A14B-AB79-39BD9813FC38}"/>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Tittel 1">
            <a:extLst>
              <a:ext uri="{FF2B5EF4-FFF2-40B4-BE49-F238E27FC236}">
                <a16:creationId xmlns:a16="http://schemas.microsoft.com/office/drawing/2014/main" id="{2836CD3A-7113-DA47-B254-8C907B799F33}"/>
              </a:ext>
            </a:extLst>
          </p:cNvPr>
          <p:cNvSpPr>
            <a:spLocks noGrp="1"/>
          </p:cNvSpPr>
          <p:nvPr>
            <p:ph type="ctrTitle"/>
          </p:nvPr>
        </p:nvSpPr>
        <p:spPr>
          <a:xfrm>
            <a:off x="536575" y="1143000"/>
            <a:ext cx="5683250" cy="4806950"/>
          </a:xfrm>
          <a:prstGeom prst="rect">
            <a:avLst/>
          </a:prstGeom>
        </p:spPr>
        <p:txBody>
          <a:bodyPr anchor="ctr" anchorCtr="0">
            <a:noAutofit/>
          </a:bodyPr>
          <a:lstStyle>
            <a:lvl1pPr algn="l">
              <a:defRPr sz="4400" b="1" cap="all" baseline="0">
                <a:solidFill>
                  <a:schemeClr val="accent6"/>
                </a:solidFill>
              </a:defRPr>
            </a:lvl1pPr>
          </a:lstStyle>
          <a:p>
            <a:r>
              <a:rPr lang="en"/>
              <a:t>Click to edit title style</a:t>
            </a:r>
          </a:p>
        </p:txBody>
      </p:sp>
      <p:pic>
        <p:nvPicPr>
          <p:cNvPr id="9" name="Grafikk 8">
            <a:extLst>
              <a:ext uri="{FF2B5EF4-FFF2-40B4-BE49-F238E27FC236}">
                <a16:creationId xmlns:a16="http://schemas.microsoft.com/office/drawing/2014/main" id="{0F4A1C61-652D-114F-A26E-3D2C5E745BB3}"/>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6096000" y="908050"/>
            <a:ext cx="5685916" cy="5597989"/>
          </a:xfrm>
          <a:prstGeom prst="rect">
            <a:avLst/>
          </a:prstGeom>
        </p:spPr>
      </p:pic>
    </p:spTree>
    <p:extLst>
      <p:ext uri="{BB962C8B-B14F-4D97-AF65-F5344CB8AC3E}">
        <p14:creationId xmlns:p14="http://schemas.microsoft.com/office/powerpoint/2010/main" val="633253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svg="http://schemas.microsoft.com/office/drawing/2016/SVG/main" xmlns:a16="http://schemas.microsoft.com/office/drawing/2014/main" xmlns:a14="http://schemas.microsoft.com/office/drawing/2010/main"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Skilleark 5">
    <p:spTree>
      <p:nvGrpSpPr>
        <p:cNvPr id="1" name=""/>
        <p:cNvGrpSpPr/>
        <p:nvPr/>
      </p:nvGrpSpPr>
      <p:grpSpPr>
        <a:xfrm>
          <a:off x="0" y="0"/>
          <a:ext cx="0" cy="0"/>
          <a:chOff x="0" y="0"/>
          <a:chExt cx="0" cy="0"/>
        </a:xfrm>
      </p:grpSpPr>
      <p:pic>
        <p:nvPicPr>
          <p:cNvPr id="8" name="topplogo" hidden="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919780" y="720090"/>
            <a:ext cx="2552130" cy="498788"/>
          </a:xfrm>
          <a:prstGeom prst="rect">
            <a:avLst/>
          </a:prstGeom>
        </p:spPr>
      </p:pic>
      <p:sp>
        <p:nvSpPr>
          <p:cNvPr id="6" name="Rektangel 5">
            <a:extLst>
              <a:ext uri="{FF2B5EF4-FFF2-40B4-BE49-F238E27FC236}">
                <a16:creationId xmlns:a16="http://schemas.microsoft.com/office/drawing/2014/main" id="{CEC109D5-1624-E548-912E-04F5359A6BF1}"/>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Tittel 1">
            <a:extLst>
              <a:ext uri="{FF2B5EF4-FFF2-40B4-BE49-F238E27FC236}">
                <a16:creationId xmlns:a16="http://schemas.microsoft.com/office/drawing/2014/main" id="{99D24068-BE2D-F645-A905-69AFD0CED87A}"/>
              </a:ext>
            </a:extLst>
          </p:cNvPr>
          <p:cNvSpPr>
            <a:spLocks noGrp="1"/>
          </p:cNvSpPr>
          <p:nvPr>
            <p:ph type="ctrTitle"/>
          </p:nvPr>
        </p:nvSpPr>
        <p:spPr>
          <a:xfrm>
            <a:off x="536575" y="1143000"/>
            <a:ext cx="5683250" cy="4806950"/>
          </a:xfrm>
          <a:prstGeom prst="rect">
            <a:avLst/>
          </a:prstGeom>
        </p:spPr>
        <p:txBody>
          <a:bodyPr anchor="ctr" anchorCtr="0">
            <a:noAutofit/>
          </a:bodyPr>
          <a:lstStyle>
            <a:lvl1pPr algn="l">
              <a:defRPr sz="4400" b="1" cap="all" baseline="0">
                <a:solidFill>
                  <a:schemeClr val="accent6"/>
                </a:solidFill>
              </a:defRPr>
            </a:lvl1pPr>
          </a:lstStyle>
          <a:p>
            <a:r>
              <a:rPr lang="en"/>
              <a:t>Click to edit title style</a:t>
            </a:r>
          </a:p>
        </p:txBody>
      </p:sp>
      <p:pic>
        <p:nvPicPr>
          <p:cNvPr id="3" name="Grafikk 2">
            <a:extLst>
              <a:ext uri="{FF2B5EF4-FFF2-40B4-BE49-F238E27FC236}">
                <a16:creationId xmlns:a16="http://schemas.microsoft.com/office/drawing/2014/main" id="{0813AE6D-BAA0-F142-B866-3FE65B8C40F5}"/>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6975257" y="441325"/>
            <a:ext cx="4274978" cy="6107113"/>
          </a:xfrm>
          <a:prstGeom prst="rect">
            <a:avLst/>
          </a:prstGeom>
        </p:spPr>
      </p:pic>
    </p:spTree>
    <p:extLst>
      <p:ext uri="{BB962C8B-B14F-4D97-AF65-F5344CB8AC3E}">
        <p14:creationId xmlns:p14="http://schemas.microsoft.com/office/powerpoint/2010/main" val="3028114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svg="http://schemas.microsoft.com/office/drawing/2016/SVG/main" xmlns:a16="http://schemas.microsoft.com/office/drawing/2014/main" xmlns:a14="http://schemas.microsoft.com/office/drawing/2010/main"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End slide red">
    <p:bg>
      <p:bgPr>
        <a:solidFill>
          <a:schemeClr val="accent1"/>
        </a:solidFill>
        <a:effectLst/>
      </p:bgPr>
    </p:bg>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B44A14AB-880C-C0AF-36DD-BA4EA21C0C0F}"/>
              </a:ext>
            </a:extLst>
          </p:cNvPr>
          <p:cNvSpPr>
            <a:spLocks noGrp="1"/>
          </p:cNvSpPr>
          <p:nvPr>
            <p:ph type="dt" sz="half" idx="10"/>
          </p:nvPr>
        </p:nvSpPr>
        <p:spPr>
          <a:xfrm>
            <a:off x="0" y="6858000"/>
            <a:ext cx="0" cy="0"/>
          </a:xfrm>
        </p:spPr>
        <p:txBody>
          <a:bodyPr/>
          <a:lstStyle>
            <a:lvl1pPr>
              <a:defRPr>
                <a:noFill/>
              </a:defRPr>
            </a:lvl1pPr>
          </a:lstStyle>
          <a:p>
            <a:fld id="{CBBEFB6D-D762-4855-8CF1-CC9110C6DCA4}" type="datetime4">
              <a:rPr lang="en-GB" smtClean="0"/>
              <a:pPr/>
              <a:t>07 October 2025</a:t>
            </a:fld>
            <a:endParaRPr lang="en-GB"/>
          </a:p>
        </p:txBody>
      </p:sp>
      <p:sp>
        <p:nvSpPr>
          <p:cNvPr id="4" name="Footer Placeholder 3" hidden="1">
            <a:extLst>
              <a:ext uri="{FF2B5EF4-FFF2-40B4-BE49-F238E27FC236}">
                <a16:creationId xmlns:a16="http://schemas.microsoft.com/office/drawing/2014/main" id="{1397F948-7505-A924-641B-7AC96EDF7D0C}"/>
              </a:ext>
            </a:extLst>
          </p:cNvPr>
          <p:cNvSpPr>
            <a:spLocks noGrp="1"/>
          </p:cNvSpPr>
          <p:nvPr>
            <p:ph type="ftr" sz="quarter" idx="11"/>
          </p:nvPr>
        </p:nvSpPr>
        <p:spPr>
          <a:xfrm>
            <a:off x="0" y="6858000"/>
            <a:ext cx="0" cy="0"/>
          </a:xfrm>
        </p:spPr>
        <p:txBody>
          <a:bodyPr/>
          <a:lstStyle>
            <a:lvl1pPr>
              <a:defRPr>
                <a:noFill/>
              </a:defRPr>
            </a:lvl1pPr>
          </a:lstStyle>
          <a:p>
            <a:endParaRPr lang="en-GB"/>
          </a:p>
        </p:txBody>
      </p:sp>
      <p:sp>
        <p:nvSpPr>
          <p:cNvPr id="5" name="Slide Number Placeholder 4" hidden="1">
            <a:extLst>
              <a:ext uri="{FF2B5EF4-FFF2-40B4-BE49-F238E27FC236}">
                <a16:creationId xmlns:a16="http://schemas.microsoft.com/office/drawing/2014/main" id="{EAF0D834-1D12-D29A-F882-AB7B33C078EF}"/>
              </a:ext>
            </a:extLst>
          </p:cNvPr>
          <p:cNvSpPr>
            <a:spLocks noGrp="1"/>
          </p:cNvSpPr>
          <p:nvPr>
            <p:ph type="sldNum" sz="quarter" idx="12"/>
          </p:nvPr>
        </p:nvSpPr>
        <p:spPr/>
        <p:txBody>
          <a:bodyPr/>
          <a:lstStyle/>
          <a:p>
            <a:fld id="{23AA811B-2EBD-4900-905E-5BE206449611}" type="slidenum">
              <a:rPr lang="en-GB" smtClean="0"/>
              <a:pPr/>
              <a:t>‹nr.›</a:t>
            </a:fld>
            <a:endParaRPr lang="en-GB"/>
          </a:p>
        </p:txBody>
      </p:sp>
      <p:pic>
        <p:nvPicPr>
          <p:cNvPr id="7" name="Graphic 6">
            <a:extLst>
              <a:ext uri="{FF2B5EF4-FFF2-40B4-BE49-F238E27FC236}">
                <a16:creationId xmlns:a16="http://schemas.microsoft.com/office/drawing/2014/main" id="{F67FE0D5-659E-3D2C-90FD-DE2A4C2CD8C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D402B90-58E3-4C8B-A645-4C539A49871B}"/>
              </a:ext>
            </a:extLst>
          </p:cNvPr>
          <p:cNvSpPr>
            <a:spLocks noGrp="1"/>
          </p:cNvSpPr>
          <p:nvPr>
            <p:ph type="title" hasCustomPrompt="1"/>
          </p:nvPr>
        </p:nvSpPr>
        <p:spPr>
          <a:xfrm>
            <a:off x="2068542" y="1763713"/>
            <a:ext cx="3333481" cy="1647213"/>
          </a:xfrm>
        </p:spPr>
        <p:txBody>
          <a:bodyPr anchor="b" anchorCtr="0"/>
          <a:lstStyle>
            <a:lvl1pPr algn="l">
              <a:defRPr/>
            </a:lvl1pPr>
          </a:lstStyle>
          <a:p>
            <a:r>
              <a:rPr lang="en-GB"/>
              <a:t>Click to add Thank you</a:t>
            </a:r>
          </a:p>
        </p:txBody>
      </p:sp>
      <p:sp>
        <p:nvSpPr>
          <p:cNvPr id="10" name="Pladsholder til tekst 9">
            <a:extLst>
              <a:ext uri="{FF2B5EF4-FFF2-40B4-BE49-F238E27FC236}">
                <a16:creationId xmlns:a16="http://schemas.microsoft.com/office/drawing/2014/main" id="{330FA54B-9F84-AF61-8F89-65F90F94F183}"/>
              </a:ext>
            </a:extLst>
          </p:cNvPr>
          <p:cNvSpPr>
            <a:spLocks noGrp="1"/>
          </p:cNvSpPr>
          <p:nvPr>
            <p:ph type="body" sz="quarter" idx="13" hasCustomPrompt="1"/>
          </p:nvPr>
        </p:nvSpPr>
        <p:spPr>
          <a:xfrm>
            <a:off x="2068542" y="3474216"/>
            <a:ext cx="3333481" cy="1647213"/>
          </a:xfrm>
        </p:spPr>
        <p:txBody>
          <a:bodyPr/>
          <a:lstStyle>
            <a:lvl1pPr marL="0" indent="0" algn="l">
              <a:buFontTx/>
              <a:buNone/>
              <a:defRPr sz="1800" b="0">
                <a:solidFill>
                  <a:schemeClr val="tx1"/>
                </a:solidFill>
              </a:defRPr>
            </a:lvl1pPr>
            <a:lvl2pPr marL="180000" indent="0" algn="ctr">
              <a:buFontTx/>
              <a:buNone/>
              <a:defRPr sz="1800" b="0">
                <a:solidFill>
                  <a:srgbClr val="FF0000"/>
                </a:solidFill>
              </a:defRPr>
            </a:lvl2pPr>
            <a:lvl3pPr marL="360000" indent="0" algn="ctr">
              <a:buFontTx/>
              <a:buNone/>
              <a:defRPr sz="1800" b="0">
                <a:solidFill>
                  <a:srgbClr val="FF0000"/>
                </a:solidFill>
              </a:defRPr>
            </a:lvl3pPr>
            <a:lvl4pPr algn="ctr">
              <a:buFontTx/>
              <a:buNone/>
              <a:defRPr sz="1800" b="0">
                <a:solidFill>
                  <a:srgbClr val="FF0000"/>
                </a:solidFill>
              </a:defRPr>
            </a:lvl4pPr>
            <a:lvl5pPr algn="ctr">
              <a:buFontTx/>
              <a:buNone/>
              <a:defRPr sz="1800" b="0">
                <a:solidFill>
                  <a:srgbClr val="FF0000"/>
                </a:solidFill>
              </a:defRPr>
            </a:lvl5pPr>
            <a:lvl6pPr marL="0" indent="0" algn="ctr">
              <a:buFontTx/>
              <a:buNone/>
              <a:defRPr sz="1800" b="0">
                <a:solidFill>
                  <a:srgbClr val="FF0000"/>
                </a:solidFill>
              </a:defRPr>
            </a:lvl6pPr>
            <a:lvl7pPr algn="ctr">
              <a:buFontTx/>
              <a:buNone/>
              <a:defRPr sz="1800" b="0">
                <a:solidFill>
                  <a:srgbClr val="FF0000"/>
                </a:solidFill>
              </a:defRPr>
            </a:lvl7pPr>
            <a:lvl8pPr algn="ctr">
              <a:buFontTx/>
              <a:buNone/>
              <a:defRPr sz="1800" b="0">
                <a:solidFill>
                  <a:srgbClr val="FF0000"/>
                </a:solidFill>
              </a:defRPr>
            </a:lvl8pPr>
            <a:lvl9pPr algn="ctr">
              <a:buFontTx/>
              <a:buNone/>
              <a:defRPr sz="1800" b="0">
                <a:solidFill>
                  <a:srgbClr val="FF0000"/>
                </a:solidFill>
              </a:defRPr>
            </a:lvl9pPr>
          </a:lstStyle>
          <a:p>
            <a:pPr lvl="0"/>
            <a:r>
              <a:rPr lang="en-GB"/>
              <a:t>Click to add eu.2025.dk</a:t>
            </a:r>
          </a:p>
        </p:txBody>
      </p:sp>
    </p:spTree>
    <p:extLst>
      <p:ext uri="{BB962C8B-B14F-4D97-AF65-F5344CB8AC3E}">
        <p14:creationId xmlns:p14="http://schemas.microsoft.com/office/powerpoint/2010/main" val="2667952626"/>
      </p:ext>
    </p:extLst>
  </p:cSld>
  <p:clrMapOvr>
    <a:overrideClrMapping bg1="dk1" tx1="lt1" bg2="dk2" tx2="lt2" accent1="accent1" accent2="accent2" accent3="accent3" accent4="accent4" accent5="accent5" accent6="accent6" hlink="hlink" folHlink="folHlink"/>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Skilleark 6">
    <p:spTree>
      <p:nvGrpSpPr>
        <p:cNvPr id="1" name=""/>
        <p:cNvGrpSpPr/>
        <p:nvPr/>
      </p:nvGrpSpPr>
      <p:grpSpPr>
        <a:xfrm>
          <a:off x="0" y="0"/>
          <a:ext cx="0" cy="0"/>
          <a:chOff x="0" y="0"/>
          <a:chExt cx="0" cy="0"/>
        </a:xfrm>
      </p:grpSpPr>
      <p:pic>
        <p:nvPicPr>
          <p:cNvPr id="8" name="topplogo" hidden="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919780" y="720090"/>
            <a:ext cx="2552130" cy="498788"/>
          </a:xfrm>
          <a:prstGeom prst="rect">
            <a:avLst/>
          </a:prstGeom>
        </p:spPr>
      </p:pic>
      <p:sp>
        <p:nvSpPr>
          <p:cNvPr id="6" name="Rektangel 5">
            <a:extLst>
              <a:ext uri="{FF2B5EF4-FFF2-40B4-BE49-F238E27FC236}">
                <a16:creationId xmlns:a16="http://schemas.microsoft.com/office/drawing/2014/main" id="{CEC109D5-1624-E548-912E-04F5359A6BF1}"/>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Tittel 1">
            <a:extLst>
              <a:ext uri="{FF2B5EF4-FFF2-40B4-BE49-F238E27FC236}">
                <a16:creationId xmlns:a16="http://schemas.microsoft.com/office/drawing/2014/main" id="{99D24068-BE2D-F645-A905-69AFD0CED87A}"/>
              </a:ext>
            </a:extLst>
          </p:cNvPr>
          <p:cNvSpPr>
            <a:spLocks noGrp="1"/>
          </p:cNvSpPr>
          <p:nvPr>
            <p:ph type="ctrTitle"/>
          </p:nvPr>
        </p:nvSpPr>
        <p:spPr>
          <a:xfrm>
            <a:off x="536575" y="1143000"/>
            <a:ext cx="5683250" cy="4806950"/>
          </a:xfrm>
          <a:prstGeom prst="rect">
            <a:avLst/>
          </a:prstGeom>
        </p:spPr>
        <p:txBody>
          <a:bodyPr anchor="ctr" anchorCtr="0">
            <a:noAutofit/>
          </a:bodyPr>
          <a:lstStyle>
            <a:lvl1pPr algn="l">
              <a:defRPr sz="4400" b="1" cap="all" baseline="0">
                <a:solidFill>
                  <a:schemeClr val="accent6"/>
                </a:solidFill>
              </a:defRPr>
            </a:lvl1pPr>
          </a:lstStyle>
          <a:p>
            <a:r>
              <a:rPr lang="en"/>
              <a:t>Click to edit title style</a:t>
            </a:r>
          </a:p>
        </p:txBody>
      </p:sp>
      <p:pic>
        <p:nvPicPr>
          <p:cNvPr id="7" name="Grafikk 6">
            <a:extLst>
              <a:ext uri="{FF2B5EF4-FFF2-40B4-BE49-F238E27FC236}">
                <a16:creationId xmlns:a16="http://schemas.microsoft.com/office/drawing/2014/main" id="{AE684261-8284-5344-8D40-D1B7A5E7EFEB}"/>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6219825" y="972842"/>
            <a:ext cx="5972175" cy="5298841"/>
          </a:xfrm>
          <a:prstGeom prst="rect">
            <a:avLst/>
          </a:prstGeom>
        </p:spPr>
      </p:pic>
    </p:spTree>
    <p:extLst>
      <p:ext uri="{BB962C8B-B14F-4D97-AF65-F5344CB8AC3E}">
        <p14:creationId xmlns:p14="http://schemas.microsoft.com/office/powerpoint/2010/main" val="4208391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svg="http://schemas.microsoft.com/office/drawing/2016/SVG/main" xmlns:a16="http://schemas.microsoft.com/office/drawing/2014/main" xmlns:a14="http://schemas.microsoft.com/office/drawing/2010/main" xmlns="">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Skilleark 7">
    <p:spTree>
      <p:nvGrpSpPr>
        <p:cNvPr id="1" name=""/>
        <p:cNvGrpSpPr/>
        <p:nvPr/>
      </p:nvGrpSpPr>
      <p:grpSpPr>
        <a:xfrm>
          <a:off x="0" y="0"/>
          <a:ext cx="0" cy="0"/>
          <a:chOff x="0" y="0"/>
          <a:chExt cx="0" cy="0"/>
        </a:xfrm>
      </p:grpSpPr>
      <p:pic>
        <p:nvPicPr>
          <p:cNvPr id="8" name="topplogo" hidden="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919780" y="720090"/>
            <a:ext cx="2552130" cy="498788"/>
          </a:xfrm>
          <a:prstGeom prst="rect">
            <a:avLst/>
          </a:prstGeom>
        </p:spPr>
      </p:pic>
      <p:sp>
        <p:nvSpPr>
          <p:cNvPr id="6" name="Rektangel 5">
            <a:extLst>
              <a:ext uri="{FF2B5EF4-FFF2-40B4-BE49-F238E27FC236}">
                <a16:creationId xmlns:a16="http://schemas.microsoft.com/office/drawing/2014/main" id="{5047CAE5-A228-8542-96AC-C65BFED5334A}"/>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Tittel 1">
            <a:extLst>
              <a:ext uri="{FF2B5EF4-FFF2-40B4-BE49-F238E27FC236}">
                <a16:creationId xmlns:a16="http://schemas.microsoft.com/office/drawing/2014/main" id="{5EA7A7D6-3F70-5142-8729-4F9CE35BD4BE}"/>
              </a:ext>
            </a:extLst>
          </p:cNvPr>
          <p:cNvSpPr>
            <a:spLocks noGrp="1"/>
          </p:cNvSpPr>
          <p:nvPr>
            <p:ph type="ctrTitle"/>
          </p:nvPr>
        </p:nvSpPr>
        <p:spPr>
          <a:xfrm>
            <a:off x="536574" y="1143000"/>
            <a:ext cx="5683251" cy="4806950"/>
          </a:xfrm>
          <a:prstGeom prst="rect">
            <a:avLst/>
          </a:prstGeom>
        </p:spPr>
        <p:txBody>
          <a:bodyPr anchor="ctr" anchorCtr="0">
            <a:noAutofit/>
          </a:bodyPr>
          <a:lstStyle>
            <a:lvl1pPr algn="l">
              <a:defRPr sz="4400" b="1" cap="all" baseline="0">
                <a:solidFill>
                  <a:schemeClr val="accent6"/>
                </a:solidFill>
              </a:defRPr>
            </a:lvl1pPr>
          </a:lstStyle>
          <a:p>
            <a:r>
              <a:rPr lang="en"/>
              <a:t>Click to edit title style</a:t>
            </a:r>
          </a:p>
        </p:txBody>
      </p:sp>
      <p:pic>
        <p:nvPicPr>
          <p:cNvPr id="3" name="Grafikk 2">
            <a:extLst>
              <a:ext uri="{FF2B5EF4-FFF2-40B4-BE49-F238E27FC236}">
                <a16:creationId xmlns:a16="http://schemas.microsoft.com/office/drawing/2014/main" id="{D4B3E861-BC0B-E748-809B-7D68B7719437}"/>
              </a:ext>
            </a:extLst>
          </p:cNvPr>
          <p:cNvPicPr>
            <a:picLocks noChangeAspect="1"/>
          </p:cNvPicPr>
          <p:nvPr userDrawn="1"/>
        </p:nvPicPr>
        <p:blipFill rotWithShape="1">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rcRect r="19817"/>
          <a:stretch/>
        </p:blipFill>
        <p:spPr>
          <a:xfrm>
            <a:off x="5937250" y="1114536"/>
            <a:ext cx="6254750" cy="4863877"/>
          </a:xfrm>
          <a:prstGeom prst="rect">
            <a:avLst/>
          </a:prstGeom>
        </p:spPr>
      </p:pic>
    </p:spTree>
    <p:extLst>
      <p:ext uri="{BB962C8B-B14F-4D97-AF65-F5344CB8AC3E}">
        <p14:creationId xmlns:p14="http://schemas.microsoft.com/office/powerpoint/2010/main" val="1652785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svg="http://schemas.microsoft.com/office/drawing/2016/SVG/main" xmlns:a16="http://schemas.microsoft.com/office/drawing/2014/main" xmlns:a14="http://schemas.microsoft.com/office/drawing/2010/main" xmlns="">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13_Skilleark 7">
    <p:spTree>
      <p:nvGrpSpPr>
        <p:cNvPr id="1" name=""/>
        <p:cNvGrpSpPr/>
        <p:nvPr/>
      </p:nvGrpSpPr>
      <p:grpSpPr>
        <a:xfrm>
          <a:off x="0" y="0"/>
          <a:ext cx="0" cy="0"/>
          <a:chOff x="0" y="0"/>
          <a:chExt cx="0" cy="0"/>
        </a:xfrm>
      </p:grpSpPr>
      <p:pic>
        <p:nvPicPr>
          <p:cNvPr id="8" name="topplogo" hidden="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919780" y="720090"/>
            <a:ext cx="2552130" cy="498788"/>
          </a:xfrm>
          <a:prstGeom prst="rect">
            <a:avLst/>
          </a:prstGeom>
        </p:spPr>
      </p:pic>
      <p:sp>
        <p:nvSpPr>
          <p:cNvPr id="6" name="Rektangel 5">
            <a:extLst>
              <a:ext uri="{FF2B5EF4-FFF2-40B4-BE49-F238E27FC236}">
                <a16:creationId xmlns:a16="http://schemas.microsoft.com/office/drawing/2014/main" id="{5047CAE5-A228-8542-96AC-C65BFED5334A}"/>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Tittel 1">
            <a:extLst>
              <a:ext uri="{FF2B5EF4-FFF2-40B4-BE49-F238E27FC236}">
                <a16:creationId xmlns:a16="http://schemas.microsoft.com/office/drawing/2014/main" id="{5EA7A7D6-3F70-5142-8729-4F9CE35BD4BE}"/>
              </a:ext>
            </a:extLst>
          </p:cNvPr>
          <p:cNvSpPr>
            <a:spLocks noGrp="1"/>
          </p:cNvSpPr>
          <p:nvPr>
            <p:ph type="ctrTitle"/>
          </p:nvPr>
        </p:nvSpPr>
        <p:spPr>
          <a:xfrm>
            <a:off x="536574" y="1143000"/>
            <a:ext cx="5683251" cy="4806950"/>
          </a:xfrm>
          <a:prstGeom prst="rect">
            <a:avLst/>
          </a:prstGeom>
        </p:spPr>
        <p:txBody>
          <a:bodyPr anchor="ctr" anchorCtr="0">
            <a:noAutofit/>
          </a:bodyPr>
          <a:lstStyle>
            <a:lvl1pPr algn="l">
              <a:defRPr sz="4400" b="1" cap="all" baseline="0">
                <a:solidFill>
                  <a:schemeClr val="accent6"/>
                </a:solidFill>
              </a:defRPr>
            </a:lvl1pPr>
          </a:lstStyle>
          <a:p>
            <a:r>
              <a:rPr lang="en"/>
              <a:t>Click to edit title style</a:t>
            </a:r>
          </a:p>
        </p:txBody>
      </p:sp>
      <p:pic>
        <p:nvPicPr>
          <p:cNvPr id="4" name="Bilde 3">
            <a:extLst>
              <a:ext uri="{FF2B5EF4-FFF2-40B4-BE49-F238E27FC236}">
                <a16:creationId xmlns:a16="http://schemas.microsoft.com/office/drawing/2014/main" id="{62BE4A22-B6AD-4FC1-9625-43ABD6E47F1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64049" y="698531"/>
            <a:ext cx="6402092" cy="5611852"/>
          </a:xfrm>
          <a:prstGeom prst="rect">
            <a:avLst/>
          </a:prstGeom>
        </p:spPr>
      </p:pic>
    </p:spTree>
    <p:extLst>
      <p:ext uri="{BB962C8B-B14F-4D97-AF65-F5344CB8AC3E}">
        <p14:creationId xmlns:p14="http://schemas.microsoft.com/office/powerpoint/2010/main" val="4180760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a14="http://schemas.microsoft.com/office/drawing/2010/main" xmlns="">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14_Skilleark 7">
    <p:spTree>
      <p:nvGrpSpPr>
        <p:cNvPr id="1" name=""/>
        <p:cNvGrpSpPr/>
        <p:nvPr/>
      </p:nvGrpSpPr>
      <p:grpSpPr>
        <a:xfrm>
          <a:off x="0" y="0"/>
          <a:ext cx="0" cy="0"/>
          <a:chOff x="0" y="0"/>
          <a:chExt cx="0" cy="0"/>
        </a:xfrm>
      </p:grpSpPr>
      <p:pic>
        <p:nvPicPr>
          <p:cNvPr id="8" name="topplogo" hidden="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919780" y="720090"/>
            <a:ext cx="2552130" cy="498788"/>
          </a:xfrm>
          <a:prstGeom prst="rect">
            <a:avLst/>
          </a:prstGeom>
        </p:spPr>
      </p:pic>
      <p:sp>
        <p:nvSpPr>
          <p:cNvPr id="6" name="Rektangel 5">
            <a:extLst>
              <a:ext uri="{FF2B5EF4-FFF2-40B4-BE49-F238E27FC236}">
                <a16:creationId xmlns:a16="http://schemas.microsoft.com/office/drawing/2014/main" id="{5047CAE5-A228-8542-96AC-C65BFED5334A}"/>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Tittel 1">
            <a:extLst>
              <a:ext uri="{FF2B5EF4-FFF2-40B4-BE49-F238E27FC236}">
                <a16:creationId xmlns:a16="http://schemas.microsoft.com/office/drawing/2014/main" id="{5EA7A7D6-3F70-5142-8729-4F9CE35BD4BE}"/>
              </a:ext>
            </a:extLst>
          </p:cNvPr>
          <p:cNvSpPr>
            <a:spLocks noGrp="1"/>
          </p:cNvSpPr>
          <p:nvPr>
            <p:ph type="ctrTitle"/>
          </p:nvPr>
        </p:nvSpPr>
        <p:spPr>
          <a:xfrm>
            <a:off x="536574" y="1143000"/>
            <a:ext cx="5683251" cy="4806950"/>
          </a:xfrm>
          <a:prstGeom prst="rect">
            <a:avLst/>
          </a:prstGeom>
        </p:spPr>
        <p:txBody>
          <a:bodyPr anchor="ctr" anchorCtr="0">
            <a:noAutofit/>
          </a:bodyPr>
          <a:lstStyle>
            <a:lvl1pPr algn="l">
              <a:defRPr sz="4400" b="1" cap="all" baseline="0">
                <a:solidFill>
                  <a:schemeClr val="accent6"/>
                </a:solidFill>
              </a:defRPr>
            </a:lvl1pPr>
          </a:lstStyle>
          <a:p>
            <a:r>
              <a:rPr lang="en"/>
              <a:t>Click to edit title style</a:t>
            </a:r>
          </a:p>
        </p:txBody>
      </p:sp>
      <p:pic>
        <p:nvPicPr>
          <p:cNvPr id="3" name="Bilde 2">
            <a:extLst>
              <a:ext uri="{FF2B5EF4-FFF2-40B4-BE49-F238E27FC236}">
                <a16:creationId xmlns:a16="http://schemas.microsoft.com/office/drawing/2014/main" id="{361EA22B-B4C8-43F7-99D4-821F001722F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3704" y="255373"/>
            <a:ext cx="7559984" cy="6614986"/>
          </a:xfrm>
          <a:prstGeom prst="rect">
            <a:avLst/>
          </a:prstGeom>
        </p:spPr>
      </p:pic>
    </p:spTree>
    <p:extLst>
      <p:ext uri="{BB962C8B-B14F-4D97-AF65-F5344CB8AC3E}">
        <p14:creationId xmlns:p14="http://schemas.microsoft.com/office/powerpoint/2010/main" val="1892139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a14="http://schemas.microsoft.com/office/drawing/2010/main" xmlns="">
      <p:transition spd="med">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1_Skilleark 7">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FC9C785B-9292-4BE0-9E39-27A1287CE2E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8" name="topplogo" hidden="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919780" y="720090"/>
            <a:ext cx="2552130" cy="498788"/>
          </a:xfrm>
          <a:prstGeom prst="rect">
            <a:avLst/>
          </a:prstGeom>
        </p:spPr>
      </p:pic>
      <p:sp>
        <p:nvSpPr>
          <p:cNvPr id="7" name="Tittel 1">
            <a:extLst>
              <a:ext uri="{FF2B5EF4-FFF2-40B4-BE49-F238E27FC236}">
                <a16:creationId xmlns:a16="http://schemas.microsoft.com/office/drawing/2014/main" id="{5EA7A7D6-3F70-5142-8729-4F9CE35BD4BE}"/>
              </a:ext>
            </a:extLst>
          </p:cNvPr>
          <p:cNvSpPr>
            <a:spLocks noGrp="1"/>
          </p:cNvSpPr>
          <p:nvPr>
            <p:ph type="ctrTitle"/>
          </p:nvPr>
        </p:nvSpPr>
        <p:spPr>
          <a:xfrm>
            <a:off x="536574" y="1143000"/>
            <a:ext cx="5683251" cy="4806950"/>
          </a:xfrm>
          <a:prstGeom prst="rect">
            <a:avLst/>
          </a:prstGeom>
        </p:spPr>
        <p:txBody>
          <a:bodyPr anchor="ctr" anchorCtr="0">
            <a:noAutofit/>
          </a:bodyPr>
          <a:lstStyle>
            <a:lvl1pPr algn="l">
              <a:defRPr sz="4400" b="1" cap="all" baseline="0">
                <a:solidFill>
                  <a:schemeClr val="bg1"/>
                </a:solidFill>
              </a:defRPr>
            </a:lvl1pPr>
          </a:lstStyle>
          <a:p>
            <a:r>
              <a:rPr lang="en"/>
              <a:t>Click to edit title style</a:t>
            </a:r>
          </a:p>
        </p:txBody>
      </p:sp>
    </p:spTree>
    <p:extLst>
      <p:ext uri="{BB962C8B-B14F-4D97-AF65-F5344CB8AC3E}">
        <p14:creationId xmlns:p14="http://schemas.microsoft.com/office/powerpoint/2010/main" val="3675493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a16="http://schemas.microsoft.com/office/drawing/2014/main" xmlns="">
      <p:transition spd="med">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2_Skilleark 7">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490B0379-688F-4E70-A696-9FA14899D36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8" name="topplogo" hidden="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919780" y="720090"/>
            <a:ext cx="2552130" cy="498788"/>
          </a:xfrm>
          <a:prstGeom prst="rect">
            <a:avLst/>
          </a:prstGeom>
        </p:spPr>
      </p:pic>
      <p:sp>
        <p:nvSpPr>
          <p:cNvPr id="7" name="Tittel 1">
            <a:extLst>
              <a:ext uri="{FF2B5EF4-FFF2-40B4-BE49-F238E27FC236}">
                <a16:creationId xmlns:a16="http://schemas.microsoft.com/office/drawing/2014/main" id="{5EA7A7D6-3F70-5142-8729-4F9CE35BD4BE}"/>
              </a:ext>
            </a:extLst>
          </p:cNvPr>
          <p:cNvSpPr>
            <a:spLocks noGrp="1"/>
          </p:cNvSpPr>
          <p:nvPr>
            <p:ph type="ctrTitle"/>
          </p:nvPr>
        </p:nvSpPr>
        <p:spPr>
          <a:xfrm>
            <a:off x="536574" y="1143000"/>
            <a:ext cx="5683251" cy="4806950"/>
          </a:xfrm>
          <a:prstGeom prst="rect">
            <a:avLst/>
          </a:prstGeom>
        </p:spPr>
        <p:txBody>
          <a:bodyPr anchor="ctr" anchorCtr="0">
            <a:noAutofit/>
          </a:bodyPr>
          <a:lstStyle>
            <a:lvl1pPr algn="l">
              <a:defRPr sz="4400" b="1" cap="all" baseline="0">
                <a:solidFill>
                  <a:schemeClr val="bg1"/>
                </a:solidFill>
              </a:defRPr>
            </a:lvl1pPr>
          </a:lstStyle>
          <a:p>
            <a:r>
              <a:rPr lang="en"/>
              <a:t>Click to edit title style</a:t>
            </a:r>
          </a:p>
        </p:txBody>
      </p:sp>
    </p:spTree>
    <p:extLst>
      <p:ext uri="{BB962C8B-B14F-4D97-AF65-F5344CB8AC3E}">
        <p14:creationId xmlns:p14="http://schemas.microsoft.com/office/powerpoint/2010/main" val="2344693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a16="http://schemas.microsoft.com/office/drawing/2014/main" xmlns="">
      <p:transition spd="med">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3_Skilleark 7">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C0FD7CC5-8B90-40F0-8735-D0A3A680D4F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8" name="topplogo" hidden="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919780" y="720090"/>
            <a:ext cx="2552130" cy="498788"/>
          </a:xfrm>
          <a:prstGeom prst="rect">
            <a:avLst/>
          </a:prstGeom>
        </p:spPr>
      </p:pic>
      <p:sp>
        <p:nvSpPr>
          <p:cNvPr id="7" name="Tittel 1">
            <a:extLst>
              <a:ext uri="{FF2B5EF4-FFF2-40B4-BE49-F238E27FC236}">
                <a16:creationId xmlns:a16="http://schemas.microsoft.com/office/drawing/2014/main" id="{5EA7A7D6-3F70-5142-8729-4F9CE35BD4BE}"/>
              </a:ext>
            </a:extLst>
          </p:cNvPr>
          <p:cNvSpPr>
            <a:spLocks noGrp="1"/>
          </p:cNvSpPr>
          <p:nvPr>
            <p:ph type="ctrTitle"/>
          </p:nvPr>
        </p:nvSpPr>
        <p:spPr>
          <a:xfrm>
            <a:off x="536574" y="1143000"/>
            <a:ext cx="5683251" cy="4806950"/>
          </a:xfrm>
          <a:prstGeom prst="rect">
            <a:avLst/>
          </a:prstGeom>
        </p:spPr>
        <p:txBody>
          <a:bodyPr anchor="ctr" anchorCtr="0">
            <a:noAutofit/>
          </a:bodyPr>
          <a:lstStyle>
            <a:lvl1pPr algn="l">
              <a:defRPr sz="4400" b="1" cap="all" baseline="0">
                <a:solidFill>
                  <a:schemeClr val="bg1"/>
                </a:solidFill>
              </a:defRPr>
            </a:lvl1pPr>
          </a:lstStyle>
          <a:p>
            <a:r>
              <a:rPr lang="en"/>
              <a:t>Click to edit title style</a:t>
            </a:r>
          </a:p>
        </p:txBody>
      </p:sp>
    </p:spTree>
    <p:extLst>
      <p:ext uri="{BB962C8B-B14F-4D97-AF65-F5344CB8AC3E}">
        <p14:creationId xmlns:p14="http://schemas.microsoft.com/office/powerpoint/2010/main" val="53412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a16="http://schemas.microsoft.com/office/drawing/2014/main" xmlns="">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4_Skilleark 7">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53DAF888-1B6E-4DBC-BF0A-3C494541DC5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8" name="topplogo" hidden="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919780" y="720090"/>
            <a:ext cx="2552130" cy="498788"/>
          </a:xfrm>
          <a:prstGeom prst="rect">
            <a:avLst/>
          </a:prstGeom>
        </p:spPr>
      </p:pic>
      <p:sp>
        <p:nvSpPr>
          <p:cNvPr id="7" name="Tittel 1">
            <a:extLst>
              <a:ext uri="{FF2B5EF4-FFF2-40B4-BE49-F238E27FC236}">
                <a16:creationId xmlns:a16="http://schemas.microsoft.com/office/drawing/2014/main" id="{5EA7A7D6-3F70-5142-8729-4F9CE35BD4BE}"/>
              </a:ext>
            </a:extLst>
          </p:cNvPr>
          <p:cNvSpPr>
            <a:spLocks noGrp="1"/>
          </p:cNvSpPr>
          <p:nvPr>
            <p:ph type="ctrTitle"/>
          </p:nvPr>
        </p:nvSpPr>
        <p:spPr>
          <a:xfrm>
            <a:off x="536574" y="1143000"/>
            <a:ext cx="5683251" cy="4806950"/>
          </a:xfrm>
          <a:prstGeom prst="rect">
            <a:avLst/>
          </a:prstGeom>
        </p:spPr>
        <p:txBody>
          <a:bodyPr anchor="ctr" anchorCtr="0">
            <a:noAutofit/>
          </a:bodyPr>
          <a:lstStyle>
            <a:lvl1pPr algn="l">
              <a:defRPr sz="4400" b="1" cap="all" baseline="0">
                <a:solidFill>
                  <a:schemeClr val="bg1"/>
                </a:solidFill>
              </a:defRPr>
            </a:lvl1pPr>
          </a:lstStyle>
          <a:p>
            <a:r>
              <a:rPr lang="en"/>
              <a:t>Click to edit title style</a:t>
            </a:r>
          </a:p>
        </p:txBody>
      </p:sp>
    </p:spTree>
    <p:extLst>
      <p:ext uri="{BB962C8B-B14F-4D97-AF65-F5344CB8AC3E}">
        <p14:creationId xmlns:p14="http://schemas.microsoft.com/office/powerpoint/2010/main" val="47752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a16="http://schemas.microsoft.com/office/drawing/2014/main" xmlns="">
      <p:transitio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5_Skilleark 7">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F62BA8A5-3146-415E-AE15-7DB28B4408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8" name="topplogo" hidden="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919780" y="720090"/>
            <a:ext cx="2552130" cy="498788"/>
          </a:xfrm>
          <a:prstGeom prst="rect">
            <a:avLst/>
          </a:prstGeom>
        </p:spPr>
      </p:pic>
      <p:sp>
        <p:nvSpPr>
          <p:cNvPr id="7" name="Tittel 1">
            <a:extLst>
              <a:ext uri="{FF2B5EF4-FFF2-40B4-BE49-F238E27FC236}">
                <a16:creationId xmlns:a16="http://schemas.microsoft.com/office/drawing/2014/main" id="{5EA7A7D6-3F70-5142-8729-4F9CE35BD4BE}"/>
              </a:ext>
            </a:extLst>
          </p:cNvPr>
          <p:cNvSpPr>
            <a:spLocks noGrp="1"/>
          </p:cNvSpPr>
          <p:nvPr>
            <p:ph type="ctrTitle"/>
          </p:nvPr>
        </p:nvSpPr>
        <p:spPr>
          <a:xfrm>
            <a:off x="536574" y="1143000"/>
            <a:ext cx="5683251" cy="4806950"/>
          </a:xfrm>
          <a:prstGeom prst="rect">
            <a:avLst/>
          </a:prstGeom>
        </p:spPr>
        <p:txBody>
          <a:bodyPr anchor="ctr" anchorCtr="0">
            <a:noAutofit/>
          </a:bodyPr>
          <a:lstStyle>
            <a:lvl1pPr algn="l">
              <a:defRPr sz="4400" b="1" cap="all" baseline="0">
                <a:solidFill>
                  <a:schemeClr val="bg1"/>
                </a:solidFill>
              </a:defRPr>
            </a:lvl1pPr>
          </a:lstStyle>
          <a:p>
            <a:r>
              <a:rPr lang="en"/>
              <a:t>Click to edit title style</a:t>
            </a:r>
          </a:p>
        </p:txBody>
      </p:sp>
    </p:spTree>
    <p:extLst>
      <p:ext uri="{BB962C8B-B14F-4D97-AF65-F5344CB8AC3E}">
        <p14:creationId xmlns:p14="http://schemas.microsoft.com/office/powerpoint/2010/main" val="2206220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a16="http://schemas.microsoft.com/office/drawing/2014/main" xmlns="">
      <p:transitio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6_Skilleark 7">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0004E9F1-B900-420C-8235-422B9E42EF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8" name="topplogo" hidden="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919780" y="720090"/>
            <a:ext cx="2552130" cy="498788"/>
          </a:xfrm>
          <a:prstGeom prst="rect">
            <a:avLst/>
          </a:prstGeom>
        </p:spPr>
      </p:pic>
      <p:sp>
        <p:nvSpPr>
          <p:cNvPr id="7" name="Tittel 1">
            <a:extLst>
              <a:ext uri="{FF2B5EF4-FFF2-40B4-BE49-F238E27FC236}">
                <a16:creationId xmlns:a16="http://schemas.microsoft.com/office/drawing/2014/main" id="{5EA7A7D6-3F70-5142-8729-4F9CE35BD4BE}"/>
              </a:ext>
            </a:extLst>
          </p:cNvPr>
          <p:cNvSpPr>
            <a:spLocks noGrp="1"/>
          </p:cNvSpPr>
          <p:nvPr>
            <p:ph type="ctrTitle"/>
          </p:nvPr>
        </p:nvSpPr>
        <p:spPr>
          <a:xfrm>
            <a:off x="536574" y="1143000"/>
            <a:ext cx="5683251" cy="4806950"/>
          </a:xfrm>
          <a:prstGeom prst="rect">
            <a:avLst/>
          </a:prstGeom>
        </p:spPr>
        <p:txBody>
          <a:bodyPr anchor="ctr" anchorCtr="0">
            <a:noAutofit/>
          </a:bodyPr>
          <a:lstStyle>
            <a:lvl1pPr algn="l">
              <a:defRPr sz="4400" b="1" cap="all" baseline="0">
                <a:solidFill>
                  <a:schemeClr val="bg1"/>
                </a:solidFill>
              </a:defRPr>
            </a:lvl1pPr>
          </a:lstStyle>
          <a:p>
            <a:r>
              <a:rPr lang="en"/>
              <a:t>Click to edit title style</a:t>
            </a:r>
          </a:p>
        </p:txBody>
      </p:sp>
    </p:spTree>
    <p:extLst>
      <p:ext uri="{BB962C8B-B14F-4D97-AF65-F5344CB8AC3E}">
        <p14:creationId xmlns:p14="http://schemas.microsoft.com/office/powerpoint/2010/main" val="1671339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a16="http://schemas.microsoft.com/office/drawing/2014/main"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End slide grey">
    <p:bg>
      <p:bgPr>
        <a:solidFill>
          <a:schemeClr val="bg2"/>
        </a:solidFill>
        <a:effectLst/>
      </p:bgPr>
    </p:bg>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B44A14AB-880C-C0AF-36DD-BA4EA21C0C0F}"/>
              </a:ext>
            </a:extLst>
          </p:cNvPr>
          <p:cNvSpPr>
            <a:spLocks noGrp="1"/>
          </p:cNvSpPr>
          <p:nvPr>
            <p:ph type="dt" sz="half" idx="10"/>
          </p:nvPr>
        </p:nvSpPr>
        <p:spPr>
          <a:xfrm>
            <a:off x="0" y="6858000"/>
            <a:ext cx="0" cy="0"/>
          </a:xfrm>
        </p:spPr>
        <p:txBody>
          <a:bodyPr/>
          <a:lstStyle>
            <a:lvl1pPr>
              <a:defRPr>
                <a:noFill/>
              </a:defRPr>
            </a:lvl1pPr>
          </a:lstStyle>
          <a:p>
            <a:fld id="{CBBEFB6D-D762-4855-8CF1-CC9110C6DCA4}" type="datetime4">
              <a:rPr lang="en-GB" smtClean="0"/>
              <a:pPr/>
              <a:t>07 October 2025</a:t>
            </a:fld>
            <a:endParaRPr lang="en-GB"/>
          </a:p>
        </p:txBody>
      </p:sp>
      <p:sp>
        <p:nvSpPr>
          <p:cNvPr id="4" name="Footer Placeholder 3" hidden="1">
            <a:extLst>
              <a:ext uri="{FF2B5EF4-FFF2-40B4-BE49-F238E27FC236}">
                <a16:creationId xmlns:a16="http://schemas.microsoft.com/office/drawing/2014/main" id="{1397F948-7505-A924-641B-7AC96EDF7D0C}"/>
              </a:ext>
            </a:extLst>
          </p:cNvPr>
          <p:cNvSpPr>
            <a:spLocks noGrp="1"/>
          </p:cNvSpPr>
          <p:nvPr>
            <p:ph type="ftr" sz="quarter" idx="11"/>
          </p:nvPr>
        </p:nvSpPr>
        <p:spPr>
          <a:xfrm>
            <a:off x="0" y="6858000"/>
            <a:ext cx="0" cy="0"/>
          </a:xfrm>
        </p:spPr>
        <p:txBody>
          <a:bodyPr/>
          <a:lstStyle>
            <a:lvl1pPr>
              <a:defRPr>
                <a:noFill/>
              </a:defRPr>
            </a:lvl1pPr>
          </a:lstStyle>
          <a:p>
            <a:endParaRPr lang="en-GB"/>
          </a:p>
        </p:txBody>
      </p:sp>
      <p:sp>
        <p:nvSpPr>
          <p:cNvPr id="5" name="Slide Number Placeholder 4" hidden="1">
            <a:extLst>
              <a:ext uri="{FF2B5EF4-FFF2-40B4-BE49-F238E27FC236}">
                <a16:creationId xmlns:a16="http://schemas.microsoft.com/office/drawing/2014/main" id="{EAF0D834-1D12-D29A-F882-AB7B33C078EF}"/>
              </a:ext>
            </a:extLst>
          </p:cNvPr>
          <p:cNvSpPr>
            <a:spLocks noGrp="1"/>
          </p:cNvSpPr>
          <p:nvPr>
            <p:ph type="sldNum" sz="quarter" idx="12"/>
          </p:nvPr>
        </p:nvSpPr>
        <p:spPr/>
        <p:txBody>
          <a:bodyPr/>
          <a:lstStyle/>
          <a:p>
            <a:fld id="{23AA811B-2EBD-4900-905E-5BE206449611}" type="slidenum">
              <a:rPr lang="en-GB" smtClean="0"/>
              <a:pPr/>
              <a:t>‹nr.›</a:t>
            </a:fld>
            <a:endParaRPr lang="en-GB"/>
          </a:p>
        </p:txBody>
      </p:sp>
      <p:pic>
        <p:nvPicPr>
          <p:cNvPr id="7" name="Graphic 6">
            <a:extLst>
              <a:ext uri="{FF2B5EF4-FFF2-40B4-BE49-F238E27FC236}">
                <a16:creationId xmlns:a16="http://schemas.microsoft.com/office/drawing/2014/main" id="{C052FA3F-3481-1285-14D4-406A5DF3DD0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D402B90-58E3-4C8B-A645-4C539A49871B}"/>
              </a:ext>
            </a:extLst>
          </p:cNvPr>
          <p:cNvSpPr>
            <a:spLocks noGrp="1"/>
          </p:cNvSpPr>
          <p:nvPr>
            <p:ph type="title" hasCustomPrompt="1"/>
          </p:nvPr>
        </p:nvSpPr>
        <p:spPr>
          <a:xfrm>
            <a:off x="2070000" y="1763713"/>
            <a:ext cx="3333600" cy="1647213"/>
          </a:xfrm>
        </p:spPr>
        <p:txBody>
          <a:bodyPr anchor="b" anchorCtr="0"/>
          <a:lstStyle>
            <a:lvl1pPr algn="l">
              <a:defRPr/>
            </a:lvl1pPr>
          </a:lstStyle>
          <a:p>
            <a:r>
              <a:rPr lang="en-GB"/>
              <a:t>Click to add Thank you</a:t>
            </a:r>
          </a:p>
        </p:txBody>
      </p:sp>
      <p:sp>
        <p:nvSpPr>
          <p:cNvPr id="10" name="Pladsholder til tekst 9">
            <a:extLst>
              <a:ext uri="{FF2B5EF4-FFF2-40B4-BE49-F238E27FC236}">
                <a16:creationId xmlns:a16="http://schemas.microsoft.com/office/drawing/2014/main" id="{330FA54B-9F84-AF61-8F89-65F90F94F183}"/>
              </a:ext>
            </a:extLst>
          </p:cNvPr>
          <p:cNvSpPr>
            <a:spLocks noGrp="1"/>
          </p:cNvSpPr>
          <p:nvPr>
            <p:ph type="body" sz="quarter" idx="13" hasCustomPrompt="1"/>
          </p:nvPr>
        </p:nvSpPr>
        <p:spPr>
          <a:xfrm>
            <a:off x="2070000" y="3474216"/>
            <a:ext cx="3333600" cy="1647213"/>
          </a:xfrm>
        </p:spPr>
        <p:txBody>
          <a:bodyPr/>
          <a:lstStyle>
            <a:lvl1pPr marL="0" indent="0" algn="l">
              <a:buFontTx/>
              <a:buNone/>
              <a:defRPr sz="1800" b="0">
                <a:solidFill>
                  <a:schemeClr val="tx1"/>
                </a:solidFill>
              </a:defRPr>
            </a:lvl1pPr>
            <a:lvl2pPr marL="180000" indent="0" algn="ctr">
              <a:buFontTx/>
              <a:buNone/>
              <a:defRPr sz="1800" b="0">
                <a:solidFill>
                  <a:srgbClr val="FF0000"/>
                </a:solidFill>
              </a:defRPr>
            </a:lvl2pPr>
            <a:lvl3pPr marL="360000" indent="0" algn="ctr">
              <a:buFontTx/>
              <a:buNone/>
              <a:defRPr sz="1800" b="0">
                <a:solidFill>
                  <a:srgbClr val="FF0000"/>
                </a:solidFill>
              </a:defRPr>
            </a:lvl3pPr>
            <a:lvl4pPr algn="ctr">
              <a:buFontTx/>
              <a:buNone/>
              <a:defRPr sz="1800" b="0">
                <a:solidFill>
                  <a:srgbClr val="FF0000"/>
                </a:solidFill>
              </a:defRPr>
            </a:lvl4pPr>
            <a:lvl5pPr algn="ctr">
              <a:buFontTx/>
              <a:buNone/>
              <a:defRPr sz="1800" b="0">
                <a:solidFill>
                  <a:srgbClr val="FF0000"/>
                </a:solidFill>
              </a:defRPr>
            </a:lvl5pPr>
            <a:lvl6pPr marL="0" indent="0" algn="ctr">
              <a:buFontTx/>
              <a:buNone/>
              <a:defRPr sz="1800" b="0">
                <a:solidFill>
                  <a:srgbClr val="FF0000"/>
                </a:solidFill>
              </a:defRPr>
            </a:lvl6pPr>
            <a:lvl7pPr algn="ctr">
              <a:buFontTx/>
              <a:buNone/>
              <a:defRPr sz="1800" b="0">
                <a:solidFill>
                  <a:srgbClr val="FF0000"/>
                </a:solidFill>
              </a:defRPr>
            </a:lvl7pPr>
            <a:lvl8pPr algn="ctr">
              <a:buFontTx/>
              <a:buNone/>
              <a:defRPr sz="1800" b="0">
                <a:solidFill>
                  <a:srgbClr val="FF0000"/>
                </a:solidFill>
              </a:defRPr>
            </a:lvl8pPr>
            <a:lvl9pPr algn="ctr">
              <a:buFontTx/>
              <a:buNone/>
              <a:defRPr sz="1800" b="0">
                <a:solidFill>
                  <a:srgbClr val="FF0000"/>
                </a:solidFill>
              </a:defRPr>
            </a:lvl9pPr>
          </a:lstStyle>
          <a:p>
            <a:pPr lvl="0"/>
            <a:r>
              <a:rPr lang="en-GB"/>
              <a:t>Click to add eu.2025.dk</a:t>
            </a:r>
          </a:p>
        </p:txBody>
      </p:sp>
    </p:spTree>
    <p:extLst>
      <p:ext uri="{BB962C8B-B14F-4D97-AF65-F5344CB8AC3E}">
        <p14:creationId xmlns:p14="http://schemas.microsoft.com/office/powerpoint/2010/main" val="57126858"/>
      </p:ext>
    </p:extLst>
  </p:cSld>
  <p:clrMapOvr>
    <a:overrideClrMapping bg1="lt1" tx1="dk1" bg2="lt2" tx2="dk2" accent1="accent1" accent2="accent2" accent3="accent3" accent4="accent4" accent5="accent5" accent6="accent6" hlink="hlink" folHlink="folHlink"/>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7_Skilleark 7">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DB32BACC-57B2-461A-B8FC-ADE80343BC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8" name="topplogo" hidden="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919780" y="720090"/>
            <a:ext cx="2552130" cy="498788"/>
          </a:xfrm>
          <a:prstGeom prst="rect">
            <a:avLst/>
          </a:prstGeom>
        </p:spPr>
      </p:pic>
      <p:sp>
        <p:nvSpPr>
          <p:cNvPr id="7" name="Tittel 1">
            <a:extLst>
              <a:ext uri="{FF2B5EF4-FFF2-40B4-BE49-F238E27FC236}">
                <a16:creationId xmlns:a16="http://schemas.microsoft.com/office/drawing/2014/main" id="{5EA7A7D6-3F70-5142-8729-4F9CE35BD4BE}"/>
              </a:ext>
            </a:extLst>
          </p:cNvPr>
          <p:cNvSpPr>
            <a:spLocks noGrp="1"/>
          </p:cNvSpPr>
          <p:nvPr>
            <p:ph type="ctrTitle"/>
          </p:nvPr>
        </p:nvSpPr>
        <p:spPr>
          <a:xfrm>
            <a:off x="536574" y="1143000"/>
            <a:ext cx="5683251" cy="4806950"/>
          </a:xfrm>
          <a:prstGeom prst="rect">
            <a:avLst/>
          </a:prstGeom>
        </p:spPr>
        <p:txBody>
          <a:bodyPr anchor="ctr" anchorCtr="0">
            <a:noAutofit/>
          </a:bodyPr>
          <a:lstStyle>
            <a:lvl1pPr algn="l">
              <a:defRPr sz="4400" b="1" cap="all" baseline="0">
                <a:solidFill>
                  <a:schemeClr val="bg1"/>
                </a:solidFill>
              </a:defRPr>
            </a:lvl1pPr>
          </a:lstStyle>
          <a:p>
            <a:r>
              <a:rPr lang="en"/>
              <a:t>Click to edit title style</a:t>
            </a:r>
          </a:p>
        </p:txBody>
      </p:sp>
    </p:spTree>
    <p:extLst>
      <p:ext uri="{BB962C8B-B14F-4D97-AF65-F5344CB8AC3E}">
        <p14:creationId xmlns:p14="http://schemas.microsoft.com/office/powerpoint/2010/main" val="3364802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a16="http://schemas.microsoft.com/office/drawing/2014/main" xmlns="">
      <p:transition spd="med">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8_Skilleark 7">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CFF39C27-CE4B-4CE2-B6F4-75ECE47AB3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8" name="topplogo" hidden="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919780" y="720090"/>
            <a:ext cx="2552130" cy="498788"/>
          </a:xfrm>
          <a:prstGeom prst="rect">
            <a:avLst/>
          </a:prstGeom>
        </p:spPr>
      </p:pic>
      <p:sp>
        <p:nvSpPr>
          <p:cNvPr id="7" name="Tittel 1">
            <a:extLst>
              <a:ext uri="{FF2B5EF4-FFF2-40B4-BE49-F238E27FC236}">
                <a16:creationId xmlns:a16="http://schemas.microsoft.com/office/drawing/2014/main" id="{5EA7A7D6-3F70-5142-8729-4F9CE35BD4BE}"/>
              </a:ext>
            </a:extLst>
          </p:cNvPr>
          <p:cNvSpPr>
            <a:spLocks noGrp="1"/>
          </p:cNvSpPr>
          <p:nvPr>
            <p:ph type="ctrTitle"/>
          </p:nvPr>
        </p:nvSpPr>
        <p:spPr>
          <a:xfrm>
            <a:off x="536574" y="1143000"/>
            <a:ext cx="5683251" cy="4806950"/>
          </a:xfrm>
          <a:prstGeom prst="rect">
            <a:avLst/>
          </a:prstGeom>
        </p:spPr>
        <p:txBody>
          <a:bodyPr anchor="ctr" anchorCtr="0">
            <a:noAutofit/>
          </a:bodyPr>
          <a:lstStyle>
            <a:lvl1pPr algn="l">
              <a:defRPr sz="4400" b="1" cap="all" baseline="0">
                <a:solidFill>
                  <a:schemeClr val="bg1"/>
                </a:solidFill>
              </a:defRPr>
            </a:lvl1pPr>
          </a:lstStyle>
          <a:p>
            <a:r>
              <a:rPr lang="en"/>
              <a:t>Click to edit title style</a:t>
            </a:r>
          </a:p>
        </p:txBody>
      </p:sp>
    </p:spTree>
    <p:extLst>
      <p:ext uri="{BB962C8B-B14F-4D97-AF65-F5344CB8AC3E}">
        <p14:creationId xmlns:p14="http://schemas.microsoft.com/office/powerpoint/2010/main" val="95020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a16="http://schemas.microsoft.com/office/drawing/2014/main" xmlns="">
      <p:transition spd="med">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9_Skilleark 7">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6B91BA4A-1CFD-4926-B729-794A6E13359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8" name="topplogo" hidden="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919780" y="720090"/>
            <a:ext cx="2552130" cy="498788"/>
          </a:xfrm>
          <a:prstGeom prst="rect">
            <a:avLst/>
          </a:prstGeom>
        </p:spPr>
      </p:pic>
      <p:sp>
        <p:nvSpPr>
          <p:cNvPr id="7" name="Tittel 1">
            <a:extLst>
              <a:ext uri="{FF2B5EF4-FFF2-40B4-BE49-F238E27FC236}">
                <a16:creationId xmlns:a16="http://schemas.microsoft.com/office/drawing/2014/main" id="{5EA7A7D6-3F70-5142-8729-4F9CE35BD4BE}"/>
              </a:ext>
            </a:extLst>
          </p:cNvPr>
          <p:cNvSpPr>
            <a:spLocks noGrp="1"/>
          </p:cNvSpPr>
          <p:nvPr>
            <p:ph type="ctrTitle"/>
          </p:nvPr>
        </p:nvSpPr>
        <p:spPr>
          <a:xfrm>
            <a:off x="536574" y="1143000"/>
            <a:ext cx="5683251" cy="4806950"/>
          </a:xfrm>
          <a:prstGeom prst="rect">
            <a:avLst/>
          </a:prstGeom>
        </p:spPr>
        <p:txBody>
          <a:bodyPr anchor="ctr" anchorCtr="0">
            <a:noAutofit/>
          </a:bodyPr>
          <a:lstStyle>
            <a:lvl1pPr algn="l">
              <a:defRPr sz="4400" b="1" cap="all" baseline="0">
                <a:solidFill>
                  <a:schemeClr val="bg1"/>
                </a:solidFill>
              </a:defRPr>
            </a:lvl1pPr>
          </a:lstStyle>
          <a:p>
            <a:r>
              <a:rPr lang="en"/>
              <a:t>Click to edit title style</a:t>
            </a:r>
          </a:p>
        </p:txBody>
      </p:sp>
    </p:spTree>
    <p:extLst>
      <p:ext uri="{BB962C8B-B14F-4D97-AF65-F5344CB8AC3E}">
        <p14:creationId xmlns:p14="http://schemas.microsoft.com/office/powerpoint/2010/main" val="152297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a16="http://schemas.microsoft.com/office/drawing/2014/main" xmlns="">
      <p:transition spd="med">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10_Skilleark 7">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88D3EB75-2D50-455A-B761-0DD2573ABF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8" name="topplogo" hidden="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919780" y="720090"/>
            <a:ext cx="2552130" cy="498788"/>
          </a:xfrm>
          <a:prstGeom prst="rect">
            <a:avLst/>
          </a:prstGeom>
        </p:spPr>
      </p:pic>
      <p:sp>
        <p:nvSpPr>
          <p:cNvPr id="7" name="Tittel 1">
            <a:extLst>
              <a:ext uri="{FF2B5EF4-FFF2-40B4-BE49-F238E27FC236}">
                <a16:creationId xmlns:a16="http://schemas.microsoft.com/office/drawing/2014/main" id="{5EA7A7D6-3F70-5142-8729-4F9CE35BD4BE}"/>
              </a:ext>
            </a:extLst>
          </p:cNvPr>
          <p:cNvSpPr>
            <a:spLocks noGrp="1"/>
          </p:cNvSpPr>
          <p:nvPr>
            <p:ph type="ctrTitle"/>
          </p:nvPr>
        </p:nvSpPr>
        <p:spPr>
          <a:xfrm>
            <a:off x="536574" y="1143000"/>
            <a:ext cx="5683251" cy="4806950"/>
          </a:xfrm>
          <a:prstGeom prst="rect">
            <a:avLst/>
          </a:prstGeom>
        </p:spPr>
        <p:txBody>
          <a:bodyPr anchor="ctr" anchorCtr="0">
            <a:noAutofit/>
          </a:bodyPr>
          <a:lstStyle>
            <a:lvl1pPr algn="l">
              <a:defRPr sz="4400" b="1" cap="all" baseline="0">
                <a:solidFill>
                  <a:schemeClr val="bg1"/>
                </a:solidFill>
              </a:defRPr>
            </a:lvl1pPr>
          </a:lstStyle>
          <a:p>
            <a:r>
              <a:rPr lang="en"/>
              <a:t>Click to edit title style</a:t>
            </a:r>
          </a:p>
        </p:txBody>
      </p:sp>
    </p:spTree>
    <p:extLst>
      <p:ext uri="{BB962C8B-B14F-4D97-AF65-F5344CB8AC3E}">
        <p14:creationId xmlns:p14="http://schemas.microsoft.com/office/powerpoint/2010/main" val="3568714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a16="http://schemas.microsoft.com/office/drawing/2014/main" xmlns="">
      <p:transition spd="med">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11_Skilleark 7">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86E5751D-6E83-4D37-9592-F6FEC43524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8" name="topplogo" hidden="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919780" y="720090"/>
            <a:ext cx="2552130" cy="498788"/>
          </a:xfrm>
          <a:prstGeom prst="rect">
            <a:avLst/>
          </a:prstGeom>
        </p:spPr>
      </p:pic>
      <p:sp>
        <p:nvSpPr>
          <p:cNvPr id="7" name="Tittel 1">
            <a:extLst>
              <a:ext uri="{FF2B5EF4-FFF2-40B4-BE49-F238E27FC236}">
                <a16:creationId xmlns:a16="http://schemas.microsoft.com/office/drawing/2014/main" id="{5EA7A7D6-3F70-5142-8729-4F9CE35BD4BE}"/>
              </a:ext>
            </a:extLst>
          </p:cNvPr>
          <p:cNvSpPr>
            <a:spLocks noGrp="1"/>
          </p:cNvSpPr>
          <p:nvPr>
            <p:ph type="ctrTitle"/>
          </p:nvPr>
        </p:nvSpPr>
        <p:spPr>
          <a:xfrm>
            <a:off x="536574" y="1143000"/>
            <a:ext cx="5683251" cy="4806950"/>
          </a:xfrm>
          <a:prstGeom prst="rect">
            <a:avLst/>
          </a:prstGeom>
        </p:spPr>
        <p:txBody>
          <a:bodyPr anchor="ctr" anchorCtr="0">
            <a:noAutofit/>
          </a:bodyPr>
          <a:lstStyle>
            <a:lvl1pPr algn="l">
              <a:defRPr sz="4400" b="1" cap="all" baseline="0">
                <a:solidFill>
                  <a:schemeClr val="bg1"/>
                </a:solidFill>
              </a:defRPr>
            </a:lvl1pPr>
          </a:lstStyle>
          <a:p>
            <a:r>
              <a:rPr lang="en"/>
              <a:t>Click to edit title style</a:t>
            </a:r>
          </a:p>
        </p:txBody>
      </p:sp>
    </p:spTree>
    <p:extLst>
      <p:ext uri="{BB962C8B-B14F-4D97-AF65-F5344CB8AC3E}">
        <p14:creationId xmlns:p14="http://schemas.microsoft.com/office/powerpoint/2010/main" val="468697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a16="http://schemas.microsoft.com/office/drawing/2014/main" xmlns="">
      <p:transition spd="med">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12_Skilleark 7">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FD1FDE68-DCE8-4552-91E8-5AA25A19D36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8" name="topplogo" hidden="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919780" y="720090"/>
            <a:ext cx="2552130" cy="498788"/>
          </a:xfrm>
          <a:prstGeom prst="rect">
            <a:avLst/>
          </a:prstGeom>
        </p:spPr>
      </p:pic>
      <p:sp>
        <p:nvSpPr>
          <p:cNvPr id="7" name="Tittel 1">
            <a:extLst>
              <a:ext uri="{FF2B5EF4-FFF2-40B4-BE49-F238E27FC236}">
                <a16:creationId xmlns:a16="http://schemas.microsoft.com/office/drawing/2014/main" id="{5EA7A7D6-3F70-5142-8729-4F9CE35BD4BE}"/>
              </a:ext>
            </a:extLst>
          </p:cNvPr>
          <p:cNvSpPr>
            <a:spLocks noGrp="1"/>
          </p:cNvSpPr>
          <p:nvPr>
            <p:ph type="ctrTitle"/>
          </p:nvPr>
        </p:nvSpPr>
        <p:spPr>
          <a:xfrm>
            <a:off x="536574" y="1143000"/>
            <a:ext cx="5683251" cy="4806950"/>
          </a:xfrm>
          <a:prstGeom prst="rect">
            <a:avLst/>
          </a:prstGeom>
        </p:spPr>
        <p:txBody>
          <a:bodyPr anchor="ctr" anchorCtr="0">
            <a:noAutofit/>
          </a:bodyPr>
          <a:lstStyle>
            <a:lvl1pPr algn="l">
              <a:defRPr sz="4400" b="1" cap="all" baseline="0">
                <a:solidFill>
                  <a:schemeClr val="bg1"/>
                </a:solidFill>
              </a:defRPr>
            </a:lvl1pPr>
          </a:lstStyle>
          <a:p>
            <a:r>
              <a:rPr lang="en"/>
              <a:t>Click to edit title style</a:t>
            </a:r>
          </a:p>
        </p:txBody>
      </p:sp>
    </p:spTree>
    <p:extLst>
      <p:ext uri="{BB962C8B-B14F-4D97-AF65-F5344CB8AC3E}">
        <p14:creationId xmlns:p14="http://schemas.microsoft.com/office/powerpoint/2010/main" val="1592249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a16="http://schemas.microsoft.com/office/drawing/2014/main" xmlns="">
      <p:transition spd="med">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Helside bilde">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3B49889F-4FD6-FF47-9C0D-8696C4F10B88}" type="datetime1">
              <a:rPr lang="nb-NO" smtClean="0"/>
              <a:t>07.10.2025</a:t>
            </a:fld>
            <a:endParaRPr lang="nb-NO"/>
          </a:p>
        </p:txBody>
      </p:sp>
      <p:sp>
        <p:nvSpPr>
          <p:cNvPr id="3" name="Plassholder for bunntekst 2"/>
          <p:cNvSpPr>
            <a:spLocks noGrp="1"/>
          </p:cNvSpPr>
          <p:nvPr>
            <p:ph type="ftr" sz="quarter" idx="11"/>
          </p:nvPr>
        </p:nvSpPr>
        <p:spPr/>
        <p:txBody>
          <a:bodyPr/>
          <a:lstStyle/>
          <a:p>
            <a:r>
              <a:rPr lang="en"/>
              <a:t>Text</a:t>
            </a:r>
          </a:p>
        </p:txBody>
      </p:sp>
      <p:sp>
        <p:nvSpPr>
          <p:cNvPr id="4" name="Plassholder for lysbildenummer 3"/>
          <p:cNvSpPr>
            <a:spLocks noGrp="1"/>
          </p:cNvSpPr>
          <p:nvPr>
            <p:ph type="sldNum" sz="quarter" idx="12"/>
          </p:nvPr>
        </p:nvSpPr>
        <p:spPr/>
        <p:txBody>
          <a:bodyPr/>
          <a:lstStyle/>
          <a:p>
            <a:fld id="{5751DFAA-887F-4071-8EAD-E8CA316FCF06}" type="slidenum">
              <a:rPr lang="nb-NO" smtClean="0"/>
              <a:t>‹nr.›</a:t>
            </a:fld>
            <a:endParaRPr lang="nb-NO"/>
          </a:p>
        </p:txBody>
      </p:sp>
      <p:sp>
        <p:nvSpPr>
          <p:cNvPr id="8" name="Plassholder for bilde 7">
            <a:extLst>
              <a:ext uri="{FF2B5EF4-FFF2-40B4-BE49-F238E27FC236}">
                <a16:creationId xmlns:a16="http://schemas.microsoft.com/office/drawing/2014/main" id="{07899086-4487-B847-AE96-5F4058E43574}"/>
              </a:ext>
            </a:extLst>
          </p:cNvPr>
          <p:cNvSpPr>
            <a:spLocks noGrp="1"/>
          </p:cNvSpPr>
          <p:nvPr>
            <p:ph type="pic" sz="quarter" idx="13" hasCustomPrompt="1"/>
          </p:nvPr>
        </p:nvSpPr>
        <p:spPr>
          <a:xfrm>
            <a:off x="0" y="0"/>
            <a:ext cx="12192000" cy="6858000"/>
          </a:xfrm>
          <a:pattFill prst="pct20">
            <a:fgClr>
              <a:schemeClr val="bg2"/>
            </a:fgClr>
            <a:bgClr>
              <a:schemeClr val="bg1"/>
            </a:bgClr>
          </a:pattFill>
        </p:spPr>
        <p:txBody>
          <a:bodyPr bIns="900000" anchor="ctr">
            <a:normAutofit/>
          </a:bodyPr>
          <a:lstStyle>
            <a:lvl1pPr marL="0" indent="0" algn="ctr">
              <a:buNone/>
              <a:defRPr sz="1800"/>
            </a:lvl1pPr>
          </a:lstStyle>
          <a:p>
            <a:r>
              <a:rPr lang="en"/>
              <a:t>Click the image icon </a:t>
            </a:r>
            <a:br>
              <a:rPr lang="nb-NO"/>
            </a:br>
            <a:r>
              <a:rPr lang="en"/>
              <a:t>to place an image</a:t>
            </a:r>
          </a:p>
        </p:txBody>
      </p:sp>
    </p:spTree>
    <p:extLst>
      <p:ext uri="{BB962C8B-B14F-4D97-AF65-F5344CB8AC3E}">
        <p14:creationId xmlns:p14="http://schemas.microsoft.com/office/powerpoint/2010/main" val="818538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Helside 2 bilder">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49FA44AC-9971-CE4D-A74E-A52F9A049E0D}" type="datetime1">
              <a:rPr lang="nb-NO" smtClean="0"/>
              <a:t>07.10.2025</a:t>
            </a:fld>
            <a:endParaRPr lang="nb-NO"/>
          </a:p>
        </p:txBody>
      </p:sp>
      <p:sp>
        <p:nvSpPr>
          <p:cNvPr id="3" name="Plassholder for bunntekst 2"/>
          <p:cNvSpPr>
            <a:spLocks noGrp="1"/>
          </p:cNvSpPr>
          <p:nvPr>
            <p:ph type="ftr" sz="quarter" idx="11"/>
          </p:nvPr>
        </p:nvSpPr>
        <p:spPr/>
        <p:txBody>
          <a:bodyPr/>
          <a:lstStyle/>
          <a:p>
            <a:r>
              <a:rPr lang="en"/>
              <a:t>Text</a:t>
            </a:r>
          </a:p>
        </p:txBody>
      </p:sp>
      <p:sp>
        <p:nvSpPr>
          <p:cNvPr id="4" name="Plassholder for lysbildenummer 3"/>
          <p:cNvSpPr>
            <a:spLocks noGrp="1"/>
          </p:cNvSpPr>
          <p:nvPr>
            <p:ph type="sldNum" sz="quarter" idx="12"/>
          </p:nvPr>
        </p:nvSpPr>
        <p:spPr/>
        <p:txBody>
          <a:bodyPr/>
          <a:lstStyle/>
          <a:p>
            <a:fld id="{5751DFAA-887F-4071-8EAD-E8CA316FCF06}" type="slidenum">
              <a:rPr lang="nb-NO" smtClean="0"/>
              <a:t>‹nr.›</a:t>
            </a:fld>
            <a:endParaRPr lang="nb-NO"/>
          </a:p>
        </p:txBody>
      </p:sp>
      <p:sp>
        <p:nvSpPr>
          <p:cNvPr id="8" name="Plassholder for bilde 7">
            <a:extLst>
              <a:ext uri="{FF2B5EF4-FFF2-40B4-BE49-F238E27FC236}">
                <a16:creationId xmlns:a16="http://schemas.microsoft.com/office/drawing/2014/main" id="{07899086-4487-B847-AE96-5F4058E43574}"/>
              </a:ext>
            </a:extLst>
          </p:cNvPr>
          <p:cNvSpPr>
            <a:spLocks noGrp="1"/>
          </p:cNvSpPr>
          <p:nvPr>
            <p:ph type="pic" sz="quarter" idx="13" hasCustomPrompt="1"/>
          </p:nvPr>
        </p:nvSpPr>
        <p:spPr>
          <a:xfrm>
            <a:off x="0" y="0"/>
            <a:ext cx="6096000" cy="6858000"/>
          </a:xfrm>
          <a:pattFill prst="pct20">
            <a:fgClr>
              <a:schemeClr val="bg2"/>
            </a:fgClr>
            <a:bgClr>
              <a:schemeClr val="bg1"/>
            </a:bgClr>
          </a:pattFill>
        </p:spPr>
        <p:txBody>
          <a:bodyPr bIns="900000" anchor="ctr">
            <a:normAutofit/>
          </a:bodyPr>
          <a:lstStyle>
            <a:lvl1pPr marL="0" indent="0" algn="ctr">
              <a:buNone/>
              <a:defRPr sz="1800"/>
            </a:lvl1pPr>
          </a:lstStyle>
          <a:p>
            <a:r>
              <a:rPr lang="en"/>
              <a:t>Click the image icon </a:t>
            </a:r>
            <a:br>
              <a:rPr lang="nb-NO"/>
            </a:br>
            <a:r>
              <a:rPr lang="en"/>
              <a:t>to place an image</a:t>
            </a:r>
          </a:p>
        </p:txBody>
      </p:sp>
      <p:sp>
        <p:nvSpPr>
          <p:cNvPr id="6" name="Plassholder for bilde 7">
            <a:extLst>
              <a:ext uri="{FF2B5EF4-FFF2-40B4-BE49-F238E27FC236}">
                <a16:creationId xmlns:a16="http://schemas.microsoft.com/office/drawing/2014/main" id="{53BC9DDF-E16E-2340-8B9C-18EDE0B08DB3}"/>
              </a:ext>
            </a:extLst>
          </p:cNvPr>
          <p:cNvSpPr>
            <a:spLocks noGrp="1"/>
          </p:cNvSpPr>
          <p:nvPr>
            <p:ph type="pic" sz="quarter" idx="14" hasCustomPrompt="1"/>
          </p:nvPr>
        </p:nvSpPr>
        <p:spPr>
          <a:xfrm>
            <a:off x="6096000" y="0"/>
            <a:ext cx="6096000" cy="6858000"/>
          </a:xfrm>
          <a:pattFill prst="pct20">
            <a:fgClr>
              <a:schemeClr val="bg2"/>
            </a:fgClr>
            <a:bgClr>
              <a:schemeClr val="bg1"/>
            </a:bgClr>
          </a:pattFill>
        </p:spPr>
        <p:txBody>
          <a:bodyPr bIns="900000" anchor="ctr">
            <a:normAutofit/>
          </a:bodyPr>
          <a:lstStyle>
            <a:lvl1pPr marL="0" indent="0" algn="ctr">
              <a:buNone/>
              <a:defRPr sz="1800"/>
            </a:lvl1pPr>
          </a:lstStyle>
          <a:p>
            <a:r>
              <a:rPr lang="en"/>
              <a:t>Click the image icon </a:t>
            </a:r>
            <a:br>
              <a:rPr lang="nb-NO"/>
            </a:br>
            <a:r>
              <a:rPr lang="en"/>
              <a:t>to place an image</a:t>
            </a:r>
          </a:p>
        </p:txBody>
      </p:sp>
    </p:spTree>
    <p:extLst>
      <p:ext uri="{BB962C8B-B14F-4D97-AF65-F5344CB8AC3E}">
        <p14:creationId xmlns:p14="http://schemas.microsoft.com/office/powerpoint/2010/main" val="2277565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Helside 3 bilder">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B91AF2B2-3904-434B-8FB4-A8C95A987E46}" type="datetime1">
              <a:rPr lang="nb-NO" smtClean="0"/>
              <a:t>07.10.2025</a:t>
            </a:fld>
            <a:endParaRPr lang="nb-NO"/>
          </a:p>
        </p:txBody>
      </p:sp>
      <p:sp>
        <p:nvSpPr>
          <p:cNvPr id="3" name="Plassholder for bunntekst 2"/>
          <p:cNvSpPr>
            <a:spLocks noGrp="1"/>
          </p:cNvSpPr>
          <p:nvPr>
            <p:ph type="ftr" sz="quarter" idx="11"/>
          </p:nvPr>
        </p:nvSpPr>
        <p:spPr/>
        <p:txBody>
          <a:bodyPr/>
          <a:lstStyle/>
          <a:p>
            <a:r>
              <a:rPr lang="en"/>
              <a:t>Text</a:t>
            </a:r>
          </a:p>
        </p:txBody>
      </p:sp>
      <p:sp>
        <p:nvSpPr>
          <p:cNvPr id="4" name="Plassholder for lysbildenummer 3"/>
          <p:cNvSpPr>
            <a:spLocks noGrp="1"/>
          </p:cNvSpPr>
          <p:nvPr>
            <p:ph type="sldNum" sz="quarter" idx="12"/>
          </p:nvPr>
        </p:nvSpPr>
        <p:spPr/>
        <p:txBody>
          <a:bodyPr/>
          <a:lstStyle/>
          <a:p>
            <a:fld id="{5751DFAA-887F-4071-8EAD-E8CA316FCF06}" type="slidenum">
              <a:rPr lang="nb-NO" smtClean="0"/>
              <a:t>‹nr.›</a:t>
            </a:fld>
            <a:endParaRPr lang="nb-NO"/>
          </a:p>
        </p:txBody>
      </p:sp>
      <p:sp>
        <p:nvSpPr>
          <p:cNvPr id="7" name="Plassholder for bilde 7">
            <a:extLst>
              <a:ext uri="{FF2B5EF4-FFF2-40B4-BE49-F238E27FC236}">
                <a16:creationId xmlns:a16="http://schemas.microsoft.com/office/drawing/2014/main" id="{1B818442-90E5-DB45-8CEF-9924BF4FCC48}"/>
              </a:ext>
            </a:extLst>
          </p:cNvPr>
          <p:cNvSpPr>
            <a:spLocks noGrp="1"/>
          </p:cNvSpPr>
          <p:nvPr>
            <p:ph type="pic" sz="quarter" idx="14" hasCustomPrompt="1"/>
          </p:nvPr>
        </p:nvSpPr>
        <p:spPr>
          <a:xfrm>
            <a:off x="0" y="0"/>
            <a:ext cx="4068000" cy="6858000"/>
          </a:xfrm>
          <a:pattFill prst="pct20">
            <a:fgClr>
              <a:schemeClr val="bg2"/>
            </a:fgClr>
            <a:bgClr>
              <a:schemeClr val="bg1"/>
            </a:bgClr>
          </a:pattFill>
        </p:spPr>
        <p:txBody>
          <a:bodyPr bIns="900000" anchor="ctr">
            <a:normAutofit/>
          </a:bodyPr>
          <a:lstStyle>
            <a:lvl1pPr marL="0" indent="0" algn="ctr">
              <a:buNone/>
              <a:defRPr sz="1800"/>
            </a:lvl1pPr>
          </a:lstStyle>
          <a:p>
            <a:r>
              <a:rPr lang="en"/>
              <a:t>Click the image icon </a:t>
            </a:r>
            <a:br>
              <a:rPr lang="nb-NO"/>
            </a:br>
            <a:r>
              <a:rPr lang="en"/>
              <a:t>to place an image</a:t>
            </a:r>
          </a:p>
        </p:txBody>
      </p:sp>
      <p:sp>
        <p:nvSpPr>
          <p:cNvPr id="14" name="Plassholder for bilde 7">
            <a:extLst>
              <a:ext uri="{FF2B5EF4-FFF2-40B4-BE49-F238E27FC236}">
                <a16:creationId xmlns:a16="http://schemas.microsoft.com/office/drawing/2014/main" id="{77E96149-2C64-F846-B2A1-E51A68805551}"/>
              </a:ext>
            </a:extLst>
          </p:cNvPr>
          <p:cNvSpPr>
            <a:spLocks noGrp="1"/>
          </p:cNvSpPr>
          <p:nvPr>
            <p:ph type="pic" sz="quarter" idx="15" hasCustomPrompt="1"/>
          </p:nvPr>
        </p:nvSpPr>
        <p:spPr>
          <a:xfrm>
            <a:off x="4062000" y="0"/>
            <a:ext cx="4068000" cy="6858000"/>
          </a:xfrm>
          <a:pattFill prst="pct20">
            <a:fgClr>
              <a:schemeClr val="bg2"/>
            </a:fgClr>
            <a:bgClr>
              <a:schemeClr val="bg1"/>
            </a:bgClr>
          </a:pattFill>
        </p:spPr>
        <p:txBody>
          <a:bodyPr bIns="900000" anchor="ctr">
            <a:normAutofit/>
          </a:bodyPr>
          <a:lstStyle>
            <a:lvl1pPr marL="0" indent="0" algn="ctr">
              <a:buNone/>
              <a:defRPr sz="1800"/>
            </a:lvl1pPr>
          </a:lstStyle>
          <a:p>
            <a:r>
              <a:rPr lang="en"/>
              <a:t>Click the image icon </a:t>
            </a:r>
            <a:br>
              <a:rPr lang="nb-NO"/>
            </a:br>
            <a:r>
              <a:rPr lang="en"/>
              <a:t>to place an image</a:t>
            </a:r>
          </a:p>
        </p:txBody>
      </p:sp>
      <p:sp>
        <p:nvSpPr>
          <p:cNvPr id="15" name="Plassholder for bilde 7">
            <a:extLst>
              <a:ext uri="{FF2B5EF4-FFF2-40B4-BE49-F238E27FC236}">
                <a16:creationId xmlns:a16="http://schemas.microsoft.com/office/drawing/2014/main" id="{2F571D5D-EFA8-2949-A1E7-BAFCFC24B939}"/>
              </a:ext>
            </a:extLst>
          </p:cNvPr>
          <p:cNvSpPr>
            <a:spLocks noGrp="1"/>
          </p:cNvSpPr>
          <p:nvPr>
            <p:ph type="pic" sz="quarter" idx="16" hasCustomPrompt="1"/>
          </p:nvPr>
        </p:nvSpPr>
        <p:spPr>
          <a:xfrm>
            <a:off x="8124000" y="0"/>
            <a:ext cx="4068000" cy="6858000"/>
          </a:xfrm>
          <a:pattFill prst="pct20">
            <a:fgClr>
              <a:schemeClr val="bg2"/>
            </a:fgClr>
            <a:bgClr>
              <a:schemeClr val="bg1"/>
            </a:bgClr>
          </a:pattFill>
        </p:spPr>
        <p:txBody>
          <a:bodyPr bIns="900000" anchor="ctr">
            <a:normAutofit/>
          </a:bodyPr>
          <a:lstStyle>
            <a:lvl1pPr marL="0" indent="0" algn="ctr">
              <a:buNone/>
              <a:defRPr sz="1800"/>
            </a:lvl1pPr>
          </a:lstStyle>
          <a:p>
            <a:r>
              <a:rPr lang="en"/>
              <a:t>Click the image icon </a:t>
            </a:r>
            <a:br>
              <a:rPr lang="nb-NO"/>
            </a:br>
            <a:r>
              <a:rPr lang="en"/>
              <a:t>to place an image</a:t>
            </a:r>
          </a:p>
        </p:txBody>
      </p:sp>
    </p:spTree>
    <p:extLst>
      <p:ext uri="{BB962C8B-B14F-4D97-AF65-F5344CB8AC3E}">
        <p14:creationId xmlns:p14="http://schemas.microsoft.com/office/powerpoint/2010/main" val="3291645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Helside 4 bilder">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B91AF2B2-3904-434B-8FB4-A8C95A987E46}" type="datetime1">
              <a:rPr lang="nb-NO" smtClean="0"/>
              <a:t>07.10.2025</a:t>
            </a:fld>
            <a:endParaRPr lang="nb-NO"/>
          </a:p>
        </p:txBody>
      </p:sp>
      <p:sp>
        <p:nvSpPr>
          <p:cNvPr id="3" name="Plassholder for bunntekst 2"/>
          <p:cNvSpPr>
            <a:spLocks noGrp="1"/>
          </p:cNvSpPr>
          <p:nvPr>
            <p:ph type="ftr" sz="quarter" idx="11"/>
          </p:nvPr>
        </p:nvSpPr>
        <p:spPr/>
        <p:txBody>
          <a:bodyPr/>
          <a:lstStyle/>
          <a:p>
            <a:r>
              <a:rPr lang="en"/>
              <a:t>Text</a:t>
            </a:r>
          </a:p>
        </p:txBody>
      </p:sp>
      <p:sp>
        <p:nvSpPr>
          <p:cNvPr id="4" name="Plassholder for lysbildenummer 3"/>
          <p:cNvSpPr>
            <a:spLocks noGrp="1"/>
          </p:cNvSpPr>
          <p:nvPr>
            <p:ph type="sldNum" sz="quarter" idx="12"/>
          </p:nvPr>
        </p:nvSpPr>
        <p:spPr/>
        <p:txBody>
          <a:bodyPr/>
          <a:lstStyle/>
          <a:p>
            <a:fld id="{5751DFAA-887F-4071-8EAD-E8CA316FCF06}" type="slidenum">
              <a:rPr lang="nb-NO" smtClean="0"/>
              <a:t>‹nr.›</a:t>
            </a:fld>
            <a:endParaRPr lang="nb-NO"/>
          </a:p>
        </p:txBody>
      </p:sp>
      <p:sp>
        <p:nvSpPr>
          <p:cNvPr id="7" name="Plassholder for bilde 7">
            <a:extLst>
              <a:ext uri="{FF2B5EF4-FFF2-40B4-BE49-F238E27FC236}">
                <a16:creationId xmlns:a16="http://schemas.microsoft.com/office/drawing/2014/main" id="{1B818442-90E5-DB45-8CEF-9924BF4FCC48}"/>
              </a:ext>
            </a:extLst>
          </p:cNvPr>
          <p:cNvSpPr>
            <a:spLocks noGrp="1"/>
          </p:cNvSpPr>
          <p:nvPr>
            <p:ph type="pic" sz="quarter" idx="14" hasCustomPrompt="1"/>
          </p:nvPr>
        </p:nvSpPr>
        <p:spPr>
          <a:xfrm>
            <a:off x="0" y="0"/>
            <a:ext cx="3041154" cy="6858000"/>
          </a:xfrm>
          <a:pattFill prst="pct20">
            <a:fgClr>
              <a:schemeClr val="bg2"/>
            </a:fgClr>
            <a:bgClr>
              <a:schemeClr val="bg1"/>
            </a:bgClr>
          </a:pattFill>
        </p:spPr>
        <p:txBody>
          <a:bodyPr bIns="900000" anchor="ctr">
            <a:normAutofit/>
          </a:bodyPr>
          <a:lstStyle>
            <a:lvl1pPr marL="0" indent="0" algn="ctr">
              <a:buNone/>
              <a:defRPr sz="1800"/>
            </a:lvl1pPr>
          </a:lstStyle>
          <a:p>
            <a:r>
              <a:rPr lang="en"/>
              <a:t>Click the image icon </a:t>
            </a:r>
            <a:br>
              <a:rPr lang="nb-NO"/>
            </a:br>
            <a:r>
              <a:rPr lang="en"/>
              <a:t>to place an image</a:t>
            </a:r>
          </a:p>
        </p:txBody>
      </p:sp>
      <p:sp>
        <p:nvSpPr>
          <p:cNvPr id="14" name="Plassholder for bilde 7">
            <a:extLst>
              <a:ext uri="{FF2B5EF4-FFF2-40B4-BE49-F238E27FC236}">
                <a16:creationId xmlns:a16="http://schemas.microsoft.com/office/drawing/2014/main" id="{77E96149-2C64-F846-B2A1-E51A68805551}"/>
              </a:ext>
            </a:extLst>
          </p:cNvPr>
          <p:cNvSpPr>
            <a:spLocks noGrp="1"/>
          </p:cNvSpPr>
          <p:nvPr>
            <p:ph type="pic" sz="quarter" idx="15" hasCustomPrompt="1"/>
          </p:nvPr>
        </p:nvSpPr>
        <p:spPr>
          <a:xfrm>
            <a:off x="3050282" y="0"/>
            <a:ext cx="3041154" cy="6858000"/>
          </a:xfrm>
          <a:pattFill prst="pct20">
            <a:fgClr>
              <a:schemeClr val="bg2"/>
            </a:fgClr>
            <a:bgClr>
              <a:schemeClr val="bg1"/>
            </a:bgClr>
          </a:pattFill>
        </p:spPr>
        <p:txBody>
          <a:bodyPr bIns="900000" anchor="ctr">
            <a:normAutofit/>
          </a:bodyPr>
          <a:lstStyle>
            <a:lvl1pPr marL="0" indent="0" algn="ctr">
              <a:buNone/>
              <a:defRPr sz="1800"/>
            </a:lvl1pPr>
          </a:lstStyle>
          <a:p>
            <a:r>
              <a:rPr lang="en"/>
              <a:t>Click the image icon </a:t>
            </a:r>
            <a:br>
              <a:rPr lang="nb-NO"/>
            </a:br>
            <a:r>
              <a:rPr lang="en"/>
              <a:t>to place an image</a:t>
            </a:r>
          </a:p>
        </p:txBody>
      </p:sp>
      <p:sp>
        <p:nvSpPr>
          <p:cNvPr id="15" name="Plassholder for bilde 7">
            <a:extLst>
              <a:ext uri="{FF2B5EF4-FFF2-40B4-BE49-F238E27FC236}">
                <a16:creationId xmlns:a16="http://schemas.microsoft.com/office/drawing/2014/main" id="{2F571D5D-EFA8-2949-A1E7-BAFCFC24B939}"/>
              </a:ext>
            </a:extLst>
          </p:cNvPr>
          <p:cNvSpPr>
            <a:spLocks noGrp="1"/>
          </p:cNvSpPr>
          <p:nvPr>
            <p:ph type="pic" sz="quarter" idx="16" hasCustomPrompt="1"/>
          </p:nvPr>
        </p:nvSpPr>
        <p:spPr>
          <a:xfrm>
            <a:off x="6100564" y="0"/>
            <a:ext cx="3041154" cy="6858000"/>
          </a:xfrm>
          <a:pattFill prst="pct20">
            <a:fgClr>
              <a:schemeClr val="bg2"/>
            </a:fgClr>
            <a:bgClr>
              <a:schemeClr val="bg1"/>
            </a:bgClr>
          </a:pattFill>
        </p:spPr>
        <p:txBody>
          <a:bodyPr bIns="900000" anchor="ctr">
            <a:normAutofit/>
          </a:bodyPr>
          <a:lstStyle>
            <a:lvl1pPr marL="0" indent="0" algn="ctr">
              <a:buNone/>
              <a:defRPr sz="1800"/>
            </a:lvl1pPr>
          </a:lstStyle>
          <a:p>
            <a:r>
              <a:rPr lang="en"/>
              <a:t>Click the image icon </a:t>
            </a:r>
            <a:br>
              <a:rPr lang="nb-NO"/>
            </a:br>
            <a:r>
              <a:rPr lang="en"/>
              <a:t>to place an image</a:t>
            </a:r>
          </a:p>
        </p:txBody>
      </p:sp>
      <p:sp>
        <p:nvSpPr>
          <p:cNvPr id="8" name="Plassholder for bilde 7">
            <a:extLst>
              <a:ext uri="{FF2B5EF4-FFF2-40B4-BE49-F238E27FC236}">
                <a16:creationId xmlns:a16="http://schemas.microsoft.com/office/drawing/2014/main" id="{62336E37-D479-3B41-9185-4DF7AFDC8FFA}"/>
              </a:ext>
            </a:extLst>
          </p:cNvPr>
          <p:cNvSpPr>
            <a:spLocks noGrp="1"/>
          </p:cNvSpPr>
          <p:nvPr>
            <p:ph type="pic" sz="quarter" idx="17" hasCustomPrompt="1"/>
          </p:nvPr>
        </p:nvSpPr>
        <p:spPr>
          <a:xfrm>
            <a:off x="9150846" y="0"/>
            <a:ext cx="3041154" cy="6858000"/>
          </a:xfrm>
          <a:pattFill prst="pct20">
            <a:fgClr>
              <a:schemeClr val="bg2"/>
            </a:fgClr>
            <a:bgClr>
              <a:schemeClr val="bg1"/>
            </a:bgClr>
          </a:pattFill>
        </p:spPr>
        <p:txBody>
          <a:bodyPr bIns="900000" anchor="ctr">
            <a:normAutofit/>
          </a:bodyPr>
          <a:lstStyle>
            <a:lvl1pPr marL="0" indent="0" algn="ctr">
              <a:buNone/>
              <a:defRPr sz="1800"/>
            </a:lvl1pPr>
          </a:lstStyle>
          <a:p>
            <a:r>
              <a:rPr lang="en"/>
              <a:t>Click the image icon </a:t>
            </a:r>
            <a:br>
              <a:rPr lang="nb-NO"/>
            </a:br>
            <a:r>
              <a:rPr lang="en"/>
              <a:t>to place an image</a:t>
            </a:r>
          </a:p>
        </p:txBody>
      </p:sp>
    </p:spTree>
    <p:extLst>
      <p:ext uri="{BB962C8B-B14F-4D97-AF65-F5344CB8AC3E}">
        <p14:creationId xmlns:p14="http://schemas.microsoft.com/office/powerpoint/2010/main" val="2562442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nly titl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9D909-49D5-40E7-8A46-904F4218013D}"/>
              </a:ext>
            </a:extLst>
          </p:cNvPr>
          <p:cNvSpPr>
            <a:spLocks noGrp="1"/>
          </p:cNvSpPr>
          <p:nvPr>
            <p:ph type="title" hasCustomPrompt="1"/>
          </p:nvPr>
        </p:nvSpPr>
        <p:spPr/>
        <p:txBody>
          <a:bodyPr/>
          <a:lstStyle/>
          <a:p>
            <a:r>
              <a:rPr lang="en-GB"/>
              <a:t>Click to add title</a:t>
            </a:r>
          </a:p>
        </p:txBody>
      </p:sp>
      <p:sp>
        <p:nvSpPr>
          <p:cNvPr id="3" name="Date Placeholder 2">
            <a:extLst>
              <a:ext uri="{FF2B5EF4-FFF2-40B4-BE49-F238E27FC236}">
                <a16:creationId xmlns:a16="http://schemas.microsoft.com/office/drawing/2014/main" id="{567012D6-48ED-4B03-85DE-25086AACDB85}"/>
              </a:ext>
            </a:extLst>
          </p:cNvPr>
          <p:cNvSpPr>
            <a:spLocks noGrp="1"/>
          </p:cNvSpPr>
          <p:nvPr>
            <p:ph type="dt" sz="half" idx="10"/>
          </p:nvPr>
        </p:nvSpPr>
        <p:spPr/>
        <p:txBody>
          <a:bodyPr/>
          <a:lstStyle/>
          <a:p>
            <a:fld id="{062C1F6A-D016-4A49-A991-652FC89D7EE6}" type="datetime4">
              <a:rPr lang="en-GB" smtClean="0"/>
              <a:t>07 October 2025</a:t>
            </a:fld>
            <a:endParaRPr lang="en-GB"/>
          </a:p>
        </p:txBody>
      </p:sp>
      <p:sp>
        <p:nvSpPr>
          <p:cNvPr id="4" name="Footer Placeholder 3">
            <a:extLst>
              <a:ext uri="{FF2B5EF4-FFF2-40B4-BE49-F238E27FC236}">
                <a16:creationId xmlns:a16="http://schemas.microsoft.com/office/drawing/2014/main" id="{E57AB716-0309-754C-0B7E-73C48AD71CA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C321AA5-6588-9A37-5A5C-D63E7CD1804C}"/>
              </a:ext>
            </a:extLst>
          </p:cNvPr>
          <p:cNvSpPr>
            <a:spLocks noGrp="1"/>
          </p:cNvSpPr>
          <p:nvPr>
            <p:ph type="sldNum" sz="quarter" idx="12"/>
          </p:nvPr>
        </p:nvSpPr>
        <p:spPr/>
        <p:txBody>
          <a:bodyPr/>
          <a:lstStyle/>
          <a:p>
            <a:fld id="{23AA811B-2EBD-4900-905E-5BE206449611}" type="slidenum">
              <a:rPr lang="en-GB" smtClean="0"/>
              <a:pPr/>
              <a:t>‹nr.›</a:t>
            </a:fld>
            <a:endParaRPr lang="en-GB"/>
          </a:p>
        </p:txBody>
      </p:sp>
    </p:spTree>
    <p:extLst>
      <p:ext uri="{BB962C8B-B14F-4D97-AF65-F5344CB8AC3E}">
        <p14:creationId xmlns:p14="http://schemas.microsoft.com/office/powerpoint/2010/main" val="345088864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ittel med 4 ansatte LYS">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BC792911-5001-504A-8394-EC1BEE2193E7}"/>
              </a:ext>
            </a:extLst>
          </p:cNvPr>
          <p:cNvSpPr>
            <a:spLocks noGrp="1"/>
          </p:cNvSpPr>
          <p:nvPr>
            <p:ph type="pic" sz="quarter" idx="13" hasCustomPrompt="1"/>
          </p:nvPr>
        </p:nvSpPr>
        <p:spPr>
          <a:xfrm>
            <a:off x="533400" y="1717674"/>
            <a:ext cx="2590360" cy="3568481"/>
          </a:xfrm>
          <a:pattFill prst="pct20">
            <a:fgClr>
              <a:schemeClr val="bg2"/>
            </a:fgClr>
            <a:bgClr>
              <a:schemeClr val="bg1"/>
            </a:bgClr>
          </a:pattFill>
        </p:spPr>
        <p:txBody>
          <a:bodyPr anchor="ctr"/>
          <a:lstStyle>
            <a:lvl1pPr marL="0" marR="0" indent="0" algn="ctr" defTabSz="914400" rtl="0" eaLnBrk="1" fontAlgn="auto" latinLnBrk="0" hangingPunct="1">
              <a:lnSpc>
                <a:spcPct val="100000"/>
              </a:lnSpc>
              <a:spcBef>
                <a:spcPts val="600"/>
              </a:spcBef>
              <a:spcAft>
                <a:spcPts val="0"/>
              </a:spcAft>
              <a:buClr>
                <a:schemeClr val="accent1"/>
              </a:buClr>
              <a:buSzTx/>
              <a:buFont typeface="Arial" panose="020B0604020202020204" pitchFamily="34" charset="0"/>
              <a:buNone/>
              <a:tabLst/>
              <a:defRPr sz="1200" i="0">
                <a:solidFill>
                  <a:schemeClr val="tx1"/>
                </a:solidFill>
              </a:defRPr>
            </a:lvl1pPr>
          </a:lstStyle>
          <a:p>
            <a:pPr marL="0" marR="0" lvl="0" indent="0" algn="ctr" defTabSz="914400" rtl="0" eaLnBrk="1" fontAlgn="auto" latinLnBrk="0" hangingPunct="1">
              <a:lnSpc>
                <a:spcPct val="100000"/>
              </a:lnSpc>
              <a:spcBef>
                <a:spcPts val="600"/>
              </a:spcBef>
              <a:spcAft>
                <a:spcPts val="0"/>
              </a:spcAft>
              <a:buClr>
                <a:schemeClr val="accent1"/>
              </a:buClr>
              <a:buSzTx/>
              <a:buFont typeface="Arial" panose="020B0604020202020204" pitchFamily="34" charset="0"/>
              <a:buNone/>
              <a:tabLst/>
              <a:defRPr/>
            </a:pPr>
            <a:r>
              <a:rPr lang="en"/>
              <a:t>Click the image icon </a:t>
            </a:r>
            <a:br>
              <a:rPr lang="nb-NO"/>
            </a:br>
            <a:r>
              <a:rPr lang="en"/>
              <a:t>to place an image</a:t>
            </a:r>
          </a:p>
        </p:txBody>
      </p:sp>
      <p:sp>
        <p:nvSpPr>
          <p:cNvPr id="7" name="Plassholder for tittel 1">
            <a:extLst>
              <a:ext uri="{FF2B5EF4-FFF2-40B4-BE49-F238E27FC236}">
                <a16:creationId xmlns:a16="http://schemas.microsoft.com/office/drawing/2014/main" id="{216644BE-F210-1644-AF3E-AF9CCF22C90D}"/>
              </a:ext>
            </a:extLst>
          </p:cNvPr>
          <p:cNvSpPr>
            <a:spLocks noGrp="1"/>
          </p:cNvSpPr>
          <p:nvPr>
            <p:ph type="title"/>
          </p:nvPr>
        </p:nvSpPr>
        <p:spPr>
          <a:xfrm>
            <a:off x="515938" y="441325"/>
            <a:ext cx="11122025" cy="701675"/>
          </a:xfrm>
          <a:prstGeom prst="rect">
            <a:avLst/>
          </a:prstGeom>
        </p:spPr>
        <p:txBody>
          <a:bodyPr vert="horz" lIns="0" tIns="0" rIns="0" bIns="0" rtlCol="0" anchor="t" anchorCtr="0">
            <a:noAutofit/>
          </a:bodyPr>
          <a:lstStyle/>
          <a:p>
            <a:r>
              <a:rPr lang="en"/>
              <a:t>Click to edit title style</a:t>
            </a:r>
          </a:p>
        </p:txBody>
      </p:sp>
      <p:sp>
        <p:nvSpPr>
          <p:cNvPr id="33" name="Plassholder for tekst 29">
            <a:extLst>
              <a:ext uri="{FF2B5EF4-FFF2-40B4-BE49-F238E27FC236}">
                <a16:creationId xmlns:a16="http://schemas.microsoft.com/office/drawing/2014/main" id="{5AF29111-88F4-D443-BC0C-21E7D9B3964E}"/>
              </a:ext>
            </a:extLst>
          </p:cNvPr>
          <p:cNvSpPr>
            <a:spLocks noGrp="1"/>
          </p:cNvSpPr>
          <p:nvPr>
            <p:ph type="body" sz="quarter" idx="23"/>
          </p:nvPr>
        </p:nvSpPr>
        <p:spPr>
          <a:xfrm>
            <a:off x="533399" y="4584480"/>
            <a:ext cx="2590360" cy="701675"/>
          </a:xfrm>
          <a:solidFill>
            <a:schemeClr val="accent1">
              <a:alpha val="75000"/>
            </a:schemeClr>
          </a:solidFill>
        </p:spPr>
        <p:txBody>
          <a:bodyPr lIns="72000" tIns="36000" rIns="72000"/>
          <a:lstStyle>
            <a:lvl1pPr marL="0" indent="0">
              <a:buNone/>
              <a:defRPr sz="1050" b="1">
                <a:no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en"/>
              <a:t>Click to edit text styles in the template</a:t>
            </a:r>
          </a:p>
        </p:txBody>
      </p:sp>
      <p:sp>
        <p:nvSpPr>
          <p:cNvPr id="30" name="Plassholder for tekst 29">
            <a:extLst>
              <a:ext uri="{FF2B5EF4-FFF2-40B4-BE49-F238E27FC236}">
                <a16:creationId xmlns:a16="http://schemas.microsoft.com/office/drawing/2014/main" id="{59388E8B-34B3-0641-B8E4-625015A723B3}"/>
              </a:ext>
            </a:extLst>
          </p:cNvPr>
          <p:cNvSpPr>
            <a:spLocks noGrp="1"/>
          </p:cNvSpPr>
          <p:nvPr>
            <p:ph type="body" sz="quarter" idx="21" hasCustomPrompt="1"/>
          </p:nvPr>
        </p:nvSpPr>
        <p:spPr>
          <a:xfrm>
            <a:off x="533399" y="4584480"/>
            <a:ext cx="2590360" cy="333509"/>
          </a:xfrm>
        </p:spPr>
        <p:txBody>
          <a:bodyPr lIns="108000" tIns="54000" rIns="108000"/>
          <a:lstStyle>
            <a:lvl1pPr marL="0" indent="0">
              <a:buNone/>
              <a:defRPr sz="1400" b="1">
                <a:solidFill>
                  <a:schemeClr val="bg1"/>
                </a:solid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en"/>
              <a:t>Name Navnesen</a:t>
            </a:r>
            <a:endParaRPr lang="nb-NO"/>
          </a:p>
        </p:txBody>
      </p:sp>
      <p:sp>
        <p:nvSpPr>
          <p:cNvPr id="31" name="Plassholder for tekst 29">
            <a:extLst>
              <a:ext uri="{FF2B5EF4-FFF2-40B4-BE49-F238E27FC236}">
                <a16:creationId xmlns:a16="http://schemas.microsoft.com/office/drawing/2014/main" id="{791498A5-47FD-E94A-8903-2E7EB8BEA3D7}"/>
              </a:ext>
            </a:extLst>
          </p:cNvPr>
          <p:cNvSpPr>
            <a:spLocks noGrp="1"/>
          </p:cNvSpPr>
          <p:nvPr>
            <p:ph type="body" sz="quarter" idx="22" hasCustomPrompt="1"/>
          </p:nvPr>
        </p:nvSpPr>
        <p:spPr>
          <a:xfrm>
            <a:off x="533399" y="4954817"/>
            <a:ext cx="2590360" cy="222681"/>
          </a:xfrm>
        </p:spPr>
        <p:txBody>
          <a:bodyPr lIns="108000" tIns="0" rIns="108000" bIns="36000"/>
          <a:lstStyle>
            <a:lvl1pPr marL="0" indent="0">
              <a:buNone/>
              <a:defRPr sz="1200" b="0">
                <a:solidFill>
                  <a:schemeClr val="bg1"/>
                </a:solid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en"/>
              <a:t>Jobbtittel</a:t>
            </a:r>
          </a:p>
        </p:txBody>
      </p:sp>
      <p:sp>
        <p:nvSpPr>
          <p:cNvPr id="67" name="Plassholder for bilde 5">
            <a:extLst>
              <a:ext uri="{FF2B5EF4-FFF2-40B4-BE49-F238E27FC236}">
                <a16:creationId xmlns:a16="http://schemas.microsoft.com/office/drawing/2014/main" id="{59271FB1-264F-D44B-9172-C2EFFE89DD39}"/>
              </a:ext>
            </a:extLst>
          </p:cNvPr>
          <p:cNvSpPr>
            <a:spLocks noGrp="1"/>
          </p:cNvSpPr>
          <p:nvPr>
            <p:ph type="pic" sz="quarter" idx="24" hasCustomPrompt="1"/>
          </p:nvPr>
        </p:nvSpPr>
        <p:spPr>
          <a:xfrm>
            <a:off x="3371468" y="1717674"/>
            <a:ext cx="2590360" cy="3568481"/>
          </a:xfrm>
          <a:pattFill prst="pct20">
            <a:fgClr>
              <a:schemeClr val="bg2"/>
            </a:fgClr>
            <a:bgClr>
              <a:schemeClr val="bg1"/>
            </a:bgClr>
          </a:pattFill>
        </p:spPr>
        <p:txBody>
          <a:bodyPr anchor="ctr"/>
          <a:lstStyle>
            <a:lvl1pPr marL="0" marR="0" indent="0" algn="ctr" defTabSz="914400" rtl="0" eaLnBrk="1" fontAlgn="auto" latinLnBrk="0" hangingPunct="1">
              <a:lnSpc>
                <a:spcPct val="100000"/>
              </a:lnSpc>
              <a:spcBef>
                <a:spcPts val="600"/>
              </a:spcBef>
              <a:spcAft>
                <a:spcPts val="0"/>
              </a:spcAft>
              <a:buClr>
                <a:schemeClr val="accent1"/>
              </a:buClr>
              <a:buSzTx/>
              <a:buFont typeface="Arial" panose="020B0604020202020204" pitchFamily="34" charset="0"/>
              <a:buNone/>
              <a:tabLst/>
              <a:defRPr sz="1200" i="0">
                <a:solidFill>
                  <a:schemeClr val="tx1"/>
                </a:solidFill>
              </a:defRPr>
            </a:lvl1pPr>
          </a:lstStyle>
          <a:p>
            <a:pPr marL="0" marR="0" lvl="0" indent="0" algn="ctr" defTabSz="914400" rtl="0" eaLnBrk="1" fontAlgn="auto" latinLnBrk="0" hangingPunct="1">
              <a:lnSpc>
                <a:spcPct val="100000"/>
              </a:lnSpc>
              <a:spcBef>
                <a:spcPts val="600"/>
              </a:spcBef>
              <a:spcAft>
                <a:spcPts val="0"/>
              </a:spcAft>
              <a:buClr>
                <a:schemeClr val="accent1"/>
              </a:buClr>
              <a:buSzTx/>
              <a:buFont typeface="Arial" panose="020B0604020202020204" pitchFamily="34" charset="0"/>
              <a:buNone/>
              <a:tabLst/>
              <a:defRPr/>
            </a:pPr>
            <a:r>
              <a:rPr lang="en"/>
              <a:t>Click the image icon </a:t>
            </a:r>
            <a:br>
              <a:rPr lang="nb-NO"/>
            </a:br>
            <a:r>
              <a:rPr lang="en"/>
              <a:t>to place an image</a:t>
            </a:r>
          </a:p>
        </p:txBody>
      </p:sp>
      <p:sp>
        <p:nvSpPr>
          <p:cNvPr id="68" name="Plassholder for tekst 29">
            <a:extLst>
              <a:ext uri="{FF2B5EF4-FFF2-40B4-BE49-F238E27FC236}">
                <a16:creationId xmlns:a16="http://schemas.microsoft.com/office/drawing/2014/main" id="{B5BF182E-7E5B-574A-89A7-BDBC9F9D6FBF}"/>
              </a:ext>
            </a:extLst>
          </p:cNvPr>
          <p:cNvSpPr>
            <a:spLocks noGrp="1"/>
          </p:cNvSpPr>
          <p:nvPr>
            <p:ph type="body" sz="quarter" idx="25"/>
          </p:nvPr>
        </p:nvSpPr>
        <p:spPr>
          <a:xfrm>
            <a:off x="3371467" y="4584480"/>
            <a:ext cx="2590360" cy="701675"/>
          </a:xfrm>
          <a:solidFill>
            <a:schemeClr val="accent1">
              <a:alpha val="75000"/>
            </a:schemeClr>
          </a:solidFill>
        </p:spPr>
        <p:txBody>
          <a:bodyPr lIns="72000" tIns="36000" rIns="72000"/>
          <a:lstStyle>
            <a:lvl1pPr marL="0" indent="0">
              <a:buNone/>
              <a:defRPr sz="1050" b="1">
                <a:no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en"/>
              <a:t>Click to edit text styles in the template</a:t>
            </a:r>
          </a:p>
        </p:txBody>
      </p:sp>
      <p:sp>
        <p:nvSpPr>
          <p:cNvPr id="73" name="Plassholder for tekst 29">
            <a:extLst>
              <a:ext uri="{FF2B5EF4-FFF2-40B4-BE49-F238E27FC236}">
                <a16:creationId xmlns:a16="http://schemas.microsoft.com/office/drawing/2014/main" id="{9B5C325E-BF08-274F-BB44-A63181BB3396}"/>
              </a:ext>
            </a:extLst>
          </p:cNvPr>
          <p:cNvSpPr>
            <a:spLocks noGrp="1"/>
          </p:cNvSpPr>
          <p:nvPr>
            <p:ph type="body" sz="quarter" idx="26" hasCustomPrompt="1"/>
          </p:nvPr>
        </p:nvSpPr>
        <p:spPr>
          <a:xfrm>
            <a:off x="3371467" y="4584480"/>
            <a:ext cx="2590360" cy="333509"/>
          </a:xfrm>
        </p:spPr>
        <p:txBody>
          <a:bodyPr lIns="108000" tIns="54000" rIns="108000"/>
          <a:lstStyle>
            <a:lvl1pPr marL="0" indent="0">
              <a:buNone/>
              <a:defRPr sz="1400" b="1">
                <a:solidFill>
                  <a:schemeClr val="bg1"/>
                </a:solid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en"/>
              <a:t>Name Navnesen</a:t>
            </a:r>
            <a:endParaRPr lang="nb-NO"/>
          </a:p>
        </p:txBody>
      </p:sp>
      <p:sp>
        <p:nvSpPr>
          <p:cNvPr id="74" name="Plassholder for tekst 29">
            <a:extLst>
              <a:ext uri="{FF2B5EF4-FFF2-40B4-BE49-F238E27FC236}">
                <a16:creationId xmlns:a16="http://schemas.microsoft.com/office/drawing/2014/main" id="{4FD8B1C3-1D73-7847-A87E-7754165822E4}"/>
              </a:ext>
            </a:extLst>
          </p:cNvPr>
          <p:cNvSpPr>
            <a:spLocks noGrp="1"/>
          </p:cNvSpPr>
          <p:nvPr>
            <p:ph type="body" sz="quarter" idx="27" hasCustomPrompt="1"/>
          </p:nvPr>
        </p:nvSpPr>
        <p:spPr>
          <a:xfrm>
            <a:off x="3371467" y="4954817"/>
            <a:ext cx="2590360" cy="222681"/>
          </a:xfrm>
        </p:spPr>
        <p:txBody>
          <a:bodyPr lIns="108000" tIns="0" rIns="108000" bIns="36000"/>
          <a:lstStyle>
            <a:lvl1pPr marL="0" indent="0">
              <a:buNone/>
              <a:defRPr sz="1200" b="0">
                <a:solidFill>
                  <a:schemeClr val="bg1"/>
                </a:solid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en"/>
              <a:t>Jobbtittel</a:t>
            </a:r>
          </a:p>
        </p:txBody>
      </p:sp>
      <p:sp>
        <p:nvSpPr>
          <p:cNvPr id="79" name="Plassholder for bilde 5">
            <a:extLst>
              <a:ext uri="{FF2B5EF4-FFF2-40B4-BE49-F238E27FC236}">
                <a16:creationId xmlns:a16="http://schemas.microsoft.com/office/drawing/2014/main" id="{AB8F2C20-F305-9F4E-9521-4170F4EA444F}"/>
              </a:ext>
            </a:extLst>
          </p:cNvPr>
          <p:cNvSpPr>
            <a:spLocks noGrp="1"/>
          </p:cNvSpPr>
          <p:nvPr>
            <p:ph type="pic" sz="quarter" idx="28" hasCustomPrompt="1"/>
          </p:nvPr>
        </p:nvSpPr>
        <p:spPr>
          <a:xfrm>
            <a:off x="6209536" y="1717674"/>
            <a:ext cx="2590360" cy="3568481"/>
          </a:xfrm>
          <a:pattFill prst="pct20">
            <a:fgClr>
              <a:schemeClr val="bg2"/>
            </a:fgClr>
            <a:bgClr>
              <a:schemeClr val="bg1"/>
            </a:bgClr>
          </a:pattFill>
        </p:spPr>
        <p:txBody>
          <a:bodyPr anchor="ctr"/>
          <a:lstStyle>
            <a:lvl1pPr marL="0" marR="0" indent="0" algn="ctr" defTabSz="914400" rtl="0" eaLnBrk="1" fontAlgn="auto" latinLnBrk="0" hangingPunct="1">
              <a:lnSpc>
                <a:spcPct val="100000"/>
              </a:lnSpc>
              <a:spcBef>
                <a:spcPts val="600"/>
              </a:spcBef>
              <a:spcAft>
                <a:spcPts val="0"/>
              </a:spcAft>
              <a:buClr>
                <a:schemeClr val="accent1"/>
              </a:buClr>
              <a:buSzTx/>
              <a:buFont typeface="Arial" panose="020B0604020202020204" pitchFamily="34" charset="0"/>
              <a:buNone/>
              <a:tabLst/>
              <a:defRPr sz="1200" i="0">
                <a:solidFill>
                  <a:schemeClr val="tx1"/>
                </a:solidFill>
              </a:defRPr>
            </a:lvl1pPr>
          </a:lstStyle>
          <a:p>
            <a:pPr marL="0" marR="0" lvl="0" indent="0" algn="ctr" defTabSz="914400" rtl="0" eaLnBrk="1" fontAlgn="auto" latinLnBrk="0" hangingPunct="1">
              <a:lnSpc>
                <a:spcPct val="100000"/>
              </a:lnSpc>
              <a:spcBef>
                <a:spcPts val="600"/>
              </a:spcBef>
              <a:spcAft>
                <a:spcPts val="0"/>
              </a:spcAft>
              <a:buClr>
                <a:schemeClr val="accent1"/>
              </a:buClr>
              <a:buSzTx/>
              <a:buFont typeface="Arial" panose="020B0604020202020204" pitchFamily="34" charset="0"/>
              <a:buNone/>
              <a:tabLst/>
              <a:defRPr/>
            </a:pPr>
            <a:r>
              <a:rPr lang="en"/>
              <a:t>Click the image icon </a:t>
            </a:r>
            <a:br>
              <a:rPr lang="nb-NO"/>
            </a:br>
            <a:r>
              <a:rPr lang="en"/>
              <a:t>to place an image</a:t>
            </a:r>
          </a:p>
        </p:txBody>
      </p:sp>
      <p:sp>
        <p:nvSpPr>
          <p:cNvPr id="80" name="Plassholder for tekst 29">
            <a:extLst>
              <a:ext uri="{FF2B5EF4-FFF2-40B4-BE49-F238E27FC236}">
                <a16:creationId xmlns:a16="http://schemas.microsoft.com/office/drawing/2014/main" id="{FDD45BB0-FF53-F54F-A166-DC2274D25AE4}"/>
              </a:ext>
            </a:extLst>
          </p:cNvPr>
          <p:cNvSpPr>
            <a:spLocks noGrp="1"/>
          </p:cNvSpPr>
          <p:nvPr>
            <p:ph type="body" sz="quarter" idx="29"/>
          </p:nvPr>
        </p:nvSpPr>
        <p:spPr>
          <a:xfrm>
            <a:off x="6209534" y="4584480"/>
            <a:ext cx="2590361" cy="701675"/>
          </a:xfrm>
          <a:solidFill>
            <a:schemeClr val="accent1">
              <a:alpha val="75000"/>
            </a:schemeClr>
          </a:solidFill>
        </p:spPr>
        <p:txBody>
          <a:bodyPr lIns="72000" tIns="36000" rIns="72000"/>
          <a:lstStyle>
            <a:lvl1pPr marL="0" indent="0">
              <a:buNone/>
              <a:defRPr sz="1050" b="1">
                <a:no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en"/>
              <a:t>Click to edit text styles in the template</a:t>
            </a:r>
          </a:p>
        </p:txBody>
      </p:sp>
      <p:sp>
        <p:nvSpPr>
          <p:cNvPr id="85" name="Plassholder for tekst 29">
            <a:extLst>
              <a:ext uri="{FF2B5EF4-FFF2-40B4-BE49-F238E27FC236}">
                <a16:creationId xmlns:a16="http://schemas.microsoft.com/office/drawing/2014/main" id="{D68344EF-1ECE-124A-A5FF-0594577B00FD}"/>
              </a:ext>
            </a:extLst>
          </p:cNvPr>
          <p:cNvSpPr>
            <a:spLocks noGrp="1"/>
          </p:cNvSpPr>
          <p:nvPr>
            <p:ph type="body" sz="quarter" idx="30" hasCustomPrompt="1"/>
          </p:nvPr>
        </p:nvSpPr>
        <p:spPr>
          <a:xfrm>
            <a:off x="6209534" y="4584480"/>
            <a:ext cx="2590361" cy="333509"/>
          </a:xfrm>
        </p:spPr>
        <p:txBody>
          <a:bodyPr lIns="108000" tIns="54000" rIns="108000"/>
          <a:lstStyle>
            <a:lvl1pPr marL="0" indent="0">
              <a:buNone/>
              <a:defRPr sz="1400" b="1">
                <a:solidFill>
                  <a:schemeClr val="bg1"/>
                </a:solid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en"/>
              <a:t>Name Navnesen</a:t>
            </a:r>
            <a:endParaRPr lang="nb-NO"/>
          </a:p>
        </p:txBody>
      </p:sp>
      <p:sp>
        <p:nvSpPr>
          <p:cNvPr id="86" name="Plassholder for tekst 29">
            <a:extLst>
              <a:ext uri="{FF2B5EF4-FFF2-40B4-BE49-F238E27FC236}">
                <a16:creationId xmlns:a16="http://schemas.microsoft.com/office/drawing/2014/main" id="{228FCD1A-4C65-1F42-BEF5-20303008A8C5}"/>
              </a:ext>
            </a:extLst>
          </p:cNvPr>
          <p:cNvSpPr>
            <a:spLocks noGrp="1"/>
          </p:cNvSpPr>
          <p:nvPr>
            <p:ph type="body" sz="quarter" idx="31" hasCustomPrompt="1"/>
          </p:nvPr>
        </p:nvSpPr>
        <p:spPr>
          <a:xfrm>
            <a:off x="6209534" y="4954817"/>
            <a:ext cx="2590361" cy="222681"/>
          </a:xfrm>
        </p:spPr>
        <p:txBody>
          <a:bodyPr lIns="108000" tIns="0" rIns="108000" bIns="36000"/>
          <a:lstStyle>
            <a:lvl1pPr marL="0" indent="0">
              <a:buNone/>
              <a:defRPr sz="1200" b="0">
                <a:solidFill>
                  <a:schemeClr val="bg1"/>
                </a:solid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en"/>
              <a:t>Jobbtittel</a:t>
            </a:r>
          </a:p>
        </p:txBody>
      </p:sp>
      <p:sp>
        <p:nvSpPr>
          <p:cNvPr id="91" name="Plassholder for bilde 5">
            <a:extLst>
              <a:ext uri="{FF2B5EF4-FFF2-40B4-BE49-F238E27FC236}">
                <a16:creationId xmlns:a16="http://schemas.microsoft.com/office/drawing/2014/main" id="{38E67570-BD86-BE47-A7A6-3F97EE83918D}"/>
              </a:ext>
            </a:extLst>
          </p:cNvPr>
          <p:cNvSpPr>
            <a:spLocks noGrp="1"/>
          </p:cNvSpPr>
          <p:nvPr>
            <p:ph type="pic" sz="quarter" idx="32" hasCustomPrompt="1"/>
          </p:nvPr>
        </p:nvSpPr>
        <p:spPr>
          <a:xfrm>
            <a:off x="9047603" y="1717674"/>
            <a:ext cx="2590360" cy="3568481"/>
          </a:xfrm>
          <a:pattFill prst="pct20">
            <a:fgClr>
              <a:schemeClr val="bg2"/>
            </a:fgClr>
            <a:bgClr>
              <a:schemeClr val="bg1"/>
            </a:bgClr>
          </a:pattFill>
        </p:spPr>
        <p:txBody>
          <a:bodyPr anchor="ctr"/>
          <a:lstStyle>
            <a:lvl1pPr marL="0" marR="0" indent="0" algn="ctr" defTabSz="914400" rtl="0" eaLnBrk="1" fontAlgn="auto" latinLnBrk="0" hangingPunct="1">
              <a:lnSpc>
                <a:spcPct val="100000"/>
              </a:lnSpc>
              <a:spcBef>
                <a:spcPts val="600"/>
              </a:spcBef>
              <a:spcAft>
                <a:spcPts val="0"/>
              </a:spcAft>
              <a:buClr>
                <a:schemeClr val="accent1"/>
              </a:buClr>
              <a:buSzTx/>
              <a:buFont typeface="Arial" panose="020B0604020202020204" pitchFamily="34" charset="0"/>
              <a:buNone/>
              <a:tabLst/>
              <a:defRPr sz="1200" i="0">
                <a:solidFill>
                  <a:schemeClr val="tx1"/>
                </a:solidFill>
              </a:defRPr>
            </a:lvl1pPr>
          </a:lstStyle>
          <a:p>
            <a:pPr marL="0" marR="0" lvl="0" indent="0" algn="ctr" defTabSz="914400" rtl="0" eaLnBrk="1" fontAlgn="auto" latinLnBrk="0" hangingPunct="1">
              <a:lnSpc>
                <a:spcPct val="100000"/>
              </a:lnSpc>
              <a:spcBef>
                <a:spcPts val="600"/>
              </a:spcBef>
              <a:spcAft>
                <a:spcPts val="0"/>
              </a:spcAft>
              <a:buClr>
                <a:schemeClr val="accent1"/>
              </a:buClr>
              <a:buSzTx/>
              <a:buFont typeface="Arial" panose="020B0604020202020204" pitchFamily="34" charset="0"/>
              <a:buNone/>
              <a:tabLst/>
              <a:defRPr/>
            </a:pPr>
            <a:r>
              <a:rPr lang="en"/>
              <a:t>Click the image icon </a:t>
            </a:r>
            <a:br>
              <a:rPr lang="nb-NO"/>
            </a:br>
            <a:r>
              <a:rPr lang="en"/>
              <a:t>to place an image</a:t>
            </a:r>
          </a:p>
        </p:txBody>
      </p:sp>
      <p:sp>
        <p:nvSpPr>
          <p:cNvPr id="92" name="Plassholder for tekst 29">
            <a:extLst>
              <a:ext uri="{FF2B5EF4-FFF2-40B4-BE49-F238E27FC236}">
                <a16:creationId xmlns:a16="http://schemas.microsoft.com/office/drawing/2014/main" id="{5B835929-7B37-BE4A-B019-F68E678F75A2}"/>
              </a:ext>
            </a:extLst>
          </p:cNvPr>
          <p:cNvSpPr>
            <a:spLocks noGrp="1"/>
          </p:cNvSpPr>
          <p:nvPr>
            <p:ph type="body" sz="quarter" idx="33"/>
          </p:nvPr>
        </p:nvSpPr>
        <p:spPr>
          <a:xfrm>
            <a:off x="9047602" y="4584480"/>
            <a:ext cx="2590360" cy="701675"/>
          </a:xfrm>
          <a:solidFill>
            <a:schemeClr val="accent1">
              <a:alpha val="75000"/>
            </a:schemeClr>
          </a:solidFill>
        </p:spPr>
        <p:txBody>
          <a:bodyPr lIns="72000" tIns="36000" rIns="72000"/>
          <a:lstStyle>
            <a:lvl1pPr marL="0" indent="0">
              <a:buNone/>
              <a:defRPr sz="1050" b="1">
                <a:no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en"/>
              <a:t>Click to edit text styles in the template</a:t>
            </a:r>
          </a:p>
        </p:txBody>
      </p:sp>
      <p:sp>
        <p:nvSpPr>
          <p:cNvPr id="97" name="Plassholder for tekst 29">
            <a:extLst>
              <a:ext uri="{FF2B5EF4-FFF2-40B4-BE49-F238E27FC236}">
                <a16:creationId xmlns:a16="http://schemas.microsoft.com/office/drawing/2014/main" id="{1F32A157-741D-C74E-961F-DBC5FE42987F}"/>
              </a:ext>
            </a:extLst>
          </p:cNvPr>
          <p:cNvSpPr>
            <a:spLocks noGrp="1"/>
          </p:cNvSpPr>
          <p:nvPr>
            <p:ph type="body" sz="quarter" idx="34" hasCustomPrompt="1"/>
          </p:nvPr>
        </p:nvSpPr>
        <p:spPr>
          <a:xfrm>
            <a:off x="9047602" y="4584480"/>
            <a:ext cx="2590360" cy="333509"/>
          </a:xfrm>
        </p:spPr>
        <p:txBody>
          <a:bodyPr lIns="108000" tIns="54000" rIns="108000"/>
          <a:lstStyle>
            <a:lvl1pPr marL="0" indent="0">
              <a:buNone/>
              <a:defRPr sz="1400" b="1">
                <a:solidFill>
                  <a:schemeClr val="bg1"/>
                </a:solid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en"/>
              <a:t>Name Navnesen</a:t>
            </a:r>
            <a:endParaRPr lang="nb-NO"/>
          </a:p>
        </p:txBody>
      </p:sp>
      <p:sp>
        <p:nvSpPr>
          <p:cNvPr id="98" name="Plassholder for tekst 29">
            <a:extLst>
              <a:ext uri="{FF2B5EF4-FFF2-40B4-BE49-F238E27FC236}">
                <a16:creationId xmlns:a16="http://schemas.microsoft.com/office/drawing/2014/main" id="{EC08704F-EBB2-2D45-9B11-2390F952A9D6}"/>
              </a:ext>
            </a:extLst>
          </p:cNvPr>
          <p:cNvSpPr>
            <a:spLocks noGrp="1"/>
          </p:cNvSpPr>
          <p:nvPr>
            <p:ph type="body" sz="quarter" idx="35" hasCustomPrompt="1"/>
          </p:nvPr>
        </p:nvSpPr>
        <p:spPr>
          <a:xfrm>
            <a:off x="9047602" y="4954817"/>
            <a:ext cx="2590360" cy="222681"/>
          </a:xfrm>
        </p:spPr>
        <p:txBody>
          <a:bodyPr lIns="108000" tIns="0" rIns="108000" bIns="36000"/>
          <a:lstStyle>
            <a:lvl1pPr marL="0" indent="0">
              <a:buNone/>
              <a:defRPr sz="1200" b="0">
                <a:solidFill>
                  <a:schemeClr val="bg1"/>
                </a:solid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en"/>
              <a:t>Jobbtittel</a:t>
            </a:r>
          </a:p>
        </p:txBody>
      </p:sp>
      <p:sp>
        <p:nvSpPr>
          <p:cNvPr id="22" name="Plassholder for dato 3">
            <a:extLst>
              <a:ext uri="{FF2B5EF4-FFF2-40B4-BE49-F238E27FC236}">
                <a16:creationId xmlns:a16="http://schemas.microsoft.com/office/drawing/2014/main" id="{6148CBC5-69D6-DD4C-8E83-BBA57F6226AB}"/>
              </a:ext>
            </a:extLst>
          </p:cNvPr>
          <p:cNvSpPr>
            <a:spLocks noGrp="1"/>
          </p:cNvSpPr>
          <p:nvPr>
            <p:ph type="dt" sz="half" idx="2"/>
          </p:nvPr>
        </p:nvSpPr>
        <p:spPr>
          <a:xfrm>
            <a:off x="1188444" y="6425654"/>
            <a:ext cx="846221" cy="184666"/>
          </a:xfrm>
          <a:prstGeom prst="rect">
            <a:avLst/>
          </a:prstGeom>
        </p:spPr>
        <p:txBody>
          <a:bodyPr vert="horz" lIns="0" tIns="0" rIns="0" bIns="0" rtlCol="0" anchor="ctr">
            <a:normAutofit/>
          </a:bodyPr>
          <a:lstStyle>
            <a:lvl1pPr algn="ctr">
              <a:defRPr sz="1000">
                <a:solidFill>
                  <a:schemeClr val="tx1"/>
                </a:solidFill>
              </a:defRPr>
            </a:lvl1pPr>
          </a:lstStyle>
          <a:p>
            <a:fld id="{9E47B28B-B525-7E4A-B6FB-5A6DAAAC0446}" type="datetime1">
              <a:rPr lang="nb-NO" smtClean="0"/>
              <a:pPr/>
              <a:t>07.10.2025</a:t>
            </a:fld>
            <a:endParaRPr lang="nb-NO"/>
          </a:p>
        </p:txBody>
      </p:sp>
      <p:sp>
        <p:nvSpPr>
          <p:cNvPr id="23" name="Plassholder for bunntekst 4">
            <a:extLst>
              <a:ext uri="{FF2B5EF4-FFF2-40B4-BE49-F238E27FC236}">
                <a16:creationId xmlns:a16="http://schemas.microsoft.com/office/drawing/2014/main" id="{F47CF354-EBEE-3143-A63C-33B8EC99EAA0}"/>
              </a:ext>
            </a:extLst>
          </p:cNvPr>
          <p:cNvSpPr>
            <a:spLocks noGrp="1"/>
          </p:cNvSpPr>
          <p:nvPr>
            <p:ph type="ftr" sz="quarter" idx="3"/>
          </p:nvPr>
        </p:nvSpPr>
        <p:spPr>
          <a:xfrm>
            <a:off x="2374231" y="6425654"/>
            <a:ext cx="6480000" cy="184666"/>
          </a:xfrm>
          <a:prstGeom prst="rect">
            <a:avLst/>
          </a:prstGeom>
        </p:spPr>
        <p:txBody>
          <a:bodyPr vert="horz" lIns="0" tIns="0" rIns="0" bIns="0" rtlCol="0" anchor="ctr">
            <a:normAutofit/>
          </a:bodyPr>
          <a:lstStyle>
            <a:lvl1pPr algn="l">
              <a:defRPr sz="1000">
                <a:solidFill>
                  <a:schemeClr val="tx1"/>
                </a:solidFill>
              </a:defRPr>
            </a:lvl1pPr>
          </a:lstStyle>
          <a:p>
            <a:r>
              <a:rPr lang="en"/>
              <a:t>Text</a:t>
            </a:r>
          </a:p>
        </p:txBody>
      </p:sp>
      <p:sp>
        <p:nvSpPr>
          <p:cNvPr id="24" name="Plassholder for lysbildenummer 5">
            <a:extLst>
              <a:ext uri="{FF2B5EF4-FFF2-40B4-BE49-F238E27FC236}">
                <a16:creationId xmlns:a16="http://schemas.microsoft.com/office/drawing/2014/main" id="{0C46C896-3D45-4346-A58D-57F15205AD98}"/>
              </a:ext>
            </a:extLst>
          </p:cNvPr>
          <p:cNvSpPr>
            <a:spLocks noGrp="1"/>
          </p:cNvSpPr>
          <p:nvPr>
            <p:ph type="sldNum" sz="quarter" idx="4"/>
          </p:nvPr>
        </p:nvSpPr>
        <p:spPr>
          <a:xfrm>
            <a:off x="533400" y="6430675"/>
            <a:ext cx="308811" cy="184666"/>
          </a:xfrm>
          <a:prstGeom prst="rect">
            <a:avLst/>
          </a:prstGeom>
        </p:spPr>
        <p:txBody>
          <a:bodyPr vert="horz" lIns="0" tIns="0" rIns="0" bIns="0" rtlCol="0" anchor="ctr">
            <a:normAutofit/>
          </a:bodyPr>
          <a:lstStyle>
            <a:lvl1pPr algn="l">
              <a:defRPr sz="1000">
                <a:solidFill>
                  <a:schemeClr val="tx1"/>
                </a:solidFill>
              </a:defRPr>
            </a:lvl1pPr>
          </a:lstStyle>
          <a:p>
            <a:fld id="{5751DFAA-887F-4071-8EAD-E8CA316FCF06}" type="slidenum">
              <a:rPr lang="nb-NO" smtClean="0"/>
              <a:pPr/>
              <a:t>‹nr.›</a:t>
            </a:fld>
            <a:endParaRPr lang="nb-NO"/>
          </a:p>
        </p:txBody>
      </p:sp>
    </p:spTree>
    <p:extLst>
      <p:ext uri="{BB962C8B-B14F-4D97-AF65-F5344CB8AC3E}">
        <p14:creationId xmlns:p14="http://schemas.microsoft.com/office/powerpoint/2010/main" val="3113482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ittel med 12 ansatte LYS">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BC792911-5001-504A-8394-EC1BEE2193E7}"/>
              </a:ext>
            </a:extLst>
          </p:cNvPr>
          <p:cNvSpPr>
            <a:spLocks noGrp="1"/>
          </p:cNvSpPr>
          <p:nvPr>
            <p:ph type="pic" sz="quarter" idx="13" hasCustomPrompt="1"/>
          </p:nvPr>
        </p:nvSpPr>
        <p:spPr>
          <a:xfrm>
            <a:off x="533400" y="1717675"/>
            <a:ext cx="1639887" cy="1978835"/>
          </a:xfrm>
          <a:pattFill prst="pct20">
            <a:fgClr>
              <a:schemeClr val="bg2"/>
            </a:fgClr>
            <a:bgClr>
              <a:schemeClr val="bg1"/>
            </a:bgClr>
          </a:pattFill>
        </p:spPr>
        <p:txBody>
          <a:bodyPr anchor="ctr"/>
          <a:lstStyle>
            <a:lvl1pPr marL="0" marR="0" indent="0" algn="ctr" defTabSz="914400" rtl="0" eaLnBrk="1" fontAlgn="auto" latinLnBrk="0" hangingPunct="1">
              <a:lnSpc>
                <a:spcPct val="100000"/>
              </a:lnSpc>
              <a:spcBef>
                <a:spcPts val="600"/>
              </a:spcBef>
              <a:spcAft>
                <a:spcPts val="0"/>
              </a:spcAft>
              <a:buClr>
                <a:schemeClr val="accent1"/>
              </a:buClr>
              <a:buSzTx/>
              <a:buFont typeface="Arial" panose="020B0604020202020204" pitchFamily="34" charset="0"/>
              <a:buNone/>
              <a:tabLst/>
              <a:defRPr sz="1200" i="0">
                <a:solidFill>
                  <a:schemeClr val="tx1"/>
                </a:solidFill>
              </a:defRPr>
            </a:lvl1pPr>
          </a:lstStyle>
          <a:p>
            <a:pPr marL="0" marR="0" lvl="0" indent="0" algn="ctr" defTabSz="914400" rtl="0" eaLnBrk="1" fontAlgn="auto" latinLnBrk="0" hangingPunct="1">
              <a:lnSpc>
                <a:spcPct val="100000"/>
              </a:lnSpc>
              <a:spcBef>
                <a:spcPts val="600"/>
              </a:spcBef>
              <a:spcAft>
                <a:spcPts val="0"/>
              </a:spcAft>
              <a:buClr>
                <a:schemeClr val="accent1"/>
              </a:buClr>
              <a:buSzTx/>
              <a:buFont typeface="Arial" panose="020B0604020202020204" pitchFamily="34" charset="0"/>
              <a:buNone/>
              <a:tabLst/>
              <a:defRPr/>
            </a:pPr>
            <a:r>
              <a:rPr lang="en"/>
              <a:t>Click the image icon </a:t>
            </a:r>
            <a:br>
              <a:rPr lang="nb-NO"/>
            </a:br>
            <a:r>
              <a:rPr lang="en"/>
              <a:t>to place an image</a:t>
            </a:r>
          </a:p>
        </p:txBody>
      </p:sp>
      <p:sp>
        <p:nvSpPr>
          <p:cNvPr id="7" name="Plassholder for tittel 1">
            <a:extLst>
              <a:ext uri="{FF2B5EF4-FFF2-40B4-BE49-F238E27FC236}">
                <a16:creationId xmlns:a16="http://schemas.microsoft.com/office/drawing/2014/main" id="{216644BE-F210-1644-AF3E-AF9CCF22C90D}"/>
              </a:ext>
            </a:extLst>
          </p:cNvPr>
          <p:cNvSpPr>
            <a:spLocks noGrp="1"/>
          </p:cNvSpPr>
          <p:nvPr>
            <p:ph type="title"/>
          </p:nvPr>
        </p:nvSpPr>
        <p:spPr>
          <a:xfrm>
            <a:off x="515938" y="441325"/>
            <a:ext cx="11122025" cy="701675"/>
          </a:xfrm>
          <a:prstGeom prst="rect">
            <a:avLst/>
          </a:prstGeom>
        </p:spPr>
        <p:txBody>
          <a:bodyPr vert="horz" lIns="0" tIns="0" rIns="0" bIns="0" rtlCol="0" anchor="t" anchorCtr="0">
            <a:noAutofit/>
          </a:bodyPr>
          <a:lstStyle/>
          <a:p>
            <a:r>
              <a:rPr lang="en"/>
              <a:t>Click to edit title style</a:t>
            </a:r>
          </a:p>
        </p:txBody>
      </p:sp>
      <p:sp>
        <p:nvSpPr>
          <p:cNvPr id="33" name="Plassholder for tekst 29">
            <a:extLst>
              <a:ext uri="{FF2B5EF4-FFF2-40B4-BE49-F238E27FC236}">
                <a16:creationId xmlns:a16="http://schemas.microsoft.com/office/drawing/2014/main" id="{5AF29111-88F4-D443-BC0C-21E7D9B3964E}"/>
              </a:ext>
            </a:extLst>
          </p:cNvPr>
          <p:cNvSpPr>
            <a:spLocks noGrp="1"/>
          </p:cNvSpPr>
          <p:nvPr>
            <p:ph type="body" sz="quarter" idx="23"/>
          </p:nvPr>
        </p:nvSpPr>
        <p:spPr>
          <a:xfrm>
            <a:off x="533400" y="3285675"/>
            <a:ext cx="1639888" cy="410836"/>
          </a:xfrm>
          <a:solidFill>
            <a:schemeClr val="accent1">
              <a:alpha val="75000"/>
            </a:schemeClr>
          </a:solidFill>
        </p:spPr>
        <p:txBody>
          <a:bodyPr lIns="72000" tIns="36000" rIns="72000"/>
          <a:lstStyle>
            <a:lvl1pPr marL="0" indent="0">
              <a:buNone/>
              <a:defRPr sz="1050" b="1">
                <a:no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en"/>
              <a:t>Click to edit text styles in the template</a:t>
            </a:r>
          </a:p>
        </p:txBody>
      </p:sp>
      <p:sp>
        <p:nvSpPr>
          <p:cNvPr id="30" name="Plassholder for tekst 29">
            <a:extLst>
              <a:ext uri="{FF2B5EF4-FFF2-40B4-BE49-F238E27FC236}">
                <a16:creationId xmlns:a16="http://schemas.microsoft.com/office/drawing/2014/main" id="{59388E8B-34B3-0641-B8E4-625015A723B3}"/>
              </a:ext>
            </a:extLst>
          </p:cNvPr>
          <p:cNvSpPr>
            <a:spLocks noGrp="1"/>
          </p:cNvSpPr>
          <p:nvPr>
            <p:ph type="body" sz="quarter" idx="21" hasCustomPrompt="1"/>
          </p:nvPr>
        </p:nvSpPr>
        <p:spPr>
          <a:xfrm>
            <a:off x="533400" y="3285675"/>
            <a:ext cx="1639888" cy="170639"/>
          </a:xfrm>
        </p:spPr>
        <p:txBody>
          <a:bodyPr lIns="72000" tIns="36000" rIns="72000"/>
          <a:lstStyle>
            <a:lvl1pPr marL="0" indent="0">
              <a:buNone/>
              <a:defRPr sz="1100" b="1">
                <a:solidFill>
                  <a:schemeClr val="bg1"/>
                </a:solid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en"/>
              <a:t>Name Navnesen</a:t>
            </a:r>
            <a:endParaRPr lang="nb-NO"/>
          </a:p>
        </p:txBody>
      </p:sp>
      <p:sp>
        <p:nvSpPr>
          <p:cNvPr id="31" name="Plassholder for tekst 29">
            <a:extLst>
              <a:ext uri="{FF2B5EF4-FFF2-40B4-BE49-F238E27FC236}">
                <a16:creationId xmlns:a16="http://schemas.microsoft.com/office/drawing/2014/main" id="{791498A5-47FD-E94A-8903-2E7EB8BEA3D7}"/>
              </a:ext>
            </a:extLst>
          </p:cNvPr>
          <p:cNvSpPr>
            <a:spLocks noGrp="1"/>
          </p:cNvSpPr>
          <p:nvPr>
            <p:ph type="body" sz="quarter" idx="22" hasCustomPrompt="1"/>
          </p:nvPr>
        </p:nvSpPr>
        <p:spPr>
          <a:xfrm>
            <a:off x="533400" y="3525872"/>
            <a:ext cx="1639888" cy="170638"/>
          </a:xfrm>
        </p:spPr>
        <p:txBody>
          <a:bodyPr lIns="72000" tIns="0" rIns="72000" bIns="36000"/>
          <a:lstStyle>
            <a:lvl1pPr marL="0" indent="0">
              <a:buNone/>
              <a:defRPr sz="1000" b="0">
                <a:solidFill>
                  <a:schemeClr val="bg1"/>
                </a:solid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en"/>
              <a:t>Jobbtittel</a:t>
            </a:r>
          </a:p>
        </p:txBody>
      </p:sp>
      <p:sp>
        <p:nvSpPr>
          <p:cNvPr id="39" name="Plassholder for bilde 5">
            <a:extLst>
              <a:ext uri="{FF2B5EF4-FFF2-40B4-BE49-F238E27FC236}">
                <a16:creationId xmlns:a16="http://schemas.microsoft.com/office/drawing/2014/main" id="{C1527520-8AF8-4A4D-B56C-7257F0CA5345}"/>
              </a:ext>
            </a:extLst>
          </p:cNvPr>
          <p:cNvSpPr>
            <a:spLocks noGrp="1"/>
          </p:cNvSpPr>
          <p:nvPr>
            <p:ph type="pic" sz="quarter" idx="24" hasCustomPrompt="1"/>
          </p:nvPr>
        </p:nvSpPr>
        <p:spPr>
          <a:xfrm>
            <a:off x="2426335" y="1717675"/>
            <a:ext cx="1639887" cy="1978835"/>
          </a:xfrm>
          <a:pattFill prst="pct20">
            <a:fgClr>
              <a:schemeClr val="bg2"/>
            </a:fgClr>
            <a:bgClr>
              <a:schemeClr val="bg1"/>
            </a:bgClr>
          </a:pattFill>
        </p:spPr>
        <p:txBody>
          <a:bodyPr anchor="ctr"/>
          <a:lstStyle>
            <a:lvl1pPr marL="0" marR="0" indent="0" algn="ctr" defTabSz="914400" rtl="0" eaLnBrk="1" fontAlgn="auto" latinLnBrk="0" hangingPunct="1">
              <a:lnSpc>
                <a:spcPct val="100000"/>
              </a:lnSpc>
              <a:spcBef>
                <a:spcPts val="600"/>
              </a:spcBef>
              <a:spcAft>
                <a:spcPts val="0"/>
              </a:spcAft>
              <a:buClr>
                <a:schemeClr val="accent1"/>
              </a:buClr>
              <a:buSzTx/>
              <a:buFont typeface="Arial" panose="020B0604020202020204" pitchFamily="34" charset="0"/>
              <a:buNone/>
              <a:tabLst/>
              <a:defRPr sz="1200" i="0">
                <a:solidFill>
                  <a:schemeClr val="tx1"/>
                </a:solidFill>
              </a:defRPr>
            </a:lvl1pPr>
          </a:lstStyle>
          <a:p>
            <a:pPr marL="0" marR="0" lvl="0" indent="0" algn="ctr" defTabSz="914400" rtl="0" eaLnBrk="1" fontAlgn="auto" latinLnBrk="0" hangingPunct="1">
              <a:lnSpc>
                <a:spcPct val="100000"/>
              </a:lnSpc>
              <a:spcBef>
                <a:spcPts val="600"/>
              </a:spcBef>
              <a:spcAft>
                <a:spcPts val="0"/>
              </a:spcAft>
              <a:buClr>
                <a:schemeClr val="accent1"/>
              </a:buClr>
              <a:buSzTx/>
              <a:buFont typeface="Arial" panose="020B0604020202020204" pitchFamily="34" charset="0"/>
              <a:buNone/>
              <a:tabLst/>
              <a:defRPr/>
            </a:pPr>
            <a:r>
              <a:rPr lang="en"/>
              <a:t>Click the image icon </a:t>
            </a:r>
            <a:br>
              <a:rPr lang="nb-NO"/>
            </a:br>
            <a:r>
              <a:rPr lang="en"/>
              <a:t>to place an image</a:t>
            </a:r>
          </a:p>
        </p:txBody>
      </p:sp>
      <p:sp>
        <p:nvSpPr>
          <p:cNvPr id="40" name="Plassholder for tekst 29">
            <a:extLst>
              <a:ext uri="{FF2B5EF4-FFF2-40B4-BE49-F238E27FC236}">
                <a16:creationId xmlns:a16="http://schemas.microsoft.com/office/drawing/2014/main" id="{1B88A589-A5B5-754E-AF4F-3F7298B36368}"/>
              </a:ext>
            </a:extLst>
          </p:cNvPr>
          <p:cNvSpPr>
            <a:spLocks noGrp="1"/>
          </p:cNvSpPr>
          <p:nvPr>
            <p:ph type="body" sz="quarter" idx="25"/>
          </p:nvPr>
        </p:nvSpPr>
        <p:spPr>
          <a:xfrm>
            <a:off x="2426334" y="3285675"/>
            <a:ext cx="1639888" cy="410836"/>
          </a:xfrm>
          <a:solidFill>
            <a:schemeClr val="accent1">
              <a:alpha val="75000"/>
            </a:schemeClr>
          </a:solidFill>
        </p:spPr>
        <p:txBody>
          <a:bodyPr lIns="72000" tIns="36000" rIns="72000"/>
          <a:lstStyle>
            <a:lvl1pPr marL="0" indent="0">
              <a:buNone/>
              <a:defRPr sz="1050" b="1">
                <a:no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en"/>
              <a:t>Click to edit text styles in the template</a:t>
            </a:r>
          </a:p>
        </p:txBody>
      </p:sp>
      <p:sp>
        <p:nvSpPr>
          <p:cNvPr id="41" name="Plassholder for tekst 29">
            <a:extLst>
              <a:ext uri="{FF2B5EF4-FFF2-40B4-BE49-F238E27FC236}">
                <a16:creationId xmlns:a16="http://schemas.microsoft.com/office/drawing/2014/main" id="{6A52437B-7CAC-CE4D-885C-B024153FB216}"/>
              </a:ext>
            </a:extLst>
          </p:cNvPr>
          <p:cNvSpPr>
            <a:spLocks noGrp="1"/>
          </p:cNvSpPr>
          <p:nvPr>
            <p:ph type="body" sz="quarter" idx="26" hasCustomPrompt="1"/>
          </p:nvPr>
        </p:nvSpPr>
        <p:spPr>
          <a:xfrm>
            <a:off x="2426334" y="3285675"/>
            <a:ext cx="1639888" cy="170639"/>
          </a:xfrm>
        </p:spPr>
        <p:txBody>
          <a:bodyPr lIns="72000" tIns="36000" rIns="72000"/>
          <a:lstStyle>
            <a:lvl1pPr marL="0" indent="0">
              <a:buNone/>
              <a:defRPr sz="1100" b="1">
                <a:solidFill>
                  <a:schemeClr val="bg1"/>
                </a:solid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en"/>
              <a:t>Name Navnesen</a:t>
            </a:r>
            <a:endParaRPr lang="nb-NO"/>
          </a:p>
        </p:txBody>
      </p:sp>
      <p:sp>
        <p:nvSpPr>
          <p:cNvPr id="42" name="Plassholder for tekst 29">
            <a:extLst>
              <a:ext uri="{FF2B5EF4-FFF2-40B4-BE49-F238E27FC236}">
                <a16:creationId xmlns:a16="http://schemas.microsoft.com/office/drawing/2014/main" id="{006CAC39-5C96-C244-BA46-065E01938559}"/>
              </a:ext>
            </a:extLst>
          </p:cNvPr>
          <p:cNvSpPr>
            <a:spLocks noGrp="1"/>
          </p:cNvSpPr>
          <p:nvPr>
            <p:ph type="body" sz="quarter" idx="27" hasCustomPrompt="1"/>
          </p:nvPr>
        </p:nvSpPr>
        <p:spPr>
          <a:xfrm>
            <a:off x="2426334" y="3525871"/>
            <a:ext cx="1639888" cy="170639"/>
          </a:xfrm>
        </p:spPr>
        <p:txBody>
          <a:bodyPr lIns="72000" tIns="0" rIns="72000" bIns="36000"/>
          <a:lstStyle>
            <a:lvl1pPr marL="0" indent="0">
              <a:buNone/>
              <a:defRPr sz="1000" b="0">
                <a:solidFill>
                  <a:schemeClr val="bg1"/>
                </a:solid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en"/>
              <a:t>Jobbtittel</a:t>
            </a:r>
          </a:p>
        </p:txBody>
      </p:sp>
      <p:sp>
        <p:nvSpPr>
          <p:cNvPr id="45" name="Plassholder for bilde 5">
            <a:extLst>
              <a:ext uri="{FF2B5EF4-FFF2-40B4-BE49-F238E27FC236}">
                <a16:creationId xmlns:a16="http://schemas.microsoft.com/office/drawing/2014/main" id="{E555D74C-6955-7F47-ADAA-C6ED83DB00DE}"/>
              </a:ext>
            </a:extLst>
          </p:cNvPr>
          <p:cNvSpPr>
            <a:spLocks noGrp="1"/>
          </p:cNvSpPr>
          <p:nvPr>
            <p:ph type="pic" sz="quarter" idx="28" hasCustomPrompt="1"/>
          </p:nvPr>
        </p:nvSpPr>
        <p:spPr>
          <a:xfrm>
            <a:off x="4319270" y="1717675"/>
            <a:ext cx="1639887" cy="1978835"/>
          </a:xfrm>
          <a:pattFill prst="pct20">
            <a:fgClr>
              <a:schemeClr val="bg2"/>
            </a:fgClr>
            <a:bgClr>
              <a:schemeClr val="bg1"/>
            </a:bgClr>
          </a:pattFill>
        </p:spPr>
        <p:txBody>
          <a:bodyPr anchor="ctr"/>
          <a:lstStyle>
            <a:lvl1pPr marL="0" marR="0" indent="0" algn="ctr" defTabSz="914400" rtl="0" eaLnBrk="1" fontAlgn="auto" latinLnBrk="0" hangingPunct="1">
              <a:lnSpc>
                <a:spcPct val="100000"/>
              </a:lnSpc>
              <a:spcBef>
                <a:spcPts val="600"/>
              </a:spcBef>
              <a:spcAft>
                <a:spcPts val="0"/>
              </a:spcAft>
              <a:buClr>
                <a:schemeClr val="accent1"/>
              </a:buClr>
              <a:buSzTx/>
              <a:buFont typeface="Arial" panose="020B0604020202020204" pitchFamily="34" charset="0"/>
              <a:buNone/>
              <a:tabLst/>
              <a:defRPr sz="1200" i="0">
                <a:solidFill>
                  <a:schemeClr val="tx1"/>
                </a:solidFill>
              </a:defRPr>
            </a:lvl1pPr>
          </a:lstStyle>
          <a:p>
            <a:pPr marL="0" marR="0" lvl="0" indent="0" algn="ctr" defTabSz="914400" rtl="0" eaLnBrk="1" fontAlgn="auto" latinLnBrk="0" hangingPunct="1">
              <a:lnSpc>
                <a:spcPct val="100000"/>
              </a:lnSpc>
              <a:spcBef>
                <a:spcPts val="600"/>
              </a:spcBef>
              <a:spcAft>
                <a:spcPts val="0"/>
              </a:spcAft>
              <a:buClr>
                <a:schemeClr val="accent1"/>
              </a:buClr>
              <a:buSzTx/>
              <a:buFont typeface="Arial" panose="020B0604020202020204" pitchFamily="34" charset="0"/>
              <a:buNone/>
              <a:tabLst/>
              <a:defRPr/>
            </a:pPr>
            <a:r>
              <a:rPr lang="en"/>
              <a:t>Click the image icon </a:t>
            </a:r>
            <a:br>
              <a:rPr lang="nb-NO"/>
            </a:br>
            <a:r>
              <a:rPr lang="en"/>
              <a:t>to place an image</a:t>
            </a:r>
          </a:p>
        </p:txBody>
      </p:sp>
      <p:sp>
        <p:nvSpPr>
          <p:cNvPr id="46" name="Plassholder for tekst 29">
            <a:extLst>
              <a:ext uri="{FF2B5EF4-FFF2-40B4-BE49-F238E27FC236}">
                <a16:creationId xmlns:a16="http://schemas.microsoft.com/office/drawing/2014/main" id="{F82E7DD7-B26C-BA40-8E18-61B268147266}"/>
              </a:ext>
            </a:extLst>
          </p:cNvPr>
          <p:cNvSpPr>
            <a:spLocks noGrp="1"/>
          </p:cNvSpPr>
          <p:nvPr>
            <p:ph type="body" sz="quarter" idx="29"/>
          </p:nvPr>
        </p:nvSpPr>
        <p:spPr>
          <a:xfrm>
            <a:off x="4319267" y="3285675"/>
            <a:ext cx="1639888" cy="410836"/>
          </a:xfrm>
          <a:solidFill>
            <a:schemeClr val="accent1">
              <a:alpha val="75000"/>
            </a:schemeClr>
          </a:solidFill>
        </p:spPr>
        <p:txBody>
          <a:bodyPr lIns="72000" tIns="36000" rIns="72000"/>
          <a:lstStyle>
            <a:lvl1pPr marL="0" indent="0">
              <a:buNone/>
              <a:defRPr sz="1050" b="1">
                <a:no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en"/>
              <a:t>Click to edit text styles in the template</a:t>
            </a:r>
          </a:p>
        </p:txBody>
      </p:sp>
      <p:sp>
        <p:nvSpPr>
          <p:cNvPr id="47" name="Plassholder for tekst 29">
            <a:extLst>
              <a:ext uri="{FF2B5EF4-FFF2-40B4-BE49-F238E27FC236}">
                <a16:creationId xmlns:a16="http://schemas.microsoft.com/office/drawing/2014/main" id="{C7F737FD-235C-1849-83D4-06BDC9828C4F}"/>
              </a:ext>
            </a:extLst>
          </p:cNvPr>
          <p:cNvSpPr>
            <a:spLocks noGrp="1"/>
          </p:cNvSpPr>
          <p:nvPr>
            <p:ph type="body" sz="quarter" idx="30" hasCustomPrompt="1"/>
          </p:nvPr>
        </p:nvSpPr>
        <p:spPr>
          <a:xfrm>
            <a:off x="4319267" y="3285675"/>
            <a:ext cx="1639888" cy="170639"/>
          </a:xfrm>
        </p:spPr>
        <p:txBody>
          <a:bodyPr lIns="72000" tIns="36000" rIns="72000"/>
          <a:lstStyle>
            <a:lvl1pPr marL="0" indent="0">
              <a:buNone/>
              <a:defRPr sz="1100" b="1">
                <a:solidFill>
                  <a:schemeClr val="bg1"/>
                </a:solid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en"/>
              <a:t>Name Navnesen</a:t>
            </a:r>
            <a:endParaRPr lang="nb-NO"/>
          </a:p>
        </p:txBody>
      </p:sp>
      <p:sp>
        <p:nvSpPr>
          <p:cNvPr id="48" name="Plassholder for tekst 29">
            <a:extLst>
              <a:ext uri="{FF2B5EF4-FFF2-40B4-BE49-F238E27FC236}">
                <a16:creationId xmlns:a16="http://schemas.microsoft.com/office/drawing/2014/main" id="{F392D149-80E1-7540-AFFF-0303A3F0E6B4}"/>
              </a:ext>
            </a:extLst>
          </p:cNvPr>
          <p:cNvSpPr>
            <a:spLocks noGrp="1"/>
          </p:cNvSpPr>
          <p:nvPr>
            <p:ph type="body" sz="quarter" idx="31" hasCustomPrompt="1"/>
          </p:nvPr>
        </p:nvSpPr>
        <p:spPr>
          <a:xfrm>
            <a:off x="4319267" y="3525871"/>
            <a:ext cx="1639888" cy="170639"/>
          </a:xfrm>
        </p:spPr>
        <p:txBody>
          <a:bodyPr lIns="72000" tIns="0" rIns="72000" bIns="36000"/>
          <a:lstStyle>
            <a:lvl1pPr marL="0" indent="0">
              <a:buNone/>
              <a:defRPr sz="1000" b="0">
                <a:solidFill>
                  <a:schemeClr val="bg1"/>
                </a:solid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en"/>
              <a:t>Jobbtittel</a:t>
            </a:r>
          </a:p>
        </p:txBody>
      </p:sp>
      <p:sp>
        <p:nvSpPr>
          <p:cNvPr id="51" name="Plassholder for bilde 5">
            <a:extLst>
              <a:ext uri="{FF2B5EF4-FFF2-40B4-BE49-F238E27FC236}">
                <a16:creationId xmlns:a16="http://schemas.microsoft.com/office/drawing/2014/main" id="{E149B48A-456A-2845-8EDE-CA6015EAA862}"/>
              </a:ext>
            </a:extLst>
          </p:cNvPr>
          <p:cNvSpPr>
            <a:spLocks noGrp="1"/>
          </p:cNvSpPr>
          <p:nvPr>
            <p:ph type="pic" sz="quarter" idx="32" hasCustomPrompt="1"/>
          </p:nvPr>
        </p:nvSpPr>
        <p:spPr>
          <a:xfrm>
            <a:off x="6212205" y="1717675"/>
            <a:ext cx="1639887" cy="1978835"/>
          </a:xfrm>
          <a:pattFill prst="pct20">
            <a:fgClr>
              <a:schemeClr val="bg2"/>
            </a:fgClr>
            <a:bgClr>
              <a:schemeClr val="bg1"/>
            </a:bgClr>
          </a:pattFill>
        </p:spPr>
        <p:txBody>
          <a:bodyPr anchor="ctr"/>
          <a:lstStyle>
            <a:lvl1pPr marL="0" marR="0" indent="0" algn="ctr" defTabSz="914400" rtl="0" eaLnBrk="1" fontAlgn="auto" latinLnBrk="0" hangingPunct="1">
              <a:lnSpc>
                <a:spcPct val="100000"/>
              </a:lnSpc>
              <a:spcBef>
                <a:spcPts val="600"/>
              </a:spcBef>
              <a:spcAft>
                <a:spcPts val="0"/>
              </a:spcAft>
              <a:buClr>
                <a:schemeClr val="accent1"/>
              </a:buClr>
              <a:buSzTx/>
              <a:buFont typeface="Arial" panose="020B0604020202020204" pitchFamily="34" charset="0"/>
              <a:buNone/>
              <a:tabLst/>
              <a:defRPr sz="1200" i="0">
                <a:solidFill>
                  <a:schemeClr val="tx1"/>
                </a:solidFill>
              </a:defRPr>
            </a:lvl1pPr>
          </a:lstStyle>
          <a:p>
            <a:pPr marL="0" marR="0" lvl="0" indent="0" algn="ctr" defTabSz="914400" rtl="0" eaLnBrk="1" fontAlgn="auto" latinLnBrk="0" hangingPunct="1">
              <a:lnSpc>
                <a:spcPct val="100000"/>
              </a:lnSpc>
              <a:spcBef>
                <a:spcPts val="600"/>
              </a:spcBef>
              <a:spcAft>
                <a:spcPts val="0"/>
              </a:spcAft>
              <a:buClr>
                <a:schemeClr val="accent1"/>
              </a:buClr>
              <a:buSzTx/>
              <a:buFont typeface="Arial" panose="020B0604020202020204" pitchFamily="34" charset="0"/>
              <a:buNone/>
              <a:tabLst/>
              <a:defRPr/>
            </a:pPr>
            <a:r>
              <a:rPr lang="en"/>
              <a:t>Click the image icon </a:t>
            </a:r>
            <a:br>
              <a:rPr lang="nb-NO"/>
            </a:br>
            <a:r>
              <a:rPr lang="en"/>
              <a:t>to place an image</a:t>
            </a:r>
          </a:p>
        </p:txBody>
      </p:sp>
      <p:sp>
        <p:nvSpPr>
          <p:cNvPr id="52" name="Plassholder for tekst 29">
            <a:extLst>
              <a:ext uri="{FF2B5EF4-FFF2-40B4-BE49-F238E27FC236}">
                <a16:creationId xmlns:a16="http://schemas.microsoft.com/office/drawing/2014/main" id="{8BBDE235-D234-884D-A9B3-DEEE4FDA07E6}"/>
              </a:ext>
            </a:extLst>
          </p:cNvPr>
          <p:cNvSpPr>
            <a:spLocks noGrp="1"/>
          </p:cNvSpPr>
          <p:nvPr>
            <p:ph type="body" sz="quarter" idx="33"/>
          </p:nvPr>
        </p:nvSpPr>
        <p:spPr>
          <a:xfrm>
            <a:off x="6212199" y="3285675"/>
            <a:ext cx="1639888" cy="410836"/>
          </a:xfrm>
          <a:solidFill>
            <a:schemeClr val="accent1">
              <a:alpha val="75000"/>
            </a:schemeClr>
          </a:solidFill>
        </p:spPr>
        <p:txBody>
          <a:bodyPr lIns="72000" tIns="36000" rIns="72000"/>
          <a:lstStyle>
            <a:lvl1pPr marL="0" indent="0">
              <a:buNone/>
              <a:defRPr sz="1050" b="1">
                <a:no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en"/>
              <a:t>Click to edit text styles in the template</a:t>
            </a:r>
          </a:p>
        </p:txBody>
      </p:sp>
      <p:sp>
        <p:nvSpPr>
          <p:cNvPr id="53" name="Plassholder for tekst 29">
            <a:extLst>
              <a:ext uri="{FF2B5EF4-FFF2-40B4-BE49-F238E27FC236}">
                <a16:creationId xmlns:a16="http://schemas.microsoft.com/office/drawing/2014/main" id="{3C86E898-6675-9A4B-9B2B-AC37B638F36D}"/>
              </a:ext>
            </a:extLst>
          </p:cNvPr>
          <p:cNvSpPr>
            <a:spLocks noGrp="1"/>
          </p:cNvSpPr>
          <p:nvPr>
            <p:ph type="body" sz="quarter" idx="34" hasCustomPrompt="1"/>
          </p:nvPr>
        </p:nvSpPr>
        <p:spPr>
          <a:xfrm>
            <a:off x="6212199" y="3285675"/>
            <a:ext cx="1639888" cy="170639"/>
          </a:xfrm>
        </p:spPr>
        <p:txBody>
          <a:bodyPr lIns="72000" tIns="36000" rIns="72000"/>
          <a:lstStyle>
            <a:lvl1pPr marL="0" indent="0">
              <a:buNone/>
              <a:defRPr sz="1100" b="1">
                <a:solidFill>
                  <a:schemeClr val="bg1"/>
                </a:solid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en"/>
              <a:t>Name Navnesen</a:t>
            </a:r>
            <a:endParaRPr lang="nb-NO"/>
          </a:p>
        </p:txBody>
      </p:sp>
      <p:sp>
        <p:nvSpPr>
          <p:cNvPr id="54" name="Plassholder for tekst 29">
            <a:extLst>
              <a:ext uri="{FF2B5EF4-FFF2-40B4-BE49-F238E27FC236}">
                <a16:creationId xmlns:a16="http://schemas.microsoft.com/office/drawing/2014/main" id="{2E8CCFD1-66A7-E149-B045-934DE5A1166B}"/>
              </a:ext>
            </a:extLst>
          </p:cNvPr>
          <p:cNvSpPr>
            <a:spLocks noGrp="1"/>
          </p:cNvSpPr>
          <p:nvPr>
            <p:ph type="body" sz="quarter" idx="35" hasCustomPrompt="1"/>
          </p:nvPr>
        </p:nvSpPr>
        <p:spPr>
          <a:xfrm>
            <a:off x="6212199" y="3525871"/>
            <a:ext cx="1639888" cy="170639"/>
          </a:xfrm>
        </p:spPr>
        <p:txBody>
          <a:bodyPr lIns="72000" tIns="0" rIns="72000" bIns="36000"/>
          <a:lstStyle>
            <a:lvl1pPr marL="0" indent="0">
              <a:buNone/>
              <a:defRPr sz="1000" b="0">
                <a:solidFill>
                  <a:schemeClr val="bg1"/>
                </a:solid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en"/>
              <a:t>Jobbtittel</a:t>
            </a:r>
          </a:p>
        </p:txBody>
      </p:sp>
      <p:sp>
        <p:nvSpPr>
          <p:cNvPr id="57" name="Plassholder for bilde 5">
            <a:extLst>
              <a:ext uri="{FF2B5EF4-FFF2-40B4-BE49-F238E27FC236}">
                <a16:creationId xmlns:a16="http://schemas.microsoft.com/office/drawing/2014/main" id="{32FD0D63-CBF3-0247-826A-53F7B8457AEF}"/>
              </a:ext>
            </a:extLst>
          </p:cNvPr>
          <p:cNvSpPr>
            <a:spLocks noGrp="1"/>
          </p:cNvSpPr>
          <p:nvPr>
            <p:ph type="pic" sz="quarter" idx="36" hasCustomPrompt="1"/>
          </p:nvPr>
        </p:nvSpPr>
        <p:spPr>
          <a:xfrm>
            <a:off x="8105140" y="1717675"/>
            <a:ext cx="1639887" cy="1978835"/>
          </a:xfrm>
          <a:pattFill prst="pct20">
            <a:fgClr>
              <a:schemeClr val="bg2"/>
            </a:fgClr>
            <a:bgClr>
              <a:schemeClr val="bg1"/>
            </a:bgClr>
          </a:pattFill>
        </p:spPr>
        <p:txBody>
          <a:bodyPr anchor="ctr"/>
          <a:lstStyle>
            <a:lvl1pPr marL="0" marR="0" indent="0" algn="ctr" defTabSz="914400" rtl="0" eaLnBrk="1" fontAlgn="auto" latinLnBrk="0" hangingPunct="1">
              <a:lnSpc>
                <a:spcPct val="100000"/>
              </a:lnSpc>
              <a:spcBef>
                <a:spcPts val="600"/>
              </a:spcBef>
              <a:spcAft>
                <a:spcPts val="0"/>
              </a:spcAft>
              <a:buClr>
                <a:schemeClr val="accent1"/>
              </a:buClr>
              <a:buSzTx/>
              <a:buFont typeface="Arial" panose="020B0604020202020204" pitchFamily="34" charset="0"/>
              <a:buNone/>
              <a:tabLst/>
              <a:defRPr sz="1200" i="0">
                <a:solidFill>
                  <a:schemeClr val="tx1"/>
                </a:solidFill>
              </a:defRPr>
            </a:lvl1pPr>
          </a:lstStyle>
          <a:p>
            <a:pPr marL="0" marR="0" lvl="0" indent="0" algn="ctr" defTabSz="914400" rtl="0" eaLnBrk="1" fontAlgn="auto" latinLnBrk="0" hangingPunct="1">
              <a:lnSpc>
                <a:spcPct val="100000"/>
              </a:lnSpc>
              <a:spcBef>
                <a:spcPts val="600"/>
              </a:spcBef>
              <a:spcAft>
                <a:spcPts val="0"/>
              </a:spcAft>
              <a:buClr>
                <a:schemeClr val="accent1"/>
              </a:buClr>
              <a:buSzTx/>
              <a:buFont typeface="Arial" panose="020B0604020202020204" pitchFamily="34" charset="0"/>
              <a:buNone/>
              <a:tabLst/>
              <a:defRPr/>
            </a:pPr>
            <a:r>
              <a:rPr lang="en"/>
              <a:t>Click the image icon </a:t>
            </a:r>
            <a:br>
              <a:rPr lang="nb-NO"/>
            </a:br>
            <a:r>
              <a:rPr lang="en"/>
              <a:t>to place an image</a:t>
            </a:r>
          </a:p>
        </p:txBody>
      </p:sp>
      <p:sp>
        <p:nvSpPr>
          <p:cNvPr id="58" name="Plassholder for tekst 29">
            <a:extLst>
              <a:ext uri="{FF2B5EF4-FFF2-40B4-BE49-F238E27FC236}">
                <a16:creationId xmlns:a16="http://schemas.microsoft.com/office/drawing/2014/main" id="{8244C0D0-B447-364F-AD7E-829EA1AB2C05}"/>
              </a:ext>
            </a:extLst>
          </p:cNvPr>
          <p:cNvSpPr>
            <a:spLocks noGrp="1"/>
          </p:cNvSpPr>
          <p:nvPr>
            <p:ph type="body" sz="quarter" idx="37"/>
          </p:nvPr>
        </p:nvSpPr>
        <p:spPr>
          <a:xfrm>
            <a:off x="8105128" y="3285675"/>
            <a:ext cx="1639888" cy="410836"/>
          </a:xfrm>
          <a:solidFill>
            <a:schemeClr val="accent1">
              <a:alpha val="75000"/>
            </a:schemeClr>
          </a:solidFill>
        </p:spPr>
        <p:txBody>
          <a:bodyPr lIns="72000" tIns="36000" rIns="72000"/>
          <a:lstStyle>
            <a:lvl1pPr marL="0" indent="0">
              <a:buNone/>
              <a:defRPr sz="1050" b="1">
                <a:no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en"/>
              <a:t>Click to edit text styles in the template</a:t>
            </a:r>
          </a:p>
        </p:txBody>
      </p:sp>
      <p:sp>
        <p:nvSpPr>
          <p:cNvPr id="59" name="Plassholder for tekst 29">
            <a:extLst>
              <a:ext uri="{FF2B5EF4-FFF2-40B4-BE49-F238E27FC236}">
                <a16:creationId xmlns:a16="http://schemas.microsoft.com/office/drawing/2014/main" id="{6D63F879-14EF-9A48-9712-21BBBB54781B}"/>
              </a:ext>
            </a:extLst>
          </p:cNvPr>
          <p:cNvSpPr>
            <a:spLocks noGrp="1"/>
          </p:cNvSpPr>
          <p:nvPr>
            <p:ph type="body" sz="quarter" idx="38" hasCustomPrompt="1"/>
          </p:nvPr>
        </p:nvSpPr>
        <p:spPr>
          <a:xfrm>
            <a:off x="8105128" y="3285675"/>
            <a:ext cx="1639888" cy="170639"/>
          </a:xfrm>
        </p:spPr>
        <p:txBody>
          <a:bodyPr lIns="72000" tIns="36000" rIns="72000"/>
          <a:lstStyle>
            <a:lvl1pPr marL="0" indent="0">
              <a:buNone/>
              <a:defRPr sz="1100" b="1">
                <a:solidFill>
                  <a:schemeClr val="bg1"/>
                </a:solid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en"/>
              <a:t>Name Navnesen</a:t>
            </a:r>
            <a:endParaRPr lang="nb-NO"/>
          </a:p>
        </p:txBody>
      </p:sp>
      <p:sp>
        <p:nvSpPr>
          <p:cNvPr id="60" name="Plassholder for tekst 29">
            <a:extLst>
              <a:ext uri="{FF2B5EF4-FFF2-40B4-BE49-F238E27FC236}">
                <a16:creationId xmlns:a16="http://schemas.microsoft.com/office/drawing/2014/main" id="{88F82980-3B21-D34A-AF1F-75CB65A97429}"/>
              </a:ext>
            </a:extLst>
          </p:cNvPr>
          <p:cNvSpPr>
            <a:spLocks noGrp="1"/>
          </p:cNvSpPr>
          <p:nvPr>
            <p:ph type="body" sz="quarter" idx="39" hasCustomPrompt="1"/>
          </p:nvPr>
        </p:nvSpPr>
        <p:spPr>
          <a:xfrm>
            <a:off x="8105128" y="3525871"/>
            <a:ext cx="1639888" cy="170639"/>
          </a:xfrm>
        </p:spPr>
        <p:txBody>
          <a:bodyPr lIns="72000" tIns="0" rIns="72000" bIns="36000"/>
          <a:lstStyle>
            <a:lvl1pPr marL="0" indent="0">
              <a:buNone/>
              <a:defRPr sz="1000" b="0">
                <a:solidFill>
                  <a:schemeClr val="bg1"/>
                </a:solid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en"/>
              <a:t>Jobbtittel</a:t>
            </a:r>
          </a:p>
        </p:txBody>
      </p:sp>
      <p:sp>
        <p:nvSpPr>
          <p:cNvPr id="63" name="Plassholder for bilde 5">
            <a:extLst>
              <a:ext uri="{FF2B5EF4-FFF2-40B4-BE49-F238E27FC236}">
                <a16:creationId xmlns:a16="http://schemas.microsoft.com/office/drawing/2014/main" id="{A8F5D8CD-9CC3-304F-AC71-F7D7C7D9A567}"/>
              </a:ext>
            </a:extLst>
          </p:cNvPr>
          <p:cNvSpPr>
            <a:spLocks noGrp="1"/>
          </p:cNvSpPr>
          <p:nvPr>
            <p:ph type="pic" sz="quarter" idx="40" hasCustomPrompt="1"/>
          </p:nvPr>
        </p:nvSpPr>
        <p:spPr>
          <a:xfrm>
            <a:off x="9998076" y="1717675"/>
            <a:ext cx="1639887" cy="1978835"/>
          </a:xfrm>
          <a:pattFill prst="pct20">
            <a:fgClr>
              <a:schemeClr val="bg2"/>
            </a:fgClr>
            <a:bgClr>
              <a:schemeClr val="bg1"/>
            </a:bgClr>
          </a:pattFill>
        </p:spPr>
        <p:txBody>
          <a:bodyPr anchor="ctr"/>
          <a:lstStyle>
            <a:lvl1pPr marL="0" marR="0" indent="0" algn="ctr" defTabSz="914400" rtl="0" eaLnBrk="1" fontAlgn="auto" latinLnBrk="0" hangingPunct="1">
              <a:lnSpc>
                <a:spcPct val="100000"/>
              </a:lnSpc>
              <a:spcBef>
                <a:spcPts val="600"/>
              </a:spcBef>
              <a:spcAft>
                <a:spcPts val="0"/>
              </a:spcAft>
              <a:buClr>
                <a:schemeClr val="accent1"/>
              </a:buClr>
              <a:buSzTx/>
              <a:buFont typeface="Arial" panose="020B0604020202020204" pitchFamily="34" charset="0"/>
              <a:buNone/>
              <a:tabLst/>
              <a:defRPr sz="1200" i="0">
                <a:solidFill>
                  <a:schemeClr val="tx1"/>
                </a:solidFill>
              </a:defRPr>
            </a:lvl1pPr>
          </a:lstStyle>
          <a:p>
            <a:pPr marL="0" marR="0" lvl="0" indent="0" algn="ctr" defTabSz="914400" rtl="0" eaLnBrk="1" fontAlgn="auto" latinLnBrk="0" hangingPunct="1">
              <a:lnSpc>
                <a:spcPct val="100000"/>
              </a:lnSpc>
              <a:spcBef>
                <a:spcPts val="600"/>
              </a:spcBef>
              <a:spcAft>
                <a:spcPts val="0"/>
              </a:spcAft>
              <a:buClr>
                <a:schemeClr val="accent1"/>
              </a:buClr>
              <a:buSzTx/>
              <a:buFont typeface="Arial" panose="020B0604020202020204" pitchFamily="34" charset="0"/>
              <a:buNone/>
              <a:tabLst/>
              <a:defRPr/>
            </a:pPr>
            <a:r>
              <a:rPr lang="en"/>
              <a:t>Click the image icon </a:t>
            </a:r>
            <a:br>
              <a:rPr lang="nb-NO"/>
            </a:br>
            <a:r>
              <a:rPr lang="en"/>
              <a:t>to place an image</a:t>
            </a:r>
          </a:p>
        </p:txBody>
      </p:sp>
      <p:sp>
        <p:nvSpPr>
          <p:cNvPr id="64" name="Plassholder for tekst 29">
            <a:extLst>
              <a:ext uri="{FF2B5EF4-FFF2-40B4-BE49-F238E27FC236}">
                <a16:creationId xmlns:a16="http://schemas.microsoft.com/office/drawing/2014/main" id="{C6D3F3AC-E770-A845-8FBB-EF4E76A0BABD}"/>
              </a:ext>
            </a:extLst>
          </p:cNvPr>
          <p:cNvSpPr>
            <a:spLocks noGrp="1"/>
          </p:cNvSpPr>
          <p:nvPr>
            <p:ph type="body" sz="quarter" idx="41"/>
          </p:nvPr>
        </p:nvSpPr>
        <p:spPr>
          <a:xfrm>
            <a:off x="9998076" y="3285675"/>
            <a:ext cx="1639888" cy="410836"/>
          </a:xfrm>
          <a:solidFill>
            <a:schemeClr val="accent1">
              <a:alpha val="75000"/>
            </a:schemeClr>
          </a:solidFill>
        </p:spPr>
        <p:txBody>
          <a:bodyPr lIns="72000" tIns="36000" rIns="72000"/>
          <a:lstStyle>
            <a:lvl1pPr marL="0" indent="0">
              <a:buNone/>
              <a:defRPr sz="1050" b="1">
                <a:no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en"/>
              <a:t>Click to edit text styles in the template</a:t>
            </a:r>
          </a:p>
        </p:txBody>
      </p:sp>
      <p:sp>
        <p:nvSpPr>
          <p:cNvPr id="65" name="Plassholder for tekst 29">
            <a:extLst>
              <a:ext uri="{FF2B5EF4-FFF2-40B4-BE49-F238E27FC236}">
                <a16:creationId xmlns:a16="http://schemas.microsoft.com/office/drawing/2014/main" id="{8DC60941-BE57-CB42-8EC1-4E93C9082B30}"/>
              </a:ext>
            </a:extLst>
          </p:cNvPr>
          <p:cNvSpPr>
            <a:spLocks noGrp="1"/>
          </p:cNvSpPr>
          <p:nvPr>
            <p:ph type="body" sz="quarter" idx="42" hasCustomPrompt="1"/>
          </p:nvPr>
        </p:nvSpPr>
        <p:spPr>
          <a:xfrm>
            <a:off x="9998076" y="3285675"/>
            <a:ext cx="1639888" cy="170639"/>
          </a:xfrm>
        </p:spPr>
        <p:txBody>
          <a:bodyPr lIns="72000" tIns="36000" rIns="72000"/>
          <a:lstStyle>
            <a:lvl1pPr marL="0" indent="0">
              <a:buNone/>
              <a:defRPr sz="1100" b="1">
                <a:solidFill>
                  <a:schemeClr val="bg1"/>
                </a:solid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en"/>
              <a:t>Name Navnesen</a:t>
            </a:r>
            <a:endParaRPr lang="nb-NO"/>
          </a:p>
        </p:txBody>
      </p:sp>
      <p:sp>
        <p:nvSpPr>
          <p:cNvPr id="66" name="Plassholder for tekst 29">
            <a:extLst>
              <a:ext uri="{FF2B5EF4-FFF2-40B4-BE49-F238E27FC236}">
                <a16:creationId xmlns:a16="http://schemas.microsoft.com/office/drawing/2014/main" id="{580077CD-82F7-0F43-B1AE-AB9A2B9A0D37}"/>
              </a:ext>
            </a:extLst>
          </p:cNvPr>
          <p:cNvSpPr>
            <a:spLocks noGrp="1"/>
          </p:cNvSpPr>
          <p:nvPr>
            <p:ph type="body" sz="quarter" idx="43" hasCustomPrompt="1"/>
          </p:nvPr>
        </p:nvSpPr>
        <p:spPr>
          <a:xfrm>
            <a:off x="9998076" y="3525871"/>
            <a:ext cx="1639888" cy="170639"/>
          </a:xfrm>
        </p:spPr>
        <p:txBody>
          <a:bodyPr lIns="72000" tIns="0" rIns="72000" bIns="36000"/>
          <a:lstStyle>
            <a:lvl1pPr marL="0" indent="0">
              <a:buNone/>
              <a:defRPr sz="1000" b="0">
                <a:solidFill>
                  <a:schemeClr val="bg1"/>
                </a:solid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en"/>
              <a:t>Jobbtittel</a:t>
            </a:r>
          </a:p>
        </p:txBody>
      </p:sp>
      <p:sp>
        <p:nvSpPr>
          <p:cNvPr id="69" name="Plassholder for bilde 5">
            <a:extLst>
              <a:ext uri="{FF2B5EF4-FFF2-40B4-BE49-F238E27FC236}">
                <a16:creationId xmlns:a16="http://schemas.microsoft.com/office/drawing/2014/main" id="{BEC60C22-6789-C149-8F53-BD9A22992E47}"/>
              </a:ext>
            </a:extLst>
          </p:cNvPr>
          <p:cNvSpPr>
            <a:spLocks noGrp="1"/>
          </p:cNvSpPr>
          <p:nvPr>
            <p:ph type="pic" sz="quarter" idx="44" hasCustomPrompt="1"/>
          </p:nvPr>
        </p:nvSpPr>
        <p:spPr>
          <a:xfrm>
            <a:off x="533400" y="3971115"/>
            <a:ext cx="1639887" cy="1978835"/>
          </a:xfrm>
          <a:pattFill prst="pct20">
            <a:fgClr>
              <a:schemeClr val="bg2"/>
            </a:fgClr>
            <a:bgClr>
              <a:schemeClr val="bg1"/>
            </a:bgClr>
          </a:pattFill>
        </p:spPr>
        <p:txBody>
          <a:bodyPr anchor="ctr"/>
          <a:lstStyle>
            <a:lvl1pPr marL="0" marR="0" indent="0" algn="ctr" defTabSz="914400" rtl="0" eaLnBrk="1" fontAlgn="auto" latinLnBrk="0" hangingPunct="1">
              <a:lnSpc>
                <a:spcPct val="100000"/>
              </a:lnSpc>
              <a:spcBef>
                <a:spcPts val="600"/>
              </a:spcBef>
              <a:spcAft>
                <a:spcPts val="0"/>
              </a:spcAft>
              <a:buClr>
                <a:schemeClr val="accent1"/>
              </a:buClr>
              <a:buSzTx/>
              <a:buFont typeface="Arial" panose="020B0604020202020204" pitchFamily="34" charset="0"/>
              <a:buNone/>
              <a:tabLst/>
              <a:defRPr sz="1200" i="0">
                <a:solidFill>
                  <a:schemeClr val="tx1"/>
                </a:solidFill>
              </a:defRPr>
            </a:lvl1pPr>
          </a:lstStyle>
          <a:p>
            <a:pPr marL="0" marR="0" lvl="0" indent="0" algn="ctr" defTabSz="914400" rtl="0" eaLnBrk="1" fontAlgn="auto" latinLnBrk="0" hangingPunct="1">
              <a:lnSpc>
                <a:spcPct val="100000"/>
              </a:lnSpc>
              <a:spcBef>
                <a:spcPts val="600"/>
              </a:spcBef>
              <a:spcAft>
                <a:spcPts val="0"/>
              </a:spcAft>
              <a:buClr>
                <a:schemeClr val="accent1"/>
              </a:buClr>
              <a:buSzTx/>
              <a:buFont typeface="Arial" panose="020B0604020202020204" pitchFamily="34" charset="0"/>
              <a:buNone/>
              <a:tabLst/>
              <a:defRPr/>
            </a:pPr>
            <a:r>
              <a:rPr lang="en"/>
              <a:t>Click the image icon </a:t>
            </a:r>
            <a:br>
              <a:rPr lang="nb-NO"/>
            </a:br>
            <a:r>
              <a:rPr lang="en"/>
              <a:t>to place an image</a:t>
            </a:r>
          </a:p>
        </p:txBody>
      </p:sp>
      <p:sp>
        <p:nvSpPr>
          <p:cNvPr id="70" name="Plassholder for tekst 29">
            <a:extLst>
              <a:ext uri="{FF2B5EF4-FFF2-40B4-BE49-F238E27FC236}">
                <a16:creationId xmlns:a16="http://schemas.microsoft.com/office/drawing/2014/main" id="{777A5458-44E0-854C-9450-DE7D27830968}"/>
              </a:ext>
            </a:extLst>
          </p:cNvPr>
          <p:cNvSpPr>
            <a:spLocks noGrp="1"/>
          </p:cNvSpPr>
          <p:nvPr>
            <p:ph type="body" sz="quarter" idx="45"/>
          </p:nvPr>
        </p:nvSpPr>
        <p:spPr>
          <a:xfrm>
            <a:off x="533400" y="5539115"/>
            <a:ext cx="1639888" cy="410836"/>
          </a:xfrm>
          <a:solidFill>
            <a:schemeClr val="accent1">
              <a:alpha val="75000"/>
            </a:schemeClr>
          </a:solidFill>
        </p:spPr>
        <p:txBody>
          <a:bodyPr lIns="72000" tIns="36000" rIns="72000"/>
          <a:lstStyle>
            <a:lvl1pPr marL="0" indent="0">
              <a:buNone/>
              <a:defRPr sz="1050" b="1">
                <a:no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en"/>
              <a:t>Click to edit text styles in the template</a:t>
            </a:r>
          </a:p>
        </p:txBody>
      </p:sp>
      <p:sp>
        <p:nvSpPr>
          <p:cNvPr id="71" name="Plassholder for tekst 29">
            <a:extLst>
              <a:ext uri="{FF2B5EF4-FFF2-40B4-BE49-F238E27FC236}">
                <a16:creationId xmlns:a16="http://schemas.microsoft.com/office/drawing/2014/main" id="{D87F24F9-02BB-3B40-AC63-DDEA55E50567}"/>
              </a:ext>
            </a:extLst>
          </p:cNvPr>
          <p:cNvSpPr>
            <a:spLocks noGrp="1"/>
          </p:cNvSpPr>
          <p:nvPr>
            <p:ph type="body" sz="quarter" idx="46" hasCustomPrompt="1"/>
          </p:nvPr>
        </p:nvSpPr>
        <p:spPr>
          <a:xfrm>
            <a:off x="533400" y="5539115"/>
            <a:ext cx="1639888" cy="170639"/>
          </a:xfrm>
        </p:spPr>
        <p:txBody>
          <a:bodyPr lIns="72000" tIns="36000" rIns="72000"/>
          <a:lstStyle>
            <a:lvl1pPr marL="0" indent="0">
              <a:buNone/>
              <a:defRPr sz="1100" b="1">
                <a:solidFill>
                  <a:schemeClr val="bg1"/>
                </a:solid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en"/>
              <a:t>Name Navnesen</a:t>
            </a:r>
            <a:endParaRPr lang="nb-NO"/>
          </a:p>
        </p:txBody>
      </p:sp>
      <p:sp>
        <p:nvSpPr>
          <p:cNvPr id="72" name="Plassholder for tekst 29">
            <a:extLst>
              <a:ext uri="{FF2B5EF4-FFF2-40B4-BE49-F238E27FC236}">
                <a16:creationId xmlns:a16="http://schemas.microsoft.com/office/drawing/2014/main" id="{E3891B74-C144-F647-9F6A-88B4FB46290A}"/>
              </a:ext>
            </a:extLst>
          </p:cNvPr>
          <p:cNvSpPr>
            <a:spLocks noGrp="1"/>
          </p:cNvSpPr>
          <p:nvPr>
            <p:ph type="body" sz="quarter" idx="47" hasCustomPrompt="1"/>
          </p:nvPr>
        </p:nvSpPr>
        <p:spPr>
          <a:xfrm>
            <a:off x="533400" y="5779311"/>
            <a:ext cx="1639888" cy="170639"/>
          </a:xfrm>
        </p:spPr>
        <p:txBody>
          <a:bodyPr lIns="72000" tIns="0" rIns="72000" bIns="36000"/>
          <a:lstStyle>
            <a:lvl1pPr marL="0" indent="0">
              <a:buNone/>
              <a:defRPr sz="1000" b="0">
                <a:solidFill>
                  <a:schemeClr val="bg1"/>
                </a:solid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en"/>
              <a:t>Jobbtittel</a:t>
            </a:r>
          </a:p>
        </p:txBody>
      </p:sp>
      <p:sp>
        <p:nvSpPr>
          <p:cNvPr id="75" name="Plassholder for bilde 5">
            <a:extLst>
              <a:ext uri="{FF2B5EF4-FFF2-40B4-BE49-F238E27FC236}">
                <a16:creationId xmlns:a16="http://schemas.microsoft.com/office/drawing/2014/main" id="{41F2453F-1837-E04D-912E-245AB200BB70}"/>
              </a:ext>
            </a:extLst>
          </p:cNvPr>
          <p:cNvSpPr>
            <a:spLocks noGrp="1"/>
          </p:cNvSpPr>
          <p:nvPr>
            <p:ph type="pic" sz="quarter" idx="48" hasCustomPrompt="1"/>
          </p:nvPr>
        </p:nvSpPr>
        <p:spPr>
          <a:xfrm>
            <a:off x="2426335" y="3971115"/>
            <a:ext cx="1639887" cy="1978835"/>
          </a:xfrm>
          <a:pattFill prst="pct20">
            <a:fgClr>
              <a:schemeClr val="bg2"/>
            </a:fgClr>
            <a:bgClr>
              <a:schemeClr val="bg1"/>
            </a:bgClr>
          </a:pattFill>
        </p:spPr>
        <p:txBody>
          <a:bodyPr anchor="ctr"/>
          <a:lstStyle>
            <a:lvl1pPr marL="0" marR="0" indent="0" algn="ctr" defTabSz="914400" rtl="0" eaLnBrk="1" fontAlgn="auto" latinLnBrk="0" hangingPunct="1">
              <a:lnSpc>
                <a:spcPct val="100000"/>
              </a:lnSpc>
              <a:spcBef>
                <a:spcPts val="600"/>
              </a:spcBef>
              <a:spcAft>
                <a:spcPts val="0"/>
              </a:spcAft>
              <a:buClr>
                <a:schemeClr val="accent1"/>
              </a:buClr>
              <a:buSzTx/>
              <a:buFont typeface="Arial" panose="020B0604020202020204" pitchFamily="34" charset="0"/>
              <a:buNone/>
              <a:tabLst/>
              <a:defRPr sz="1200" i="0">
                <a:solidFill>
                  <a:schemeClr val="tx1"/>
                </a:solidFill>
              </a:defRPr>
            </a:lvl1pPr>
          </a:lstStyle>
          <a:p>
            <a:pPr marL="0" marR="0" lvl="0" indent="0" algn="ctr" defTabSz="914400" rtl="0" eaLnBrk="1" fontAlgn="auto" latinLnBrk="0" hangingPunct="1">
              <a:lnSpc>
                <a:spcPct val="100000"/>
              </a:lnSpc>
              <a:spcBef>
                <a:spcPts val="600"/>
              </a:spcBef>
              <a:spcAft>
                <a:spcPts val="0"/>
              </a:spcAft>
              <a:buClr>
                <a:schemeClr val="accent1"/>
              </a:buClr>
              <a:buSzTx/>
              <a:buFont typeface="Arial" panose="020B0604020202020204" pitchFamily="34" charset="0"/>
              <a:buNone/>
              <a:tabLst/>
              <a:defRPr/>
            </a:pPr>
            <a:r>
              <a:rPr lang="en"/>
              <a:t>Click the image icon </a:t>
            </a:r>
            <a:br>
              <a:rPr lang="nb-NO"/>
            </a:br>
            <a:r>
              <a:rPr lang="en"/>
              <a:t>to place an image</a:t>
            </a:r>
          </a:p>
        </p:txBody>
      </p:sp>
      <p:sp>
        <p:nvSpPr>
          <p:cNvPr id="76" name="Plassholder for tekst 29">
            <a:extLst>
              <a:ext uri="{FF2B5EF4-FFF2-40B4-BE49-F238E27FC236}">
                <a16:creationId xmlns:a16="http://schemas.microsoft.com/office/drawing/2014/main" id="{EBA33246-23BD-5B45-AA53-A913495F9484}"/>
              </a:ext>
            </a:extLst>
          </p:cNvPr>
          <p:cNvSpPr>
            <a:spLocks noGrp="1"/>
          </p:cNvSpPr>
          <p:nvPr>
            <p:ph type="body" sz="quarter" idx="49"/>
          </p:nvPr>
        </p:nvSpPr>
        <p:spPr>
          <a:xfrm>
            <a:off x="2426334" y="5539115"/>
            <a:ext cx="1639888" cy="410836"/>
          </a:xfrm>
          <a:solidFill>
            <a:schemeClr val="accent1">
              <a:alpha val="75000"/>
            </a:schemeClr>
          </a:solidFill>
        </p:spPr>
        <p:txBody>
          <a:bodyPr lIns="72000" tIns="36000" rIns="72000"/>
          <a:lstStyle>
            <a:lvl1pPr marL="0" indent="0">
              <a:buNone/>
              <a:defRPr sz="1050" b="1">
                <a:no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en"/>
              <a:t>Click to edit text styles in the template</a:t>
            </a:r>
          </a:p>
        </p:txBody>
      </p:sp>
      <p:sp>
        <p:nvSpPr>
          <p:cNvPr id="77" name="Plassholder for tekst 29">
            <a:extLst>
              <a:ext uri="{FF2B5EF4-FFF2-40B4-BE49-F238E27FC236}">
                <a16:creationId xmlns:a16="http://schemas.microsoft.com/office/drawing/2014/main" id="{D3F7A8C3-9DC7-E848-83EF-F0E36DDE85DC}"/>
              </a:ext>
            </a:extLst>
          </p:cNvPr>
          <p:cNvSpPr>
            <a:spLocks noGrp="1"/>
          </p:cNvSpPr>
          <p:nvPr>
            <p:ph type="body" sz="quarter" idx="50" hasCustomPrompt="1"/>
          </p:nvPr>
        </p:nvSpPr>
        <p:spPr>
          <a:xfrm>
            <a:off x="2426334" y="5539115"/>
            <a:ext cx="1639888" cy="170639"/>
          </a:xfrm>
        </p:spPr>
        <p:txBody>
          <a:bodyPr lIns="72000" tIns="36000" rIns="72000"/>
          <a:lstStyle>
            <a:lvl1pPr marL="0" indent="0">
              <a:buNone/>
              <a:defRPr sz="1100" b="1">
                <a:solidFill>
                  <a:schemeClr val="bg1"/>
                </a:solid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en"/>
              <a:t>Name Navnesen</a:t>
            </a:r>
            <a:endParaRPr lang="nb-NO"/>
          </a:p>
        </p:txBody>
      </p:sp>
      <p:sp>
        <p:nvSpPr>
          <p:cNvPr id="78" name="Plassholder for tekst 29">
            <a:extLst>
              <a:ext uri="{FF2B5EF4-FFF2-40B4-BE49-F238E27FC236}">
                <a16:creationId xmlns:a16="http://schemas.microsoft.com/office/drawing/2014/main" id="{781FF7A4-D72C-BF49-8535-3E85AD50A3D9}"/>
              </a:ext>
            </a:extLst>
          </p:cNvPr>
          <p:cNvSpPr>
            <a:spLocks noGrp="1"/>
          </p:cNvSpPr>
          <p:nvPr>
            <p:ph type="body" sz="quarter" idx="51" hasCustomPrompt="1"/>
          </p:nvPr>
        </p:nvSpPr>
        <p:spPr>
          <a:xfrm>
            <a:off x="2426334" y="5779311"/>
            <a:ext cx="1639888" cy="170639"/>
          </a:xfrm>
        </p:spPr>
        <p:txBody>
          <a:bodyPr lIns="72000" tIns="0" rIns="72000" bIns="36000"/>
          <a:lstStyle>
            <a:lvl1pPr marL="0" indent="0">
              <a:buNone/>
              <a:defRPr sz="1000" b="0">
                <a:solidFill>
                  <a:schemeClr val="bg1"/>
                </a:solid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en"/>
              <a:t>Jobbtittel</a:t>
            </a:r>
          </a:p>
        </p:txBody>
      </p:sp>
      <p:sp>
        <p:nvSpPr>
          <p:cNvPr id="81" name="Plassholder for bilde 5">
            <a:extLst>
              <a:ext uri="{FF2B5EF4-FFF2-40B4-BE49-F238E27FC236}">
                <a16:creationId xmlns:a16="http://schemas.microsoft.com/office/drawing/2014/main" id="{BA86B9DD-66C5-174C-92BB-C725E47C7D37}"/>
              </a:ext>
            </a:extLst>
          </p:cNvPr>
          <p:cNvSpPr>
            <a:spLocks noGrp="1"/>
          </p:cNvSpPr>
          <p:nvPr>
            <p:ph type="pic" sz="quarter" idx="52" hasCustomPrompt="1"/>
          </p:nvPr>
        </p:nvSpPr>
        <p:spPr>
          <a:xfrm>
            <a:off x="4319270" y="3971115"/>
            <a:ext cx="1639887" cy="1978835"/>
          </a:xfrm>
          <a:pattFill prst="pct20">
            <a:fgClr>
              <a:schemeClr val="bg2"/>
            </a:fgClr>
            <a:bgClr>
              <a:schemeClr val="bg1"/>
            </a:bgClr>
          </a:pattFill>
        </p:spPr>
        <p:txBody>
          <a:bodyPr anchor="ctr"/>
          <a:lstStyle>
            <a:lvl1pPr marL="0" marR="0" indent="0" algn="ctr" defTabSz="914400" rtl="0" eaLnBrk="1" fontAlgn="auto" latinLnBrk="0" hangingPunct="1">
              <a:lnSpc>
                <a:spcPct val="100000"/>
              </a:lnSpc>
              <a:spcBef>
                <a:spcPts val="600"/>
              </a:spcBef>
              <a:spcAft>
                <a:spcPts val="0"/>
              </a:spcAft>
              <a:buClr>
                <a:schemeClr val="accent1"/>
              </a:buClr>
              <a:buSzTx/>
              <a:buFont typeface="Arial" panose="020B0604020202020204" pitchFamily="34" charset="0"/>
              <a:buNone/>
              <a:tabLst/>
              <a:defRPr sz="1200" i="0">
                <a:solidFill>
                  <a:schemeClr val="tx1"/>
                </a:solidFill>
              </a:defRPr>
            </a:lvl1pPr>
          </a:lstStyle>
          <a:p>
            <a:pPr marL="0" marR="0" lvl="0" indent="0" algn="ctr" defTabSz="914400" rtl="0" eaLnBrk="1" fontAlgn="auto" latinLnBrk="0" hangingPunct="1">
              <a:lnSpc>
                <a:spcPct val="100000"/>
              </a:lnSpc>
              <a:spcBef>
                <a:spcPts val="600"/>
              </a:spcBef>
              <a:spcAft>
                <a:spcPts val="0"/>
              </a:spcAft>
              <a:buClr>
                <a:schemeClr val="accent1"/>
              </a:buClr>
              <a:buSzTx/>
              <a:buFont typeface="Arial" panose="020B0604020202020204" pitchFamily="34" charset="0"/>
              <a:buNone/>
              <a:tabLst/>
              <a:defRPr/>
            </a:pPr>
            <a:r>
              <a:rPr lang="en"/>
              <a:t>Click the image icon </a:t>
            </a:r>
            <a:br>
              <a:rPr lang="nb-NO"/>
            </a:br>
            <a:r>
              <a:rPr lang="en"/>
              <a:t>to place an image</a:t>
            </a:r>
          </a:p>
        </p:txBody>
      </p:sp>
      <p:sp>
        <p:nvSpPr>
          <p:cNvPr id="82" name="Plassholder for tekst 29">
            <a:extLst>
              <a:ext uri="{FF2B5EF4-FFF2-40B4-BE49-F238E27FC236}">
                <a16:creationId xmlns:a16="http://schemas.microsoft.com/office/drawing/2014/main" id="{A10DC0C7-3D88-C44D-B6E4-12D5F68D78C4}"/>
              </a:ext>
            </a:extLst>
          </p:cNvPr>
          <p:cNvSpPr>
            <a:spLocks noGrp="1"/>
          </p:cNvSpPr>
          <p:nvPr>
            <p:ph type="body" sz="quarter" idx="53"/>
          </p:nvPr>
        </p:nvSpPr>
        <p:spPr>
          <a:xfrm>
            <a:off x="4319267" y="5539115"/>
            <a:ext cx="1639888" cy="410836"/>
          </a:xfrm>
          <a:solidFill>
            <a:schemeClr val="accent1">
              <a:alpha val="75000"/>
            </a:schemeClr>
          </a:solidFill>
        </p:spPr>
        <p:txBody>
          <a:bodyPr lIns="72000" tIns="36000" rIns="72000"/>
          <a:lstStyle>
            <a:lvl1pPr marL="0" indent="0">
              <a:buNone/>
              <a:defRPr sz="1050" b="1">
                <a:no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en"/>
              <a:t>Click to edit text styles in the template</a:t>
            </a:r>
          </a:p>
        </p:txBody>
      </p:sp>
      <p:sp>
        <p:nvSpPr>
          <p:cNvPr id="83" name="Plassholder for tekst 29">
            <a:extLst>
              <a:ext uri="{FF2B5EF4-FFF2-40B4-BE49-F238E27FC236}">
                <a16:creationId xmlns:a16="http://schemas.microsoft.com/office/drawing/2014/main" id="{43E78351-A9BA-8B48-9BD5-F064F389B742}"/>
              </a:ext>
            </a:extLst>
          </p:cNvPr>
          <p:cNvSpPr>
            <a:spLocks noGrp="1"/>
          </p:cNvSpPr>
          <p:nvPr>
            <p:ph type="body" sz="quarter" idx="54" hasCustomPrompt="1"/>
          </p:nvPr>
        </p:nvSpPr>
        <p:spPr>
          <a:xfrm>
            <a:off x="4319267" y="5539115"/>
            <a:ext cx="1639888" cy="170639"/>
          </a:xfrm>
        </p:spPr>
        <p:txBody>
          <a:bodyPr lIns="72000" tIns="36000" rIns="72000"/>
          <a:lstStyle>
            <a:lvl1pPr marL="0" indent="0">
              <a:buNone/>
              <a:defRPr sz="1100" b="1">
                <a:solidFill>
                  <a:schemeClr val="bg1"/>
                </a:solid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en"/>
              <a:t>Name Navnesen</a:t>
            </a:r>
            <a:endParaRPr lang="nb-NO"/>
          </a:p>
        </p:txBody>
      </p:sp>
      <p:sp>
        <p:nvSpPr>
          <p:cNvPr id="84" name="Plassholder for tekst 29">
            <a:extLst>
              <a:ext uri="{FF2B5EF4-FFF2-40B4-BE49-F238E27FC236}">
                <a16:creationId xmlns:a16="http://schemas.microsoft.com/office/drawing/2014/main" id="{56956FD0-54E3-6143-93FE-7B03ECD745AD}"/>
              </a:ext>
            </a:extLst>
          </p:cNvPr>
          <p:cNvSpPr>
            <a:spLocks noGrp="1"/>
          </p:cNvSpPr>
          <p:nvPr>
            <p:ph type="body" sz="quarter" idx="55" hasCustomPrompt="1"/>
          </p:nvPr>
        </p:nvSpPr>
        <p:spPr>
          <a:xfrm>
            <a:off x="4319267" y="5779311"/>
            <a:ext cx="1639888" cy="170639"/>
          </a:xfrm>
        </p:spPr>
        <p:txBody>
          <a:bodyPr lIns="72000" tIns="0" rIns="72000" bIns="36000"/>
          <a:lstStyle>
            <a:lvl1pPr marL="0" indent="0">
              <a:buNone/>
              <a:defRPr sz="1000" b="0">
                <a:solidFill>
                  <a:schemeClr val="bg1"/>
                </a:solid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en"/>
              <a:t>Jobbtittel</a:t>
            </a:r>
          </a:p>
        </p:txBody>
      </p:sp>
      <p:sp>
        <p:nvSpPr>
          <p:cNvPr id="87" name="Plassholder for bilde 5">
            <a:extLst>
              <a:ext uri="{FF2B5EF4-FFF2-40B4-BE49-F238E27FC236}">
                <a16:creationId xmlns:a16="http://schemas.microsoft.com/office/drawing/2014/main" id="{B18DDB92-B9CB-BE4D-ABA7-E97DDD2D026C}"/>
              </a:ext>
            </a:extLst>
          </p:cNvPr>
          <p:cNvSpPr>
            <a:spLocks noGrp="1"/>
          </p:cNvSpPr>
          <p:nvPr>
            <p:ph type="pic" sz="quarter" idx="56" hasCustomPrompt="1"/>
          </p:nvPr>
        </p:nvSpPr>
        <p:spPr>
          <a:xfrm>
            <a:off x="6212205" y="3971115"/>
            <a:ext cx="1639887" cy="1978835"/>
          </a:xfrm>
          <a:pattFill prst="pct20">
            <a:fgClr>
              <a:schemeClr val="bg2"/>
            </a:fgClr>
            <a:bgClr>
              <a:schemeClr val="bg1"/>
            </a:bgClr>
          </a:pattFill>
        </p:spPr>
        <p:txBody>
          <a:bodyPr anchor="ctr"/>
          <a:lstStyle>
            <a:lvl1pPr marL="0" marR="0" indent="0" algn="ctr" defTabSz="914400" rtl="0" eaLnBrk="1" fontAlgn="auto" latinLnBrk="0" hangingPunct="1">
              <a:lnSpc>
                <a:spcPct val="100000"/>
              </a:lnSpc>
              <a:spcBef>
                <a:spcPts val="600"/>
              </a:spcBef>
              <a:spcAft>
                <a:spcPts val="0"/>
              </a:spcAft>
              <a:buClr>
                <a:schemeClr val="accent1"/>
              </a:buClr>
              <a:buSzTx/>
              <a:buFont typeface="Arial" panose="020B0604020202020204" pitchFamily="34" charset="0"/>
              <a:buNone/>
              <a:tabLst/>
              <a:defRPr sz="1200" i="0">
                <a:solidFill>
                  <a:schemeClr val="tx1"/>
                </a:solidFill>
              </a:defRPr>
            </a:lvl1pPr>
          </a:lstStyle>
          <a:p>
            <a:pPr marL="0" marR="0" lvl="0" indent="0" algn="ctr" defTabSz="914400" rtl="0" eaLnBrk="1" fontAlgn="auto" latinLnBrk="0" hangingPunct="1">
              <a:lnSpc>
                <a:spcPct val="100000"/>
              </a:lnSpc>
              <a:spcBef>
                <a:spcPts val="600"/>
              </a:spcBef>
              <a:spcAft>
                <a:spcPts val="0"/>
              </a:spcAft>
              <a:buClr>
                <a:schemeClr val="accent1"/>
              </a:buClr>
              <a:buSzTx/>
              <a:buFont typeface="Arial" panose="020B0604020202020204" pitchFamily="34" charset="0"/>
              <a:buNone/>
              <a:tabLst/>
              <a:defRPr/>
            </a:pPr>
            <a:r>
              <a:rPr lang="en"/>
              <a:t>Click the image icon </a:t>
            </a:r>
            <a:br>
              <a:rPr lang="nb-NO"/>
            </a:br>
            <a:r>
              <a:rPr lang="en"/>
              <a:t>to place an image</a:t>
            </a:r>
          </a:p>
        </p:txBody>
      </p:sp>
      <p:sp>
        <p:nvSpPr>
          <p:cNvPr id="88" name="Plassholder for tekst 29">
            <a:extLst>
              <a:ext uri="{FF2B5EF4-FFF2-40B4-BE49-F238E27FC236}">
                <a16:creationId xmlns:a16="http://schemas.microsoft.com/office/drawing/2014/main" id="{CC23D3A1-C464-9D41-91E5-CB109A040C0E}"/>
              </a:ext>
            </a:extLst>
          </p:cNvPr>
          <p:cNvSpPr>
            <a:spLocks noGrp="1"/>
          </p:cNvSpPr>
          <p:nvPr>
            <p:ph type="body" sz="quarter" idx="57"/>
          </p:nvPr>
        </p:nvSpPr>
        <p:spPr>
          <a:xfrm>
            <a:off x="6212199" y="5539115"/>
            <a:ext cx="1639888" cy="410836"/>
          </a:xfrm>
          <a:solidFill>
            <a:schemeClr val="accent1">
              <a:alpha val="75000"/>
            </a:schemeClr>
          </a:solidFill>
        </p:spPr>
        <p:txBody>
          <a:bodyPr lIns="72000" tIns="36000" rIns="72000"/>
          <a:lstStyle>
            <a:lvl1pPr marL="0" indent="0">
              <a:buNone/>
              <a:defRPr sz="1050" b="1">
                <a:no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en"/>
              <a:t>Click to edit text styles in the template</a:t>
            </a:r>
          </a:p>
        </p:txBody>
      </p:sp>
      <p:sp>
        <p:nvSpPr>
          <p:cNvPr id="89" name="Plassholder for tekst 29">
            <a:extLst>
              <a:ext uri="{FF2B5EF4-FFF2-40B4-BE49-F238E27FC236}">
                <a16:creationId xmlns:a16="http://schemas.microsoft.com/office/drawing/2014/main" id="{932B09A9-BDE2-9949-9E26-011E5C8DE615}"/>
              </a:ext>
            </a:extLst>
          </p:cNvPr>
          <p:cNvSpPr>
            <a:spLocks noGrp="1"/>
          </p:cNvSpPr>
          <p:nvPr>
            <p:ph type="body" sz="quarter" idx="58" hasCustomPrompt="1"/>
          </p:nvPr>
        </p:nvSpPr>
        <p:spPr>
          <a:xfrm>
            <a:off x="6212199" y="5539115"/>
            <a:ext cx="1639888" cy="170639"/>
          </a:xfrm>
        </p:spPr>
        <p:txBody>
          <a:bodyPr lIns="72000" tIns="36000" rIns="72000"/>
          <a:lstStyle>
            <a:lvl1pPr marL="0" indent="0">
              <a:buNone/>
              <a:defRPr sz="1100" b="1">
                <a:solidFill>
                  <a:schemeClr val="bg1"/>
                </a:solid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en"/>
              <a:t>Name Navnesen</a:t>
            </a:r>
            <a:endParaRPr lang="nb-NO"/>
          </a:p>
        </p:txBody>
      </p:sp>
      <p:sp>
        <p:nvSpPr>
          <p:cNvPr id="90" name="Plassholder for tekst 29">
            <a:extLst>
              <a:ext uri="{FF2B5EF4-FFF2-40B4-BE49-F238E27FC236}">
                <a16:creationId xmlns:a16="http://schemas.microsoft.com/office/drawing/2014/main" id="{C2747A3A-C218-9B47-8D8C-15DBCD84A99F}"/>
              </a:ext>
            </a:extLst>
          </p:cNvPr>
          <p:cNvSpPr>
            <a:spLocks noGrp="1"/>
          </p:cNvSpPr>
          <p:nvPr>
            <p:ph type="body" sz="quarter" idx="59" hasCustomPrompt="1"/>
          </p:nvPr>
        </p:nvSpPr>
        <p:spPr>
          <a:xfrm>
            <a:off x="6212199" y="5779311"/>
            <a:ext cx="1639888" cy="170639"/>
          </a:xfrm>
        </p:spPr>
        <p:txBody>
          <a:bodyPr lIns="72000" tIns="0" rIns="72000" bIns="36000"/>
          <a:lstStyle>
            <a:lvl1pPr marL="0" indent="0">
              <a:buNone/>
              <a:defRPr sz="1000" b="0">
                <a:solidFill>
                  <a:schemeClr val="bg1"/>
                </a:solid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en"/>
              <a:t>Jobbtittel</a:t>
            </a:r>
          </a:p>
        </p:txBody>
      </p:sp>
      <p:sp>
        <p:nvSpPr>
          <p:cNvPr id="93" name="Plassholder for bilde 5">
            <a:extLst>
              <a:ext uri="{FF2B5EF4-FFF2-40B4-BE49-F238E27FC236}">
                <a16:creationId xmlns:a16="http://schemas.microsoft.com/office/drawing/2014/main" id="{C603C6DA-265E-0846-A123-77ABF62757ED}"/>
              </a:ext>
            </a:extLst>
          </p:cNvPr>
          <p:cNvSpPr>
            <a:spLocks noGrp="1"/>
          </p:cNvSpPr>
          <p:nvPr>
            <p:ph type="pic" sz="quarter" idx="60" hasCustomPrompt="1"/>
          </p:nvPr>
        </p:nvSpPr>
        <p:spPr>
          <a:xfrm>
            <a:off x="8105140" y="3971115"/>
            <a:ext cx="1639887" cy="1978835"/>
          </a:xfrm>
          <a:pattFill prst="pct20">
            <a:fgClr>
              <a:schemeClr val="bg2"/>
            </a:fgClr>
            <a:bgClr>
              <a:schemeClr val="bg1"/>
            </a:bgClr>
          </a:pattFill>
        </p:spPr>
        <p:txBody>
          <a:bodyPr anchor="ctr"/>
          <a:lstStyle>
            <a:lvl1pPr marL="0" marR="0" indent="0" algn="ctr" defTabSz="914400" rtl="0" eaLnBrk="1" fontAlgn="auto" latinLnBrk="0" hangingPunct="1">
              <a:lnSpc>
                <a:spcPct val="100000"/>
              </a:lnSpc>
              <a:spcBef>
                <a:spcPts val="600"/>
              </a:spcBef>
              <a:spcAft>
                <a:spcPts val="0"/>
              </a:spcAft>
              <a:buClr>
                <a:schemeClr val="accent1"/>
              </a:buClr>
              <a:buSzTx/>
              <a:buFont typeface="Arial" panose="020B0604020202020204" pitchFamily="34" charset="0"/>
              <a:buNone/>
              <a:tabLst/>
              <a:defRPr sz="1200" i="0">
                <a:solidFill>
                  <a:schemeClr val="tx1"/>
                </a:solidFill>
              </a:defRPr>
            </a:lvl1pPr>
          </a:lstStyle>
          <a:p>
            <a:pPr marL="0" marR="0" lvl="0" indent="0" algn="ctr" defTabSz="914400" rtl="0" eaLnBrk="1" fontAlgn="auto" latinLnBrk="0" hangingPunct="1">
              <a:lnSpc>
                <a:spcPct val="100000"/>
              </a:lnSpc>
              <a:spcBef>
                <a:spcPts val="600"/>
              </a:spcBef>
              <a:spcAft>
                <a:spcPts val="0"/>
              </a:spcAft>
              <a:buClr>
                <a:schemeClr val="accent1"/>
              </a:buClr>
              <a:buSzTx/>
              <a:buFont typeface="Arial" panose="020B0604020202020204" pitchFamily="34" charset="0"/>
              <a:buNone/>
              <a:tabLst/>
              <a:defRPr/>
            </a:pPr>
            <a:r>
              <a:rPr lang="en"/>
              <a:t>Click the image icon </a:t>
            </a:r>
            <a:br>
              <a:rPr lang="nb-NO"/>
            </a:br>
            <a:r>
              <a:rPr lang="en"/>
              <a:t>to place an image</a:t>
            </a:r>
          </a:p>
        </p:txBody>
      </p:sp>
      <p:sp>
        <p:nvSpPr>
          <p:cNvPr id="94" name="Plassholder for tekst 29">
            <a:extLst>
              <a:ext uri="{FF2B5EF4-FFF2-40B4-BE49-F238E27FC236}">
                <a16:creationId xmlns:a16="http://schemas.microsoft.com/office/drawing/2014/main" id="{44B979E2-48FD-AC4E-B66C-79206AE62304}"/>
              </a:ext>
            </a:extLst>
          </p:cNvPr>
          <p:cNvSpPr>
            <a:spLocks noGrp="1"/>
          </p:cNvSpPr>
          <p:nvPr>
            <p:ph type="body" sz="quarter" idx="61"/>
          </p:nvPr>
        </p:nvSpPr>
        <p:spPr>
          <a:xfrm>
            <a:off x="8105128" y="5539115"/>
            <a:ext cx="1639888" cy="410836"/>
          </a:xfrm>
          <a:solidFill>
            <a:schemeClr val="accent1">
              <a:alpha val="75000"/>
            </a:schemeClr>
          </a:solidFill>
        </p:spPr>
        <p:txBody>
          <a:bodyPr lIns="72000" tIns="36000" rIns="72000"/>
          <a:lstStyle>
            <a:lvl1pPr marL="0" indent="0">
              <a:buNone/>
              <a:defRPr sz="1050" b="1">
                <a:no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en"/>
              <a:t>Click to edit text styles in the template</a:t>
            </a:r>
          </a:p>
        </p:txBody>
      </p:sp>
      <p:sp>
        <p:nvSpPr>
          <p:cNvPr id="95" name="Plassholder for tekst 29">
            <a:extLst>
              <a:ext uri="{FF2B5EF4-FFF2-40B4-BE49-F238E27FC236}">
                <a16:creationId xmlns:a16="http://schemas.microsoft.com/office/drawing/2014/main" id="{BD82B775-BF04-E543-9333-4D140E5E162F}"/>
              </a:ext>
            </a:extLst>
          </p:cNvPr>
          <p:cNvSpPr>
            <a:spLocks noGrp="1"/>
          </p:cNvSpPr>
          <p:nvPr>
            <p:ph type="body" sz="quarter" idx="62" hasCustomPrompt="1"/>
          </p:nvPr>
        </p:nvSpPr>
        <p:spPr>
          <a:xfrm>
            <a:off x="8105128" y="5539115"/>
            <a:ext cx="1639888" cy="170639"/>
          </a:xfrm>
        </p:spPr>
        <p:txBody>
          <a:bodyPr lIns="72000" tIns="36000" rIns="72000"/>
          <a:lstStyle>
            <a:lvl1pPr marL="0" indent="0">
              <a:buNone/>
              <a:defRPr sz="1100" b="1">
                <a:solidFill>
                  <a:schemeClr val="bg1"/>
                </a:solid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en"/>
              <a:t>Name Navnesen</a:t>
            </a:r>
            <a:endParaRPr lang="nb-NO"/>
          </a:p>
        </p:txBody>
      </p:sp>
      <p:sp>
        <p:nvSpPr>
          <p:cNvPr id="96" name="Plassholder for tekst 29">
            <a:extLst>
              <a:ext uri="{FF2B5EF4-FFF2-40B4-BE49-F238E27FC236}">
                <a16:creationId xmlns:a16="http://schemas.microsoft.com/office/drawing/2014/main" id="{443F3A2F-DE0F-2849-8F3E-69A4E42D5631}"/>
              </a:ext>
            </a:extLst>
          </p:cNvPr>
          <p:cNvSpPr>
            <a:spLocks noGrp="1"/>
          </p:cNvSpPr>
          <p:nvPr>
            <p:ph type="body" sz="quarter" idx="63" hasCustomPrompt="1"/>
          </p:nvPr>
        </p:nvSpPr>
        <p:spPr>
          <a:xfrm>
            <a:off x="8105128" y="5779311"/>
            <a:ext cx="1639888" cy="170639"/>
          </a:xfrm>
        </p:spPr>
        <p:txBody>
          <a:bodyPr lIns="72000" tIns="0" rIns="72000" bIns="36000"/>
          <a:lstStyle>
            <a:lvl1pPr marL="0" indent="0">
              <a:buNone/>
              <a:defRPr sz="1000" b="0">
                <a:solidFill>
                  <a:schemeClr val="bg1"/>
                </a:solid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en"/>
              <a:t>Jobbtittel</a:t>
            </a:r>
          </a:p>
        </p:txBody>
      </p:sp>
      <p:sp>
        <p:nvSpPr>
          <p:cNvPr id="99" name="Plassholder for bilde 5">
            <a:extLst>
              <a:ext uri="{FF2B5EF4-FFF2-40B4-BE49-F238E27FC236}">
                <a16:creationId xmlns:a16="http://schemas.microsoft.com/office/drawing/2014/main" id="{1204D9F2-9AF9-E540-92B8-08BA17E4C00C}"/>
              </a:ext>
            </a:extLst>
          </p:cNvPr>
          <p:cNvSpPr>
            <a:spLocks noGrp="1"/>
          </p:cNvSpPr>
          <p:nvPr>
            <p:ph type="pic" sz="quarter" idx="64" hasCustomPrompt="1"/>
          </p:nvPr>
        </p:nvSpPr>
        <p:spPr>
          <a:xfrm>
            <a:off x="9998076" y="3971115"/>
            <a:ext cx="1639887" cy="1978835"/>
          </a:xfrm>
          <a:pattFill prst="pct20">
            <a:fgClr>
              <a:schemeClr val="bg2"/>
            </a:fgClr>
            <a:bgClr>
              <a:schemeClr val="bg1"/>
            </a:bgClr>
          </a:pattFill>
        </p:spPr>
        <p:txBody>
          <a:bodyPr anchor="ctr"/>
          <a:lstStyle>
            <a:lvl1pPr marL="0" marR="0" indent="0" algn="ctr" defTabSz="914400" rtl="0" eaLnBrk="1" fontAlgn="auto" latinLnBrk="0" hangingPunct="1">
              <a:lnSpc>
                <a:spcPct val="100000"/>
              </a:lnSpc>
              <a:spcBef>
                <a:spcPts val="600"/>
              </a:spcBef>
              <a:spcAft>
                <a:spcPts val="0"/>
              </a:spcAft>
              <a:buClr>
                <a:schemeClr val="accent1"/>
              </a:buClr>
              <a:buSzTx/>
              <a:buFont typeface="Arial" panose="020B0604020202020204" pitchFamily="34" charset="0"/>
              <a:buNone/>
              <a:tabLst/>
              <a:defRPr sz="1200" i="0">
                <a:solidFill>
                  <a:schemeClr val="tx1"/>
                </a:solidFill>
              </a:defRPr>
            </a:lvl1pPr>
          </a:lstStyle>
          <a:p>
            <a:pPr marL="0" marR="0" lvl="0" indent="0" algn="ctr" defTabSz="914400" rtl="0" eaLnBrk="1" fontAlgn="auto" latinLnBrk="0" hangingPunct="1">
              <a:lnSpc>
                <a:spcPct val="100000"/>
              </a:lnSpc>
              <a:spcBef>
                <a:spcPts val="600"/>
              </a:spcBef>
              <a:spcAft>
                <a:spcPts val="0"/>
              </a:spcAft>
              <a:buClr>
                <a:schemeClr val="accent1"/>
              </a:buClr>
              <a:buSzTx/>
              <a:buFont typeface="Arial" panose="020B0604020202020204" pitchFamily="34" charset="0"/>
              <a:buNone/>
              <a:tabLst/>
              <a:defRPr/>
            </a:pPr>
            <a:r>
              <a:rPr lang="en"/>
              <a:t>Click the image icon </a:t>
            </a:r>
            <a:br>
              <a:rPr lang="nb-NO"/>
            </a:br>
            <a:r>
              <a:rPr lang="en"/>
              <a:t>to place an image</a:t>
            </a:r>
          </a:p>
        </p:txBody>
      </p:sp>
      <p:sp>
        <p:nvSpPr>
          <p:cNvPr id="100" name="Plassholder for tekst 29">
            <a:extLst>
              <a:ext uri="{FF2B5EF4-FFF2-40B4-BE49-F238E27FC236}">
                <a16:creationId xmlns:a16="http://schemas.microsoft.com/office/drawing/2014/main" id="{883C2FD0-0EB1-CB4F-84F8-522689EBE2B0}"/>
              </a:ext>
            </a:extLst>
          </p:cNvPr>
          <p:cNvSpPr>
            <a:spLocks noGrp="1"/>
          </p:cNvSpPr>
          <p:nvPr>
            <p:ph type="body" sz="quarter" idx="65"/>
          </p:nvPr>
        </p:nvSpPr>
        <p:spPr>
          <a:xfrm>
            <a:off x="9998076" y="5539115"/>
            <a:ext cx="1639888" cy="410836"/>
          </a:xfrm>
          <a:solidFill>
            <a:schemeClr val="accent1">
              <a:alpha val="75000"/>
            </a:schemeClr>
          </a:solidFill>
        </p:spPr>
        <p:txBody>
          <a:bodyPr lIns="72000" tIns="36000" rIns="72000"/>
          <a:lstStyle>
            <a:lvl1pPr marL="0" indent="0">
              <a:buNone/>
              <a:defRPr sz="1050" b="1">
                <a:no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en"/>
              <a:t>Click to edit text styles in the template</a:t>
            </a:r>
          </a:p>
        </p:txBody>
      </p:sp>
      <p:sp>
        <p:nvSpPr>
          <p:cNvPr id="101" name="Plassholder for tekst 29">
            <a:extLst>
              <a:ext uri="{FF2B5EF4-FFF2-40B4-BE49-F238E27FC236}">
                <a16:creationId xmlns:a16="http://schemas.microsoft.com/office/drawing/2014/main" id="{FC75D5FC-AFA3-0345-8A3B-7B02E531F0F7}"/>
              </a:ext>
            </a:extLst>
          </p:cNvPr>
          <p:cNvSpPr>
            <a:spLocks noGrp="1"/>
          </p:cNvSpPr>
          <p:nvPr>
            <p:ph type="body" sz="quarter" idx="66" hasCustomPrompt="1"/>
          </p:nvPr>
        </p:nvSpPr>
        <p:spPr>
          <a:xfrm>
            <a:off x="9998076" y="5539115"/>
            <a:ext cx="1639888" cy="170639"/>
          </a:xfrm>
        </p:spPr>
        <p:txBody>
          <a:bodyPr lIns="72000" tIns="36000" rIns="72000"/>
          <a:lstStyle>
            <a:lvl1pPr marL="0" indent="0">
              <a:buNone/>
              <a:defRPr sz="1100" b="1">
                <a:solidFill>
                  <a:schemeClr val="bg1"/>
                </a:solid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en"/>
              <a:t>Name Navnesen</a:t>
            </a:r>
            <a:endParaRPr lang="nb-NO"/>
          </a:p>
        </p:txBody>
      </p:sp>
      <p:sp>
        <p:nvSpPr>
          <p:cNvPr id="102" name="Plassholder for tekst 29">
            <a:extLst>
              <a:ext uri="{FF2B5EF4-FFF2-40B4-BE49-F238E27FC236}">
                <a16:creationId xmlns:a16="http://schemas.microsoft.com/office/drawing/2014/main" id="{C91E21A9-51C1-CC48-858B-3B75041DF36C}"/>
              </a:ext>
            </a:extLst>
          </p:cNvPr>
          <p:cNvSpPr>
            <a:spLocks noGrp="1"/>
          </p:cNvSpPr>
          <p:nvPr>
            <p:ph type="body" sz="quarter" idx="67" hasCustomPrompt="1"/>
          </p:nvPr>
        </p:nvSpPr>
        <p:spPr>
          <a:xfrm>
            <a:off x="9998076" y="5779311"/>
            <a:ext cx="1639888" cy="170639"/>
          </a:xfrm>
        </p:spPr>
        <p:txBody>
          <a:bodyPr lIns="72000" tIns="0" rIns="72000" bIns="36000"/>
          <a:lstStyle>
            <a:lvl1pPr marL="0" indent="0">
              <a:buNone/>
              <a:defRPr sz="1000" b="0">
                <a:solidFill>
                  <a:schemeClr val="bg1"/>
                </a:solid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en"/>
              <a:t>Jobbtittel</a:t>
            </a:r>
          </a:p>
        </p:txBody>
      </p:sp>
      <p:sp>
        <p:nvSpPr>
          <p:cNvPr id="55" name="Plassholder for dato 3">
            <a:extLst>
              <a:ext uri="{FF2B5EF4-FFF2-40B4-BE49-F238E27FC236}">
                <a16:creationId xmlns:a16="http://schemas.microsoft.com/office/drawing/2014/main" id="{FF401711-5771-E348-B884-4494C15535FD}"/>
              </a:ext>
            </a:extLst>
          </p:cNvPr>
          <p:cNvSpPr>
            <a:spLocks noGrp="1"/>
          </p:cNvSpPr>
          <p:nvPr>
            <p:ph type="dt" sz="half" idx="2"/>
          </p:nvPr>
        </p:nvSpPr>
        <p:spPr>
          <a:xfrm>
            <a:off x="1188444" y="6425654"/>
            <a:ext cx="846221" cy="184666"/>
          </a:xfrm>
          <a:prstGeom prst="rect">
            <a:avLst/>
          </a:prstGeom>
        </p:spPr>
        <p:txBody>
          <a:bodyPr vert="horz" lIns="0" tIns="0" rIns="0" bIns="0" rtlCol="0" anchor="ctr">
            <a:normAutofit/>
          </a:bodyPr>
          <a:lstStyle>
            <a:lvl1pPr algn="ctr">
              <a:defRPr sz="1000">
                <a:solidFill>
                  <a:schemeClr val="tx1"/>
                </a:solidFill>
              </a:defRPr>
            </a:lvl1pPr>
          </a:lstStyle>
          <a:p>
            <a:fld id="{9E47B28B-B525-7E4A-B6FB-5A6DAAAC0446}" type="datetime1">
              <a:rPr lang="nb-NO" smtClean="0"/>
              <a:pPr/>
              <a:t>07.10.2025</a:t>
            </a:fld>
            <a:endParaRPr lang="nb-NO"/>
          </a:p>
        </p:txBody>
      </p:sp>
      <p:sp>
        <p:nvSpPr>
          <p:cNvPr id="56" name="Plassholder for bunntekst 4">
            <a:extLst>
              <a:ext uri="{FF2B5EF4-FFF2-40B4-BE49-F238E27FC236}">
                <a16:creationId xmlns:a16="http://schemas.microsoft.com/office/drawing/2014/main" id="{B4D6C75C-1A1B-A34D-A089-D65B6B61924E}"/>
              </a:ext>
            </a:extLst>
          </p:cNvPr>
          <p:cNvSpPr>
            <a:spLocks noGrp="1"/>
          </p:cNvSpPr>
          <p:nvPr>
            <p:ph type="ftr" sz="quarter" idx="3"/>
          </p:nvPr>
        </p:nvSpPr>
        <p:spPr>
          <a:xfrm>
            <a:off x="2374231" y="6425654"/>
            <a:ext cx="6480000" cy="184666"/>
          </a:xfrm>
          <a:prstGeom prst="rect">
            <a:avLst/>
          </a:prstGeom>
        </p:spPr>
        <p:txBody>
          <a:bodyPr vert="horz" lIns="0" tIns="0" rIns="0" bIns="0" rtlCol="0" anchor="ctr">
            <a:normAutofit/>
          </a:bodyPr>
          <a:lstStyle>
            <a:lvl1pPr algn="l">
              <a:defRPr sz="1000">
                <a:solidFill>
                  <a:schemeClr val="tx1"/>
                </a:solidFill>
              </a:defRPr>
            </a:lvl1pPr>
          </a:lstStyle>
          <a:p>
            <a:r>
              <a:rPr lang="en"/>
              <a:t>Text</a:t>
            </a:r>
          </a:p>
        </p:txBody>
      </p:sp>
      <p:sp>
        <p:nvSpPr>
          <p:cNvPr id="61" name="Plassholder for lysbildenummer 5">
            <a:extLst>
              <a:ext uri="{FF2B5EF4-FFF2-40B4-BE49-F238E27FC236}">
                <a16:creationId xmlns:a16="http://schemas.microsoft.com/office/drawing/2014/main" id="{62072BB7-75F3-4C45-A4FC-90BE5583918F}"/>
              </a:ext>
            </a:extLst>
          </p:cNvPr>
          <p:cNvSpPr>
            <a:spLocks noGrp="1"/>
          </p:cNvSpPr>
          <p:nvPr>
            <p:ph type="sldNum" sz="quarter" idx="4"/>
          </p:nvPr>
        </p:nvSpPr>
        <p:spPr>
          <a:xfrm>
            <a:off x="533400" y="6430675"/>
            <a:ext cx="308811" cy="184666"/>
          </a:xfrm>
          <a:prstGeom prst="rect">
            <a:avLst/>
          </a:prstGeom>
        </p:spPr>
        <p:txBody>
          <a:bodyPr vert="horz" lIns="0" tIns="0" rIns="0" bIns="0" rtlCol="0" anchor="ctr">
            <a:normAutofit/>
          </a:bodyPr>
          <a:lstStyle>
            <a:lvl1pPr algn="l">
              <a:defRPr sz="1000">
                <a:solidFill>
                  <a:schemeClr val="tx1"/>
                </a:solidFill>
              </a:defRPr>
            </a:lvl1pPr>
          </a:lstStyle>
          <a:p>
            <a:fld id="{5751DFAA-887F-4071-8EAD-E8CA316FCF06}" type="slidenum">
              <a:rPr lang="nb-NO" smtClean="0"/>
              <a:pPr/>
              <a:t>‹nr.›</a:t>
            </a:fld>
            <a:endParaRPr lang="nb-NO"/>
          </a:p>
        </p:txBody>
      </p:sp>
    </p:spTree>
    <p:extLst>
      <p:ext uri="{BB962C8B-B14F-4D97-AF65-F5344CB8AC3E}">
        <p14:creationId xmlns:p14="http://schemas.microsoft.com/office/powerpoint/2010/main" val="910787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Sitatside / Uthevet setning LYS">
    <p:spTree>
      <p:nvGrpSpPr>
        <p:cNvPr id="1" name=""/>
        <p:cNvGrpSpPr/>
        <p:nvPr/>
      </p:nvGrpSpPr>
      <p:grpSpPr>
        <a:xfrm>
          <a:off x="0" y="0"/>
          <a:ext cx="0" cy="0"/>
          <a:chOff x="0" y="0"/>
          <a:chExt cx="0" cy="0"/>
        </a:xfrm>
      </p:grpSpPr>
      <p:sp>
        <p:nvSpPr>
          <p:cNvPr id="6" name="Plassholder for tekst 2">
            <a:extLst>
              <a:ext uri="{FF2B5EF4-FFF2-40B4-BE49-F238E27FC236}">
                <a16:creationId xmlns:a16="http://schemas.microsoft.com/office/drawing/2014/main" id="{C73D9938-B73B-3245-B4B8-CA22FBCA2FA2}"/>
              </a:ext>
            </a:extLst>
          </p:cNvPr>
          <p:cNvSpPr>
            <a:spLocks noGrp="1"/>
          </p:cNvSpPr>
          <p:nvPr>
            <p:ph type="body" sz="quarter" idx="14" hasCustomPrompt="1"/>
          </p:nvPr>
        </p:nvSpPr>
        <p:spPr>
          <a:xfrm>
            <a:off x="536575" y="1143000"/>
            <a:ext cx="11101388" cy="3844153"/>
          </a:xfrm>
        </p:spPr>
        <p:txBody>
          <a:bodyPr anchor="ctr" anchorCtr="0">
            <a:normAutofit/>
          </a:bodyPr>
          <a:lstStyle>
            <a:lvl1pPr marL="0" indent="0" algn="l">
              <a:buNone/>
              <a:defRPr sz="5400" b="1">
                <a:solidFill>
                  <a:srgbClr val="0085C0"/>
                </a:solidFill>
              </a:defRPr>
            </a:lvl1pPr>
          </a:lstStyle>
          <a:p>
            <a:r>
              <a:rPr lang="en"/>
              <a:t>Click to add one sentence or quote</a:t>
            </a:r>
          </a:p>
        </p:txBody>
      </p:sp>
      <p:sp>
        <p:nvSpPr>
          <p:cNvPr id="10" name="Plassholder for dato 3">
            <a:extLst>
              <a:ext uri="{FF2B5EF4-FFF2-40B4-BE49-F238E27FC236}">
                <a16:creationId xmlns:a16="http://schemas.microsoft.com/office/drawing/2014/main" id="{6762BAF8-3152-9949-A56A-A5A1EE864997}"/>
              </a:ext>
            </a:extLst>
          </p:cNvPr>
          <p:cNvSpPr>
            <a:spLocks noGrp="1"/>
          </p:cNvSpPr>
          <p:nvPr>
            <p:ph type="dt" sz="half" idx="2"/>
          </p:nvPr>
        </p:nvSpPr>
        <p:spPr>
          <a:xfrm>
            <a:off x="1188444" y="6425654"/>
            <a:ext cx="846221" cy="184666"/>
          </a:xfrm>
          <a:prstGeom prst="rect">
            <a:avLst/>
          </a:prstGeom>
        </p:spPr>
        <p:txBody>
          <a:bodyPr vert="horz" lIns="0" tIns="0" rIns="0" bIns="0" rtlCol="0" anchor="ctr">
            <a:normAutofit/>
          </a:bodyPr>
          <a:lstStyle>
            <a:lvl1pPr algn="ctr">
              <a:defRPr sz="1000">
                <a:solidFill>
                  <a:schemeClr val="tx1"/>
                </a:solidFill>
              </a:defRPr>
            </a:lvl1pPr>
          </a:lstStyle>
          <a:p>
            <a:fld id="{9E47B28B-B525-7E4A-B6FB-5A6DAAAC0446}" type="datetime1">
              <a:rPr lang="nb-NO" smtClean="0"/>
              <a:pPr/>
              <a:t>07.10.2025</a:t>
            </a:fld>
            <a:endParaRPr lang="nb-NO"/>
          </a:p>
        </p:txBody>
      </p:sp>
      <p:sp>
        <p:nvSpPr>
          <p:cNvPr id="11" name="Plassholder for bunntekst 4">
            <a:extLst>
              <a:ext uri="{FF2B5EF4-FFF2-40B4-BE49-F238E27FC236}">
                <a16:creationId xmlns:a16="http://schemas.microsoft.com/office/drawing/2014/main" id="{2F5D33DF-151F-8C44-BE69-22D4DBDBAD85}"/>
              </a:ext>
            </a:extLst>
          </p:cNvPr>
          <p:cNvSpPr>
            <a:spLocks noGrp="1"/>
          </p:cNvSpPr>
          <p:nvPr>
            <p:ph type="ftr" sz="quarter" idx="3"/>
          </p:nvPr>
        </p:nvSpPr>
        <p:spPr>
          <a:xfrm>
            <a:off x="2374231" y="6425654"/>
            <a:ext cx="6480000" cy="184666"/>
          </a:xfrm>
          <a:prstGeom prst="rect">
            <a:avLst/>
          </a:prstGeom>
        </p:spPr>
        <p:txBody>
          <a:bodyPr vert="horz" lIns="0" tIns="0" rIns="0" bIns="0" rtlCol="0" anchor="ctr">
            <a:normAutofit/>
          </a:bodyPr>
          <a:lstStyle>
            <a:lvl1pPr algn="l">
              <a:defRPr sz="1000">
                <a:solidFill>
                  <a:schemeClr val="tx1"/>
                </a:solidFill>
              </a:defRPr>
            </a:lvl1pPr>
          </a:lstStyle>
          <a:p>
            <a:r>
              <a:rPr lang="en"/>
              <a:t>Text</a:t>
            </a:r>
          </a:p>
        </p:txBody>
      </p:sp>
      <p:sp>
        <p:nvSpPr>
          <p:cNvPr id="12" name="Plassholder for lysbildenummer 5">
            <a:extLst>
              <a:ext uri="{FF2B5EF4-FFF2-40B4-BE49-F238E27FC236}">
                <a16:creationId xmlns:a16="http://schemas.microsoft.com/office/drawing/2014/main" id="{31511340-35CB-2D49-A578-4721986435A1}"/>
              </a:ext>
            </a:extLst>
          </p:cNvPr>
          <p:cNvSpPr>
            <a:spLocks noGrp="1"/>
          </p:cNvSpPr>
          <p:nvPr>
            <p:ph type="sldNum" sz="quarter" idx="4"/>
          </p:nvPr>
        </p:nvSpPr>
        <p:spPr>
          <a:xfrm>
            <a:off x="533400" y="6430675"/>
            <a:ext cx="308811" cy="184666"/>
          </a:xfrm>
          <a:prstGeom prst="rect">
            <a:avLst/>
          </a:prstGeom>
        </p:spPr>
        <p:txBody>
          <a:bodyPr vert="horz" lIns="0" tIns="0" rIns="0" bIns="0" rtlCol="0" anchor="ctr">
            <a:normAutofit/>
          </a:bodyPr>
          <a:lstStyle>
            <a:lvl1pPr algn="l">
              <a:defRPr sz="1000">
                <a:solidFill>
                  <a:schemeClr val="tx1"/>
                </a:solidFill>
              </a:defRPr>
            </a:lvl1pPr>
          </a:lstStyle>
          <a:p>
            <a:fld id="{5751DFAA-887F-4071-8EAD-E8CA316FCF06}" type="slidenum">
              <a:rPr lang="nb-NO" smtClean="0"/>
              <a:pPr/>
              <a:t>‹nr.›</a:t>
            </a:fld>
            <a:endParaRPr lang="nb-NO"/>
          </a:p>
        </p:txBody>
      </p:sp>
    </p:spTree>
    <p:extLst>
      <p:ext uri="{BB962C8B-B14F-4D97-AF65-F5344CB8AC3E}">
        <p14:creationId xmlns:p14="http://schemas.microsoft.com/office/powerpoint/2010/main" val="3981079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Sitatside / Uthevet setning lyseblå">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A95CAC6E-0E86-A34E-ACB4-A78F9D6AC36E}"/>
              </a:ext>
            </a:extLst>
          </p:cNvPr>
          <p:cNvSpPr/>
          <p:nvPr userDrawn="1"/>
        </p:nvSpPr>
        <p:spPr>
          <a:xfrm>
            <a:off x="0" y="1"/>
            <a:ext cx="12191999" cy="6858000"/>
          </a:xfrm>
          <a:prstGeom prst="rect">
            <a:avLst/>
          </a:prstGeom>
          <a:solidFill>
            <a:srgbClr val="0085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6" name="Plassholder for tekst 2">
            <a:extLst>
              <a:ext uri="{FF2B5EF4-FFF2-40B4-BE49-F238E27FC236}">
                <a16:creationId xmlns:a16="http://schemas.microsoft.com/office/drawing/2014/main" id="{C73D9938-B73B-3245-B4B8-CA22FBCA2FA2}"/>
              </a:ext>
            </a:extLst>
          </p:cNvPr>
          <p:cNvSpPr>
            <a:spLocks noGrp="1"/>
          </p:cNvSpPr>
          <p:nvPr>
            <p:ph type="body" sz="quarter" idx="14" hasCustomPrompt="1"/>
          </p:nvPr>
        </p:nvSpPr>
        <p:spPr>
          <a:xfrm>
            <a:off x="536575" y="1143000"/>
            <a:ext cx="11101388" cy="3844153"/>
          </a:xfrm>
        </p:spPr>
        <p:txBody>
          <a:bodyPr anchor="ctr" anchorCtr="0">
            <a:noAutofit/>
          </a:bodyPr>
          <a:lstStyle>
            <a:lvl1pPr marL="0" indent="0" algn="l">
              <a:buNone/>
              <a:defRPr sz="5400" b="1">
                <a:solidFill>
                  <a:schemeClr val="bg1"/>
                </a:solidFill>
              </a:defRPr>
            </a:lvl1pPr>
          </a:lstStyle>
          <a:p>
            <a:r>
              <a:rPr lang="en"/>
              <a:t>Click to add one sentence or quote</a:t>
            </a:r>
          </a:p>
        </p:txBody>
      </p:sp>
      <p:sp>
        <p:nvSpPr>
          <p:cNvPr id="12" name="Plassholder for dato 3">
            <a:extLst>
              <a:ext uri="{FF2B5EF4-FFF2-40B4-BE49-F238E27FC236}">
                <a16:creationId xmlns:a16="http://schemas.microsoft.com/office/drawing/2014/main" id="{6751417D-366D-B143-B31C-C73D41ED7EB5}"/>
              </a:ext>
            </a:extLst>
          </p:cNvPr>
          <p:cNvSpPr>
            <a:spLocks noGrp="1"/>
          </p:cNvSpPr>
          <p:nvPr>
            <p:ph type="dt" sz="half" idx="2"/>
          </p:nvPr>
        </p:nvSpPr>
        <p:spPr>
          <a:xfrm>
            <a:off x="1188444" y="6425654"/>
            <a:ext cx="846221" cy="184666"/>
          </a:xfrm>
          <a:prstGeom prst="rect">
            <a:avLst/>
          </a:prstGeom>
        </p:spPr>
        <p:txBody>
          <a:bodyPr vert="horz" lIns="0" tIns="0" rIns="0" bIns="0" rtlCol="0" anchor="ctr">
            <a:normAutofit/>
          </a:bodyPr>
          <a:lstStyle>
            <a:lvl1pPr algn="ctr">
              <a:defRPr sz="1000">
                <a:solidFill>
                  <a:schemeClr val="bg1"/>
                </a:solidFill>
              </a:defRPr>
            </a:lvl1pPr>
          </a:lstStyle>
          <a:p>
            <a:fld id="{9E47B28B-B525-7E4A-B6FB-5A6DAAAC0446}" type="datetime1">
              <a:rPr lang="nb-NO" smtClean="0"/>
              <a:pPr/>
              <a:t>07.10.2025</a:t>
            </a:fld>
            <a:endParaRPr lang="nb-NO"/>
          </a:p>
        </p:txBody>
      </p:sp>
      <p:sp>
        <p:nvSpPr>
          <p:cNvPr id="14" name="Plassholder for lysbildenummer 5">
            <a:extLst>
              <a:ext uri="{FF2B5EF4-FFF2-40B4-BE49-F238E27FC236}">
                <a16:creationId xmlns:a16="http://schemas.microsoft.com/office/drawing/2014/main" id="{DE9C3F96-76FA-0F47-AD15-ECE16BD69698}"/>
              </a:ext>
            </a:extLst>
          </p:cNvPr>
          <p:cNvSpPr>
            <a:spLocks noGrp="1"/>
          </p:cNvSpPr>
          <p:nvPr>
            <p:ph type="sldNum" sz="quarter" idx="4"/>
          </p:nvPr>
        </p:nvSpPr>
        <p:spPr>
          <a:xfrm>
            <a:off x="533400" y="6430675"/>
            <a:ext cx="308811" cy="184666"/>
          </a:xfrm>
          <a:prstGeom prst="rect">
            <a:avLst/>
          </a:prstGeom>
        </p:spPr>
        <p:txBody>
          <a:bodyPr vert="horz" lIns="0" tIns="0" rIns="0" bIns="0" rtlCol="0" anchor="ctr">
            <a:normAutofit/>
          </a:bodyPr>
          <a:lstStyle>
            <a:lvl1pPr algn="l">
              <a:defRPr sz="1000">
                <a:solidFill>
                  <a:schemeClr val="bg1"/>
                </a:solidFill>
              </a:defRPr>
            </a:lvl1pPr>
          </a:lstStyle>
          <a:p>
            <a:fld id="{5751DFAA-887F-4071-8EAD-E8CA316FCF06}" type="slidenum">
              <a:rPr lang="nb-NO" smtClean="0"/>
              <a:pPr/>
              <a:t>‹nr.›</a:t>
            </a:fld>
            <a:endParaRPr lang="nb-NO"/>
          </a:p>
        </p:txBody>
      </p:sp>
      <p:pic>
        <p:nvPicPr>
          <p:cNvPr id="8" name="Grafikk 7">
            <a:extLst>
              <a:ext uri="{FF2B5EF4-FFF2-40B4-BE49-F238E27FC236}">
                <a16:creationId xmlns:a16="http://schemas.microsoft.com/office/drawing/2014/main" id="{0DF0D807-F9C3-DF43-9BB0-34DE90CD4AA7}"/>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34811" y="6267196"/>
            <a:ext cx="1251712" cy="341376"/>
          </a:xfrm>
          <a:prstGeom prst="rect">
            <a:avLst/>
          </a:prstGeom>
        </p:spPr>
      </p:pic>
      <p:sp>
        <p:nvSpPr>
          <p:cNvPr id="9" name="Plassholder for bunntekst 4">
            <a:extLst>
              <a:ext uri="{FF2B5EF4-FFF2-40B4-BE49-F238E27FC236}">
                <a16:creationId xmlns:a16="http://schemas.microsoft.com/office/drawing/2014/main" id="{E2B334FB-FF4A-5E4F-8B82-4F7AA6118B58}"/>
              </a:ext>
            </a:extLst>
          </p:cNvPr>
          <p:cNvSpPr>
            <a:spLocks noGrp="1"/>
          </p:cNvSpPr>
          <p:nvPr>
            <p:ph type="ftr" sz="quarter" idx="3"/>
          </p:nvPr>
        </p:nvSpPr>
        <p:spPr>
          <a:xfrm>
            <a:off x="2374230" y="6425653"/>
            <a:ext cx="7560000" cy="189687"/>
          </a:xfrm>
          <a:prstGeom prst="rect">
            <a:avLst/>
          </a:prstGeom>
        </p:spPr>
        <p:txBody>
          <a:bodyPr vert="horz" lIns="0" tIns="0" rIns="0" bIns="0" rtlCol="0" anchor="ctr">
            <a:normAutofit/>
          </a:bodyPr>
          <a:lstStyle>
            <a:lvl1pPr algn="l">
              <a:defRPr sz="1000">
                <a:solidFill>
                  <a:schemeClr val="bg1"/>
                </a:solidFill>
              </a:defRPr>
            </a:lvl1pPr>
          </a:lstStyle>
          <a:p>
            <a:endParaRPr lang="nb-NO"/>
          </a:p>
        </p:txBody>
      </p:sp>
    </p:spTree>
    <p:extLst>
      <p:ext uri="{BB962C8B-B14F-4D97-AF65-F5344CB8AC3E}">
        <p14:creationId xmlns:p14="http://schemas.microsoft.com/office/powerpoint/2010/main" val="385174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svg="http://schemas.microsoft.com/office/drawing/2016/SVG/main" xmlns:a14="http://schemas.microsoft.com/office/drawing/2010/main" xmlns:a16="http://schemas.microsoft.com/office/drawing/2014/main" xmlns="">
      <p:transition spd="med">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Sitatside / Uthevet setning sjøgrønn">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A95CAC6E-0E86-A34E-ACB4-A78F9D6AC36E}"/>
              </a:ext>
            </a:extLst>
          </p:cNvPr>
          <p:cNvSpPr/>
          <p:nvPr userDrawn="1"/>
        </p:nvSpPr>
        <p:spPr>
          <a:xfrm>
            <a:off x="0" y="1"/>
            <a:ext cx="12191999"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6" name="Plassholder for tekst 2">
            <a:extLst>
              <a:ext uri="{FF2B5EF4-FFF2-40B4-BE49-F238E27FC236}">
                <a16:creationId xmlns:a16="http://schemas.microsoft.com/office/drawing/2014/main" id="{C73D9938-B73B-3245-B4B8-CA22FBCA2FA2}"/>
              </a:ext>
            </a:extLst>
          </p:cNvPr>
          <p:cNvSpPr>
            <a:spLocks noGrp="1"/>
          </p:cNvSpPr>
          <p:nvPr>
            <p:ph type="body" sz="quarter" idx="14" hasCustomPrompt="1"/>
          </p:nvPr>
        </p:nvSpPr>
        <p:spPr>
          <a:xfrm>
            <a:off x="536575" y="1143000"/>
            <a:ext cx="11101388" cy="3844153"/>
          </a:xfrm>
        </p:spPr>
        <p:txBody>
          <a:bodyPr anchor="ctr" anchorCtr="0">
            <a:noAutofit/>
          </a:bodyPr>
          <a:lstStyle>
            <a:lvl1pPr marL="0" indent="0" algn="l">
              <a:buNone/>
              <a:defRPr sz="5400" b="1">
                <a:solidFill>
                  <a:schemeClr val="bg1"/>
                </a:solidFill>
              </a:defRPr>
            </a:lvl1pPr>
          </a:lstStyle>
          <a:p>
            <a:r>
              <a:rPr lang="en"/>
              <a:t>Click to add one sentence or quote</a:t>
            </a:r>
          </a:p>
        </p:txBody>
      </p:sp>
      <p:sp>
        <p:nvSpPr>
          <p:cNvPr id="12" name="Plassholder for dato 3">
            <a:extLst>
              <a:ext uri="{FF2B5EF4-FFF2-40B4-BE49-F238E27FC236}">
                <a16:creationId xmlns:a16="http://schemas.microsoft.com/office/drawing/2014/main" id="{EBB92826-BA27-4C49-B3E0-BE6A934E0537}"/>
              </a:ext>
            </a:extLst>
          </p:cNvPr>
          <p:cNvSpPr>
            <a:spLocks noGrp="1"/>
          </p:cNvSpPr>
          <p:nvPr>
            <p:ph type="dt" sz="half" idx="2"/>
          </p:nvPr>
        </p:nvSpPr>
        <p:spPr>
          <a:xfrm>
            <a:off x="1188444" y="6425654"/>
            <a:ext cx="846221" cy="184666"/>
          </a:xfrm>
          <a:prstGeom prst="rect">
            <a:avLst/>
          </a:prstGeom>
        </p:spPr>
        <p:txBody>
          <a:bodyPr vert="horz" lIns="0" tIns="0" rIns="0" bIns="0" rtlCol="0" anchor="ctr">
            <a:normAutofit/>
          </a:bodyPr>
          <a:lstStyle>
            <a:lvl1pPr algn="ctr">
              <a:defRPr sz="1000">
                <a:solidFill>
                  <a:schemeClr val="bg1"/>
                </a:solidFill>
              </a:defRPr>
            </a:lvl1pPr>
          </a:lstStyle>
          <a:p>
            <a:fld id="{9E47B28B-B525-7E4A-B6FB-5A6DAAAC0446}" type="datetime1">
              <a:rPr lang="nb-NO" smtClean="0"/>
              <a:pPr/>
              <a:t>07.10.2025</a:t>
            </a:fld>
            <a:endParaRPr lang="nb-NO"/>
          </a:p>
        </p:txBody>
      </p:sp>
      <p:sp>
        <p:nvSpPr>
          <p:cNvPr id="14" name="Plassholder for lysbildenummer 5">
            <a:extLst>
              <a:ext uri="{FF2B5EF4-FFF2-40B4-BE49-F238E27FC236}">
                <a16:creationId xmlns:a16="http://schemas.microsoft.com/office/drawing/2014/main" id="{3673888A-BCCE-1D4E-AFF7-B5653A81BF79}"/>
              </a:ext>
            </a:extLst>
          </p:cNvPr>
          <p:cNvSpPr>
            <a:spLocks noGrp="1"/>
          </p:cNvSpPr>
          <p:nvPr>
            <p:ph type="sldNum" sz="quarter" idx="4"/>
          </p:nvPr>
        </p:nvSpPr>
        <p:spPr>
          <a:xfrm>
            <a:off x="533400" y="6430675"/>
            <a:ext cx="308811" cy="184666"/>
          </a:xfrm>
          <a:prstGeom prst="rect">
            <a:avLst/>
          </a:prstGeom>
        </p:spPr>
        <p:txBody>
          <a:bodyPr vert="horz" lIns="0" tIns="0" rIns="0" bIns="0" rtlCol="0" anchor="ctr">
            <a:normAutofit/>
          </a:bodyPr>
          <a:lstStyle>
            <a:lvl1pPr algn="l">
              <a:defRPr sz="1000">
                <a:solidFill>
                  <a:schemeClr val="bg1"/>
                </a:solidFill>
              </a:defRPr>
            </a:lvl1pPr>
          </a:lstStyle>
          <a:p>
            <a:fld id="{5751DFAA-887F-4071-8EAD-E8CA316FCF06}" type="slidenum">
              <a:rPr lang="nb-NO" smtClean="0"/>
              <a:pPr/>
              <a:t>‹nr.›</a:t>
            </a:fld>
            <a:endParaRPr lang="nb-NO"/>
          </a:p>
        </p:txBody>
      </p:sp>
      <p:pic>
        <p:nvPicPr>
          <p:cNvPr id="8" name="Grafikk 7">
            <a:extLst>
              <a:ext uri="{FF2B5EF4-FFF2-40B4-BE49-F238E27FC236}">
                <a16:creationId xmlns:a16="http://schemas.microsoft.com/office/drawing/2014/main" id="{A61F5AA2-5D29-3345-A3DD-65737A9056C0}"/>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34811" y="6267196"/>
            <a:ext cx="1251712" cy="341376"/>
          </a:xfrm>
          <a:prstGeom prst="rect">
            <a:avLst/>
          </a:prstGeom>
        </p:spPr>
      </p:pic>
      <p:sp>
        <p:nvSpPr>
          <p:cNvPr id="9" name="Plassholder for bunntekst 4">
            <a:extLst>
              <a:ext uri="{FF2B5EF4-FFF2-40B4-BE49-F238E27FC236}">
                <a16:creationId xmlns:a16="http://schemas.microsoft.com/office/drawing/2014/main" id="{33EBECE2-BEAB-1141-9F28-663B0C091904}"/>
              </a:ext>
            </a:extLst>
          </p:cNvPr>
          <p:cNvSpPr>
            <a:spLocks noGrp="1"/>
          </p:cNvSpPr>
          <p:nvPr>
            <p:ph type="ftr" sz="quarter" idx="3"/>
          </p:nvPr>
        </p:nvSpPr>
        <p:spPr>
          <a:xfrm>
            <a:off x="2374230" y="6425653"/>
            <a:ext cx="7560000" cy="189687"/>
          </a:xfrm>
          <a:prstGeom prst="rect">
            <a:avLst/>
          </a:prstGeom>
        </p:spPr>
        <p:txBody>
          <a:bodyPr vert="horz" lIns="0" tIns="0" rIns="0" bIns="0" rtlCol="0" anchor="ctr">
            <a:normAutofit/>
          </a:bodyPr>
          <a:lstStyle>
            <a:lvl1pPr algn="l">
              <a:defRPr sz="1000">
                <a:solidFill>
                  <a:schemeClr val="bg1"/>
                </a:solidFill>
              </a:defRPr>
            </a:lvl1pPr>
          </a:lstStyle>
          <a:p>
            <a:endParaRPr lang="nb-NO"/>
          </a:p>
        </p:txBody>
      </p:sp>
    </p:spTree>
    <p:extLst>
      <p:ext uri="{BB962C8B-B14F-4D97-AF65-F5344CB8AC3E}">
        <p14:creationId xmlns:p14="http://schemas.microsoft.com/office/powerpoint/2010/main" val="1433596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svg="http://schemas.microsoft.com/office/drawing/2016/SVG/main" xmlns:a14="http://schemas.microsoft.com/office/drawing/2010/main" xmlns:a16="http://schemas.microsoft.com/office/drawing/2014/main" xmlns="">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Sitatside / Uthevet setning mørkeblå">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A95CAC6E-0E86-A34E-ACB4-A78F9D6AC36E}"/>
              </a:ext>
            </a:extLst>
          </p:cNvPr>
          <p:cNvSpPr/>
          <p:nvPr userDrawn="1"/>
        </p:nvSpPr>
        <p:spPr>
          <a:xfrm>
            <a:off x="0" y="1"/>
            <a:ext cx="1219199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6" name="Plassholder for tekst 2">
            <a:extLst>
              <a:ext uri="{FF2B5EF4-FFF2-40B4-BE49-F238E27FC236}">
                <a16:creationId xmlns:a16="http://schemas.microsoft.com/office/drawing/2014/main" id="{C73D9938-B73B-3245-B4B8-CA22FBCA2FA2}"/>
              </a:ext>
            </a:extLst>
          </p:cNvPr>
          <p:cNvSpPr>
            <a:spLocks noGrp="1"/>
          </p:cNvSpPr>
          <p:nvPr>
            <p:ph type="body" sz="quarter" idx="14" hasCustomPrompt="1"/>
          </p:nvPr>
        </p:nvSpPr>
        <p:spPr>
          <a:xfrm>
            <a:off x="536575" y="1143000"/>
            <a:ext cx="11101388" cy="3844153"/>
          </a:xfrm>
        </p:spPr>
        <p:txBody>
          <a:bodyPr anchor="ctr" anchorCtr="0">
            <a:noAutofit/>
          </a:bodyPr>
          <a:lstStyle>
            <a:lvl1pPr marL="0" indent="0" algn="l">
              <a:buNone/>
              <a:defRPr sz="5400" b="1">
                <a:solidFill>
                  <a:schemeClr val="bg1"/>
                </a:solidFill>
              </a:defRPr>
            </a:lvl1pPr>
          </a:lstStyle>
          <a:p>
            <a:r>
              <a:rPr lang="en"/>
              <a:t>Click to add one sentence or quote</a:t>
            </a:r>
          </a:p>
        </p:txBody>
      </p:sp>
      <p:sp>
        <p:nvSpPr>
          <p:cNvPr id="12" name="Plassholder for dato 3">
            <a:extLst>
              <a:ext uri="{FF2B5EF4-FFF2-40B4-BE49-F238E27FC236}">
                <a16:creationId xmlns:a16="http://schemas.microsoft.com/office/drawing/2014/main" id="{76E25B0E-2728-384B-8A49-85C1E119C54C}"/>
              </a:ext>
            </a:extLst>
          </p:cNvPr>
          <p:cNvSpPr>
            <a:spLocks noGrp="1"/>
          </p:cNvSpPr>
          <p:nvPr>
            <p:ph type="dt" sz="half" idx="2"/>
          </p:nvPr>
        </p:nvSpPr>
        <p:spPr>
          <a:xfrm>
            <a:off x="1188444" y="6425654"/>
            <a:ext cx="846221" cy="184666"/>
          </a:xfrm>
          <a:prstGeom prst="rect">
            <a:avLst/>
          </a:prstGeom>
        </p:spPr>
        <p:txBody>
          <a:bodyPr vert="horz" lIns="0" tIns="0" rIns="0" bIns="0" rtlCol="0" anchor="ctr">
            <a:normAutofit/>
          </a:bodyPr>
          <a:lstStyle>
            <a:lvl1pPr algn="ctr">
              <a:defRPr sz="1000">
                <a:solidFill>
                  <a:schemeClr val="bg1"/>
                </a:solidFill>
              </a:defRPr>
            </a:lvl1pPr>
          </a:lstStyle>
          <a:p>
            <a:fld id="{9E47B28B-B525-7E4A-B6FB-5A6DAAAC0446}" type="datetime1">
              <a:rPr lang="nb-NO" smtClean="0"/>
              <a:pPr/>
              <a:t>07.10.2025</a:t>
            </a:fld>
            <a:endParaRPr lang="nb-NO"/>
          </a:p>
        </p:txBody>
      </p:sp>
      <p:sp>
        <p:nvSpPr>
          <p:cNvPr id="14" name="Plassholder for lysbildenummer 5">
            <a:extLst>
              <a:ext uri="{FF2B5EF4-FFF2-40B4-BE49-F238E27FC236}">
                <a16:creationId xmlns:a16="http://schemas.microsoft.com/office/drawing/2014/main" id="{A38E396D-E5A4-4749-BB0E-2CD8C6E534EF}"/>
              </a:ext>
            </a:extLst>
          </p:cNvPr>
          <p:cNvSpPr>
            <a:spLocks noGrp="1"/>
          </p:cNvSpPr>
          <p:nvPr>
            <p:ph type="sldNum" sz="quarter" idx="4"/>
          </p:nvPr>
        </p:nvSpPr>
        <p:spPr>
          <a:xfrm>
            <a:off x="533400" y="6430675"/>
            <a:ext cx="308811" cy="184666"/>
          </a:xfrm>
          <a:prstGeom prst="rect">
            <a:avLst/>
          </a:prstGeom>
        </p:spPr>
        <p:txBody>
          <a:bodyPr vert="horz" lIns="0" tIns="0" rIns="0" bIns="0" rtlCol="0" anchor="ctr">
            <a:normAutofit/>
          </a:bodyPr>
          <a:lstStyle>
            <a:lvl1pPr algn="l">
              <a:defRPr sz="1000">
                <a:solidFill>
                  <a:schemeClr val="bg1"/>
                </a:solidFill>
              </a:defRPr>
            </a:lvl1pPr>
          </a:lstStyle>
          <a:p>
            <a:fld id="{5751DFAA-887F-4071-8EAD-E8CA316FCF06}" type="slidenum">
              <a:rPr lang="nb-NO" smtClean="0"/>
              <a:pPr/>
              <a:t>‹nr.›</a:t>
            </a:fld>
            <a:endParaRPr lang="nb-NO"/>
          </a:p>
        </p:txBody>
      </p:sp>
      <p:pic>
        <p:nvPicPr>
          <p:cNvPr id="8" name="Grafikk 7">
            <a:extLst>
              <a:ext uri="{FF2B5EF4-FFF2-40B4-BE49-F238E27FC236}">
                <a16:creationId xmlns:a16="http://schemas.microsoft.com/office/drawing/2014/main" id="{00959ECA-CEEA-514E-9333-D54056F6D342}"/>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34811" y="6267196"/>
            <a:ext cx="1251712" cy="341376"/>
          </a:xfrm>
          <a:prstGeom prst="rect">
            <a:avLst/>
          </a:prstGeom>
        </p:spPr>
      </p:pic>
      <p:sp>
        <p:nvSpPr>
          <p:cNvPr id="9" name="Plassholder for bunntekst 4">
            <a:extLst>
              <a:ext uri="{FF2B5EF4-FFF2-40B4-BE49-F238E27FC236}">
                <a16:creationId xmlns:a16="http://schemas.microsoft.com/office/drawing/2014/main" id="{4C30A7E8-E3FA-5345-9EC5-FC002C5EA38D}"/>
              </a:ext>
            </a:extLst>
          </p:cNvPr>
          <p:cNvSpPr>
            <a:spLocks noGrp="1"/>
          </p:cNvSpPr>
          <p:nvPr>
            <p:ph type="ftr" sz="quarter" idx="3"/>
          </p:nvPr>
        </p:nvSpPr>
        <p:spPr>
          <a:xfrm>
            <a:off x="2374230" y="6425653"/>
            <a:ext cx="7560000" cy="189687"/>
          </a:xfrm>
          <a:prstGeom prst="rect">
            <a:avLst/>
          </a:prstGeom>
        </p:spPr>
        <p:txBody>
          <a:bodyPr vert="horz" lIns="0" tIns="0" rIns="0" bIns="0" rtlCol="0" anchor="ctr">
            <a:normAutofit/>
          </a:bodyPr>
          <a:lstStyle>
            <a:lvl1pPr algn="l">
              <a:defRPr sz="1000">
                <a:solidFill>
                  <a:schemeClr val="bg1"/>
                </a:solidFill>
              </a:defRPr>
            </a:lvl1pPr>
          </a:lstStyle>
          <a:p>
            <a:endParaRPr lang="nb-NO"/>
          </a:p>
        </p:txBody>
      </p:sp>
    </p:spTree>
    <p:extLst>
      <p:ext uri="{BB962C8B-B14F-4D97-AF65-F5344CB8AC3E}">
        <p14:creationId xmlns:p14="http://schemas.microsoft.com/office/powerpoint/2010/main" val="1552783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svg="http://schemas.microsoft.com/office/drawing/2016/SVG/main" xmlns:a14="http://schemas.microsoft.com/office/drawing/2010/main" xmlns:a16="http://schemas.microsoft.com/office/drawing/2014/main" xmlns="">
      <p:transition spd="med">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ittel og to innholdsdeler sjøgrønn">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D3BB7399-8A32-E74E-97C6-F26FDC3DBA43}"/>
              </a:ext>
            </a:extLst>
          </p:cNvPr>
          <p:cNvSpPr/>
          <p:nvPr userDrawn="1"/>
        </p:nvSpPr>
        <p:spPr>
          <a:xfrm>
            <a:off x="7859713" y="1"/>
            <a:ext cx="4332286"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5" name="Plassholder for innhold 4">
            <a:extLst>
              <a:ext uri="{FF2B5EF4-FFF2-40B4-BE49-F238E27FC236}">
                <a16:creationId xmlns:a16="http://schemas.microsoft.com/office/drawing/2014/main" id="{0E9FBEA8-AC36-194E-A142-222CE95A18F0}"/>
              </a:ext>
            </a:extLst>
          </p:cNvPr>
          <p:cNvSpPr>
            <a:spLocks noGrp="1"/>
          </p:cNvSpPr>
          <p:nvPr>
            <p:ph sz="quarter" idx="15" hasCustomPrompt="1"/>
          </p:nvPr>
        </p:nvSpPr>
        <p:spPr>
          <a:xfrm>
            <a:off x="536574" y="1717675"/>
            <a:ext cx="6964363" cy="4232275"/>
          </a:xfrm>
        </p:spPr>
        <p:txBody>
          <a:bodyPr>
            <a:noAutofit/>
          </a:bodyPr>
          <a:lstStyle>
            <a:lvl1pPr>
              <a:defRPr/>
            </a:lvl1pPr>
          </a:lstStyle>
          <a:p>
            <a:pPr lvl="0"/>
            <a:r>
              <a:rPr lang="en"/>
              <a:t>Click to add text</a:t>
            </a:r>
          </a:p>
          <a:p>
            <a:pPr lvl="1"/>
            <a:r>
              <a:rPr lang="en"/>
              <a:t>Second level</a:t>
            </a:r>
          </a:p>
          <a:p>
            <a:pPr lvl="2"/>
            <a:r>
              <a:rPr lang="en"/>
              <a:t>Third level</a:t>
            </a:r>
          </a:p>
          <a:p>
            <a:pPr lvl="3"/>
            <a:r>
              <a:rPr lang="en"/>
              <a:t>Fourth level</a:t>
            </a:r>
          </a:p>
          <a:p>
            <a:pPr lvl="4"/>
            <a:r>
              <a:rPr lang="en"/>
              <a:t>Fifth level</a:t>
            </a:r>
          </a:p>
        </p:txBody>
      </p:sp>
      <p:sp>
        <p:nvSpPr>
          <p:cNvPr id="18" name="Plassholder for tittel 1">
            <a:extLst>
              <a:ext uri="{FF2B5EF4-FFF2-40B4-BE49-F238E27FC236}">
                <a16:creationId xmlns:a16="http://schemas.microsoft.com/office/drawing/2014/main" id="{B01FB2A9-4518-1743-8801-5959C00D1EE1}"/>
              </a:ext>
            </a:extLst>
          </p:cNvPr>
          <p:cNvSpPr>
            <a:spLocks noGrp="1"/>
          </p:cNvSpPr>
          <p:nvPr>
            <p:ph type="title"/>
          </p:nvPr>
        </p:nvSpPr>
        <p:spPr>
          <a:xfrm>
            <a:off x="536575" y="441325"/>
            <a:ext cx="6964363" cy="701675"/>
          </a:xfrm>
          <a:prstGeom prst="rect">
            <a:avLst/>
          </a:prstGeom>
        </p:spPr>
        <p:txBody>
          <a:bodyPr vert="horz" lIns="0" tIns="0" rIns="0" bIns="0" rtlCol="0" anchor="t" anchorCtr="0">
            <a:noAutofit/>
          </a:bodyPr>
          <a:lstStyle/>
          <a:p>
            <a:r>
              <a:rPr lang="en"/>
              <a:t>Click to edit title style</a:t>
            </a:r>
          </a:p>
        </p:txBody>
      </p:sp>
      <p:sp>
        <p:nvSpPr>
          <p:cNvPr id="12" name="Plassholder for innhold 2">
            <a:extLst>
              <a:ext uri="{FF2B5EF4-FFF2-40B4-BE49-F238E27FC236}">
                <a16:creationId xmlns:a16="http://schemas.microsoft.com/office/drawing/2014/main" id="{7A692BAB-31A1-DE41-ADFE-C7BE2CF71FAA}"/>
              </a:ext>
            </a:extLst>
          </p:cNvPr>
          <p:cNvSpPr>
            <a:spLocks noGrp="1"/>
          </p:cNvSpPr>
          <p:nvPr>
            <p:ph sz="quarter" idx="16" hasCustomPrompt="1"/>
          </p:nvPr>
        </p:nvSpPr>
        <p:spPr>
          <a:xfrm>
            <a:off x="8312150" y="1717675"/>
            <a:ext cx="3325813" cy="4232275"/>
          </a:xfrm>
        </p:spPr>
        <p:txBody>
          <a:bodyPr>
            <a:noAutofit/>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
              <a:t>Click to add text</a:t>
            </a:r>
          </a:p>
          <a:p>
            <a:pPr lvl="1"/>
            <a:r>
              <a:rPr lang="en"/>
              <a:t>Second level</a:t>
            </a:r>
          </a:p>
          <a:p>
            <a:pPr lvl="2"/>
            <a:r>
              <a:rPr lang="en"/>
              <a:t>Third level</a:t>
            </a:r>
          </a:p>
          <a:p>
            <a:pPr lvl="3"/>
            <a:r>
              <a:rPr lang="en"/>
              <a:t>Fourth level</a:t>
            </a:r>
          </a:p>
          <a:p>
            <a:pPr lvl="4"/>
            <a:r>
              <a:rPr lang="en"/>
              <a:t>Fifth level</a:t>
            </a:r>
          </a:p>
        </p:txBody>
      </p:sp>
      <p:sp>
        <p:nvSpPr>
          <p:cNvPr id="13" name="Plassholder for dato 3">
            <a:extLst>
              <a:ext uri="{FF2B5EF4-FFF2-40B4-BE49-F238E27FC236}">
                <a16:creationId xmlns:a16="http://schemas.microsoft.com/office/drawing/2014/main" id="{639BB181-5361-0549-95AA-E8D5F2ECE184}"/>
              </a:ext>
            </a:extLst>
          </p:cNvPr>
          <p:cNvSpPr>
            <a:spLocks noGrp="1"/>
          </p:cNvSpPr>
          <p:nvPr>
            <p:ph type="dt" sz="half" idx="2"/>
          </p:nvPr>
        </p:nvSpPr>
        <p:spPr>
          <a:xfrm>
            <a:off x="1188444" y="6425654"/>
            <a:ext cx="846221" cy="184666"/>
          </a:xfrm>
          <a:prstGeom prst="rect">
            <a:avLst/>
          </a:prstGeom>
        </p:spPr>
        <p:txBody>
          <a:bodyPr vert="horz" lIns="0" tIns="0" rIns="0" bIns="0" rtlCol="0" anchor="ctr">
            <a:normAutofit/>
          </a:bodyPr>
          <a:lstStyle>
            <a:lvl1pPr algn="ctr">
              <a:defRPr sz="1000">
                <a:solidFill>
                  <a:schemeClr val="tx1"/>
                </a:solidFill>
              </a:defRPr>
            </a:lvl1pPr>
          </a:lstStyle>
          <a:p>
            <a:fld id="{9E47B28B-B525-7E4A-B6FB-5A6DAAAC0446}" type="datetime1">
              <a:rPr lang="nb-NO" smtClean="0"/>
              <a:pPr/>
              <a:t>07.10.2025</a:t>
            </a:fld>
            <a:endParaRPr lang="nb-NO"/>
          </a:p>
        </p:txBody>
      </p:sp>
      <p:sp>
        <p:nvSpPr>
          <p:cNvPr id="14" name="Plassholder for bunntekst 4">
            <a:extLst>
              <a:ext uri="{FF2B5EF4-FFF2-40B4-BE49-F238E27FC236}">
                <a16:creationId xmlns:a16="http://schemas.microsoft.com/office/drawing/2014/main" id="{57D11602-5F7A-484B-B659-33C6039CCD7E}"/>
              </a:ext>
            </a:extLst>
          </p:cNvPr>
          <p:cNvSpPr>
            <a:spLocks noGrp="1"/>
          </p:cNvSpPr>
          <p:nvPr>
            <p:ph type="ftr" sz="quarter" idx="3"/>
          </p:nvPr>
        </p:nvSpPr>
        <p:spPr>
          <a:xfrm>
            <a:off x="2374231" y="6425654"/>
            <a:ext cx="5126706" cy="184666"/>
          </a:xfrm>
          <a:prstGeom prst="rect">
            <a:avLst/>
          </a:prstGeom>
        </p:spPr>
        <p:txBody>
          <a:bodyPr vert="horz" lIns="0" tIns="0" rIns="0" bIns="0" rtlCol="0" anchor="ctr">
            <a:normAutofit/>
          </a:bodyPr>
          <a:lstStyle>
            <a:lvl1pPr algn="l">
              <a:defRPr sz="1000">
                <a:solidFill>
                  <a:schemeClr val="tx1"/>
                </a:solidFill>
              </a:defRPr>
            </a:lvl1pPr>
          </a:lstStyle>
          <a:p>
            <a:r>
              <a:rPr lang="en"/>
              <a:t>Text</a:t>
            </a:r>
          </a:p>
        </p:txBody>
      </p:sp>
      <p:sp>
        <p:nvSpPr>
          <p:cNvPr id="15" name="Plassholder for lysbildenummer 5">
            <a:extLst>
              <a:ext uri="{FF2B5EF4-FFF2-40B4-BE49-F238E27FC236}">
                <a16:creationId xmlns:a16="http://schemas.microsoft.com/office/drawing/2014/main" id="{524E66A8-337A-3442-B197-501BCA554858}"/>
              </a:ext>
            </a:extLst>
          </p:cNvPr>
          <p:cNvSpPr>
            <a:spLocks noGrp="1"/>
          </p:cNvSpPr>
          <p:nvPr>
            <p:ph type="sldNum" sz="quarter" idx="4"/>
          </p:nvPr>
        </p:nvSpPr>
        <p:spPr>
          <a:xfrm>
            <a:off x="533400" y="6430675"/>
            <a:ext cx="308811" cy="184666"/>
          </a:xfrm>
          <a:prstGeom prst="rect">
            <a:avLst/>
          </a:prstGeom>
        </p:spPr>
        <p:txBody>
          <a:bodyPr vert="horz" lIns="0" tIns="0" rIns="0" bIns="0" rtlCol="0" anchor="ctr">
            <a:normAutofit/>
          </a:bodyPr>
          <a:lstStyle>
            <a:lvl1pPr algn="l">
              <a:defRPr sz="1000">
                <a:solidFill>
                  <a:schemeClr val="tx1"/>
                </a:solidFill>
              </a:defRPr>
            </a:lvl1pPr>
          </a:lstStyle>
          <a:p>
            <a:fld id="{5751DFAA-887F-4071-8EAD-E8CA316FCF06}" type="slidenum">
              <a:rPr lang="nb-NO" smtClean="0"/>
              <a:pPr/>
              <a:t>‹nr.›</a:t>
            </a:fld>
            <a:endParaRPr lang="nb-NO"/>
          </a:p>
        </p:txBody>
      </p:sp>
      <p:pic>
        <p:nvPicPr>
          <p:cNvPr id="10" name="Grafikk 9">
            <a:extLst>
              <a:ext uri="{FF2B5EF4-FFF2-40B4-BE49-F238E27FC236}">
                <a16:creationId xmlns:a16="http://schemas.microsoft.com/office/drawing/2014/main" id="{3537D87F-9CDB-3743-9790-3ADBED139D0E}"/>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34811" y="6267196"/>
            <a:ext cx="1251712" cy="341376"/>
          </a:xfrm>
          <a:prstGeom prst="rect">
            <a:avLst/>
          </a:prstGeom>
        </p:spPr>
      </p:pic>
    </p:spTree>
    <p:extLst>
      <p:ext uri="{BB962C8B-B14F-4D97-AF65-F5344CB8AC3E}">
        <p14:creationId xmlns:p14="http://schemas.microsoft.com/office/powerpoint/2010/main" val="491013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svg="http://schemas.microsoft.com/office/drawing/2016/SVG/main" xmlns:a14="http://schemas.microsoft.com/office/drawing/2010/main" xmlns:a16="http://schemas.microsoft.com/office/drawing/2014/main" xmlns="">
      <p:transition spd="med">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ittel og to innholdsdeler mørkeblå">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D3BB7399-8A32-E74E-97C6-F26FDC3DBA43}"/>
              </a:ext>
            </a:extLst>
          </p:cNvPr>
          <p:cNvSpPr/>
          <p:nvPr userDrawn="1"/>
        </p:nvSpPr>
        <p:spPr>
          <a:xfrm>
            <a:off x="7859713" y="1"/>
            <a:ext cx="4332286"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5" name="Plassholder for innhold 4">
            <a:extLst>
              <a:ext uri="{FF2B5EF4-FFF2-40B4-BE49-F238E27FC236}">
                <a16:creationId xmlns:a16="http://schemas.microsoft.com/office/drawing/2014/main" id="{0E9FBEA8-AC36-194E-A142-222CE95A18F0}"/>
              </a:ext>
            </a:extLst>
          </p:cNvPr>
          <p:cNvSpPr>
            <a:spLocks noGrp="1"/>
          </p:cNvSpPr>
          <p:nvPr>
            <p:ph sz="quarter" idx="15" hasCustomPrompt="1"/>
          </p:nvPr>
        </p:nvSpPr>
        <p:spPr>
          <a:xfrm>
            <a:off x="536574" y="1717675"/>
            <a:ext cx="6964363" cy="4232275"/>
          </a:xfrm>
        </p:spPr>
        <p:txBody>
          <a:bodyPr>
            <a:noAutofit/>
          </a:bodyPr>
          <a:lstStyle>
            <a:lvl1pPr>
              <a:defRPr/>
            </a:lvl1pPr>
          </a:lstStyle>
          <a:p>
            <a:pPr lvl="0"/>
            <a:r>
              <a:rPr lang="en"/>
              <a:t>Click to add text</a:t>
            </a:r>
          </a:p>
          <a:p>
            <a:pPr lvl="1"/>
            <a:r>
              <a:rPr lang="en"/>
              <a:t>Second level</a:t>
            </a:r>
          </a:p>
          <a:p>
            <a:pPr lvl="2"/>
            <a:r>
              <a:rPr lang="en"/>
              <a:t>Third level</a:t>
            </a:r>
          </a:p>
          <a:p>
            <a:pPr lvl="3"/>
            <a:r>
              <a:rPr lang="en"/>
              <a:t>Fourth level</a:t>
            </a:r>
          </a:p>
          <a:p>
            <a:pPr lvl="4"/>
            <a:r>
              <a:rPr lang="en"/>
              <a:t>Fifth level</a:t>
            </a:r>
          </a:p>
        </p:txBody>
      </p:sp>
      <p:sp>
        <p:nvSpPr>
          <p:cNvPr id="18" name="Plassholder for tittel 1">
            <a:extLst>
              <a:ext uri="{FF2B5EF4-FFF2-40B4-BE49-F238E27FC236}">
                <a16:creationId xmlns:a16="http://schemas.microsoft.com/office/drawing/2014/main" id="{B01FB2A9-4518-1743-8801-5959C00D1EE1}"/>
              </a:ext>
            </a:extLst>
          </p:cNvPr>
          <p:cNvSpPr>
            <a:spLocks noGrp="1"/>
          </p:cNvSpPr>
          <p:nvPr>
            <p:ph type="title"/>
          </p:nvPr>
        </p:nvSpPr>
        <p:spPr>
          <a:xfrm>
            <a:off x="536575" y="441325"/>
            <a:ext cx="6964363" cy="701675"/>
          </a:xfrm>
          <a:prstGeom prst="rect">
            <a:avLst/>
          </a:prstGeom>
        </p:spPr>
        <p:txBody>
          <a:bodyPr vert="horz" lIns="0" tIns="0" rIns="0" bIns="0" rtlCol="0" anchor="t" anchorCtr="0">
            <a:noAutofit/>
          </a:bodyPr>
          <a:lstStyle/>
          <a:p>
            <a:r>
              <a:rPr lang="en"/>
              <a:t>Click to edit title style</a:t>
            </a:r>
          </a:p>
        </p:txBody>
      </p:sp>
      <p:sp>
        <p:nvSpPr>
          <p:cNvPr id="12" name="Plassholder for innhold 2">
            <a:extLst>
              <a:ext uri="{FF2B5EF4-FFF2-40B4-BE49-F238E27FC236}">
                <a16:creationId xmlns:a16="http://schemas.microsoft.com/office/drawing/2014/main" id="{7A692BAB-31A1-DE41-ADFE-C7BE2CF71FAA}"/>
              </a:ext>
            </a:extLst>
          </p:cNvPr>
          <p:cNvSpPr>
            <a:spLocks noGrp="1"/>
          </p:cNvSpPr>
          <p:nvPr>
            <p:ph sz="quarter" idx="16" hasCustomPrompt="1"/>
          </p:nvPr>
        </p:nvSpPr>
        <p:spPr>
          <a:xfrm>
            <a:off x="8312150" y="1717675"/>
            <a:ext cx="3325813" cy="4232275"/>
          </a:xfrm>
        </p:spPr>
        <p:txBody>
          <a:bodyPr>
            <a:noAutofit/>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
              <a:t>Click to add text</a:t>
            </a:r>
          </a:p>
          <a:p>
            <a:pPr lvl="1"/>
            <a:r>
              <a:rPr lang="en"/>
              <a:t>Second level</a:t>
            </a:r>
          </a:p>
          <a:p>
            <a:pPr lvl="2"/>
            <a:r>
              <a:rPr lang="en"/>
              <a:t>Third level</a:t>
            </a:r>
          </a:p>
          <a:p>
            <a:pPr lvl="3"/>
            <a:r>
              <a:rPr lang="en"/>
              <a:t>Fourth level</a:t>
            </a:r>
          </a:p>
          <a:p>
            <a:pPr lvl="4"/>
            <a:r>
              <a:rPr lang="en"/>
              <a:t>Fifth level</a:t>
            </a:r>
          </a:p>
        </p:txBody>
      </p:sp>
      <p:sp>
        <p:nvSpPr>
          <p:cNvPr id="13" name="Plassholder for dato 3">
            <a:extLst>
              <a:ext uri="{FF2B5EF4-FFF2-40B4-BE49-F238E27FC236}">
                <a16:creationId xmlns:a16="http://schemas.microsoft.com/office/drawing/2014/main" id="{E79DD916-2AFD-0042-A062-3DF84E6EAAAB}"/>
              </a:ext>
            </a:extLst>
          </p:cNvPr>
          <p:cNvSpPr>
            <a:spLocks noGrp="1"/>
          </p:cNvSpPr>
          <p:nvPr>
            <p:ph type="dt" sz="half" idx="2"/>
          </p:nvPr>
        </p:nvSpPr>
        <p:spPr>
          <a:xfrm>
            <a:off x="1188444" y="6425654"/>
            <a:ext cx="846221" cy="184666"/>
          </a:xfrm>
          <a:prstGeom prst="rect">
            <a:avLst/>
          </a:prstGeom>
        </p:spPr>
        <p:txBody>
          <a:bodyPr vert="horz" lIns="0" tIns="0" rIns="0" bIns="0" rtlCol="0" anchor="ctr">
            <a:normAutofit/>
          </a:bodyPr>
          <a:lstStyle>
            <a:lvl1pPr algn="ctr">
              <a:defRPr sz="1000">
                <a:solidFill>
                  <a:schemeClr val="tx1"/>
                </a:solidFill>
              </a:defRPr>
            </a:lvl1pPr>
          </a:lstStyle>
          <a:p>
            <a:fld id="{9E47B28B-B525-7E4A-B6FB-5A6DAAAC0446}" type="datetime1">
              <a:rPr lang="nb-NO" smtClean="0"/>
              <a:pPr/>
              <a:t>07.10.2025</a:t>
            </a:fld>
            <a:endParaRPr lang="nb-NO"/>
          </a:p>
        </p:txBody>
      </p:sp>
      <p:sp>
        <p:nvSpPr>
          <p:cNvPr id="14" name="Plassholder for bunntekst 4">
            <a:extLst>
              <a:ext uri="{FF2B5EF4-FFF2-40B4-BE49-F238E27FC236}">
                <a16:creationId xmlns:a16="http://schemas.microsoft.com/office/drawing/2014/main" id="{DF7D2294-8285-EB4C-8FC9-10E306C333CA}"/>
              </a:ext>
            </a:extLst>
          </p:cNvPr>
          <p:cNvSpPr>
            <a:spLocks noGrp="1"/>
          </p:cNvSpPr>
          <p:nvPr>
            <p:ph type="ftr" sz="quarter" idx="3"/>
          </p:nvPr>
        </p:nvSpPr>
        <p:spPr>
          <a:xfrm>
            <a:off x="2374231" y="6425654"/>
            <a:ext cx="5126706" cy="184666"/>
          </a:xfrm>
          <a:prstGeom prst="rect">
            <a:avLst/>
          </a:prstGeom>
        </p:spPr>
        <p:txBody>
          <a:bodyPr vert="horz" lIns="0" tIns="0" rIns="0" bIns="0" rtlCol="0" anchor="ctr">
            <a:normAutofit/>
          </a:bodyPr>
          <a:lstStyle>
            <a:lvl1pPr algn="l">
              <a:defRPr sz="1000">
                <a:solidFill>
                  <a:schemeClr val="tx1"/>
                </a:solidFill>
              </a:defRPr>
            </a:lvl1pPr>
          </a:lstStyle>
          <a:p>
            <a:r>
              <a:rPr lang="en"/>
              <a:t>Text</a:t>
            </a:r>
          </a:p>
        </p:txBody>
      </p:sp>
      <p:sp>
        <p:nvSpPr>
          <p:cNvPr id="15" name="Plassholder for lysbildenummer 5">
            <a:extLst>
              <a:ext uri="{FF2B5EF4-FFF2-40B4-BE49-F238E27FC236}">
                <a16:creationId xmlns:a16="http://schemas.microsoft.com/office/drawing/2014/main" id="{E467120E-4C46-C84E-B9CC-7D85C232D625}"/>
              </a:ext>
            </a:extLst>
          </p:cNvPr>
          <p:cNvSpPr>
            <a:spLocks noGrp="1"/>
          </p:cNvSpPr>
          <p:nvPr>
            <p:ph type="sldNum" sz="quarter" idx="4"/>
          </p:nvPr>
        </p:nvSpPr>
        <p:spPr>
          <a:xfrm>
            <a:off x="533400" y="6430675"/>
            <a:ext cx="308811" cy="184666"/>
          </a:xfrm>
          <a:prstGeom prst="rect">
            <a:avLst/>
          </a:prstGeom>
        </p:spPr>
        <p:txBody>
          <a:bodyPr vert="horz" lIns="0" tIns="0" rIns="0" bIns="0" rtlCol="0" anchor="ctr">
            <a:normAutofit/>
          </a:bodyPr>
          <a:lstStyle>
            <a:lvl1pPr algn="l">
              <a:defRPr sz="1000">
                <a:solidFill>
                  <a:schemeClr val="tx1"/>
                </a:solidFill>
              </a:defRPr>
            </a:lvl1pPr>
          </a:lstStyle>
          <a:p>
            <a:fld id="{5751DFAA-887F-4071-8EAD-E8CA316FCF06}" type="slidenum">
              <a:rPr lang="nb-NO" smtClean="0"/>
              <a:pPr/>
              <a:t>‹nr.›</a:t>
            </a:fld>
            <a:endParaRPr lang="nb-NO"/>
          </a:p>
        </p:txBody>
      </p:sp>
      <p:pic>
        <p:nvPicPr>
          <p:cNvPr id="10" name="Grafikk 9">
            <a:extLst>
              <a:ext uri="{FF2B5EF4-FFF2-40B4-BE49-F238E27FC236}">
                <a16:creationId xmlns:a16="http://schemas.microsoft.com/office/drawing/2014/main" id="{FEA34F2D-7D05-4B4E-B4C7-515183E92544}"/>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34811" y="6267196"/>
            <a:ext cx="1251712" cy="341376"/>
          </a:xfrm>
          <a:prstGeom prst="rect">
            <a:avLst/>
          </a:prstGeom>
        </p:spPr>
      </p:pic>
    </p:spTree>
    <p:extLst>
      <p:ext uri="{BB962C8B-B14F-4D97-AF65-F5344CB8AC3E}">
        <p14:creationId xmlns:p14="http://schemas.microsoft.com/office/powerpoint/2010/main" val="186396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svg="http://schemas.microsoft.com/office/drawing/2016/SVG/main" xmlns:a14="http://schemas.microsoft.com/office/drawing/2010/main" xmlns:a16="http://schemas.microsoft.com/office/drawing/2014/main" xmlns="">
      <p:transition spd="med">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ittel og fire innholdsdeler lyseblå LYS">
    <p:spTree>
      <p:nvGrpSpPr>
        <p:cNvPr id="1" name=""/>
        <p:cNvGrpSpPr/>
        <p:nvPr/>
      </p:nvGrpSpPr>
      <p:grpSpPr>
        <a:xfrm>
          <a:off x="0" y="0"/>
          <a:ext cx="0" cy="0"/>
          <a:chOff x="0" y="0"/>
          <a:chExt cx="0" cy="0"/>
        </a:xfrm>
      </p:grpSpPr>
      <p:sp>
        <p:nvSpPr>
          <p:cNvPr id="13" name="Rektangel 12">
            <a:extLst>
              <a:ext uri="{FF2B5EF4-FFF2-40B4-BE49-F238E27FC236}">
                <a16:creationId xmlns:a16="http://schemas.microsoft.com/office/drawing/2014/main" id="{A0BC74E1-5CDF-5142-A7EF-A67FC8EA8B85}"/>
              </a:ext>
            </a:extLst>
          </p:cNvPr>
          <p:cNvSpPr/>
          <p:nvPr userDrawn="1"/>
        </p:nvSpPr>
        <p:spPr>
          <a:xfrm>
            <a:off x="7859713" y="1"/>
            <a:ext cx="4332286" cy="6858000"/>
          </a:xfrm>
          <a:prstGeom prst="rect">
            <a:avLst/>
          </a:prstGeom>
          <a:solidFill>
            <a:srgbClr val="0085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3" name="Plassholder for tekst 2"/>
          <p:cNvSpPr>
            <a:spLocks noGrp="1"/>
          </p:cNvSpPr>
          <p:nvPr>
            <p:ph type="body" idx="1"/>
          </p:nvPr>
        </p:nvSpPr>
        <p:spPr>
          <a:xfrm>
            <a:off x="536574" y="1717675"/>
            <a:ext cx="6964363" cy="759219"/>
          </a:xfrm>
        </p:spPr>
        <p:txBody>
          <a:bodyPr anchor="t">
            <a:noAutofit/>
          </a:bodyPr>
          <a:lstStyle>
            <a:lvl1pPr marL="0" indent="0">
              <a:lnSpc>
                <a:spcPct val="100000"/>
              </a:lnSpc>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
              <a:t>Click to edit text styles in the template</a:t>
            </a:r>
          </a:p>
        </p:txBody>
      </p:sp>
      <p:sp>
        <p:nvSpPr>
          <p:cNvPr id="4" name="Plassholder for innhold 3"/>
          <p:cNvSpPr>
            <a:spLocks noGrp="1"/>
          </p:cNvSpPr>
          <p:nvPr>
            <p:ph sz="half" idx="2" hasCustomPrompt="1"/>
          </p:nvPr>
        </p:nvSpPr>
        <p:spPr>
          <a:xfrm>
            <a:off x="536574" y="2476894"/>
            <a:ext cx="6964363" cy="3473055"/>
          </a:xfrm>
        </p:spPr>
        <p:txBody>
          <a:bodyPr>
            <a:noAutofit/>
          </a:bodyPr>
          <a:lstStyle>
            <a:lvl1pPr>
              <a:defRPr/>
            </a:lvl1pPr>
            <a:lvl2pPr>
              <a:defRPr/>
            </a:lvl2pPr>
            <a:lvl3pPr>
              <a:defRPr/>
            </a:lvl3pPr>
            <a:lvl4pPr>
              <a:defRPr/>
            </a:lvl4pPr>
            <a:lvl5pPr>
              <a:defRPr/>
            </a:lvl5pPr>
          </a:lstStyle>
          <a:p>
            <a:pPr lvl="0"/>
            <a:r>
              <a:rPr lang="en"/>
              <a:t>Click to add text</a:t>
            </a:r>
          </a:p>
          <a:p>
            <a:pPr lvl="1"/>
            <a:r>
              <a:rPr lang="en"/>
              <a:t>Second level</a:t>
            </a:r>
          </a:p>
          <a:p>
            <a:pPr lvl="2"/>
            <a:r>
              <a:rPr lang="en"/>
              <a:t>Third level</a:t>
            </a:r>
          </a:p>
          <a:p>
            <a:pPr lvl="3"/>
            <a:r>
              <a:rPr lang="en"/>
              <a:t>Fourth level</a:t>
            </a:r>
          </a:p>
          <a:p>
            <a:pPr lvl="4"/>
            <a:r>
              <a:rPr lang="en"/>
              <a:t>Fifth level</a:t>
            </a:r>
          </a:p>
        </p:txBody>
      </p:sp>
      <p:sp>
        <p:nvSpPr>
          <p:cNvPr id="14" name="Plassholder for tekst 2">
            <a:extLst>
              <a:ext uri="{FF2B5EF4-FFF2-40B4-BE49-F238E27FC236}">
                <a16:creationId xmlns:a16="http://schemas.microsoft.com/office/drawing/2014/main" id="{424C2C66-B4EF-CA45-9EB9-E4586F52A88D}"/>
              </a:ext>
            </a:extLst>
          </p:cNvPr>
          <p:cNvSpPr>
            <a:spLocks noGrp="1"/>
          </p:cNvSpPr>
          <p:nvPr>
            <p:ph type="body" idx="13"/>
          </p:nvPr>
        </p:nvSpPr>
        <p:spPr>
          <a:xfrm>
            <a:off x="8312045" y="1717675"/>
            <a:ext cx="3317408" cy="759219"/>
          </a:xfrm>
        </p:spPr>
        <p:txBody>
          <a:bodyPr anchor="t">
            <a:noAutofit/>
          </a:bodyPr>
          <a:lstStyle>
            <a:lvl1pPr marL="0" indent="0">
              <a:lnSpc>
                <a:spcPct val="100000"/>
              </a:lnSpc>
              <a:spcBef>
                <a:spcPts val="0"/>
              </a:spcBef>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
              <a:t>Click to edit text styles in the template</a:t>
            </a:r>
          </a:p>
        </p:txBody>
      </p:sp>
      <p:sp>
        <p:nvSpPr>
          <p:cNvPr id="15" name="Plassholder for innhold 3">
            <a:extLst>
              <a:ext uri="{FF2B5EF4-FFF2-40B4-BE49-F238E27FC236}">
                <a16:creationId xmlns:a16="http://schemas.microsoft.com/office/drawing/2014/main" id="{774B19EF-5681-0545-BB92-34D2FCE43463}"/>
              </a:ext>
            </a:extLst>
          </p:cNvPr>
          <p:cNvSpPr>
            <a:spLocks noGrp="1"/>
          </p:cNvSpPr>
          <p:nvPr>
            <p:ph sz="half" idx="14" hasCustomPrompt="1"/>
          </p:nvPr>
        </p:nvSpPr>
        <p:spPr>
          <a:xfrm>
            <a:off x="8312046" y="2476894"/>
            <a:ext cx="3317408" cy="3473056"/>
          </a:xfrm>
        </p:spPr>
        <p:txBody>
          <a:bodyPr>
            <a:noAutofit/>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
              <a:t>Click to add text</a:t>
            </a:r>
          </a:p>
          <a:p>
            <a:pPr lvl="1"/>
            <a:r>
              <a:rPr lang="en"/>
              <a:t>Second level</a:t>
            </a:r>
          </a:p>
          <a:p>
            <a:pPr lvl="2"/>
            <a:r>
              <a:rPr lang="en"/>
              <a:t>Third level</a:t>
            </a:r>
          </a:p>
          <a:p>
            <a:pPr lvl="3"/>
            <a:r>
              <a:rPr lang="en"/>
              <a:t>Fourth level</a:t>
            </a:r>
          </a:p>
          <a:p>
            <a:pPr lvl="4"/>
            <a:r>
              <a:rPr lang="en"/>
              <a:t>Fifth level</a:t>
            </a:r>
          </a:p>
        </p:txBody>
      </p:sp>
      <p:sp>
        <p:nvSpPr>
          <p:cNvPr id="17" name="Plassholder for tittel 1">
            <a:extLst>
              <a:ext uri="{FF2B5EF4-FFF2-40B4-BE49-F238E27FC236}">
                <a16:creationId xmlns:a16="http://schemas.microsoft.com/office/drawing/2014/main" id="{F849F286-9522-0646-9DE3-D32E129FB787}"/>
              </a:ext>
            </a:extLst>
          </p:cNvPr>
          <p:cNvSpPr>
            <a:spLocks noGrp="1"/>
          </p:cNvSpPr>
          <p:nvPr>
            <p:ph type="title"/>
          </p:nvPr>
        </p:nvSpPr>
        <p:spPr>
          <a:xfrm>
            <a:off x="536575" y="441325"/>
            <a:ext cx="6964363" cy="701675"/>
          </a:xfrm>
          <a:prstGeom prst="rect">
            <a:avLst/>
          </a:prstGeom>
        </p:spPr>
        <p:txBody>
          <a:bodyPr vert="horz" lIns="0" tIns="0" rIns="0" bIns="0" rtlCol="0" anchor="t" anchorCtr="0">
            <a:noAutofit/>
          </a:bodyPr>
          <a:lstStyle/>
          <a:p>
            <a:r>
              <a:rPr lang="en"/>
              <a:t>Click to edit title style</a:t>
            </a:r>
          </a:p>
        </p:txBody>
      </p:sp>
      <p:sp>
        <p:nvSpPr>
          <p:cNvPr id="16" name="Plassholder for dato 3">
            <a:extLst>
              <a:ext uri="{FF2B5EF4-FFF2-40B4-BE49-F238E27FC236}">
                <a16:creationId xmlns:a16="http://schemas.microsoft.com/office/drawing/2014/main" id="{CA468E9D-E235-064F-A185-148548D280FA}"/>
              </a:ext>
            </a:extLst>
          </p:cNvPr>
          <p:cNvSpPr>
            <a:spLocks noGrp="1"/>
          </p:cNvSpPr>
          <p:nvPr>
            <p:ph type="dt" sz="half" idx="15"/>
          </p:nvPr>
        </p:nvSpPr>
        <p:spPr>
          <a:xfrm>
            <a:off x="1188444" y="6425654"/>
            <a:ext cx="846221" cy="184666"/>
          </a:xfrm>
          <a:prstGeom prst="rect">
            <a:avLst/>
          </a:prstGeom>
        </p:spPr>
        <p:txBody>
          <a:bodyPr vert="horz" lIns="0" tIns="0" rIns="0" bIns="0" rtlCol="0" anchor="ctr">
            <a:normAutofit/>
          </a:bodyPr>
          <a:lstStyle>
            <a:lvl1pPr algn="ctr">
              <a:defRPr sz="1000">
                <a:solidFill>
                  <a:schemeClr val="tx1"/>
                </a:solidFill>
              </a:defRPr>
            </a:lvl1pPr>
          </a:lstStyle>
          <a:p>
            <a:fld id="{9E47B28B-B525-7E4A-B6FB-5A6DAAAC0446}" type="datetime1">
              <a:rPr lang="nb-NO" smtClean="0"/>
              <a:pPr/>
              <a:t>07.10.2025</a:t>
            </a:fld>
            <a:endParaRPr lang="nb-NO"/>
          </a:p>
        </p:txBody>
      </p:sp>
      <p:sp>
        <p:nvSpPr>
          <p:cNvPr id="18" name="Plassholder for bunntekst 4">
            <a:extLst>
              <a:ext uri="{FF2B5EF4-FFF2-40B4-BE49-F238E27FC236}">
                <a16:creationId xmlns:a16="http://schemas.microsoft.com/office/drawing/2014/main" id="{FDB1A09E-D868-104A-96D0-CF2DEB27E08A}"/>
              </a:ext>
            </a:extLst>
          </p:cNvPr>
          <p:cNvSpPr>
            <a:spLocks noGrp="1"/>
          </p:cNvSpPr>
          <p:nvPr>
            <p:ph type="ftr" sz="quarter" idx="3"/>
          </p:nvPr>
        </p:nvSpPr>
        <p:spPr>
          <a:xfrm>
            <a:off x="2374231" y="6425654"/>
            <a:ext cx="5126706" cy="184666"/>
          </a:xfrm>
          <a:prstGeom prst="rect">
            <a:avLst/>
          </a:prstGeom>
        </p:spPr>
        <p:txBody>
          <a:bodyPr vert="horz" lIns="0" tIns="0" rIns="0" bIns="0" rtlCol="0" anchor="ctr">
            <a:normAutofit/>
          </a:bodyPr>
          <a:lstStyle>
            <a:lvl1pPr algn="l">
              <a:defRPr sz="1000">
                <a:solidFill>
                  <a:schemeClr val="tx1"/>
                </a:solidFill>
              </a:defRPr>
            </a:lvl1pPr>
          </a:lstStyle>
          <a:p>
            <a:r>
              <a:rPr lang="en"/>
              <a:t>Text</a:t>
            </a:r>
          </a:p>
        </p:txBody>
      </p:sp>
      <p:sp>
        <p:nvSpPr>
          <p:cNvPr id="20" name="Plassholder for lysbildenummer 5">
            <a:extLst>
              <a:ext uri="{FF2B5EF4-FFF2-40B4-BE49-F238E27FC236}">
                <a16:creationId xmlns:a16="http://schemas.microsoft.com/office/drawing/2014/main" id="{A6E38C66-DB73-4E4F-A7B8-74AF7508778E}"/>
              </a:ext>
            </a:extLst>
          </p:cNvPr>
          <p:cNvSpPr>
            <a:spLocks noGrp="1"/>
          </p:cNvSpPr>
          <p:nvPr>
            <p:ph type="sldNum" sz="quarter" idx="4"/>
          </p:nvPr>
        </p:nvSpPr>
        <p:spPr>
          <a:xfrm>
            <a:off x="533400" y="6430675"/>
            <a:ext cx="308811" cy="184666"/>
          </a:xfrm>
          <a:prstGeom prst="rect">
            <a:avLst/>
          </a:prstGeom>
        </p:spPr>
        <p:txBody>
          <a:bodyPr vert="horz" lIns="0" tIns="0" rIns="0" bIns="0" rtlCol="0" anchor="ctr">
            <a:normAutofit/>
          </a:bodyPr>
          <a:lstStyle>
            <a:lvl1pPr algn="l">
              <a:defRPr sz="1000">
                <a:solidFill>
                  <a:schemeClr val="tx1"/>
                </a:solidFill>
              </a:defRPr>
            </a:lvl1pPr>
          </a:lstStyle>
          <a:p>
            <a:fld id="{5751DFAA-887F-4071-8EAD-E8CA316FCF06}" type="slidenum">
              <a:rPr lang="nb-NO" smtClean="0"/>
              <a:pPr/>
              <a:t>‹nr.›</a:t>
            </a:fld>
            <a:endParaRPr lang="nb-NO"/>
          </a:p>
        </p:txBody>
      </p:sp>
      <p:pic>
        <p:nvPicPr>
          <p:cNvPr id="12" name="Grafikk 11">
            <a:extLst>
              <a:ext uri="{FF2B5EF4-FFF2-40B4-BE49-F238E27FC236}">
                <a16:creationId xmlns:a16="http://schemas.microsoft.com/office/drawing/2014/main" id="{1B496756-72A7-9845-9F89-587C35D446E1}"/>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34811" y="6267196"/>
            <a:ext cx="1251712" cy="341376"/>
          </a:xfrm>
          <a:prstGeom prst="rect">
            <a:avLst/>
          </a:prstGeom>
        </p:spPr>
      </p:pic>
    </p:spTree>
    <p:extLst>
      <p:ext uri="{BB962C8B-B14F-4D97-AF65-F5344CB8AC3E}">
        <p14:creationId xmlns:p14="http://schemas.microsoft.com/office/powerpoint/2010/main" val="3960860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svg="http://schemas.microsoft.com/office/drawing/2016/SVG/main" xmlns:a14="http://schemas.microsoft.com/office/drawing/2010/main" xmlns:a16="http://schemas.microsoft.com/office/drawing/2014/main" xmlns="">
      <p:transition spd="med">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blank" preserve="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4905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Empty">
    <p:bg>
      <p:bgPr>
        <a:solidFill>
          <a:schemeClr val="bg2"/>
        </a:solid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4E1B4C6A-FC10-1448-1E27-DF64D1240D3D}"/>
              </a:ext>
            </a:extLst>
          </p:cNvPr>
          <p:cNvSpPr>
            <a:spLocks noGrp="1"/>
          </p:cNvSpPr>
          <p:nvPr>
            <p:ph type="dt" sz="half" idx="10"/>
          </p:nvPr>
        </p:nvSpPr>
        <p:spPr/>
        <p:txBody>
          <a:bodyPr/>
          <a:lstStyle/>
          <a:p>
            <a:fld id="{FB0B3797-5696-4551-A412-F4AD4240D894}" type="datetime4">
              <a:rPr lang="en-GB" smtClean="0"/>
              <a:t>07 October 2025</a:t>
            </a:fld>
            <a:endParaRPr lang="en-GB"/>
          </a:p>
        </p:txBody>
      </p:sp>
      <p:sp>
        <p:nvSpPr>
          <p:cNvPr id="6" name="Footer Placeholder 5">
            <a:extLst>
              <a:ext uri="{FF2B5EF4-FFF2-40B4-BE49-F238E27FC236}">
                <a16:creationId xmlns:a16="http://schemas.microsoft.com/office/drawing/2014/main" id="{CE5B82B7-12B0-864B-83F7-D649A621B8F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F7DAA7C-CC91-E906-0AE1-7AD8B8540A5A}"/>
              </a:ext>
            </a:extLst>
          </p:cNvPr>
          <p:cNvSpPr>
            <a:spLocks noGrp="1"/>
          </p:cNvSpPr>
          <p:nvPr>
            <p:ph type="sldNum" sz="quarter" idx="12"/>
          </p:nvPr>
        </p:nvSpPr>
        <p:spPr/>
        <p:txBody>
          <a:bodyPr/>
          <a:lstStyle/>
          <a:p>
            <a:fld id="{23AA811B-2EBD-4900-905E-5BE206449611}" type="slidenum">
              <a:rPr lang="en-GB" smtClean="0"/>
              <a:pPr/>
              <a:t>‹nr.›</a:t>
            </a:fld>
            <a:endParaRPr lang="en-GB"/>
          </a:p>
        </p:txBody>
      </p:sp>
    </p:spTree>
    <p:extLst>
      <p:ext uri="{BB962C8B-B14F-4D97-AF65-F5344CB8AC3E}">
        <p14:creationId xmlns:p14="http://schemas.microsoft.com/office/powerpoint/2010/main" val="284394888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blank" preserve="1">
  <p:cSld name="Blank blå">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646DE9B0-4E0F-0443-9A07-E72101C5DB95}"/>
              </a:ext>
            </a:extLst>
          </p:cNvPr>
          <p:cNvSpPr/>
          <p:nvPr userDrawn="1"/>
        </p:nvSpPr>
        <p:spPr>
          <a:xfrm>
            <a:off x="0" y="0"/>
            <a:ext cx="12192000" cy="6858000"/>
          </a:xfrm>
          <a:prstGeom prst="rect">
            <a:avLst/>
          </a:prstGeom>
          <a:solidFill>
            <a:srgbClr val="0085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800550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type="blank" preserve="1">
  <p:cSld name="Blank sjøgrønn">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646DE9B0-4E0F-0443-9A07-E72101C5DB95}"/>
              </a:ext>
            </a:extLst>
          </p:cNvPr>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244837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type="blank" preserve="1">
  <p:cSld name="Blank mørkeblå">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646DE9B0-4E0F-0443-9A07-E72101C5DB95}"/>
              </a:ext>
            </a:extLst>
          </p:cNvPr>
          <p:cNvSpPr/>
          <p:nvPr userDrawn="1"/>
        </p:nvSpPr>
        <p:spPr>
          <a:xfrm>
            <a:off x="0" y="0"/>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57297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userDrawn="1">
  <p:cSld name="Sisteside med tekst">
    <p:bg>
      <p:bgPr>
        <a:solidFill>
          <a:schemeClr val="lt1"/>
        </a:solidFill>
        <a:effectLst/>
      </p:bgPr>
    </p:bg>
    <p:spTree>
      <p:nvGrpSpPr>
        <p:cNvPr id="1" name=""/>
        <p:cNvGrpSpPr/>
        <p:nvPr/>
      </p:nvGrpSpPr>
      <p:grpSpPr>
        <a:xfrm>
          <a:off x="0" y="0"/>
          <a:ext cx="0" cy="0"/>
          <a:chOff x="0" y="0"/>
          <a:chExt cx="0" cy="0"/>
        </a:xfrm>
      </p:grpSpPr>
      <p:sp>
        <p:nvSpPr>
          <p:cNvPr id="7" name="Rektangel 6"/>
          <p:cNvSpPr/>
          <p:nvPr userDrawn="1"/>
        </p:nvSpPr>
        <p:spPr>
          <a:xfrm>
            <a:off x="0" y="0"/>
            <a:ext cx="12192000" cy="6858000"/>
          </a:xfrm>
          <a:prstGeom prst="rect">
            <a:avLst/>
          </a:prstGeom>
          <a:solidFill>
            <a:srgbClr val="0085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Plassholder for tekst 5"/>
          <p:cNvSpPr>
            <a:spLocks noGrp="1"/>
          </p:cNvSpPr>
          <p:nvPr>
            <p:ph type="body" sz="quarter" idx="10"/>
          </p:nvPr>
        </p:nvSpPr>
        <p:spPr>
          <a:xfrm>
            <a:off x="533400" y="4320540"/>
            <a:ext cx="11098213" cy="1620203"/>
          </a:xfrm>
          <a:noFill/>
        </p:spPr>
        <p:txBody>
          <a:bodyPr/>
          <a:lstStyle>
            <a:lvl1pPr marL="0" indent="0" algn="ctr">
              <a:buNone/>
              <a:defRPr b="1">
                <a:solidFill>
                  <a:schemeClr val="lt1"/>
                </a:solidFill>
              </a:defRPr>
            </a:lvl1pPr>
          </a:lstStyle>
          <a:p>
            <a:pPr lvl="0"/>
            <a:r>
              <a:rPr lang="en"/>
              <a:t>Click to edit text styles in the template</a:t>
            </a:r>
          </a:p>
        </p:txBody>
      </p:sp>
      <p:pic>
        <p:nvPicPr>
          <p:cNvPr id="5" name="Grafikk 4">
            <a:extLst>
              <a:ext uri="{FF2B5EF4-FFF2-40B4-BE49-F238E27FC236}">
                <a16:creationId xmlns:a16="http://schemas.microsoft.com/office/drawing/2014/main" id="{A977DA6F-4A81-6A4E-A8C5-893DEFD2F48D}"/>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48722" y="1723328"/>
            <a:ext cx="4142206" cy="991297"/>
          </a:xfrm>
          <a:prstGeom prst="rect">
            <a:avLst/>
          </a:prstGeom>
        </p:spPr>
      </p:pic>
    </p:spTree>
    <p:extLst>
      <p:ext uri="{BB962C8B-B14F-4D97-AF65-F5344CB8AC3E}">
        <p14:creationId xmlns:p14="http://schemas.microsoft.com/office/powerpoint/2010/main" val="1213841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svg="http://schemas.microsoft.com/office/drawing/2016/SVG/main" xmlns:a14="http://schemas.microsoft.com/office/drawing/2010/main" xmlns:a16="http://schemas.microsoft.com/office/drawing/2014/main" xmlns="">
      <p:transition spd="med">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cSld name="1_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
              <a:t>Click to edit title style</a:t>
            </a:r>
          </a:p>
        </p:txBody>
      </p:sp>
      <p:sp>
        <p:nvSpPr>
          <p:cNvPr id="3" name="Plassholder for innhold 2"/>
          <p:cNvSpPr>
            <a:spLocks noGrp="1"/>
          </p:cNvSpPr>
          <p:nvPr>
            <p:ph idx="1"/>
          </p:nvPr>
        </p:nvSpPr>
        <p:spPr/>
        <p:txBody>
          <a:bodyPr/>
          <a:lstStyle/>
          <a:p>
            <a:pPr lvl="0"/>
            <a:r>
              <a:rPr lang="en"/>
              <a:t>Click to edit text styles in the template</a:t>
            </a:r>
          </a:p>
          <a:p>
            <a:pPr lvl="1"/>
            <a:r>
              <a:rPr lang="en"/>
              <a:t>Second level</a:t>
            </a:r>
          </a:p>
          <a:p>
            <a:pPr lvl="2"/>
            <a:r>
              <a:rPr lang="en"/>
              <a:t>Third level</a:t>
            </a:r>
          </a:p>
          <a:p>
            <a:pPr lvl="3"/>
            <a:r>
              <a:rPr lang="en"/>
              <a:t>Fourth level</a:t>
            </a:r>
          </a:p>
          <a:p>
            <a:pPr lvl="4"/>
            <a:r>
              <a:rPr lang="en"/>
              <a:t>Fifth level</a:t>
            </a:r>
          </a:p>
        </p:txBody>
      </p:sp>
      <p:sp>
        <p:nvSpPr>
          <p:cNvPr id="4" name="Plassholder for dato 3"/>
          <p:cNvSpPr>
            <a:spLocks noGrp="1"/>
          </p:cNvSpPr>
          <p:nvPr>
            <p:ph type="dt" sz="half" idx="10"/>
          </p:nvPr>
        </p:nvSpPr>
        <p:spPr/>
        <p:txBody>
          <a:bodyPr/>
          <a:lstStyle/>
          <a:p>
            <a:fld id="{45380514-506F-4298-9011-B7EEFDC6576A}" type="datetime1">
              <a:rPr lang="nb-NO" smtClean="0"/>
              <a:t>07.10.2025</a:t>
            </a:fld>
            <a:endParaRPr lang="nb-NO"/>
          </a:p>
        </p:txBody>
      </p:sp>
      <p:sp>
        <p:nvSpPr>
          <p:cNvPr id="5" name="Plassholder for bunntekst 4"/>
          <p:cNvSpPr>
            <a:spLocks noGrp="1"/>
          </p:cNvSpPr>
          <p:nvPr>
            <p:ph type="ftr" sz="quarter" idx="11"/>
          </p:nvPr>
        </p:nvSpPr>
        <p:spPr/>
        <p:txBody>
          <a:bodyPr/>
          <a:lstStyle/>
          <a:p>
            <a:r>
              <a:rPr lang="en"/>
              <a:t>Text</a:t>
            </a:r>
          </a:p>
        </p:txBody>
      </p:sp>
      <p:sp>
        <p:nvSpPr>
          <p:cNvPr id="6" name="Plassholder for lysbildenummer 5"/>
          <p:cNvSpPr>
            <a:spLocks noGrp="1"/>
          </p:cNvSpPr>
          <p:nvPr>
            <p:ph type="sldNum" sz="quarter" idx="12"/>
          </p:nvPr>
        </p:nvSpPr>
        <p:spPr/>
        <p:txBody>
          <a:bodyPr/>
          <a:lstStyle/>
          <a:p>
            <a:fld id="{5751DFAA-887F-4071-8EAD-E8CA316FCF06}" type="slidenum">
              <a:rPr lang="nb-NO" smtClean="0"/>
              <a:t>‹nr.›</a:t>
            </a:fld>
            <a:endParaRPr lang="nb-NO"/>
          </a:p>
        </p:txBody>
      </p:sp>
    </p:spTree>
    <p:extLst>
      <p:ext uri="{BB962C8B-B14F-4D97-AF65-F5344CB8AC3E}">
        <p14:creationId xmlns:p14="http://schemas.microsoft.com/office/powerpoint/2010/main" val="305170908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userDrawn="1">
  <p:cSld name="Bilde - heldekkende HVIT  ">
    <p:spTree>
      <p:nvGrpSpPr>
        <p:cNvPr id="1" name=""/>
        <p:cNvGrpSpPr/>
        <p:nvPr/>
      </p:nvGrpSpPr>
      <p:grpSpPr>
        <a:xfrm>
          <a:off x="0" y="0"/>
          <a:ext cx="0" cy="0"/>
          <a:chOff x="0" y="0"/>
          <a:chExt cx="0" cy="0"/>
        </a:xfrm>
      </p:grpSpPr>
      <p:sp>
        <p:nvSpPr>
          <p:cNvPr id="6" name="Plassholder for bilde 5"/>
          <p:cNvSpPr>
            <a:spLocks noGrp="1"/>
          </p:cNvSpPr>
          <p:nvPr>
            <p:ph type="pic" sz="quarter" idx="16" hasCustomPrompt="1"/>
          </p:nvPr>
        </p:nvSpPr>
        <p:spPr>
          <a:xfrm>
            <a:off x="0" y="0"/>
            <a:ext cx="12192000" cy="6858000"/>
          </a:xfrm>
        </p:spPr>
        <p:txBody>
          <a:bodyPr lIns="1620000" anchor="ctr" anchorCtr="0">
            <a:normAutofit/>
          </a:bodyPr>
          <a:lstStyle>
            <a:lvl1pPr marL="0" indent="0" algn="ctr">
              <a:buNone/>
              <a:defRPr sz="1400">
                <a:solidFill>
                  <a:schemeClr val="bg1">
                    <a:lumMod val="50000"/>
                  </a:schemeClr>
                </a:solidFill>
              </a:defRPr>
            </a:lvl1pPr>
          </a:lstStyle>
          <a:p>
            <a:r>
              <a:rPr lang="en"/>
              <a:t>Insert Image</a:t>
            </a:r>
          </a:p>
        </p:txBody>
      </p:sp>
      <p:sp>
        <p:nvSpPr>
          <p:cNvPr id="4" name="Plassholder for tekst 3"/>
          <p:cNvSpPr>
            <a:spLocks noGrp="1"/>
          </p:cNvSpPr>
          <p:nvPr>
            <p:ph type="body" sz="quarter" idx="15" hasCustomPrompt="1"/>
          </p:nvPr>
        </p:nvSpPr>
        <p:spPr>
          <a:xfrm>
            <a:off x="8131359" y="6407992"/>
            <a:ext cx="4060641" cy="450008"/>
          </a:xfrm>
        </p:spPr>
        <p:txBody>
          <a:bodyPr rIns="180000">
            <a:normAutofit/>
          </a:bodyPr>
          <a:lstStyle>
            <a:lvl1pPr marL="0" indent="0" algn="r">
              <a:buNone/>
              <a:defRPr sz="1000" baseline="0">
                <a:solidFill>
                  <a:schemeClr val="bg2">
                    <a:lumMod val="75000"/>
                  </a:schemeClr>
                </a:solidFill>
              </a:defRPr>
            </a:lvl1pPr>
          </a:lstStyle>
          <a:p>
            <a:pPr lvl="0"/>
            <a:r>
              <a:rPr lang="en"/>
              <a:t>Photo: © Name of photographer and photo agency</a:t>
            </a:r>
          </a:p>
        </p:txBody>
      </p:sp>
      <p:sp>
        <p:nvSpPr>
          <p:cNvPr id="3" name="Plassholder for tekst 2">
            <a:extLst>
              <a:ext uri="{FF2B5EF4-FFF2-40B4-BE49-F238E27FC236}">
                <a16:creationId xmlns:a16="http://schemas.microsoft.com/office/drawing/2014/main" id="{D9542F65-18AC-C341-2AEF-CC44F2D4ADEE}"/>
              </a:ext>
            </a:extLst>
          </p:cNvPr>
          <p:cNvSpPr>
            <a:spLocks noGrp="1"/>
          </p:cNvSpPr>
          <p:nvPr>
            <p:ph type="body" sz="quarter" idx="17" hasCustomPrompt="1"/>
          </p:nvPr>
        </p:nvSpPr>
        <p:spPr>
          <a:xfrm>
            <a:off x="360000" y="6282000"/>
            <a:ext cx="1983600" cy="432000"/>
          </a:xfrm>
          <a:blipFill dpi="0" rotWithShape="1">
            <a:blip r:embed="rId2" cstate="print">
              <a:extLst>
                <a:ext uri="{28A0092B-C50C-407E-A947-70E740481C1C}">
                  <a14:useLocalDpi xmlns:a14="http://schemas.microsoft.com/office/drawing/2010/main" val="0"/>
                </a:ext>
              </a:extLst>
            </a:blip>
            <a:srcRect/>
            <a:stretch>
              <a:fillRect/>
            </a:stretch>
          </a:blipFill>
        </p:spPr>
        <p:txBody>
          <a:bodyPr lIns="0" tIns="0" rIns="0" bIns="0">
            <a:normAutofit/>
          </a:bodyPr>
          <a:lstStyle>
            <a:lvl1pPr marL="0" indent="0">
              <a:buNone/>
              <a:defRPr sz="200"/>
            </a:lvl1pPr>
          </a:lstStyle>
          <a:p>
            <a:pPr lvl="0"/>
            <a:r>
              <a:rPr lang="en"/>
              <a:t>.</a:t>
            </a:r>
          </a:p>
        </p:txBody>
      </p:sp>
    </p:spTree>
    <p:extLst>
      <p:ext uri="{BB962C8B-B14F-4D97-AF65-F5344CB8AC3E}">
        <p14:creationId xmlns:p14="http://schemas.microsoft.com/office/powerpoint/2010/main" val="2615596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a16="http://schemas.microsoft.com/office/drawing/2014/main" xmlns="">
      <p:transition spd="med">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Bokmål To grønne bokser">
    <p:spTree>
      <p:nvGrpSpPr>
        <p:cNvPr id="1" name=""/>
        <p:cNvGrpSpPr/>
        <p:nvPr/>
      </p:nvGrpSpPr>
      <p:grpSpPr>
        <a:xfrm>
          <a:off x="0" y="0"/>
          <a:ext cx="0" cy="0"/>
          <a:chOff x="0" y="0"/>
          <a:chExt cx="0" cy="0"/>
        </a:xfrm>
      </p:grpSpPr>
      <p:grpSp>
        <p:nvGrpSpPr>
          <p:cNvPr id="3" name="Gruppe 2">
            <a:extLst>
              <a:ext uri="{FF2B5EF4-FFF2-40B4-BE49-F238E27FC236}">
                <a16:creationId xmlns:a16="http://schemas.microsoft.com/office/drawing/2014/main" id="{78DC10A4-9463-D079-7FE3-4C938AA37A4D}"/>
              </a:ext>
            </a:extLst>
          </p:cNvPr>
          <p:cNvGrpSpPr/>
          <p:nvPr userDrawn="1"/>
        </p:nvGrpSpPr>
        <p:grpSpPr>
          <a:xfrm>
            <a:off x="735142" y="1690688"/>
            <a:ext cx="10736660" cy="4367447"/>
            <a:chOff x="966940" y="1690688"/>
            <a:chExt cx="10736660" cy="4367447"/>
          </a:xfrm>
          <a:solidFill>
            <a:srgbClr val="3F9CA4">
              <a:alpha val="20000"/>
            </a:srgbClr>
          </a:solidFill>
        </p:grpSpPr>
        <p:sp>
          <p:nvSpPr>
            <p:cNvPr id="5" name="Rektangel 4">
              <a:extLst>
                <a:ext uri="{FF2B5EF4-FFF2-40B4-BE49-F238E27FC236}">
                  <a16:creationId xmlns:a16="http://schemas.microsoft.com/office/drawing/2014/main" id="{24E56A07-BF76-EA76-4031-E60EBA65075C}"/>
                </a:ext>
              </a:extLst>
            </p:cNvPr>
            <p:cNvSpPr/>
            <p:nvPr/>
          </p:nvSpPr>
          <p:spPr>
            <a:xfrm>
              <a:off x="966940" y="1692804"/>
              <a:ext cx="5279012" cy="436533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ktangel 5">
              <a:extLst>
                <a:ext uri="{FF2B5EF4-FFF2-40B4-BE49-F238E27FC236}">
                  <a16:creationId xmlns:a16="http://schemas.microsoft.com/office/drawing/2014/main" id="{7270C245-218A-EE0E-8E6E-6DE66993379D}"/>
                </a:ext>
              </a:extLst>
            </p:cNvPr>
            <p:cNvSpPr/>
            <p:nvPr/>
          </p:nvSpPr>
          <p:spPr>
            <a:xfrm>
              <a:off x="6364484" y="1690688"/>
              <a:ext cx="5339116" cy="436533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sp>
        <p:nvSpPr>
          <p:cNvPr id="2" name="Tittel 1"/>
          <p:cNvSpPr>
            <a:spLocks noGrp="1"/>
          </p:cNvSpPr>
          <p:nvPr>
            <p:ph type="title"/>
          </p:nvPr>
        </p:nvSpPr>
        <p:spPr>
          <a:xfrm>
            <a:off x="1198800" y="296652"/>
            <a:ext cx="9792000" cy="1143000"/>
          </a:xfrm>
          <a:solidFill>
            <a:schemeClr val="bg1"/>
          </a:solidFill>
        </p:spPr>
        <p:txBody>
          <a:bodyPr/>
          <a:lstStyle>
            <a:lvl1pPr>
              <a:defRPr>
                <a:solidFill>
                  <a:schemeClr val="tx1"/>
                </a:solidFill>
              </a:defRPr>
            </a:lvl1pPr>
          </a:lstStyle>
          <a:p>
            <a:r>
              <a:rPr lang="en"/>
              <a:t>Click to edit title style</a:t>
            </a:r>
          </a:p>
        </p:txBody>
      </p:sp>
      <p:sp>
        <p:nvSpPr>
          <p:cNvPr id="20" name="Plassholder for innhold 3">
            <a:extLst>
              <a:ext uri="{FF2B5EF4-FFF2-40B4-BE49-F238E27FC236}">
                <a16:creationId xmlns:a16="http://schemas.microsoft.com/office/drawing/2014/main" id="{45944628-C379-7761-44E5-4E76E78A9A60}"/>
              </a:ext>
            </a:extLst>
          </p:cNvPr>
          <p:cNvSpPr>
            <a:spLocks noGrp="1"/>
          </p:cNvSpPr>
          <p:nvPr>
            <p:ph sz="half" idx="10" hasCustomPrompt="1"/>
          </p:nvPr>
        </p:nvSpPr>
        <p:spPr>
          <a:xfrm>
            <a:off x="6255945" y="1825625"/>
            <a:ext cx="5106153" cy="4106732"/>
          </a:xfrm>
          <a:noFill/>
        </p:spPr>
        <p:txBody>
          <a:bodyPr>
            <a:noAutofit/>
          </a:bodyPr>
          <a:lstStyle>
            <a:lvl1pPr>
              <a:defRPr>
                <a:latin typeface="Arial" panose="020B0604020202020204" pitchFamily="34" charset="0"/>
                <a:ea typeface="Open Sans" panose="020B0606030504020204" pitchFamily="34" charset="0"/>
                <a:cs typeface="Arial" panose="020B0604020202020204" pitchFamily="34" charset="0"/>
              </a:defRPr>
            </a:lvl1pPr>
            <a:lvl2pPr>
              <a:defRPr>
                <a:latin typeface="Arial" panose="020B0604020202020204" pitchFamily="34" charset="0"/>
                <a:ea typeface="Open Sans" panose="020B0606030504020204" pitchFamily="34" charset="0"/>
                <a:cs typeface="Arial" panose="020B0604020202020204" pitchFamily="34" charset="0"/>
              </a:defRPr>
            </a:lvl2pPr>
            <a:lvl3pPr>
              <a:defRPr>
                <a:latin typeface="Arial" panose="020B0604020202020204" pitchFamily="34" charset="0"/>
                <a:ea typeface="Open Sans" panose="020B0606030504020204" pitchFamily="34" charset="0"/>
                <a:cs typeface="Arial" panose="020B0604020202020204" pitchFamily="34" charset="0"/>
              </a:defRPr>
            </a:lvl3pPr>
            <a:lvl4pPr>
              <a:defRPr>
                <a:latin typeface="Arial" panose="020B0604020202020204" pitchFamily="34" charset="0"/>
                <a:ea typeface="Open Sans" panose="020B0606030504020204" pitchFamily="34" charset="0"/>
                <a:cs typeface="Arial" panose="020B0604020202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
              <a:t>Click to add content</a:t>
            </a:r>
          </a:p>
          <a:p>
            <a:pPr lvl="1"/>
            <a:r>
              <a:rPr lang="en"/>
              <a:t>Second level</a:t>
            </a:r>
          </a:p>
          <a:p>
            <a:pPr lvl="2"/>
            <a:r>
              <a:rPr lang="en"/>
              <a:t>Third level</a:t>
            </a:r>
          </a:p>
        </p:txBody>
      </p:sp>
      <p:sp>
        <p:nvSpPr>
          <p:cNvPr id="22" name="Plassholder for innhold 2">
            <a:extLst>
              <a:ext uri="{FF2B5EF4-FFF2-40B4-BE49-F238E27FC236}">
                <a16:creationId xmlns:a16="http://schemas.microsoft.com/office/drawing/2014/main" id="{16E0B47B-67E0-5F69-5D85-183475D0BB1B}"/>
              </a:ext>
            </a:extLst>
          </p:cNvPr>
          <p:cNvSpPr>
            <a:spLocks noGrp="1"/>
          </p:cNvSpPr>
          <p:nvPr>
            <p:ph sz="half" idx="1" hasCustomPrompt="1"/>
          </p:nvPr>
        </p:nvSpPr>
        <p:spPr>
          <a:xfrm>
            <a:off x="838200" y="1825625"/>
            <a:ext cx="5064659" cy="4106732"/>
          </a:xfrm>
        </p:spPr>
        <p:txBody>
          <a:bodyPr/>
          <a:lstStyle>
            <a:lvl1pPr>
              <a:defRPr>
                <a:latin typeface="Arial" panose="020B0604020202020204" pitchFamily="34" charset="0"/>
                <a:ea typeface="Open Sans" panose="020B0606030504020204" pitchFamily="34" charset="0"/>
                <a:cs typeface="Arial" panose="020B0604020202020204" pitchFamily="34" charset="0"/>
              </a:defRPr>
            </a:lvl1pPr>
            <a:lvl2pPr>
              <a:defRPr>
                <a:latin typeface="Arial" panose="020B0604020202020204" pitchFamily="34" charset="0"/>
                <a:ea typeface="Open Sans" panose="020B0606030504020204" pitchFamily="34" charset="0"/>
                <a:cs typeface="Arial" panose="020B0604020202020204" pitchFamily="34" charset="0"/>
              </a:defRPr>
            </a:lvl2pPr>
            <a:lvl3pPr>
              <a:defRPr>
                <a:latin typeface="Arial" panose="020B0604020202020204" pitchFamily="34" charset="0"/>
                <a:ea typeface="Open Sans" panose="020B0606030504020204" pitchFamily="34" charset="0"/>
                <a:cs typeface="Arial" panose="020B0604020202020204" pitchFamily="34" charset="0"/>
              </a:defRPr>
            </a:lvl3pPr>
            <a:lvl4pPr>
              <a:defRPr>
                <a:latin typeface="Arial" panose="020B0604020202020204" pitchFamily="34" charset="0"/>
                <a:ea typeface="Open Sans" panose="020B0606030504020204" pitchFamily="34" charset="0"/>
                <a:cs typeface="Arial" panose="020B0604020202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
              <a:t>Click to add content</a:t>
            </a:r>
          </a:p>
          <a:p>
            <a:pPr lvl="1"/>
            <a:r>
              <a:rPr lang="en"/>
              <a:t>Second level</a:t>
            </a:r>
          </a:p>
          <a:p>
            <a:pPr lvl="2"/>
            <a:r>
              <a:rPr lang="en"/>
              <a:t>Third level</a:t>
            </a:r>
          </a:p>
        </p:txBody>
      </p:sp>
      <p:sp>
        <p:nvSpPr>
          <p:cNvPr id="4" name="Plassholder for bunntekst 4">
            <a:extLst>
              <a:ext uri="{FF2B5EF4-FFF2-40B4-BE49-F238E27FC236}">
                <a16:creationId xmlns:a16="http://schemas.microsoft.com/office/drawing/2014/main" id="{53D7AB95-97C8-2A5B-0334-02D10EB4DC77}"/>
              </a:ext>
            </a:extLst>
          </p:cNvPr>
          <p:cNvSpPr>
            <a:spLocks noGrp="1"/>
          </p:cNvSpPr>
          <p:nvPr>
            <p:ph type="ftr" sz="quarter" idx="3"/>
          </p:nvPr>
        </p:nvSpPr>
        <p:spPr>
          <a:xfrm>
            <a:off x="2808000" y="6317146"/>
            <a:ext cx="6984000" cy="360000"/>
          </a:xfrm>
          <a:prstGeom prst="rect">
            <a:avLst/>
          </a:prstGeom>
        </p:spPr>
        <p:txBody>
          <a:bodyPr vert="horz" lIns="91440" tIns="45720" rIns="91440" bIns="45720" rtlCol="0" anchor="ctr"/>
          <a:lstStyle>
            <a:lvl1pPr algn="ctr">
              <a:defRPr sz="1000" i="0">
                <a:solidFill>
                  <a:schemeClr val="tx1">
                    <a:lumMod val="50000"/>
                    <a:lumOff val="50000"/>
                  </a:schemeClr>
                </a:solidFill>
                <a:latin typeface="Arial" panose="020B0604020202020204" pitchFamily="34" charset="0"/>
                <a:ea typeface="Open Sans" panose="020B0606030504020204" pitchFamily="34" charset="0"/>
                <a:cs typeface="Arial" panose="020B0604020202020204" pitchFamily="34" charset="0"/>
              </a:defRPr>
            </a:lvl1pPr>
          </a:lstStyle>
          <a:p>
            <a:endParaRPr lang="nb-NO"/>
          </a:p>
        </p:txBody>
      </p:sp>
      <p:sp>
        <p:nvSpPr>
          <p:cNvPr id="11" name="Plassholder for dato 3">
            <a:extLst>
              <a:ext uri="{FF2B5EF4-FFF2-40B4-BE49-F238E27FC236}">
                <a16:creationId xmlns:a16="http://schemas.microsoft.com/office/drawing/2014/main" id="{415A1E52-C522-5F93-1F0D-D8F7971905D4}"/>
              </a:ext>
            </a:extLst>
          </p:cNvPr>
          <p:cNvSpPr>
            <a:spLocks noGrp="1"/>
          </p:cNvSpPr>
          <p:nvPr>
            <p:ph type="dt" sz="half" idx="2"/>
          </p:nvPr>
        </p:nvSpPr>
        <p:spPr>
          <a:xfrm>
            <a:off x="9846342" y="6317146"/>
            <a:ext cx="1620000" cy="360000"/>
          </a:xfrm>
          <a:prstGeom prst="rect">
            <a:avLst/>
          </a:prstGeom>
        </p:spPr>
        <p:txBody>
          <a:bodyPr vert="horz" lIns="91440" tIns="45720" rIns="91440" bIns="45720" rtlCol="0" anchor="ctr"/>
          <a:lstStyle>
            <a:lvl1pPr algn="r">
              <a:defRPr sz="1000">
                <a:solidFill>
                  <a:schemeClr val="tx1">
                    <a:lumMod val="50000"/>
                    <a:lumOff val="50000"/>
                  </a:schemeClr>
                </a:solidFill>
                <a:latin typeface="Arial" panose="020B0604020202020204" pitchFamily="34" charset="0"/>
                <a:ea typeface="Open Sans" panose="020B0606030504020204" pitchFamily="34" charset="0"/>
                <a:cs typeface="Arial" panose="020B0604020202020204" pitchFamily="34" charset="0"/>
              </a:defRPr>
            </a:lvl1pPr>
          </a:lstStyle>
          <a:p>
            <a:r>
              <a:rPr lang="en"/>
              <a:t>xx.xx.2024</a:t>
            </a:r>
          </a:p>
        </p:txBody>
      </p:sp>
      <p:sp>
        <p:nvSpPr>
          <p:cNvPr id="12" name="Plassholder for lysbildenummer 5">
            <a:extLst>
              <a:ext uri="{FF2B5EF4-FFF2-40B4-BE49-F238E27FC236}">
                <a16:creationId xmlns:a16="http://schemas.microsoft.com/office/drawing/2014/main" id="{21BCD4C1-7523-AF1F-39A3-9ECFD8D9AC62}"/>
              </a:ext>
            </a:extLst>
          </p:cNvPr>
          <p:cNvSpPr>
            <a:spLocks noGrp="1"/>
          </p:cNvSpPr>
          <p:nvPr>
            <p:ph type="sldNum" sz="quarter" idx="4"/>
          </p:nvPr>
        </p:nvSpPr>
        <p:spPr>
          <a:xfrm>
            <a:off x="11555518" y="6317146"/>
            <a:ext cx="450010" cy="360000"/>
          </a:xfrm>
          <a:prstGeom prst="rect">
            <a:avLst/>
          </a:prstGeom>
        </p:spPr>
        <p:txBody>
          <a:bodyPr vert="horz" lIns="91440" tIns="45720" rIns="91440" bIns="45720" rtlCol="0" anchor="ctr"/>
          <a:lstStyle>
            <a:lvl1pPr algn="ctr">
              <a:defRPr sz="1000">
                <a:solidFill>
                  <a:schemeClr val="tx1">
                    <a:lumMod val="50000"/>
                    <a:lumOff val="50000"/>
                  </a:schemeClr>
                </a:solidFill>
                <a:latin typeface="Arial" panose="020B0604020202020204" pitchFamily="34" charset="0"/>
                <a:ea typeface="Open Sans" panose="020B0606030504020204" pitchFamily="34" charset="0"/>
                <a:cs typeface="Arial" panose="020B0604020202020204" pitchFamily="34" charset="0"/>
              </a:defRPr>
            </a:lvl1pPr>
          </a:lstStyle>
          <a:p>
            <a:fld id="{29E3B291-050D-4A82-B0A1-DB349FC61753}" type="slidenum">
              <a:rPr lang="nb-NO" smtClean="0"/>
              <a:pPr/>
              <a:t>‹nr.›</a:t>
            </a:fld>
            <a:endParaRPr lang="nb-NO"/>
          </a:p>
        </p:txBody>
      </p:sp>
    </p:spTree>
    <p:extLst>
      <p:ext uri="{BB962C8B-B14F-4D97-AF65-F5344CB8AC3E}">
        <p14:creationId xmlns:p14="http://schemas.microsoft.com/office/powerpoint/2010/main" val="3159342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p:cSld name="Tittel og innhold HVIT  ">
    <p:spTree>
      <p:nvGrpSpPr>
        <p:cNvPr id="1" name=""/>
        <p:cNvGrpSpPr/>
        <p:nvPr/>
      </p:nvGrpSpPr>
      <p:grpSpPr>
        <a:xfrm>
          <a:off x="0" y="0"/>
          <a:ext cx="0" cy="0"/>
          <a:chOff x="0" y="0"/>
          <a:chExt cx="0" cy="0"/>
        </a:xfrm>
      </p:grpSpPr>
      <p:sp>
        <p:nvSpPr>
          <p:cNvPr id="2" name="Tittel 1"/>
          <p:cNvSpPr>
            <a:spLocks noGrp="1"/>
          </p:cNvSpPr>
          <p:nvPr>
            <p:ph type="title" hasCustomPrompt="1"/>
          </p:nvPr>
        </p:nvSpPr>
        <p:spPr/>
        <p:txBody>
          <a:bodyPr>
            <a:normAutofit/>
          </a:bodyPr>
          <a:lstStyle>
            <a:lvl1pPr>
              <a:defRPr sz="3600" baseline="0">
                <a:latin typeface="Arial" panose="020B0604020202020204" pitchFamily="34" charset="0"/>
                <a:ea typeface="Open Sans Semibold" panose="020B0706030804020204" pitchFamily="34" charset="0"/>
                <a:cs typeface="Arial" panose="020B0604020202020204" pitchFamily="34" charset="0"/>
              </a:defRPr>
            </a:lvl1pPr>
          </a:lstStyle>
          <a:p>
            <a:r>
              <a:rPr lang="en"/>
              <a:t>Click to write title</a:t>
            </a:r>
          </a:p>
        </p:txBody>
      </p:sp>
      <p:sp>
        <p:nvSpPr>
          <p:cNvPr id="3" name="Plassholder for innhold 2"/>
          <p:cNvSpPr>
            <a:spLocks noGrp="1"/>
          </p:cNvSpPr>
          <p:nvPr>
            <p:ph idx="1" hasCustomPrompt="1"/>
          </p:nvPr>
        </p:nvSpPr>
        <p:spPr/>
        <p:txBody>
          <a:bodyPr>
            <a:noAutofit/>
          </a:bodyPr>
          <a:lstStyle>
            <a:lvl1pPr>
              <a:defRPr>
                <a:latin typeface="Arial" panose="020B0604020202020204" pitchFamily="34" charset="0"/>
                <a:ea typeface="Open Sans" panose="020B0606030504020204" pitchFamily="34" charset="0"/>
                <a:cs typeface="Arial" panose="020B0604020202020204" pitchFamily="34" charset="0"/>
              </a:defRPr>
            </a:lvl1pPr>
            <a:lvl2pPr>
              <a:defRPr>
                <a:latin typeface="Arial" panose="020B0604020202020204" pitchFamily="34" charset="0"/>
                <a:ea typeface="Open Sans" panose="020B0606030504020204" pitchFamily="34" charset="0"/>
                <a:cs typeface="Arial" panose="020B0604020202020204" pitchFamily="34" charset="0"/>
              </a:defRPr>
            </a:lvl2pPr>
            <a:lvl3pPr>
              <a:defRPr>
                <a:latin typeface="Arial" panose="020B0604020202020204" pitchFamily="34" charset="0"/>
                <a:ea typeface="Open Sans" panose="020B0606030504020204" pitchFamily="34" charset="0"/>
                <a:cs typeface="Arial" panose="020B0604020202020204" pitchFamily="34" charset="0"/>
              </a:defRPr>
            </a:lvl3pPr>
            <a:lvl4pPr>
              <a:defRPr>
                <a:latin typeface="Arial" panose="020B0604020202020204" pitchFamily="34" charset="0"/>
                <a:ea typeface="Open Sans" panose="020B0606030504020204" pitchFamily="34" charset="0"/>
                <a:cs typeface="Arial" panose="020B0604020202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
              <a:t>Click to add text</a:t>
            </a:r>
          </a:p>
          <a:p>
            <a:pPr lvl="1"/>
            <a:r>
              <a:rPr lang="en"/>
              <a:t>Second level</a:t>
            </a:r>
          </a:p>
          <a:p>
            <a:pPr lvl="2"/>
            <a:r>
              <a:rPr lang="en"/>
              <a:t>Third level</a:t>
            </a:r>
          </a:p>
        </p:txBody>
      </p:sp>
      <p:sp>
        <p:nvSpPr>
          <p:cNvPr id="4" name="Plassholder for dato 3"/>
          <p:cNvSpPr>
            <a:spLocks noGrp="1"/>
          </p:cNvSpPr>
          <p:nvPr>
            <p:ph type="dt" sz="half" idx="10"/>
          </p:nvPr>
        </p:nvSpPr>
        <p:spPr>
          <a:xfrm>
            <a:off x="9846000" y="6318000"/>
            <a:ext cx="1620000" cy="360000"/>
          </a:xfrm>
          <a:prstGeom prst="rect">
            <a:avLst/>
          </a:prstGeom>
        </p:spPr>
        <p:txBody>
          <a:bodyPr/>
          <a:lstStyle>
            <a:lvl1pPr>
              <a:defRPr>
                <a:latin typeface="Arial" panose="020B0604020202020204" pitchFamily="34" charset="0"/>
                <a:cs typeface="Arial" panose="020B0604020202020204" pitchFamily="34" charset="0"/>
              </a:defRPr>
            </a:lvl1pPr>
          </a:lstStyle>
          <a:p>
            <a:r>
              <a:rPr lang="en"/>
              <a:t>xx.xx.2024</a:t>
            </a:r>
          </a:p>
        </p:txBody>
      </p:sp>
      <p:sp>
        <p:nvSpPr>
          <p:cNvPr id="6" name="Plassholder for lysbildenummer 5"/>
          <p:cNvSpPr>
            <a:spLocks noGrp="1"/>
          </p:cNvSpPr>
          <p:nvPr>
            <p:ph type="sldNum" sz="quarter" idx="12"/>
          </p:nvPr>
        </p:nvSpPr>
        <p:spPr>
          <a:xfrm>
            <a:off x="11555999" y="6318000"/>
            <a:ext cx="450000" cy="360000"/>
          </a:xfrm>
          <a:prstGeom prst="rect">
            <a:avLst/>
          </a:prstGeom>
        </p:spPr>
        <p:txBody>
          <a:bodyPr/>
          <a:lstStyle/>
          <a:p>
            <a:fld id="{CBF60C1B-21D4-425B-89C8-B0A7AB09A1E4}" type="slidenum">
              <a:rPr lang="nb-NO" smtClean="0"/>
              <a:t>‹nr.›</a:t>
            </a:fld>
            <a:endParaRPr lang="nb-NO"/>
          </a:p>
        </p:txBody>
      </p:sp>
      <p:sp>
        <p:nvSpPr>
          <p:cNvPr id="8" name="Plassholder for bunntekst 4"/>
          <p:cNvSpPr>
            <a:spLocks noGrp="1"/>
          </p:cNvSpPr>
          <p:nvPr>
            <p:ph type="ftr" sz="quarter" idx="3"/>
          </p:nvPr>
        </p:nvSpPr>
        <p:spPr>
          <a:xfrm>
            <a:off x="2808000" y="6318000"/>
            <a:ext cx="7020000" cy="360000"/>
          </a:xfrm>
          <a:prstGeom prst="rect">
            <a:avLst/>
          </a:prstGeom>
        </p:spPr>
        <p:txBody>
          <a:bodyPr vert="horz" lIns="91440" tIns="45720" rIns="91440" bIns="45720" rtlCol="0" anchor="ctr"/>
          <a:lstStyle>
            <a:lvl1pPr algn="ctr">
              <a:defRPr sz="1000" i="0">
                <a:solidFill>
                  <a:schemeClr val="tx1">
                    <a:lumMod val="50000"/>
                    <a:lumOff val="50000"/>
                  </a:schemeClr>
                </a:solidFill>
              </a:defRPr>
            </a:lvl1pPr>
          </a:lstStyle>
          <a:p>
            <a:endParaRPr lang="nb-NO"/>
          </a:p>
        </p:txBody>
      </p:sp>
      <p:sp>
        <p:nvSpPr>
          <p:cNvPr id="7" name="Plassholder for tekst 3"/>
          <p:cNvSpPr>
            <a:spLocks noGrp="1"/>
          </p:cNvSpPr>
          <p:nvPr>
            <p:ph type="body" sz="quarter" idx="15" hasCustomPrompt="1"/>
          </p:nvPr>
        </p:nvSpPr>
        <p:spPr>
          <a:xfrm>
            <a:off x="9846000" y="5698836"/>
            <a:ext cx="2150771" cy="478127"/>
          </a:xfrm>
        </p:spPr>
        <p:txBody>
          <a:bodyPr anchor="b" anchorCtr="0">
            <a:normAutofit/>
          </a:bodyPr>
          <a:lstStyle>
            <a:lvl1pPr marL="0" indent="0" algn="l">
              <a:buNone/>
              <a:defRPr sz="1000" baseline="0">
                <a:solidFill>
                  <a:schemeClr val="tx1">
                    <a:lumMod val="50000"/>
                    <a:lumOff val="50000"/>
                  </a:schemeClr>
                </a:solidFill>
              </a:defRPr>
            </a:lvl1pPr>
          </a:lstStyle>
          <a:p>
            <a:pPr lvl="0"/>
            <a:r>
              <a:rPr lang="en"/>
              <a:t>Photo/source credit</a:t>
            </a:r>
          </a:p>
        </p:txBody>
      </p:sp>
    </p:spTree>
    <p:extLst>
      <p:ext uri="{BB962C8B-B14F-4D97-AF65-F5344CB8AC3E}">
        <p14:creationId xmlns:p14="http://schemas.microsoft.com/office/powerpoint/2010/main" val="3142341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userDrawn="1">
  <p:cSld name="Forside">
    <p:bg>
      <p:bgPr>
        <a:solidFill>
          <a:schemeClr val="bg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24680" y="0"/>
            <a:ext cx="12216680" cy="6858000"/>
          </a:xfrm>
          <a:noFill/>
        </p:spPr>
        <p:txBody>
          <a:bodyPr lIns="72000" tIns="72000" rIns="72000" anchor="t" anchorCtr="0"/>
          <a:lstStyle>
            <a:lvl1pPr marL="0" indent="0" algn="ctr">
              <a:buNone/>
              <a:defRPr sz="1400" b="0"/>
            </a:lvl1pPr>
          </a:lstStyle>
          <a:p>
            <a:r>
              <a:rPr lang="da-DK" noProof="1"/>
              <a:t>Klik på rammen for at indsætte billede via Templafy og Images</a:t>
            </a:r>
            <a:endParaRPr lang="da-DK"/>
          </a:p>
        </p:txBody>
      </p:sp>
      <p:sp>
        <p:nvSpPr>
          <p:cNvPr id="18" name="Text Placeholder 3"/>
          <p:cNvSpPr>
            <a:spLocks noGrp="1"/>
          </p:cNvSpPr>
          <p:nvPr>
            <p:ph type="body" sz="quarter" idx="11" hasCustomPrompt="1"/>
          </p:nvPr>
        </p:nvSpPr>
        <p:spPr>
          <a:xfrm>
            <a:off x="179388" y="4437111"/>
            <a:ext cx="11830050" cy="2239913"/>
          </a:xfrm>
          <a:solidFill>
            <a:schemeClr val="bg1">
              <a:alpha val="80000"/>
            </a:schemeClr>
          </a:solidFill>
        </p:spPr>
        <p:txBody>
          <a:bodyPr lIns="522000" bIns="252000" anchor="b" anchorCtr="0"/>
          <a:lstStyle>
            <a:lvl1pPr marL="0" indent="0">
              <a:buNone/>
              <a:defRPr sz="1400" b="0">
                <a:solidFill>
                  <a:srgbClr val="031D5C"/>
                </a:solidFill>
              </a:defRPr>
            </a:lvl1pPr>
          </a:lstStyle>
          <a:p>
            <a:pPr lvl="0"/>
            <a:r>
              <a:rPr lang="da-DK" noProof="0" dirty="0"/>
              <a:t>Måned og år</a:t>
            </a:r>
            <a:endParaRPr lang="da-DK"/>
          </a:p>
        </p:txBody>
      </p:sp>
      <p:sp>
        <p:nvSpPr>
          <p:cNvPr id="5" name="Title 1"/>
          <p:cNvSpPr>
            <a:spLocks noGrp="1" noChangeAspect="1"/>
          </p:cNvSpPr>
          <p:nvPr>
            <p:ph type="title" hasCustomPrompt="1"/>
          </p:nvPr>
        </p:nvSpPr>
        <p:spPr>
          <a:xfrm>
            <a:off x="701675" y="4699978"/>
            <a:ext cx="6690469" cy="1213460"/>
          </a:xfrm>
        </p:spPr>
        <p:txBody>
          <a:bodyPr anchor="t" anchorCtr="0">
            <a:normAutofit/>
          </a:bodyPr>
          <a:lstStyle>
            <a:lvl1pPr>
              <a:lnSpc>
                <a:spcPct val="90000"/>
              </a:lnSpc>
              <a:defRPr sz="3400" cap="none" baseline="0">
                <a:solidFill>
                  <a:srgbClr val="031D5C"/>
                </a:solidFill>
              </a:defRPr>
            </a:lvl1pPr>
          </a:lstStyle>
          <a:p>
            <a:r>
              <a:rPr lang="da-DK" dirty="0"/>
              <a:t>Indsæt titel</a:t>
            </a:r>
            <a:endParaRPr lang="da-DK"/>
          </a:p>
        </p:txBody>
      </p:sp>
      <p:sp>
        <p:nvSpPr>
          <p:cNvPr id="15" name="AutoShape 4"/>
          <p:cNvSpPr>
            <a:spLocks/>
          </p:cNvSpPr>
          <p:nvPr userDrawn="1"/>
        </p:nvSpPr>
        <p:spPr bwMode="gray">
          <a:xfrm>
            <a:off x="701675" y="6915108"/>
            <a:ext cx="2514005" cy="138436"/>
          </a:xfrm>
          <a:prstGeom prst="rect">
            <a:avLst/>
          </a:prstGeom>
          <a:noFill/>
          <a:ln w="12700" algn="ctr">
            <a:noFill/>
            <a:miter lim="800000"/>
            <a:headEnd/>
            <a:tailEnd/>
          </a:ln>
          <a:effectLst/>
        </p:spPr>
        <p:txBody>
          <a:bodyPr wrap="square" lIns="0" tIns="0" rIns="0" bIns="0">
            <a:spAutoFit/>
          </a:bodyPr>
          <a:lstStyle/>
          <a:p>
            <a:pPr algn="l" defTabSz="457200">
              <a:lnSpc>
                <a:spcPct val="108000"/>
              </a:lnSpc>
              <a:spcBef>
                <a:spcPts val="600"/>
              </a:spcBef>
              <a:tabLst>
                <a:tab pos="177800" algn="l"/>
              </a:tabLst>
            </a:pPr>
            <a:r>
              <a:rPr lang="da-DK" sz="900" b="1" noProof="1">
                <a:solidFill>
                  <a:schemeClr val="tx1">
                    <a:lumMod val="65000"/>
                    <a:lumOff val="35000"/>
                  </a:schemeClr>
                </a:solidFill>
                <a:cs typeface="Arial" charset="0"/>
              </a:rPr>
              <a:t>Indsæt dato </a:t>
            </a:r>
            <a:r>
              <a:rPr lang="da-DK" sz="900" b="0" noProof="1">
                <a:solidFill>
                  <a:schemeClr val="tx1">
                    <a:lumMod val="65000"/>
                    <a:lumOff val="35000"/>
                  </a:schemeClr>
                </a:solidFill>
                <a:cs typeface="Arial" charset="0"/>
              </a:rPr>
              <a:t>Indsæt f.eks.</a:t>
            </a:r>
            <a:r>
              <a:rPr lang="da-DK" sz="900" b="1" baseline="0" noProof="1">
                <a:solidFill>
                  <a:schemeClr val="tx1">
                    <a:lumMod val="65000"/>
                    <a:lumOff val="35000"/>
                  </a:schemeClr>
                </a:solidFill>
                <a:cs typeface="Arial" charset="0"/>
              </a:rPr>
              <a:t>September 2021</a:t>
            </a:r>
            <a:endParaRPr lang="da-DK" sz="900" noProof="1">
              <a:solidFill>
                <a:schemeClr val="tx1">
                  <a:lumMod val="65000"/>
                  <a:lumOff val="35000"/>
                </a:schemeClr>
              </a:solidFill>
              <a:cs typeface="Arial" charset="0"/>
            </a:endParaRPr>
          </a:p>
        </p:txBody>
      </p:sp>
      <p:pic>
        <p:nvPicPr>
          <p:cNvPr id="7" name="Billede 6"/>
          <p:cNvPicPr>
            <a:picLocks noChangeAspect="1"/>
          </p:cNvPicPr>
          <p:nvPr userDrawn="1">
            <p:custDataLst>
              <p:tags r:id="rId1"/>
            </p:custDataLst>
          </p:nvPr>
        </p:nvPicPr>
        <p:blipFill rotWithShape="1">
          <a:blip r:embed="rId3" cstate="print">
            <a:extLst>
              <a:ext uri="{28A0092B-C50C-407E-A947-70E740481C1C}">
                <a14:useLocalDpi xmlns:a14="http://schemas.microsoft.com/office/drawing/2010/main" val="0"/>
              </a:ext>
            </a:extLst>
          </a:blip>
          <a:srcRect/>
          <a:stretch/>
        </p:blipFill>
        <p:spPr>
          <a:xfrm>
            <a:off x="9408368" y="5889600"/>
            <a:ext cx="1703756" cy="528120"/>
          </a:xfrm>
          <a:prstGeom prst="rect">
            <a:avLst/>
          </a:prstGeom>
        </p:spPr>
      </p:pic>
    </p:spTree>
    <p:extLst>
      <p:ext uri="{BB962C8B-B14F-4D97-AF65-F5344CB8AC3E}">
        <p14:creationId xmlns:p14="http://schemas.microsoft.com/office/powerpoint/2010/main" val="51950113"/>
      </p:ext>
    </p:extLst>
  </p:cSld>
  <p:clrMapOvr>
    <a:overrideClrMapping bg1="lt1" tx1="dk1" bg2="lt2" tx2="dk2" accent1="accent1" accent2="accent2" accent3="accent3" accent4="accent4" accent5="accent5" accent6="accent6" hlink="hlink" folHlink="folHlink"/>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Agenda A">
    <p:spTree>
      <p:nvGrpSpPr>
        <p:cNvPr id="1" name=""/>
        <p:cNvGrpSpPr/>
        <p:nvPr/>
      </p:nvGrpSpPr>
      <p:grpSpPr>
        <a:xfrm>
          <a:off x="0" y="0"/>
          <a:ext cx="0" cy="0"/>
          <a:chOff x="0" y="0"/>
          <a:chExt cx="0" cy="0"/>
        </a:xfrm>
      </p:grpSpPr>
      <p:sp>
        <p:nvSpPr>
          <p:cNvPr id="12" name="Baggrund"/>
          <p:cNvSpPr>
            <a:spLocks noChangeArrowheads="1"/>
          </p:cNvSpPr>
          <p:nvPr userDrawn="1"/>
        </p:nvSpPr>
        <p:spPr bwMode="auto">
          <a:xfrm>
            <a:off x="179388" y="180975"/>
            <a:ext cx="11830050" cy="6496050"/>
          </a:xfrm>
          <a:prstGeom prst="rect">
            <a:avLst/>
          </a:prstGeom>
          <a:solidFill>
            <a:srgbClr val="57707F"/>
          </a:solidFill>
          <a:ln>
            <a:noFill/>
          </a:ln>
          <a:effectLst/>
        </p:spPr>
        <p:txBody>
          <a:bodyPr wrap="none" lIns="0" tIns="0" rIns="0" bIns="0" anchor="ctr"/>
          <a:lstStyle/>
          <a:p>
            <a:endParaRPr lang="da-DK" sz="1700" dirty="0"/>
          </a:p>
        </p:txBody>
      </p:sp>
      <p:sp>
        <p:nvSpPr>
          <p:cNvPr id="13" name="Slide Number Placeholder 5 (FAST)"/>
          <p:cNvSpPr txBox="1">
            <a:spLocks/>
          </p:cNvSpPr>
          <p:nvPr userDrawn="1"/>
        </p:nvSpPr>
        <p:spPr bwMode="white">
          <a:xfrm>
            <a:off x="702668" y="6400800"/>
            <a:ext cx="279770" cy="254625"/>
          </a:xfrm>
          <a:prstGeom prst="rect">
            <a:avLst/>
          </a:prstGeom>
        </p:spPr>
        <p:txBody>
          <a:bodyPr vert="horz" lIns="0" tIns="0" rIns="0" bIns="0" rtlCol="0" anchor="t"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83DFD3FF-FAEA-D841-BBBA-173DB513EC35}" type="slidenum">
              <a:rPr kumimoji="0" lang="da-DK" sz="900" b="0" i="0" u="none" strike="noStrike" kern="1200" cap="none" spc="0" normalizeH="0" baseline="0" noProof="0" smtClean="0">
                <a:ln>
                  <a:noFill/>
                </a:ln>
                <a:solidFill>
                  <a:schemeClr val="bg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‹nr.›</a:t>
            </a:fld>
            <a:endParaRPr kumimoji="0" lang="da-DK" sz="900" b="0" i="0" u="none" strike="noStrike" kern="1200" cap="none" spc="0" normalizeH="0" baseline="0" noProof="0" dirty="0">
              <a:ln>
                <a:noFill/>
              </a:ln>
              <a:solidFill>
                <a:schemeClr val="bg1"/>
              </a:solidFill>
              <a:effectLst/>
              <a:uLnTx/>
              <a:uFillTx/>
              <a:latin typeface="+mn-lt"/>
              <a:ea typeface="+mn-ea"/>
              <a:cs typeface="+mn-cs"/>
            </a:endParaRPr>
          </a:p>
        </p:txBody>
      </p:sp>
      <p:sp>
        <p:nvSpPr>
          <p:cNvPr id="8" name="Text Placeholder 7">
            <a:extLst>
              <a:ext uri="{FF2B5EF4-FFF2-40B4-BE49-F238E27FC236}">
                <a16:creationId xmlns:a16="http://schemas.microsoft.com/office/drawing/2014/main" id="{FB024125-AC67-4DA3-8E6E-715199C5DB2C}"/>
              </a:ext>
            </a:extLst>
          </p:cNvPr>
          <p:cNvSpPr>
            <a:spLocks noGrp="1"/>
          </p:cNvSpPr>
          <p:nvPr>
            <p:ph type="body" sz="quarter" idx="13" hasCustomPrompt="1"/>
          </p:nvPr>
        </p:nvSpPr>
        <p:spPr bwMode="white">
          <a:xfrm>
            <a:off x="702668" y="1463492"/>
            <a:ext cx="10784482" cy="4449946"/>
          </a:xfrm>
        </p:spPr>
        <p:txBody>
          <a:bodyPr rIns="144000"/>
          <a:lstStyle>
            <a:lvl1pPr marL="216000" indent="-216000">
              <a:lnSpc>
                <a:spcPct val="150000"/>
              </a:lnSpc>
              <a:spcBef>
                <a:spcPts val="0"/>
              </a:spcBef>
              <a:buClrTx/>
              <a:buFont typeface="Symbol" panose="05050102010706020507" pitchFamily="18" charset="2"/>
              <a:buChar char="·"/>
              <a:tabLst>
                <a:tab pos="892175" algn="l"/>
              </a:tabLst>
              <a:defRPr sz="1800">
                <a:solidFill>
                  <a:schemeClr val="bg1"/>
                </a:solidFill>
              </a:defRPr>
            </a:lvl1pPr>
            <a:lvl2pPr marL="453600">
              <a:spcBef>
                <a:spcPts val="0"/>
              </a:spcBef>
              <a:buClrTx/>
              <a:defRPr>
                <a:solidFill>
                  <a:schemeClr val="bg1"/>
                </a:solidFill>
              </a:defRPr>
            </a:lvl2pPr>
            <a:lvl3pPr marL="684000">
              <a:spcBef>
                <a:spcPts val="0"/>
              </a:spcBef>
              <a:buClrTx/>
              <a:defRPr>
                <a:solidFill>
                  <a:schemeClr val="bg1"/>
                </a:solidFill>
              </a:defRPr>
            </a:lvl3pPr>
            <a:lvl4pPr marL="684000">
              <a:spcBef>
                <a:spcPts val="0"/>
              </a:spcBef>
              <a:buClrTx/>
              <a:defRPr>
                <a:solidFill>
                  <a:schemeClr val="bg1"/>
                </a:solidFill>
              </a:defRPr>
            </a:lvl4pPr>
            <a:lvl5pPr marL="684000">
              <a:spcBef>
                <a:spcPts val="0"/>
              </a:spcBef>
              <a:buClrTx/>
              <a:defRPr>
                <a:solidFill>
                  <a:schemeClr val="bg1"/>
                </a:solidFill>
              </a:defRPr>
            </a:lvl5pPr>
            <a:lvl6pPr marL="684000">
              <a:spcBef>
                <a:spcPts val="0"/>
              </a:spcBef>
              <a:buClrTx/>
              <a:defRPr>
                <a:solidFill>
                  <a:schemeClr val="bg1"/>
                </a:solidFill>
              </a:defRPr>
            </a:lvl6pPr>
            <a:lvl7pPr marL="684000">
              <a:spcBef>
                <a:spcPts val="0"/>
              </a:spcBef>
              <a:buClrTx/>
              <a:defRPr>
                <a:solidFill>
                  <a:schemeClr val="bg1"/>
                </a:solidFill>
              </a:defRPr>
            </a:lvl7pPr>
            <a:lvl8pPr marL="684000">
              <a:spcBef>
                <a:spcPts val="0"/>
              </a:spcBef>
              <a:buClrTx/>
              <a:defRPr>
                <a:solidFill>
                  <a:schemeClr val="bg1"/>
                </a:solidFill>
              </a:defRPr>
            </a:lvl8pPr>
            <a:lvl9pPr marL="684000">
              <a:spcBef>
                <a:spcPts val="0"/>
              </a:spcBef>
              <a:buClrTx/>
              <a:defRPr>
                <a:solidFill>
                  <a:schemeClr val="bg1"/>
                </a:solidFill>
              </a:defRPr>
            </a:lvl9pPr>
          </a:lstStyle>
          <a:p>
            <a:pPr lvl="0"/>
            <a:r>
              <a:rPr lang="da-DK" dirty="0"/>
              <a:t>Indsæt emne</a:t>
            </a:r>
            <a:endParaRPr lang="da-DK"/>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a:p>
            <a:pPr lvl="5"/>
            <a:r>
              <a:rPr lang="da-DK" dirty="0"/>
              <a:t>6</a:t>
            </a:r>
            <a:endParaRPr lang="da-DK"/>
          </a:p>
          <a:p>
            <a:pPr lvl="6"/>
            <a:r>
              <a:rPr lang="da-DK" dirty="0"/>
              <a:t>7</a:t>
            </a:r>
            <a:endParaRPr lang="da-DK"/>
          </a:p>
          <a:p>
            <a:pPr lvl="7"/>
            <a:r>
              <a:rPr lang="da-DK" dirty="0"/>
              <a:t>8</a:t>
            </a:r>
            <a:endParaRPr lang="da-DK"/>
          </a:p>
          <a:p>
            <a:pPr lvl="8"/>
            <a:r>
              <a:rPr lang="da-DK" dirty="0"/>
              <a:t>9</a:t>
            </a:r>
            <a:endParaRPr lang="da-DK"/>
          </a:p>
        </p:txBody>
      </p:sp>
      <p:sp>
        <p:nvSpPr>
          <p:cNvPr id="2" name="Date Placeholder 1">
            <a:extLst>
              <a:ext uri="{FF2B5EF4-FFF2-40B4-BE49-F238E27FC236}">
                <a16:creationId xmlns:a16="http://schemas.microsoft.com/office/drawing/2014/main" id="{E56EA4E9-57E4-4E45-B1F1-CDAC528B67C2}"/>
              </a:ext>
            </a:extLst>
          </p:cNvPr>
          <p:cNvSpPr>
            <a:spLocks noGrp="1"/>
          </p:cNvSpPr>
          <p:nvPr>
            <p:ph type="dt" sz="half" idx="14"/>
          </p:nvPr>
        </p:nvSpPr>
        <p:spPr/>
        <p:txBody>
          <a:bodyPr/>
          <a:lstStyle/>
          <a:p>
            <a:fld id="{D709F18B-C64D-467D-95E0-03999A31A181}" type="datetime1">
              <a:rPr lang="da-DK" smtClean="0"/>
              <a:t>07-10-2025</a:t>
            </a:fld>
            <a:endParaRPr lang="da-DK" dirty="0"/>
          </a:p>
        </p:txBody>
      </p:sp>
      <p:sp>
        <p:nvSpPr>
          <p:cNvPr id="4" name="Footer Placeholder 3">
            <a:extLst>
              <a:ext uri="{FF2B5EF4-FFF2-40B4-BE49-F238E27FC236}">
                <a16:creationId xmlns:a16="http://schemas.microsoft.com/office/drawing/2014/main" id="{D22A6E8D-28F1-48A8-BE57-479D44D8E296}"/>
              </a:ext>
            </a:extLst>
          </p:cNvPr>
          <p:cNvSpPr>
            <a:spLocks noGrp="1"/>
          </p:cNvSpPr>
          <p:nvPr>
            <p:ph type="ftr" sz="quarter" idx="15"/>
          </p:nvPr>
        </p:nvSpPr>
        <p:spPr bwMode="white"/>
        <p:txBody>
          <a:bodyPr/>
          <a:lstStyle>
            <a:lvl1pPr>
              <a:defRPr>
                <a:solidFill>
                  <a:schemeClr val="bg1"/>
                </a:solidFill>
              </a:defRPr>
            </a:lvl1pPr>
          </a:lstStyle>
          <a:p>
            <a:endParaRPr lang="da-DK" dirty="0">
              <a:solidFill>
                <a:schemeClr val="bg1"/>
              </a:solidFill>
            </a:endParaRPr>
          </a:p>
        </p:txBody>
      </p:sp>
      <p:sp>
        <p:nvSpPr>
          <p:cNvPr id="9" name="Slide Number Placeholder 8">
            <a:extLst>
              <a:ext uri="{FF2B5EF4-FFF2-40B4-BE49-F238E27FC236}">
                <a16:creationId xmlns:a16="http://schemas.microsoft.com/office/drawing/2014/main" id="{ADB41A0A-2FD5-4406-BE18-69A2C9C45298}"/>
              </a:ext>
            </a:extLst>
          </p:cNvPr>
          <p:cNvSpPr>
            <a:spLocks noGrp="1"/>
          </p:cNvSpPr>
          <p:nvPr>
            <p:ph type="sldNum" sz="quarter" idx="16"/>
          </p:nvPr>
        </p:nvSpPr>
        <p:spPr/>
        <p:txBody>
          <a:bodyPr/>
          <a:lstStyle/>
          <a:p>
            <a:fld id="{80AE25ED-097C-4BDC-A7CE-FA97BD9CA3B5}" type="slidenum">
              <a:rPr lang="da-DK" smtClean="0"/>
              <a:pPr/>
              <a:t>‹nr.›</a:t>
            </a:fld>
            <a:endParaRPr lang="da-DK" dirty="0"/>
          </a:p>
        </p:txBody>
      </p:sp>
      <p:pic>
        <p:nvPicPr>
          <p:cNvPr id="149254644" name="image" descr="{&quot;templafy&quot;:{&quot;id&quot;:&quot;299c0eb4-b3f1-4a4c-ad7d-71f405ea04c3&quot;}}"/>
          <p:cNvPicPr>
            <a:picLocks noChangeAspect="1"/>
          </p:cNvPicPr>
          <p:nvPr/>
        </p:nvPicPr>
        <p:blipFill>
          <a:blip r:embed="rId2"/>
          <a:stretch>
            <a:fillRect/>
          </a:stretch>
        </p:blipFill>
        <p:spPr>
          <a:xfrm>
            <a:off x="8791200" y="5889600"/>
            <a:ext cx="2534400" cy="655200"/>
          </a:xfrm>
          <a:prstGeom prst="rect">
            <a:avLst/>
          </a:prstGeom>
        </p:spPr>
      </p:pic>
      <p:sp>
        <p:nvSpPr>
          <p:cNvPr id="7" name="Title 6">
            <a:extLst>
              <a:ext uri="{FF2B5EF4-FFF2-40B4-BE49-F238E27FC236}">
                <a16:creationId xmlns:a16="http://schemas.microsoft.com/office/drawing/2014/main" id="{994CC749-1F69-4E27-9545-A4E563565859}"/>
              </a:ext>
            </a:extLst>
          </p:cNvPr>
          <p:cNvSpPr>
            <a:spLocks noGrp="1"/>
          </p:cNvSpPr>
          <p:nvPr>
            <p:ph type="title" hasCustomPrompt="1"/>
          </p:nvPr>
        </p:nvSpPr>
        <p:spPr/>
        <p:txBody>
          <a:bodyPr/>
          <a:lstStyle>
            <a:lvl1pPr>
              <a:defRPr>
                <a:solidFill>
                  <a:schemeClr val="bg1"/>
                </a:solidFill>
              </a:defRPr>
            </a:lvl1pPr>
          </a:lstStyle>
          <a:p>
            <a:r>
              <a:rPr lang="da-DK" dirty="0"/>
              <a:t>Klik her for at tilføje titel</a:t>
            </a:r>
            <a:endParaRPr lang="da-DK"/>
          </a:p>
        </p:txBody>
      </p:sp>
    </p:spTree>
    <p:extLst>
      <p:ext uri="{BB962C8B-B14F-4D97-AF65-F5344CB8AC3E}">
        <p14:creationId xmlns:p14="http://schemas.microsoft.com/office/powerpoint/2010/main" val="11843639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User guide (Static UK Color)">
    <p:spTree>
      <p:nvGrpSpPr>
        <p:cNvPr id="1" name=""/>
        <p:cNvGrpSpPr/>
        <p:nvPr/>
      </p:nvGrpSpPr>
      <p:grpSpPr>
        <a:xfrm>
          <a:off x="0" y="0"/>
          <a:ext cx="0" cy="0"/>
          <a:chOff x="0" y="0"/>
          <a:chExt cx="0" cy="0"/>
        </a:xfrm>
      </p:grpSpPr>
      <p:sp>
        <p:nvSpPr>
          <p:cNvPr id="9" name="Fast overskrift"/>
          <p:cNvSpPr txBox="1"/>
          <p:nvPr userDrawn="1"/>
        </p:nvSpPr>
        <p:spPr>
          <a:xfrm>
            <a:off x="449210" y="767683"/>
            <a:ext cx="11109321" cy="650171"/>
          </a:xfrm>
          <a:prstGeom prst="rect">
            <a:avLst/>
          </a:prstGeom>
          <a:noFill/>
        </p:spPr>
        <p:txBody>
          <a:bodyPr wrap="square" lIns="0" tIns="0" rIns="0" bIns="0" rtlCol="0" anchor="t" anchorCtr="0">
            <a:noAutofit/>
          </a:bodyPr>
          <a:lstStyle/>
          <a:p>
            <a:r>
              <a:rPr lang="en-GB" sz="3200" b="0" noProof="1">
                <a:solidFill>
                  <a:schemeClr val="tx1"/>
                </a:solidFill>
                <a:latin typeface="+mj-lt"/>
                <a:cs typeface="Arial" panose="020B0604020202020204" pitchFamily="34" charset="0"/>
              </a:rPr>
              <a:t>TIPS &amp; TRICKS - YOUR USER GUIDE</a:t>
            </a:r>
          </a:p>
        </p:txBody>
      </p:sp>
      <p:sp>
        <p:nvSpPr>
          <p:cNvPr id="13" name="Text Box 2">
            <a:extLst>
              <a:ext uri="{FF2B5EF4-FFF2-40B4-BE49-F238E27FC236}">
                <a16:creationId xmlns:a16="http://schemas.microsoft.com/office/drawing/2014/main" id="{0BB3B459-CDFE-44C8-879C-511BDE5A64B2}"/>
              </a:ext>
            </a:extLst>
          </p:cNvPr>
          <p:cNvSpPr txBox="1">
            <a:spLocks noChangeArrowheads="1"/>
          </p:cNvSpPr>
          <p:nvPr userDrawn="1"/>
        </p:nvSpPr>
        <p:spPr bwMode="auto">
          <a:xfrm>
            <a:off x="471172" y="1766570"/>
            <a:ext cx="2520000" cy="4739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sz="1600">
                <a:latin typeface="+mn-lt"/>
                <a:cs typeface="Arial" panose="020B0604020202020204" pitchFamily="34" charset="0"/>
              </a:rPr>
              <a:t>TEXT STYLES</a:t>
            </a:r>
            <a:endParaRPr lang="en-GB" altLang="da-DK" sz="1600" b="0" noProof="1">
              <a:solidFill>
                <a:schemeClr val="tx1"/>
              </a:solidFill>
              <a:latin typeface="+mn-lt"/>
              <a:cs typeface="Arial" panose="020B0604020202020204" pitchFamily="34" charset="0"/>
            </a:endParaRPr>
          </a:p>
          <a:p>
            <a:pPr eaLnBrk="1" hangingPunct="1">
              <a:lnSpc>
                <a:spcPct val="100000"/>
              </a:lnSpc>
              <a:spcBef>
                <a:spcPts val="0"/>
              </a:spcBef>
              <a:spcAft>
                <a:spcPts val="600"/>
              </a:spcAft>
              <a:defRPr/>
            </a:pPr>
            <a:r>
              <a:rPr lang="en-GB" altLang="da-DK" sz="900" b="0" noProof="1">
                <a:solidFill>
                  <a:schemeClr val="tx1"/>
                </a:solidFill>
                <a:latin typeface="+mn-lt"/>
                <a:cs typeface="Arial" panose="020B0604020202020204" pitchFamily="34" charset="0"/>
              </a:rPr>
              <a:t>Use the </a:t>
            </a:r>
            <a:r>
              <a:rPr lang="en-GB" altLang="da-DK" sz="900" b="1" noProof="1">
                <a:solidFill>
                  <a:schemeClr val="tx1"/>
                </a:solidFill>
                <a:latin typeface="+mn-lt"/>
                <a:cs typeface="Arial" panose="020B0604020202020204" pitchFamily="34" charset="0"/>
              </a:rPr>
              <a:t>TAB</a:t>
            </a:r>
            <a:r>
              <a:rPr lang="en-GB" altLang="da-DK" sz="900" b="0" noProof="1">
                <a:solidFill>
                  <a:schemeClr val="tx1"/>
                </a:solidFill>
                <a:latin typeface="+mn-lt"/>
                <a:cs typeface="Arial" panose="020B0604020202020204" pitchFamily="34" charset="0"/>
              </a:rPr>
              <a:t>-key</a:t>
            </a:r>
            <a:r>
              <a:rPr lang="en-GB" altLang="da-DK" sz="900" b="0" baseline="0" noProof="1">
                <a:solidFill>
                  <a:schemeClr val="tx1"/>
                </a:solidFill>
                <a:latin typeface="+mn-lt"/>
                <a:cs typeface="Arial" panose="020B0604020202020204" pitchFamily="34" charset="0"/>
              </a:rPr>
              <a:t> to jump through </a:t>
            </a:r>
            <a:br>
              <a:rPr lang="en-GB" altLang="da-DK" sz="900" b="0" baseline="0" noProof="1">
                <a:solidFill>
                  <a:schemeClr val="tx1"/>
                </a:solidFill>
                <a:latin typeface="+mn-lt"/>
                <a:cs typeface="Arial" panose="020B0604020202020204" pitchFamily="34" charset="0"/>
              </a:rPr>
            </a:br>
            <a:r>
              <a:rPr lang="en-GB" altLang="da-DK" sz="900" b="0" baseline="0" noProof="1">
                <a:solidFill>
                  <a:schemeClr val="tx1"/>
                </a:solidFill>
                <a:latin typeface="+mn-lt"/>
                <a:cs typeface="Arial" panose="020B0604020202020204" pitchFamily="34" charset="0"/>
              </a:rPr>
              <a:t>levels. Click </a:t>
            </a:r>
            <a:r>
              <a:rPr lang="en-GB" altLang="da-DK" sz="900" b="1" baseline="0" noProof="1">
                <a:solidFill>
                  <a:schemeClr val="tx1"/>
                </a:solidFill>
                <a:latin typeface="+mn-lt"/>
                <a:cs typeface="Arial" panose="020B0604020202020204" pitchFamily="34" charset="0"/>
              </a:rPr>
              <a:t>ENTER</a:t>
            </a:r>
            <a:r>
              <a:rPr lang="en-GB" altLang="da-DK" sz="900" b="0" baseline="0" noProof="1">
                <a:solidFill>
                  <a:schemeClr val="tx1"/>
                </a:solidFill>
                <a:latin typeface="+mn-lt"/>
                <a:cs typeface="Arial" panose="020B0604020202020204" pitchFamily="34" charset="0"/>
              </a:rPr>
              <a:t>, then </a:t>
            </a:r>
            <a:r>
              <a:rPr lang="en-GB" altLang="da-DK" sz="900" b="1" baseline="0" noProof="1">
                <a:solidFill>
                  <a:schemeClr val="tx1"/>
                </a:solidFill>
                <a:latin typeface="+mn-lt"/>
                <a:cs typeface="Arial" panose="020B0604020202020204" pitchFamily="34" charset="0"/>
              </a:rPr>
              <a:t>TAB</a:t>
            </a:r>
            <a:r>
              <a:rPr lang="en-GB" altLang="da-DK" sz="900" b="0" baseline="0" noProof="1">
                <a:solidFill>
                  <a:schemeClr val="tx1"/>
                </a:solidFill>
                <a:latin typeface="+mn-lt"/>
                <a:cs typeface="Arial" panose="020B0604020202020204" pitchFamily="34" charset="0"/>
              </a:rPr>
              <a:t> to switch from one level to the next level</a:t>
            </a:r>
          </a:p>
          <a:p>
            <a:pPr eaLnBrk="1" hangingPunct="1">
              <a:lnSpc>
                <a:spcPct val="100000"/>
              </a:lnSpc>
              <a:spcBef>
                <a:spcPts val="0"/>
              </a:spcBef>
              <a:spcAft>
                <a:spcPts val="600"/>
              </a:spcAft>
              <a:defRPr/>
            </a:pPr>
            <a:r>
              <a:rPr lang="en-GB" altLang="da-DK" sz="900" b="0" baseline="0" noProof="1">
                <a:solidFill>
                  <a:schemeClr val="tx1"/>
                </a:solidFill>
                <a:latin typeface="+mn-lt"/>
                <a:cs typeface="Arial" panose="020B0604020202020204" pitchFamily="34" charset="0"/>
              </a:rPr>
              <a:t>To go back in levels use </a:t>
            </a:r>
            <a:r>
              <a:rPr lang="en-GB" altLang="da-DK" sz="900" b="1" baseline="0" noProof="1">
                <a:solidFill>
                  <a:schemeClr val="tx1"/>
                </a:solidFill>
                <a:latin typeface="+mn-lt"/>
                <a:cs typeface="Arial" panose="020B0604020202020204" pitchFamily="34" charset="0"/>
              </a:rPr>
              <a:t>SHIFT+TAB</a:t>
            </a:r>
            <a:endParaRPr lang="en-GB" sz="900" b="1" noProof="1">
              <a:solidFill>
                <a:schemeClr val="tx1"/>
              </a:solidFill>
              <a:latin typeface="+mn-lt"/>
              <a:cs typeface="Arial" panose="020B0604020202020204" pitchFamily="34" charset="0"/>
            </a:endParaRPr>
          </a:p>
          <a:p>
            <a:pPr eaLnBrk="1" hangingPunct="1">
              <a:lnSpc>
                <a:spcPct val="100000"/>
              </a:lnSpc>
              <a:spcBef>
                <a:spcPts val="0"/>
              </a:spcBef>
              <a:spcAft>
                <a:spcPts val="600"/>
              </a:spcAft>
              <a:defRPr/>
            </a:pPr>
            <a:r>
              <a:rPr lang="en-GB" sz="900" noProof="1">
                <a:solidFill>
                  <a:schemeClr val="tx1"/>
                </a:solidFill>
                <a:latin typeface="+mn-lt"/>
                <a:cs typeface="Arial" panose="020B0604020202020204" pitchFamily="34" charset="0"/>
              </a:rPr>
              <a:t>Alternatively, </a:t>
            </a:r>
            <a:r>
              <a:rPr lang="en-GB" sz="900" b="1" noProof="1">
                <a:solidFill>
                  <a:schemeClr val="tx1"/>
                </a:solidFill>
                <a:latin typeface="+mn-lt"/>
                <a:cs typeface="Arial" panose="020B0604020202020204" pitchFamily="34" charset="0"/>
              </a:rPr>
              <a:t>Increase</a:t>
            </a:r>
            <a:r>
              <a:rPr lang="en-GB" sz="900" baseline="0" noProof="1">
                <a:solidFill>
                  <a:schemeClr val="tx1"/>
                </a:solidFill>
                <a:latin typeface="+mn-lt"/>
                <a:cs typeface="Arial" panose="020B0604020202020204" pitchFamily="34" charset="0"/>
              </a:rPr>
              <a:t> and </a:t>
            </a:r>
            <a:r>
              <a:rPr lang="en-GB" sz="900" b="1" baseline="0" noProof="1">
                <a:solidFill>
                  <a:schemeClr val="tx1"/>
                </a:solidFill>
                <a:latin typeface="+mn-lt"/>
                <a:cs typeface="Arial" panose="020B0604020202020204" pitchFamily="34" charset="0"/>
              </a:rPr>
              <a:t>Decrease </a:t>
            </a:r>
            <a:r>
              <a:rPr lang="en-GB" sz="900" baseline="0" noProof="1">
                <a:solidFill>
                  <a:schemeClr val="tx1"/>
                </a:solidFill>
                <a:latin typeface="+mn-lt"/>
                <a:cs typeface="Arial" panose="020B0604020202020204" pitchFamily="34" charset="0"/>
              </a:rPr>
              <a:t>list level can be used</a:t>
            </a:r>
            <a:br>
              <a:rPr lang="en-GB" altLang="da-DK" sz="900" b="0" noProof="1">
                <a:solidFill>
                  <a:schemeClr val="tx1"/>
                </a:solidFill>
                <a:latin typeface="+mn-lt"/>
                <a:cs typeface="Arial" panose="020B0604020202020204" pitchFamily="34" charset="0"/>
              </a:rPr>
            </a:br>
            <a:endParaRPr lang="en-GB" altLang="da-DK" sz="900" b="0" noProof="1">
              <a:solidFill>
                <a:schemeClr val="tx1"/>
              </a:solidFill>
              <a:latin typeface="+mn-lt"/>
              <a:cs typeface="Arial" panose="020B0604020202020204" pitchFamily="34" charset="0"/>
            </a:endParaRPr>
          </a:p>
          <a:p>
            <a:pPr eaLnBrk="1" hangingPunct="1">
              <a:lnSpc>
                <a:spcPct val="100000"/>
              </a:lnSpc>
              <a:spcBef>
                <a:spcPts val="0"/>
              </a:spcBef>
              <a:spcAft>
                <a:spcPts val="600"/>
              </a:spcAft>
              <a:defRPr/>
            </a:pPr>
            <a:r>
              <a:rPr lang="en-GB" altLang="da-DK" sz="900" b="1" noProof="1">
                <a:solidFill>
                  <a:schemeClr val="tx1"/>
                </a:solidFill>
                <a:latin typeface="+mn-lt"/>
                <a:cs typeface="Arial" panose="020B0604020202020204" pitchFamily="34" charset="0"/>
              </a:rPr>
              <a:t>HINT: </a:t>
            </a:r>
            <a:r>
              <a:rPr lang="en-GB" sz="900" b="1" noProof="1">
                <a:solidFill>
                  <a:schemeClr val="tx1"/>
                </a:solidFill>
                <a:latin typeface="+mn-lt"/>
                <a:cs typeface="Arial" panose="020B0604020202020204" pitchFamily="34" charset="0"/>
              </a:rPr>
              <a:t>Use bullet button</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0" noProof="1">
                <a:solidFill>
                  <a:schemeClr val="tx1"/>
                </a:solidFill>
                <a:latin typeface="+mn-lt"/>
                <a:cs typeface="Arial" panose="020B0604020202020204" pitchFamily="34" charset="0"/>
              </a:rPr>
              <a:t>Delete bullet for regular text.</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Click on the bullet button to reapply the correct bullet again</a:t>
            </a:r>
          </a:p>
          <a:p>
            <a:pPr marL="0" marR="0" lvl="0" indent="0" algn="l" defTabSz="914400" rtl="0" eaLnBrk="1" fontAlgn="auto" latinLnBrk="0" hangingPunct="1">
              <a:lnSpc>
                <a:spcPct val="100000"/>
              </a:lnSpc>
              <a:spcBef>
                <a:spcPts val="0"/>
              </a:spcBef>
              <a:spcAft>
                <a:spcPts val="600"/>
              </a:spcAft>
              <a:buClrTx/>
              <a:buSzTx/>
              <a:buFontTx/>
              <a:buNone/>
              <a:tabLst/>
              <a:defRPr/>
            </a:pPr>
            <a:br>
              <a:rPr lang="en-GB" altLang="da-DK" sz="900" b="0" noProof="1">
                <a:solidFill>
                  <a:schemeClr val="tx1"/>
                </a:solidFill>
                <a:latin typeface="+mn-lt"/>
                <a:cs typeface="Arial" panose="020B0604020202020204" pitchFamily="34" charset="0"/>
              </a:rPr>
            </a:br>
            <a:r>
              <a:rPr lang="en-GB" sz="1600">
                <a:latin typeface="+mn-lt"/>
                <a:cs typeface="Arial" panose="020B0604020202020204" pitchFamily="34" charset="0"/>
              </a:rPr>
              <a:t>SLIDES &amp; LAYOUTS</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0" noProof="1">
                <a:solidFill>
                  <a:schemeClr val="tx1"/>
                </a:solidFill>
                <a:latin typeface="+mn-lt"/>
                <a:cs typeface="Arial" panose="020B0604020202020204" pitchFamily="34" charset="0"/>
              </a:rPr>
              <a:t>Click on the menu </a:t>
            </a:r>
            <a:r>
              <a:rPr lang="en-GB" altLang="da-DK" sz="900" b="1" noProof="1">
                <a:solidFill>
                  <a:schemeClr val="tx1"/>
                </a:solidFill>
                <a:latin typeface="+mn-lt"/>
                <a:cs typeface="Arial" panose="020B0604020202020204" pitchFamily="34" charset="0"/>
              </a:rPr>
              <a:t>New Slide </a:t>
            </a:r>
            <a:r>
              <a:rPr lang="en-GB" altLang="da-DK" sz="900" b="0" noProof="1">
                <a:solidFill>
                  <a:schemeClr val="tx1"/>
                </a:solidFill>
                <a:latin typeface="+mn-lt"/>
                <a:cs typeface="Arial" panose="020B0604020202020204" pitchFamily="34" charset="0"/>
              </a:rPr>
              <a:t>in the </a:t>
            </a:r>
            <a:r>
              <a:rPr lang="en-GB" altLang="da-DK" sz="900" b="1" noProof="1">
                <a:solidFill>
                  <a:schemeClr val="tx1"/>
                </a:solidFill>
                <a:latin typeface="+mn-lt"/>
                <a:cs typeface="Arial" panose="020B0604020202020204" pitchFamily="34" charset="0"/>
              </a:rPr>
              <a:t>Home</a:t>
            </a:r>
            <a:r>
              <a:rPr lang="en-GB" altLang="da-DK" sz="900" b="0" noProof="1">
                <a:solidFill>
                  <a:schemeClr val="tx1"/>
                </a:solidFill>
                <a:latin typeface="+mn-lt"/>
                <a:cs typeface="Arial" panose="020B0604020202020204" pitchFamily="34" charset="0"/>
              </a:rPr>
              <a:t> tab to insert a new slide</a:t>
            </a:r>
            <a:br>
              <a:rPr lang="en-GB" altLang="da-DK" sz="900" b="0" noProof="1">
                <a:solidFill>
                  <a:schemeClr val="tx1"/>
                </a:solidFill>
                <a:latin typeface="+mn-lt"/>
                <a:cs typeface="Arial" panose="020B0604020202020204" pitchFamily="34" charset="0"/>
              </a:rPr>
            </a:br>
            <a:br>
              <a:rPr lang="en-GB" altLang="da-DK" sz="900" b="0" noProof="1">
                <a:solidFill>
                  <a:schemeClr val="tx1"/>
                </a:solidFill>
                <a:latin typeface="+mn-lt"/>
                <a:cs typeface="Arial" panose="020B0604020202020204" pitchFamily="34" charset="0"/>
              </a:rPr>
            </a:br>
            <a:r>
              <a:rPr lang="en-GB" altLang="da-DK" sz="900" b="1" noProof="1">
                <a:solidFill>
                  <a:schemeClr val="tx1"/>
                </a:solidFill>
                <a:latin typeface="+mn-lt"/>
                <a:cs typeface="Arial" panose="020B0604020202020204" pitchFamily="34" charset="0"/>
              </a:rPr>
              <a:t>Change layout</a:t>
            </a:r>
            <a:endParaRPr lang="en-GB" altLang="da-DK" sz="900" b="0" noProof="1">
              <a:solidFill>
                <a:schemeClr val="tx1"/>
              </a:solidFill>
              <a:latin typeface="+mn-lt"/>
              <a:cs typeface="Arial" panose="020B0604020202020204" pitchFamily="34" charset="0"/>
            </a:endParaRPr>
          </a:p>
          <a:p>
            <a:pPr marL="0" indent="0">
              <a:lnSpc>
                <a:spcPct val="100000"/>
              </a:lnSpc>
              <a:spcBef>
                <a:spcPts val="0"/>
              </a:spcBef>
              <a:spcAft>
                <a:spcPts val="600"/>
              </a:spcAft>
              <a:buFont typeface="+mj-lt"/>
              <a:buNone/>
            </a:pPr>
            <a:r>
              <a:rPr lang="en-GB" sz="900" noProof="1">
                <a:solidFill>
                  <a:srgbClr val="000000"/>
                </a:solidFill>
                <a:latin typeface="+mn-lt"/>
                <a:ea typeface="Arial" panose="020B0604020202020204" pitchFamily="34" charset="0"/>
              </a:rPr>
              <a:t>Click on the arrow next to </a:t>
            </a:r>
            <a:r>
              <a:rPr lang="en-GB" sz="900" b="1" noProof="1">
                <a:solidFill>
                  <a:srgbClr val="000000"/>
                </a:solidFill>
                <a:latin typeface="+mn-lt"/>
                <a:ea typeface="Arial" panose="020B0604020202020204" pitchFamily="34" charset="0"/>
              </a:rPr>
              <a:t>Layout </a:t>
            </a:r>
            <a:r>
              <a:rPr lang="en-GB" sz="900" noProof="1">
                <a:solidFill>
                  <a:srgbClr val="000000"/>
                </a:solidFill>
                <a:latin typeface="+mn-lt"/>
                <a:ea typeface="Arial" panose="020B0604020202020204" pitchFamily="34" charset="0"/>
              </a:rPr>
              <a:t>to view a dropdown menu of possible slide layouts</a:t>
            </a:r>
          </a:p>
          <a:p>
            <a:pPr fontAlgn="auto">
              <a:lnSpc>
                <a:spcPct val="100000"/>
              </a:lnSpc>
              <a:spcBef>
                <a:spcPts val="0"/>
              </a:spcBef>
              <a:spcAft>
                <a:spcPts val="600"/>
              </a:spcAft>
              <a:buFont typeface="+mj-lt"/>
              <a:buNone/>
              <a:defRPr/>
            </a:pPr>
            <a:r>
              <a:rPr lang="en-GB" sz="900" b="1" noProof="1">
                <a:solidFill>
                  <a:schemeClr val="tx1"/>
                </a:solidFill>
                <a:latin typeface="+mn-lt"/>
                <a:cs typeface="Arial" panose="020B0604020202020204" pitchFamily="34" charset="0"/>
              </a:rPr>
              <a:t>Reset slide</a:t>
            </a:r>
          </a:p>
          <a:p>
            <a:pPr marL="0" marR="0" indent="0" algn="l" defTabSz="914400" rtl="0" eaLnBrk="1" fontAlgn="auto" latinLnBrk="0" hangingPunct="1">
              <a:lnSpc>
                <a:spcPct val="100000"/>
              </a:lnSpc>
              <a:spcBef>
                <a:spcPts val="0"/>
              </a:spcBef>
              <a:spcAft>
                <a:spcPts val="600"/>
              </a:spcAft>
              <a:buClrTx/>
              <a:buSzTx/>
              <a:buFont typeface="+mj-lt"/>
              <a:buNone/>
              <a:tabLst/>
              <a:defRPr/>
            </a:pPr>
            <a:r>
              <a:rPr lang="en-GB" altLang="da-DK" sz="900" b="1" noProof="1">
                <a:solidFill>
                  <a:schemeClr val="tx1"/>
                </a:solidFill>
                <a:latin typeface="+mn-lt"/>
                <a:cs typeface="Arial" panose="020B0604020202020204" pitchFamily="34" charset="0"/>
              </a:rPr>
              <a:t>1. </a:t>
            </a:r>
            <a:r>
              <a:rPr lang="en-GB" altLang="da-DK" sz="900" noProof="1">
                <a:solidFill>
                  <a:schemeClr val="tx1"/>
                </a:solidFill>
                <a:latin typeface="+mn-lt"/>
                <a:cs typeface="Arial" panose="020B0604020202020204" pitchFamily="34" charset="0"/>
              </a:rPr>
              <a:t>Click the </a:t>
            </a:r>
            <a:r>
              <a:rPr lang="en-GB" altLang="da-DK" sz="900" b="1" noProof="1">
                <a:solidFill>
                  <a:schemeClr val="tx1"/>
                </a:solidFill>
                <a:latin typeface="+mn-lt"/>
                <a:cs typeface="Arial" panose="020B0604020202020204" pitchFamily="34" charset="0"/>
              </a:rPr>
              <a:t>Home</a:t>
            </a:r>
            <a:r>
              <a:rPr lang="en-GB" altLang="da-DK" sz="900" noProof="1">
                <a:solidFill>
                  <a:schemeClr val="tx1"/>
                </a:solidFill>
                <a:latin typeface="+mn-lt"/>
                <a:cs typeface="Arial" panose="020B0604020202020204" pitchFamily="34" charset="0"/>
              </a:rPr>
              <a:t> tab</a:t>
            </a:r>
          </a:p>
          <a:p>
            <a:pPr marL="0" marR="0" indent="0" algn="l" defTabSz="914400" rtl="0" eaLnBrk="1" fontAlgn="auto" latinLnBrk="0" hangingPunct="1">
              <a:lnSpc>
                <a:spcPct val="100000"/>
              </a:lnSpc>
              <a:spcBef>
                <a:spcPts val="0"/>
              </a:spcBef>
              <a:spcAft>
                <a:spcPts val="600"/>
              </a:spcAft>
              <a:buClrTx/>
              <a:buSzTx/>
              <a:buFont typeface="+mj-lt"/>
              <a:buNone/>
              <a:tabLst/>
              <a:defRPr/>
            </a:pPr>
            <a:r>
              <a:rPr lang="en-GB" altLang="da-DK" sz="900" b="1" noProof="1">
                <a:solidFill>
                  <a:schemeClr val="tx1"/>
                </a:solidFill>
                <a:latin typeface="+mn-lt"/>
                <a:cs typeface="Arial" panose="020B0604020202020204" pitchFamily="34" charset="0"/>
              </a:rPr>
              <a:t>2. </a:t>
            </a:r>
            <a:r>
              <a:rPr lang="en-GB" altLang="da-DK" sz="900" noProof="1">
                <a:solidFill>
                  <a:schemeClr val="tx1"/>
                </a:solidFill>
                <a:latin typeface="+mn-lt"/>
                <a:cs typeface="Arial" panose="020B0604020202020204" pitchFamily="34" charset="0"/>
              </a:rPr>
              <a:t>Click the </a:t>
            </a:r>
            <a:r>
              <a:rPr lang="en-GB" altLang="da-DK" sz="900" b="1" noProof="1">
                <a:solidFill>
                  <a:schemeClr val="tx1"/>
                </a:solidFill>
                <a:latin typeface="+mn-lt"/>
                <a:cs typeface="Arial" panose="020B0604020202020204" pitchFamily="34" charset="0"/>
              </a:rPr>
              <a:t>Reset</a:t>
            </a:r>
            <a:r>
              <a:rPr lang="en-GB" altLang="da-DK" sz="900" noProof="1">
                <a:solidFill>
                  <a:schemeClr val="tx1"/>
                </a:solidFill>
                <a:latin typeface="+mn-lt"/>
                <a:cs typeface="Arial" panose="020B0604020202020204" pitchFamily="34" charset="0"/>
              </a:rPr>
              <a:t> menu to reset position, size and formatting of the slide placeholders to their default settings</a:t>
            </a:r>
            <a:endParaRPr lang="en-GB" altLang="da-DK" sz="900" baseline="0" noProof="1">
              <a:solidFill>
                <a:schemeClr val="tx1"/>
              </a:solidFill>
              <a:latin typeface="+mn-lt"/>
              <a:cs typeface="Arial" panose="020B0604020202020204" pitchFamily="34" charset="0"/>
            </a:endParaRPr>
          </a:p>
          <a:p>
            <a:pPr marL="0" indent="0">
              <a:lnSpc>
                <a:spcPct val="100000"/>
              </a:lnSpc>
              <a:spcBef>
                <a:spcPts val="0"/>
              </a:spcBef>
              <a:spcAft>
                <a:spcPts val="600"/>
              </a:spcAft>
              <a:buFont typeface="+mj-lt"/>
              <a:buNone/>
            </a:pPr>
            <a:endParaRPr lang="en-GB" sz="900" noProof="1">
              <a:latin typeface="+mn-lt"/>
              <a:ea typeface="Arial" panose="020B0604020202020204" pitchFamily="34" charset="0"/>
            </a:endParaRPr>
          </a:p>
        </p:txBody>
      </p:sp>
      <p:sp>
        <p:nvSpPr>
          <p:cNvPr id="14" name="Text Box 3">
            <a:extLst>
              <a:ext uri="{FF2B5EF4-FFF2-40B4-BE49-F238E27FC236}">
                <a16:creationId xmlns:a16="http://schemas.microsoft.com/office/drawing/2014/main" id="{66B3FBB4-61DE-493B-8F38-CB78E008D9BE}"/>
              </a:ext>
            </a:extLst>
          </p:cNvPr>
          <p:cNvSpPr txBox="1">
            <a:spLocks noChangeArrowheads="1"/>
          </p:cNvSpPr>
          <p:nvPr userDrawn="1"/>
        </p:nvSpPr>
        <p:spPr bwMode="auto">
          <a:xfrm>
            <a:off x="4443892" y="1766570"/>
            <a:ext cx="2520000"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sz="1600">
                <a:latin typeface="+mn-lt"/>
                <a:cs typeface="Arial" panose="020B0604020202020204" pitchFamily="34" charset="0"/>
              </a:rPr>
              <a:t>PICTURES</a:t>
            </a:r>
            <a:endParaRPr lang="en-GB" sz="1600" b="1" noProof="1">
              <a:solidFill>
                <a:schemeClr val="tx1"/>
              </a:solidFill>
              <a:latin typeface="+mn-lt"/>
              <a:cs typeface="Arial" panose="020B0604020202020204" pitchFamily="34" charset="0"/>
            </a:endParaRPr>
          </a:p>
          <a:p>
            <a:pPr eaLnBrk="1" hangingPunct="1">
              <a:lnSpc>
                <a:spcPct val="100000"/>
              </a:lnSpc>
              <a:spcBef>
                <a:spcPts val="0"/>
              </a:spcBef>
              <a:spcAft>
                <a:spcPts val="600"/>
              </a:spcAft>
              <a:defRPr/>
            </a:pPr>
            <a:r>
              <a:rPr lang="en-GB" altLang="da-DK" sz="900" b="0" noProof="1">
                <a:solidFill>
                  <a:schemeClr val="tx1"/>
                </a:solidFill>
                <a:latin typeface="+mn-lt"/>
                <a:cs typeface="Arial" panose="020B0604020202020204" pitchFamily="34" charset="0"/>
              </a:rPr>
              <a:t>On slides with picture placeholder, click on the icon and choose </a:t>
            </a:r>
            <a:r>
              <a:rPr lang="en-GB" altLang="da-DK" sz="900" b="1" noProof="1">
                <a:solidFill>
                  <a:schemeClr val="tx1"/>
                </a:solidFill>
                <a:latin typeface="+mn-lt"/>
                <a:cs typeface="Arial" panose="020B0604020202020204" pitchFamily="34" charset="0"/>
              </a:rPr>
              <a:t>Insert </a:t>
            </a:r>
            <a:r>
              <a:rPr lang="en-GB" altLang="da-DK" sz="900" b="0" noProof="1">
                <a:solidFill>
                  <a:schemeClr val="tx1"/>
                </a:solidFill>
                <a:latin typeface="+mn-lt"/>
                <a:cs typeface="Arial" panose="020B0604020202020204" pitchFamily="34" charset="0"/>
              </a:rPr>
              <a:t>to browse for picture</a:t>
            </a:r>
            <a:endParaRPr lang="en-GB" altLang="da-DK" sz="900" b="1" noProof="1">
              <a:solidFill>
                <a:schemeClr val="tx1"/>
              </a:solidFill>
              <a:latin typeface="+mn-lt"/>
              <a:cs typeface="Arial" panose="020B0604020202020204" pitchFamily="34" charset="0"/>
            </a:endParaRPr>
          </a:p>
          <a:p>
            <a:pPr eaLnBrk="1" hangingPunct="1">
              <a:lnSpc>
                <a:spcPct val="100000"/>
              </a:lnSpc>
              <a:spcBef>
                <a:spcPts val="0"/>
              </a:spcBef>
              <a:spcAft>
                <a:spcPts val="600"/>
              </a:spcAft>
              <a:defRPr/>
            </a:pPr>
            <a:r>
              <a:rPr lang="en-GB" sz="900" b="1" noProof="1">
                <a:solidFill>
                  <a:schemeClr val="tx1"/>
                </a:solidFill>
                <a:latin typeface="+mn-lt"/>
                <a:cs typeface="Arial" panose="020B0604020202020204" pitchFamily="34" charset="0"/>
              </a:rPr>
              <a:t>Crop picture</a:t>
            </a:r>
          </a:p>
          <a:p>
            <a:pPr eaLnBrk="1" hangingPunct="1">
              <a:lnSpc>
                <a:spcPct val="100000"/>
              </a:lnSpc>
              <a:spcBef>
                <a:spcPts val="0"/>
              </a:spcBef>
              <a:spcAft>
                <a:spcPts val="600"/>
              </a:spcAft>
              <a:defRPr/>
            </a:pPr>
            <a:r>
              <a:rPr lang="en-GB" altLang="da-DK" sz="900" b="1" noProof="1">
                <a:solidFill>
                  <a:schemeClr val="tx1"/>
                </a:solidFill>
                <a:latin typeface="+mn-lt"/>
                <a:cs typeface="Arial" panose="020B0604020202020204" pitchFamily="34" charset="0"/>
              </a:rPr>
              <a:t>1. </a:t>
            </a:r>
            <a:r>
              <a:rPr lang="en-GB" altLang="da-DK" sz="900" b="0" noProof="1">
                <a:solidFill>
                  <a:schemeClr val="tx1"/>
                </a:solidFill>
                <a:latin typeface="+mn-lt"/>
                <a:cs typeface="Arial" panose="020B0604020202020204" pitchFamily="34" charset="0"/>
              </a:rPr>
              <a:t>Click </a:t>
            </a:r>
            <a:r>
              <a:rPr lang="en-GB" altLang="da-DK" sz="900" b="1" noProof="1">
                <a:solidFill>
                  <a:schemeClr val="tx1"/>
                </a:solidFill>
                <a:latin typeface="+mn-lt"/>
                <a:cs typeface="Arial" panose="020B0604020202020204" pitchFamily="34" charset="0"/>
              </a:rPr>
              <a:t>Crop</a:t>
            </a:r>
            <a:r>
              <a:rPr lang="en-GB" altLang="da-DK" sz="900" b="0" noProof="1">
                <a:solidFill>
                  <a:schemeClr val="tx1"/>
                </a:solidFill>
                <a:latin typeface="+mn-lt"/>
                <a:cs typeface="Arial" panose="020B0604020202020204" pitchFamily="34" charset="0"/>
              </a:rPr>
              <a:t> to change size or focus of the picture</a:t>
            </a:r>
          </a:p>
          <a:p>
            <a:pPr eaLnBrk="1" hangingPunct="1">
              <a:lnSpc>
                <a:spcPct val="100000"/>
              </a:lnSpc>
              <a:spcBef>
                <a:spcPts val="0"/>
              </a:spcBef>
              <a:spcAft>
                <a:spcPts val="600"/>
              </a:spcAft>
              <a:defRPr/>
            </a:pPr>
            <a:r>
              <a:rPr lang="en-GB" altLang="da-DK" sz="900" b="1" noProof="1">
                <a:solidFill>
                  <a:schemeClr val="tx1"/>
                </a:solidFill>
                <a:latin typeface="+mn-lt"/>
                <a:cs typeface="Arial" panose="020B0604020202020204" pitchFamily="34" charset="0"/>
              </a:rPr>
              <a:t>2. </a:t>
            </a:r>
            <a:r>
              <a:rPr lang="en-GB" altLang="da-DK" sz="900" b="0" noProof="1">
                <a:solidFill>
                  <a:schemeClr val="tx1"/>
                </a:solidFill>
                <a:latin typeface="+mn-lt"/>
                <a:cs typeface="Arial" panose="020B0604020202020204" pitchFamily="34" charset="0"/>
              </a:rPr>
              <a:t>If you want to scale the picture, hold </a:t>
            </a:r>
            <a:r>
              <a:rPr lang="en-GB" altLang="da-DK" sz="900" b="1" noProof="1">
                <a:solidFill>
                  <a:schemeClr val="tx1"/>
                </a:solidFill>
                <a:latin typeface="+mn-lt"/>
                <a:cs typeface="Arial" panose="020B0604020202020204" pitchFamily="34" charset="0"/>
              </a:rPr>
              <a:t>SHIFT</a:t>
            </a:r>
            <a:r>
              <a:rPr lang="en-GB" altLang="da-DK" sz="900" b="0" noProof="1">
                <a:solidFill>
                  <a:schemeClr val="tx1"/>
                </a:solidFill>
                <a:latin typeface="+mn-lt"/>
                <a:cs typeface="Arial" panose="020B0604020202020204" pitchFamily="34" charset="0"/>
              </a:rPr>
              <a:t>-key down while dragging the corners of the picture</a:t>
            </a:r>
            <a:br>
              <a:rPr lang="en-GB" altLang="da-DK" sz="900" b="0" noProof="1">
                <a:solidFill>
                  <a:schemeClr val="tx1"/>
                </a:solidFill>
                <a:latin typeface="+mn-lt"/>
                <a:cs typeface="Arial" panose="020B0604020202020204" pitchFamily="34" charset="0"/>
              </a:rPr>
            </a:br>
            <a:endParaRPr lang="en-GB" altLang="da-DK" sz="900" b="0" noProof="1">
              <a:solidFill>
                <a:schemeClr val="tx1"/>
              </a:solidFill>
              <a:latin typeface="+mn-lt"/>
              <a:cs typeface="Arial" panose="020B0604020202020204" pitchFamily="34" charset="0"/>
            </a:endParaRPr>
          </a:p>
          <a:p>
            <a:pPr eaLnBrk="1" hangingPunct="1">
              <a:lnSpc>
                <a:spcPct val="100000"/>
              </a:lnSpc>
              <a:spcBef>
                <a:spcPts val="0"/>
              </a:spcBef>
              <a:spcAft>
                <a:spcPts val="600"/>
              </a:spcAft>
              <a:defRPr/>
            </a:pPr>
            <a:r>
              <a:rPr lang="en-GB" altLang="da-DK" sz="900" b="1" noProof="1">
                <a:solidFill>
                  <a:schemeClr val="tx1"/>
                </a:solidFill>
                <a:latin typeface="+mn-lt"/>
                <a:cs typeface="Arial" panose="020B0604020202020204" pitchFamily="34" charset="0"/>
              </a:rPr>
              <a:t>HINT: </a:t>
            </a:r>
            <a:r>
              <a:rPr lang="en-GB" altLang="da-DK" sz="900" b="0" noProof="1">
                <a:solidFill>
                  <a:schemeClr val="tx1"/>
                </a:solidFill>
                <a:latin typeface="+mn-lt"/>
                <a:cs typeface="Arial" panose="020B0604020202020204" pitchFamily="34" charset="0"/>
              </a:rPr>
              <a:t>If you delete the picture and insert a new one, the picture may lie in front of the text or graphic.</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If this happens, select the picture, right-click and choose </a:t>
            </a:r>
            <a:r>
              <a:rPr lang="en-GB" altLang="da-DK" sz="900" b="1" noProof="1">
                <a:solidFill>
                  <a:schemeClr val="tx1"/>
                </a:solidFill>
                <a:latin typeface="+mn-lt"/>
                <a:cs typeface="Arial" panose="020B0604020202020204" pitchFamily="34" charset="0"/>
              </a:rPr>
              <a:t>Send to Back</a:t>
            </a:r>
          </a:p>
          <a:p>
            <a:pPr eaLnBrk="1" hangingPunct="1">
              <a:lnSpc>
                <a:spcPct val="100000"/>
              </a:lnSpc>
              <a:spcBef>
                <a:spcPts val="0"/>
              </a:spcBef>
              <a:spcAft>
                <a:spcPts val="600"/>
              </a:spcAft>
              <a:defRPr/>
            </a:pPr>
            <a:endParaRPr lang="en-GB" altLang="da-DK" sz="900" b="1" noProof="1">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GB" sz="1600" cap="all" baseline="0">
                <a:solidFill>
                  <a:schemeClr val="tx1"/>
                </a:solidFill>
                <a:latin typeface="+mn-lt"/>
                <a:cs typeface="Arial" panose="020B0604020202020204" pitchFamily="34" charset="0"/>
              </a:rPr>
              <a:t>Color</a:t>
            </a:r>
            <a:br>
              <a:rPr lang="en-GB" sz="1198">
                <a:solidFill>
                  <a:schemeClr val="tx1"/>
                </a:solidFill>
                <a:latin typeface="+mn-lt"/>
                <a:cs typeface="Arial" panose="020B0604020202020204" pitchFamily="34" charset="0"/>
              </a:rPr>
            </a:br>
            <a:r>
              <a:rPr lang="en-GB" sz="900" b="0" i="0">
                <a:solidFill>
                  <a:srgbClr val="3C4043"/>
                </a:solidFill>
                <a:effectLst/>
                <a:latin typeface="+mn-lt"/>
              </a:rPr>
              <a:t>Use only the top colors </a:t>
            </a:r>
            <a:br>
              <a:rPr lang="en-GB" sz="900" b="0" i="0">
                <a:solidFill>
                  <a:srgbClr val="3C4043"/>
                </a:solidFill>
                <a:effectLst/>
                <a:latin typeface="+mn-lt"/>
              </a:rPr>
            </a:br>
            <a:r>
              <a:rPr lang="en-GB" sz="900" b="0" i="0">
                <a:solidFill>
                  <a:srgbClr val="3C4043"/>
                </a:solidFill>
                <a:effectLst/>
                <a:latin typeface="+mn-lt"/>
              </a:rPr>
              <a:t>in the </a:t>
            </a:r>
            <a:r>
              <a:rPr lang="en-GB" sz="900" b="1" i="0">
                <a:solidFill>
                  <a:srgbClr val="3C4043"/>
                </a:solidFill>
                <a:effectLst/>
                <a:latin typeface="+mn-lt"/>
              </a:rPr>
              <a:t>Theme Colors</a:t>
            </a:r>
            <a:endParaRPr lang="en-GB" altLang="da-DK" sz="900" b="1" noProof="1">
              <a:solidFill>
                <a:schemeClr val="tx1"/>
              </a:solidFill>
              <a:latin typeface="+mn-lt"/>
              <a:cs typeface="Arial" panose="020B0604020202020204" pitchFamily="34" charset="0"/>
            </a:endParaRPr>
          </a:p>
        </p:txBody>
      </p:sp>
      <p:sp>
        <p:nvSpPr>
          <p:cNvPr id="15" name="Text Box 4">
            <a:extLst>
              <a:ext uri="{FF2B5EF4-FFF2-40B4-BE49-F238E27FC236}">
                <a16:creationId xmlns:a16="http://schemas.microsoft.com/office/drawing/2014/main" id="{17EA80A0-F605-4897-AE2A-18933CAB6DBB}"/>
              </a:ext>
            </a:extLst>
          </p:cNvPr>
          <p:cNvSpPr txBox="1">
            <a:spLocks noChangeArrowheads="1"/>
          </p:cNvSpPr>
          <p:nvPr userDrawn="1"/>
        </p:nvSpPr>
        <p:spPr bwMode="auto">
          <a:xfrm>
            <a:off x="8416611" y="1766570"/>
            <a:ext cx="2520000" cy="4416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08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sz="1600">
                <a:latin typeface="+mn-lt"/>
                <a:cs typeface="Arial" panose="020B0604020202020204" pitchFamily="34" charset="0"/>
              </a:rPr>
              <a:t>HEADER &amp; FOOTER</a:t>
            </a:r>
            <a:endParaRPr lang="en-GB" altLang="da-DK" sz="1600" b="0" noProof="1">
              <a:solidFill>
                <a:schemeClr val="tx1"/>
              </a:solidFill>
              <a:latin typeface="+mn-lt"/>
              <a:cs typeface="Arial" panose="020B0604020202020204" pitchFamily="34" charset="0"/>
            </a:endParaRPr>
          </a:p>
          <a:p>
            <a:pPr eaLnBrk="1" hangingPunct="1">
              <a:lnSpc>
                <a:spcPct val="100000"/>
              </a:lnSpc>
              <a:spcBef>
                <a:spcPts val="0"/>
              </a:spcBef>
              <a:spcAft>
                <a:spcPts val="600"/>
              </a:spcAft>
              <a:defRPr/>
            </a:pPr>
            <a:r>
              <a:rPr lang="en-GB" altLang="da-DK" sz="900" b="0" noProof="1">
                <a:solidFill>
                  <a:schemeClr val="tx1"/>
                </a:solidFill>
                <a:latin typeface="+mn-lt"/>
                <a:cs typeface="Arial" panose="020B0604020202020204" pitchFamily="34" charset="0"/>
              </a:rPr>
              <a:t>Do this at the very end to apply the changes on all slides</a:t>
            </a:r>
          </a:p>
          <a:p>
            <a:pPr eaLnBrk="1" hangingPunct="1">
              <a:lnSpc>
                <a:spcPct val="100000"/>
              </a:lnSpc>
              <a:spcBef>
                <a:spcPts val="0"/>
              </a:spcBef>
              <a:spcAft>
                <a:spcPts val="600"/>
              </a:spcAft>
              <a:defRPr/>
            </a:pPr>
            <a:r>
              <a:rPr lang="en-GB" altLang="da-DK" sz="900" b="0" noProof="1">
                <a:solidFill>
                  <a:schemeClr val="tx1"/>
                </a:solidFill>
                <a:latin typeface="+mn-lt"/>
                <a:cs typeface="Arial" panose="020B0604020202020204" pitchFamily="34" charset="0"/>
              </a:rPr>
              <a:t>Click on </a:t>
            </a:r>
            <a:r>
              <a:rPr lang="en-GB" altLang="da-DK" sz="900" b="1" noProof="1">
                <a:solidFill>
                  <a:schemeClr val="tx1"/>
                </a:solidFill>
                <a:latin typeface="+mn-lt"/>
                <a:cs typeface="Arial" panose="020B0604020202020204" pitchFamily="34" charset="0"/>
              </a:rPr>
              <a:t>Header and Footer </a:t>
            </a:r>
            <a:r>
              <a:rPr lang="en-GB" altLang="da-DK" sz="900" b="0" noProof="1">
                <a:solidFill>
                  <a:schemeClr val="tx1"/>
                </a:solidFill>
                <a:latin typeface="+mn-lt"/>
                <a:cs typeface="Arial" panose="020B0604020202020204" pitchFamily="34" charset="0"/>
              </a:rPr>
              <a:t>in the </a:t>
            </a:r>
            <a:r>
              <a:rPr lang="en-GB" altLang="da-DK" sz="900" b="1" noProof="1">
                <a:solidFill>
                  <a:schemeClr val="tx1"/>
                </a:solidFill>
                <a:latin typeface="+mn-lt"/>
                <a:cs typeface="Arial" panose="020B0604020202020204" pitchFamily="34" charset="0"/>
              </a:rPr>
              <a:t>Insert</a:t>
            </a:r>
            <a:r>
              <a:rPr lang="en-GB" altLang="da-DK" sz="900" b="0" noProof="1">
                <a:solidFill>
                  <a:schemeClr val="tx1"/>
                </a:solidFill>
                <a:latin typeface="+mn-lt"/>
                <a:cs typeface="Arial" panose="020B0604020202020204" pitchFamily="34" charset="0"/>
              </a:rPr>
              <a:t> tab (write the desired text)</a:t>
            </a:r>
          </a:p>
          <a:p>
            <a:pPr eaLnBrk="1" hangingPunct="1">
              <a:lnSpc>
                <a:spcPct val="100000"/>
              </a:lnSpc>
              <a:spcBef>
                <a:spcPts val="0"/>
              </a:spcBef>
              <a:spcAft>
                <a:spcPts val="600"/>
              </a:spcAft>
              <a:defRPr/>
            </a:pPr>
            <a:r>
              <a:rPr lang="en-GB" altLang="da-DK" sz="900" b="0" noProof="1">
                <a:solidFill>
                  <a:schemeClr val="tx1"/>
                </a:solidFill>
                <a:latin typeface="+mn-lt"/>
                <a:cs typeface="Arial" panose="020B0604020202020204" pitchFamily="34" charset="0"/>
              </a:rPr>
              <a:t>Click </a:t>
            </a:r>
            <a:r>
              <a:rPr lang="en-GB" altLang="da-DK" sz="900" b="1" noProof="1">
                <a:solidFill>
                  <a:schemeClr val="tx1"/>
                </a:solidFill>
                <a:latin typeface="+mn-lt"/>
                <a:cs typeface="Arial" panose="020B0604020202020204" pitchFamily="34" charset="0"/>
              </a:rPr>
              <a:t>Apply to All </a:t>
            </a:r>
            <a:r>
              <a:rPr lang="en-GB" altLang="da-DK" sz="900" b="0" noProof="1">
                <a:solidFill>
                  <a:schemeClr val="tx1"/>
                </a:solidFill>
                <a:latin typeface="+mn-lt"/>
                <a:cs typeface="Arial" panose="020B0604020202020204" pitchFamily="34" charset="0"/>
              </a:rPr>
              <a:t>or </a:t>
            </a:r>
            <a:r>
              <a:rPr lang="en-GB" altLang="da-DK" sz="900" b="1" noProof="1">
                <a:solidFill>
                  <a:schemeClr val="tx1"/>
                </a:solidFill>
                <a:latin typeface="+mn-lt"/>
                <a:cs typeface="Arial" panose="020B0604020202020204" pitchFamily="34" charset="0"/>
              </a:rPr>
              <a:t>Apply</a:t>
            </a:r>
            <a:r>
              <a:rPr lang="en-GB" altLang="da-DK" sz="900" b="0" noProof="1">
                <a:solidFill>
                  <a:schemeClr val="tx1"/>
                </a:solidFill>
                <a:latin typeface="+mn-lt"/>
                <a:cs typeface="Arial" panose="020B0604020202020204" pitchFamily="34" charset="0"/>
              </a:rPr>
              <a:t> to selected slide</a:t>
            </a:r>
            <a:br>
              <a:rPr lang="en-GB" altLang="da-DK" sz="900" b="0" noProof="1">
                <a:solidFill>
                  <a:schemeClr val="tx1"/>
                </a:solidFill>
                <a:latin typeface="+mn-lt"/>
                <a:cs typeface="Arial" panose="020B0604020202020204" pitchFamily="34" charset="0"/>
              </a:rPr>
            </a:br>
            <a:endParaRPr lang="en-GB" altLang="da-DK" sz="900" b="0" noProof="1">
              <a:solidFill>
                <a:schemeClr val="tx1"/>
              </a:solidFill>
              <a:latin typeface="+mn-lt"/>
              <a:cs typeface="Arial" panose="020B0604020202020204" pitchFamily="34" charset="0"/>
            </a:endParaRPr>
          </a:p>
          <a:p>
            <a:pPr eaLnBrk="1" hangingPunct="1">
              <a:lnSpc>
                <a:spcPct val="100000"/>
              </a:lnSpc>
              <a:spcBef>
                <a:spcPts val="0"/>
              </a:spcBef>
              <a:spcAft>
                <a:spcPts val="600"/>
              </a:spcAft>
              <a:defRPr/>
            </a:pPr>
            <a:r>
              <a:rPr lang="en-GB" sz="1600">
                <a:latin typeface="+mn-lt"/>
                <a:cs typeface="Arial" panose="020B0604020202020204" pitchFamily="34" charset="0"/>
              </a:rPr>
              <a:t>GUIDES</a:t>
            </a:r>
          </a:p>
          <a:p>
            <a:pPr eaLnBrk="1" hangingPunct="1">
              <a:lnSpc>
                <a:spcPct val="100000"/>
              </a:lnSpc>
              <a:spcBef>
                <a:spcPts val="0"/>
              </a:spcBef>
              <a:spcAft>
                <a:spcPts val="600"/>
              </a:spcAft>
              <a:defRPr/>
            </a:pPr>
            <a:r>
              <a:rPr lang="en-GB" altLang="da-DK" sz="900" b="0" noProof="1">
                <a:solidFill>
                  <a:schemeClr val="tx1"/>
                </a:solidFill>
                <a:latin typeface="+mn-lt"/>
                <a:cs typeface="Arial" panose="020B0604020202020204" pitchFamily="34" charset="0"/>
              </a:rPr>
              <a:t>Click the </a:t>
            </a:r>
            <a:r>
              <a:rPr lang="en-GB" altLang="da-DK" sz="900" b="1" noProof="1">
                <a:solidFill>
                  <a:schemeClr val="tx1"/>
                </a:solidFill>
                <a:latin typeface="+mn-lt"/>
                <a:cs typeface="Arial" panose="020B0604020202020204" pitchFamily="34" charset="0"/>
              </a:rPr>
              <a:t>View</a:t>
            </a:r>
            <a:r>
              <a:rPr lang="en-GB" altLang="da-DK" sz="900" b="0" noProof="1">
                <a:solidFill>
                  <a:schemeClr val="tx1"/>
                </a:solidFill>
                <a:latin typeface="+mn-lt"/>
                <a:cs typeface="Arial" panose="020B0604020202020204" pitchFamily="34" charset="0"/>
              </a:rPr>
              <a:t> tab and set tick mark next to </a:t>
            </a:r>
            <a:r>
              <a:rPr lang="en-GB" altLang="da-DK" sz="900" b="1" noProof="1">
                <a:solidFill>
                  <a:schemeClr val="tx1"/>
                </a:solidFill>
                <a:latin typeface="+mn-lt"/>
                <a:cs typeface="Arial" panose="020B0604020202020204" pitchFamily="34" charset="0"/>
              </a:rPr>
              <a:t>Guides</a:t>
            </a:r>
            <a:endParaRPr lang="en-GB" altLang="da-DK" sz="900" b="0" noProof="1">
              <a:solidFill>
                <a:schemeClr val="tx1"/>
              </a:solidFill>
              <a:latin typeface="+mn-lt"/>
              <a:cs typeface="Arial" panose="020B0604020202020204" pitchFamily="34" charset="0"/>
            </a:endParaRPr>
          </a:p>
          <a:p>
            <a:pPr eaLnBrk="1" hangingPunct="1">
              <a:lnSpc>
                <a:spcPct val="100000"/>
              </a:lnSpc>
              <a:spcBef>
                <a:spcPts val="0"/>
              </a:spcBef>
              <a:spcAft>
                <a:spcPts val="600"/>
              </a:spcAft>
              <a:defRPr/>
            </a:pPr>
            <a:r>
              <a:rPr lang="en-GB" altLang="da-DK" sz="900" b="1" noProof="1">
                <a:solidFill>
                  <a:schemeClr val="tx1"/>
                </a:solidFill>
                <a:latin typeface="+mn-lt"/>
                <a:cs typeface="Arial" panose="020B0604020202020204" pitchFamily="34" charset="0"/>
              </a:rPr>
              <a:t>HINT: Alt + F9 </a:t>
            </a:r>
            <a:r>
              <a:rPr lang="en-GB" altLang="da-DK" sz="900" b="0" noProof="1">
                <a:solidFill>
                  <a:schemeClr val="tx1"/>
                </a:solidFill>
                <a:latin typeface="+mn-lt"/>
                <a:cs typeface="Arial" panose="020B0604020202020204" pitchFamily="34" charset="0"/>
              </a:rPr>
              <a:t>for quick view of guides</a:t>
            </a:r>
            <a:br>
              <a:rPr lang="en-GB" altLang="da-DK" sz="900" b="0" noProof="1">
                <a:solidFill>
                  <a:schemeClr val="tx1"/>
                </a:solidFill>
                <a:latin typeface="+mn-lt"/>
                <a:cs typeface="Arial" panose="020B0604020202020204" pitchFamily="34" charset="0"/>
              </a:rPr>
            </a:br>
            <a:r>
              <a:rPr lang="en-GB" altLang="da-DK" sz="900" b="1" noProof="1">
                <a:solidFill>
                  <a:schemeClr val="tx1"/>
                </a:solidFill>
                <a:latin typeface="+mn-lt"/>
                <a:cs typeface="Arial" panose="020B0604020202020204" pitchFamily="34" charset="0"/>
              </a:rPr>
              <a:t>Mac: </a:t>
            </a:r>
            <a:r>
              <a:rPr lang="en-GB" sz="900" b="0" i="0">
                <a:solidFill>
                  <a:srgbClr val="333333"/>
                </a:solidFill>
                <a:effectLst/>
                <a:latin typeface="+mn-lt"/>
              </a:rPr>
              <a:t>⌘ </a:t>
            </a:r>
            <a:r>
              <a:rPr lang="en-GB" altLang="da-DK" sz="900" b="0" noProof="1">
                <a:solidFill>
                  <a:schemeClr val="tx1"/>
                </a:solidFill>
                <a:latin typeface="+mn-lt"/>
                <a:cs typeface="Arial" panose="020B0604020202020204" pitchFamily="34" charset="0"/>
              </a:rPr>
              <a:t>+ option + ctrl + G</a:t>
            </a:r>
            <a:br>
              <a:rPr lang="en-GB" altLang="da-DK" sz="900" b="0" noProof="1">
                <a:solidFill>
                  <a:schemeClr val="tx1"/>
                </a:solidFill>
                <a:latin typeface="+mn-lt"/>
                <a:cs typeface="Arial" panose="020B0604020202020204" pitchFamily="34" charset="0"/>
              </a:rPr>
            </a:br>
            <a:endParaRPr lang="en-GB" altLang="da-DK" sz="900" b="0" noProof="1">
              <a:solidFill>
                <a:schemeClr val="tx1"/>
              </a:solidFill>
              <a:latin typeface="+mn-lt"/>
              <a:cs typeface="Arial" panose="020B0604020202020204" pitchFamily="34" charset="0"/>
            </a:endParaRPr>
          </a:p>
          <a:p>
            <a:pPr eaLnBrk="1" hangingPunct="1">
              <a:lnSpc>
                <a:spcPct val="100000"/>
              </a:lnSpc>
              <a:spcBef>
                <a:spcPts val="0"/>
              </a:spcBef>
              <a:spcAft>
                <a:spcPts val="600"/>
              </a:spcAft>
              <a:defRPr/>
            </a:pPr>
            <a:r>
              <a:rPr lang="en-GB" altLang="da-DK" sz="1600" b="0" noProof="1">
                <a:solidFill>
                  <a:schemeClr val="tx1"/>
                </a:solidFill>
                <a:latin typeface="+mn-lt"/>
                <a:cs typeface="Arial" panose="020B0604020202020204" pitchFamily="34" charset="0"/>
              </a:rPr>
              <a:t>COPY/PASTE CONTENT</a:t>
            </a:r>
          </a:p>
          <a:p>
            <a:pPr eaLnBrk="1" hangingPunct="1">
              <a:lnSpc>
                <a:spcPct val="100000"/>
              </a:lnSpc>
              <a:spcBef>
                <a:spcPts val="0"/>
              </a:spcBef>
              <a:spcAft>
                <a:spcPts val="600"/>
              </a:spcAft>
              <a:defRPr/>
            </a:pPr>
            <a:r>
              <a:rPr lang="en-GB" altLang="da-DK" sz="900" b="0" noProof="1">
                <a:solidFill>
                  <a:schemeClr val="tx1"/>
                </a:solidFill>
                <a:latin typeface="+mn-lt"/>
                <a:cs typeface="Arial" panose="020B0604020202020204" pitchFamily="34" charset="0"/>
              </a:rPr>
              <a:t>When copying old content to your new presentation, 2 options are available:</a:t>
            </a:r>
          </a:p>
          <a:p>
            <a:pPr eaLnBrk="1" hangingPunct="1">
              <a:lnSpc>
                <a:spcPct val="100000"/>
              </a:lnSpc>
              <a:spcBef>
                <a:spcPts val="0"/>
              </a:spcBef>
              <a:spcAft>
                <a:spcPts val="600"/>
              </a:spcAft>
              <a:defRPr/>
            </a:pPr>
            <a:r>
              <a:rPr lang="en-GB" altLang="da-DK" sz="900" b="1" noProof="1">
                <a:solidFill>
                  <a:schemeClr val="tx1"/>
                </a:solidFill>
                <a:latin typeface="+mn-lt"/>
                <a:cs typeface="Arial" panose="020B0604020202020204" pitchFamily="34" charset="0"/>
              </a:rPr>
              <a:t>1. Best practice: </a:t>
            </a:r>
            <a:r>
              <a:rPr lang="en-GB" altLang="da-DK" sz="900" b="0" noProof="1">
                <a:solidFill>
                  <a:schemeClr val="tx1"/>
                </a:solidFill>
                <a:latin typeface="+mn-lt"/>
                <a:cs typeface="Arial" panose="020B0604020202020204" pitchFamily="34" charset="0"/>
              </a:rPr>
              <a:t>Create a slide in your new presentation and copy </a:t>
            </a:r>
            <a:r>
              <a:rPr lang="en-GB" altLang="da-DK" sz="900" b="0" i="0" u="sng" noProof="1">
                <a:solidFill>
                  <a:schemeClr val="tx1"/>
                </a:solidFill>
                <a:latin typeface="+mn-lt"/>
                <a:cs typeface="Arial" panose="020B0604020202020204" pitchFamily="34" charset="0"/>
              </a:rPr>
              <a:t>one</a:t>
            </a:r>
            <a:r>
              <a:rPr lang="en-GB" altLang="da-DK" sz="900" b="0" i="0" u="none" noProof="1">
                <a:solidFill>
                  <a:schemeClr val="tx1"/>
                </a:solidFill>
                <a:latin typeface="+mn-lt"/>
                <a:cs typeface="Arial" panose="020B0604020202020204" pitchFamily="34" charset="0"/>
              </a:rPr>
              <a:t> piece of content at a time (e.g. copy all text from </a:t>
            </a:r>
            <a:r>
              <a:rPr lang="en-GB" altLang="da-DK" sz="900" b="0" i="0" u="sng" noProof="1">
                <a:solidFill>
                  <a:schemeClr val="tx1"/>
                </a:solidFill>
                <a:latin typeface="+mn-lt"/>
                <a:cs typeface="Arial" panose="020B0604020202020204" pitchFamily="34" charset="0"/>
              </a:rPr>
              <a:t>one</a:t>
            </a:r>
            <a:r>
              <a:rPr lang="en-GB" altLang="da-DK" sz="900" b="0" i="0" u="none" noProof="1">
                <a:solidFill>
                  <a:schemeClr val="tx1"/>
                </a:solidFill>
                <a:latin typeface="+mn-lt"/>
                <a:cs typeface="Arial" panose="020B0604020202020204" pitchFamily="34" charset="0"/>
              </a:rPr>
              <a:t> textbox)</a:t>
            </a:r>
            <a:endParaRPr lang="en-GB" altLang="da-DK" sz="900" b="1" i="0" u="sng" noProof="1">
              <a:solidFill>
                <a:schemeClr val="tx1"/>
              </a:solidFill>
              <a:latin typeface="+mn-lt"/>
              <a:cs typeface="Arial" panose="020B0604020202020204" pitchFamily="34" charset="0"/>
            </a:endParaRPr>
          </a:p>
          <a:p>
            <a:pPr eaLnBrk="1" hangingPunct="1">
              <a:lnSpc>
                <a:spcPct val="100000"/>
              </a:lnSpc>
              <a:spcBef>
                <a:spcPts val="0"/>
              </a:spcBef>
              <a:spcAft>
                <a:spcPts val="600"/>
              </a:spcAft>
              <a:defRPr/>
            </a:pPr>
            <a:r>
              <a:rPr lang="en-GB" altLang="da-DK" sz="900" b="1" noProof="1">
                <a:solidFill>
                  <a:schemeClr val="tx1"/>
                </a:solidFill>
                <a:latin typeface="+mn-lt"/>
                <a:cs typeface="Arial" panose="020B0604020202020204" pitchFamily="34" charset="0"/>
              </a:rPr>
              <a:t>2. </a:t>
            </a:r>
            <a:r>
              <a:rPr lang="en-GB" altLang="da-DK" sz="900" b="0" noProof="1">
                <a:solidFill>
                  <a:schemeClr val="tx1"/>
                </a:solidFill>
                <a:latin typeface="+mn-lt"/>
                <a:cs typeface="Arial" panose="020B0604020202020204" pitchFamily="34" charset="0"/>
              </a:rPr>
              <a:t>Or copy an entire slide into your new presentation and then choose a fitting layout. When presentation is done, open an empty presentation (press Ctrl+N). Copy all slides from presentation, paste them into empty one. This will ensure that there are no extra layouts</a:t>
            </a:r>
            <a:endParaRPr lang="en-GB" altLang="da-DK" sz="900" b="1" noProof="1">
              <a:solidFill>
                <a:schemeClr val="tx1"/>
              </a:solidFill>
              <a:latin typeface="+mn-lt"/>
              <a:cs typeface="Arial" panose="020B0604020202020204" pitchFamily="34" charset="0"/>
            </a:endParaRPr>
          </a:p>
        </p:txBody>
      </p:sp>
      <p:pic>
        <p:nvPicPr>
          <p:cNvPr id="16" name="Picture 15">
            <a:extLst>
              <a:ext uri="{FF2B5EF4-FFF2-40B4-BE49-F238E27FC236}">
                <a16:creationId xmlns:a16="http://schemas.microsoft.com/office/drawing/2014/main" id="{10501896-43DD-469D-A55E-AA24E780130A}"/>
              </a:ext>
            </a:extLst>
          </p:cNvPr>
          <p:cNvPicPr>
            <a:picLocks noChangeAspect="1"/>
          </p:cNvPicPr>
          <p:nvPr userDrawn="1"/>
        </p:nvPicPr>
        <p:blipFill>
          <a:blip r:embed="rId2"/>
          <a:stretch>
            <a:fillRect/>
          </a:stretch>
        </p:blipFill>
        <p:spPr>
          <a:xfrm>
            <a:off x="2991172" y="3586663"/>
            <a:ext cx="257143" cy="285714"/>
          </a:xfrm>
          <a:prstGeom prst="rect">
            <a:avLst/>
          </a:prstGeom>
        </p:spPr>
      </p:pic>
      <p:pic>
        <p:nvPicPr>
          <p:cNvPr id="19" name="Picture 18">
            <a:extLst>
              <a:ext uri="{FF2B5EF4-FFF2-40B4-BE49-F238E27FC236}">
                <a16:creationId xmlns:a16="http://schemas.microsoft.com/office/drawing/2014/main" id="{0722642E-922E-4D3E-9481-C027E3A93CD0}"/>
              </a:ext>
            </a:extLst>
          </p:cNvPr>
          <p:cNvPicPr>
            <a:picLocks noChangeAspect="1"/>
          </p:cNvPicPr>
          <p:nvPr userDrawn="1"/>
        </p:nvPicPr>
        <p:blipFill>
          <a:blip r:embed="rId3"/>
          <a:stretch>
            <a:fillRect/>
          </a:stretch>
        </p:blipFill>
        <p:spPr>
          <a:xfrm>
            <a:off x="2991172" y="5125390"/>
            <a:ext cx="475428" cy="176762"/>
          </a:xfrm>
          <a:prstGeom prst="rect">
            <a:avLst/>
          </a:prstGeom>
        </p:spPr>
      </p:pic>
      <p:pic>
        <p:nvPicPr>
          <p:cNvPr id="22" name="Picture 21">
            <a:extLst>
              <a:ext uri="{FF2B5EF4-FFF2-40B4-BE49-F238E27FC236}">
                <a16:creationId xmlns:a16="http://schemas.microsoft.com/office/drawing/2014/main" id="{F37E3D92-3923-49A5-9D66-A01D052984C0}"/>
              </a:ext>
            </a:extLst>
          </p:cNvPr>
          <p:cNvPicPr>
            <a:picLocks noChangeAspect="1"/>
          </p:cNvPicPr>
          <p:nvPr userDrawn="1"/>
        </p:nvPicPr>
        <p:blipFill rotWithShape="1">
          <a:blip r:embed="rId4"/>
          <a:srcRect l="3901" t="45142" r="62601" b="9046"/>
          <a:stretch/>
        </p:blipFill>
        <p:spPr>
          <a:xfrm>
            <a:off x="6963892" y="2057739"/>
            <a:ext cx="341204" cy="321707"/>
          </a:xfrm>
          <a:prstGeom prst="rect">
            <a:avLst/>
          </a:prstGeom>
        </p:spPr>
      </p:pic>
      <p:pic>
        <p:nvPicPr>
          <p:cNvPr id="24" name="Picture 16">
            <a:extLst>
              <a:ext uri="{FF2B5EF4-FFF2-40B4-BE49-F238E27FC236}">
                <a16:creationId xmlns:a16="http://schemas.microsoft.com/office/drawing/2014/main" id="{EE4BD888-DAA9-4A3B-ADD9-0ACB9540A63B}"/>
              </a:ext>
            </a:extLst>
          </p:cNvPr>
          <p:cNvPicPr>
            <a:picLocks noChangeAspect="1"/>
          </p:cNvPicPr>
          <p:nvPr userDrawn="1"/>
        </p:nvPicPr>
        <p:blipFill>
          <a:blip r:embed="rId5"/>
          <a:stretch>
            <a:fillRect/>
          </a:stretch>
        </p:blipFill>
        <p:spPr>
          <a:xfrm>
            <a:off x="2991172" y="4334164"/>
            <a:ext cx="328881" cy="505501"/>
          </a:xfrm>
          <a:prstGeom prst="rect">
            <a:avLst/>
          </a:prstGeom>
        </p:spPr>
      </p:pic>
      <p:pic>
        <p:nvPicPr>
          <p:cNvPr id="26" name="Picture 20">
            <a:extLst>
              <a:ext uri="{FF2B5EF4-FFF2-40B4-BE49-F238E27FC236}">
                <a16:creationId xmlns:a16="http://schemas.microsoft.com/office/drawing/2014/main" id="{ADF46DFB-ABDB-43BA-AD93-FDEE2D7642D0}"/>
              </a:ext>
            </a:extLst>
          </p:cNvPr>
          <p:cNvPicPr>
            <a:picLocks noChangeAspect="1"/>
          </p:cNvPicPr>
          <p:nvPr userDrawn="1"/>
        </p:nvPicPr>
        <p:blipFill>
          <a:blip r:embed="rId6"/>
          <a:stretch>
            <a:fillRect/>
          </a:stretch>
        </p:blipFill>
        <p:spPr>
          <a:xfrm>
            <a:off x="2966512" y="5831374"/>
            <a:ext cx="538465" cy="172841"/>
          </a:xfrm>
          <a:prstGeom prst="rect">
            <a:avLst/>
          </a:prstGeom>
        </p:spPr>
      </p:pic>
      <p:pic>
        <p:nvPicPr>
          <p:cNvPr id="27" name="Picture 19">
            <a:extLst>
              <a:ext uri="{FF2B5EF4-FFF2-40B4-BE49-F238E27FC236}">
                <a16:creationId xmlns:a16="http://schemas.microsoft.com/office/drawing/2014/main" id="{CF6F40E1-EF2A-4675-A88E-429AD3ADD347}"/>
              </a:ext>
            </a:extLst>
          </p:cNvPr>
          <p:cNvPicPr>
            <a:picLocks noChangeAspect="1"/>
          </p:cNvPicPr>
          <p:nvPr userDrawn="1"/>
        </p:nvPicPr>
        <p:blipFill>
          <a:blip r:embed="rId7"/>
          <a:stretch>
            <a:fillRect/>
          </a:stretch>
        </p:blipFill>
        <p:spPr>
          <a:xfrm>
            <a:off x="7040036" y="2648247"/>
            <a:ext cx="313788" cy="543900"/>
          </a:xfrm>
          <a:prstGeom prst="rect">
            <a:avLst/>
          </a:prstGeom>
        </p:spPr>
      </p:pic>
      <p:pic>
        <p:nvPicPr>
          <p:cNvPr id="18" name="Picture 12">
            <a:extLst>
              <a:ext uri="{FF2B5EF4-FFF2-40B4-BE49-F238E27FC236}">
                <a16:creationId xmlns:a16="http://schemas.microsoft.com/office/drawing/2014/main" id="{1EEB59ED-856C-4646-8080-8164D2973D0E}"/>
              </a:ext>
            </a:extLst>
          </p:cNvPr>
          <p:cNvPicPr>
            <a:picLocks noChangeAspect="1"/>
          </p:cNvPicPr>
          <p:nvPr userDrawn="1"/>
        </p:nvPicPr>
        <p:blipFill>
          <a:blip r:embed="rId8"/>
          <a:stretch>
            <a:fillRect/>
          </a:stretch>
        </p:blipFill>
        <p:spPr>
          <a:xfrm>
            <a:off x="11057734" y="2304316"/>
            <a:ext cx="378293" cy="543366"/>
          </a:xfrm>
          <a:prstGeom prst="rect">
            <a:avLst/>
          </a:prstGeom>
        </p:spPr>
      </p:pic>
      <p:sp>
        <p:nvSpPr>
          <p:cNvPr id="20" name="Date Placeholder 6" hidden="1">
            <a:extLst>
              <a:ext uri="{FF2B5EF4-FFF2-40B4-BE49-F238E27FC236}">
                <a16:creationId xmlns:a16="http://schemas.microsoft.com/office/drawing/2014/main" id="{C8F77785-DAC9-4046-8A82-0AC407341173}"/>
              </a:ext>
            </a:extLst>
          </p:cNvPr>
          <p:cNvSpPr>
            <a:spLocks noGrp="1"/>
          </p:cNvSpPr>
          <p:nvPr>
            <p:ph type="dt" sz="half" idx="15"/>
          </p:nvPr>
        </p:nvSpPr>
        <p:spPr>
          <a:xfrm>
            <a:off x="0" y="6858000"/>
            <a:ext cx="0" cy="0"/>
          </a:xfrm>
        </p:spPr>
        <p:txBody>
          <a:bodyPr/>
          <a:lstStyle>
            <a:lvl1pPr>
              <a:defRPr sz="100">
                <a:noFill/>
              </a:defRPr>
            </a:lvl1pPr>
          </a:lstStyle>
          <a:p>
            <a:fld id="{DCE72BB9-BC7E-4821-81DD-60B8CDCFCADA}" type="datetime4">
              <a:rPr lang="en-GB" smtClean="0"/>
              <a:t>07 October 2025</a:t>
            </a:fld>
            <a:endParaRPr lang="en-GB"/>
          </a:p>
        </p:txBody>
      </p:sp>
      <p:sp>
        <p:nvSpPr>
          <p:cNvPr id="21" name="Footer Placeholder 8" hidden="1">
            <a:extLst>
              <a:ext uri="{FF2B5EF4-FFF2-40B4-BE49-F238E27FC236}">
                <a16:creationId xmlns:a16="http://schemas.microsoft.com/office/drawing/2014/main" id="{9675D1FD-FB10-4317-AAF4-BDCB2224F107}"/>
              </a:ext>
            </a:extLst>
          </p:cNvPr>
          <p:cNvSpPr>
            <a:spLocks noGrp="1"/>
          </p:cNvSpPr>
          <p:nvPr>
            <p:ph type="ftr" sz="quarter" idx="16"/>
          </p:nvPr>
        </p:nvSpPr>
        <p:spPr>
          <a:xfrm>
            <a:off x="0" y="6858000"/>
            <a:ext cx="0" cy="0"/>
          </a:xfrm>
        </p:spPr>
        <p:txBody>
          <a:bodyPr/>
          <a:lstStyle>
            <a:lvl1pPr>
              <a:defRPr sz="100">
                <a:noFill/>
              </a:defRPr>
            </a:lvl1pPr>
          </a:lstStyle>
          <a:p>
            <a:endParaRPr lang="en-GB"/>
          </a:p>
        </p:txBody>
      </p:sp>
      <p:sp>
        <p:nvSpPr>
          <p:cNvPr id="23" name="Slide Number Placeholder 10" hidden="1">
            <a:extLst>
              <a:ext uri="{FF2B5EF4-FFF2-40B4-BE49-F238E27FC236}">
                <a16:creationId xmlns:a16="http://schemas.microsoft.com/office/drawing/2014/main" id="{BBF7E881-962B-4385-8C0A-994D3D7717F3}"/>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pPr/>
              <a:t>‹nr.›</a:t>
            </a:fld>
            <a:endParaRPr lang="en-GB"/>
          </a:p>
        </p:txBody>
      </p:sp>
      <p:pic>
        <p:nvPicPr>
          <p:cNvPr id="11" name="Picture 10">
            <a:extLst>
              <a:ext uri="{FF2B5EF4-FFF2-40B4-BE49-F238E27FC236}">
                <a16:creationId xmlns:a16="http://schemas.microsoft.com/office/drawing/2014/main" id="{718B3BD4-04BC-40A0-B801-FB79B0884023}"/>
              </a:ext>
            </a:extLst>
          </p:cNvPr>
          <p:cNvPicPr>
            <a:picLocks noChangeAspect="1"/>
          </p:cNvPicPr>
          <p:nvPr userDrawn="1"/>
        </p:nvPicPr>
        <p:blipFill>
          <a:blip r:embed="rId9"/>
          <a:stretch>
            <a:fillRect/>
          </a:stretch>
        </p:blipFill>
        <p:spPr>
          <a:xfrm>
            <a:off x="2991172" y="2719110"/>
            <a:ext cx="457143" cy="257143"/>
          </a:xfrm>
          <a:prstGeom prst="rect">
            <a:avLst/>
          </a:prstGeom>
        </p:spPr>
      </p:pic>
      <p:pic>
        <p:nvPicPr>
          <p:cNvPr id="3" name="Picture 2">
            <a:extLst>
              <a:ext uri="{FF2B5EF4-FFF2-40B4-BE49-F238E27FC236}">
                <a16:creationId xmlns:a16="http://schemas.microsoft.com/office/drawing/2014/main" id="{1D6B8C9E-A6A2-63DD-3651-6B0DC609601A}"/>
              </a:ext>
            </a:extLst>
          </p:cNvPr>
          <p:cNvPicPr>
            <a:picLocks noChangeAspect="1"/>
          </p:cNvPicPr>
          <p:nvPr userDrawn="1"/>
        </p:nvPicPr>
        <p:blipFill>
          <a:blip r:embed="rId10"/>
          <a:stretch>
            <a:fillRect/>
          </a:stretch>
        </p:blipFill>
        <p:spPr>
          <a:xfrm>
            <a:off x="6096000" y="4279418"/>
            <a:ext cx="1297426" cy="1723810"/>
          </a:xfrm>
          <a:prstGeom prst="rect">
            <a:avLst/>
          </a:prstGeom>
        </p:spPr>
      </p:pic>
      <p:sp>
        <p:nvSpPr>
          <p:cNvPr id="4" name="Rectangle 3">
            <a:extLst>
              <a:ext uri="{FF2B5EF4-FFF2-40B4-BE49-F238E27FC236}">
                <a16:creationId xmlns:a16="http://schemas.microsoft.com/office/drawing/2014/main" id="{3FCB65BB-4EEB-972D-8AC1-7AC93AB604FB}"/>
              </a:ext>
            </a:extLst>
          </p:cNvPr>
          <p:cNvSpPr/>
          <p:nvPr userDrawn="1"/>
        </p:nvSpPr>
        <p:spPr>
          <a:xfrm>
            <a:off x="6096000" y="4485736"/>
            <a:ext cx="1297426" cy="273921"/>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5" name="Rectangle 4">
            <a:extLst>
              <a:ext uri="{FF2B5EF4-FFF2-40B4-BE49-F238E27FC236}">
                <a16:creationId xmlns:a16="http://schemas.microsoft.com/office/drawing/2014/main" id="{46036F7F-8669-90ED-CDB6-836600AEB86A}"/>
              </a:ext>
            </a:extLst>
          </p:cNvPr>
          <p:cNvSpPr/>
          <p:nvPr userDrawn="1"/>
        </p:nvSpPr>
        <p:spPr>
          <a:xfrm>
            <a:off x="6113060" y="4793776"/>
            <a:ext cx="1263600" cy="91121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cxnSp>
        <p:nvCxnSpPr>
          <p:cNvPr id="7" name="Straight Connector 6">
            <a:extLst>
              <a:ext uri="{FF2B5EF4-FFF2-40B4-BE49-F238E27FC236}">
                <a16:creationId xmlns:a16="http://schemas.microsoft.com/office/drawing/2014/main" id="{3911598A-53EC-4E02-0CED-B9B9EAFA3548}"/>
              </a:ext>
            </a:extLst>
          </p:cNvPr>
          <p:cNvCxnSpPr>
            <a:cxnSpLocks/>
          </p:cNvCxnSpPr>
          <p:nvPr userDrawn="1"/>
        </p:nvCxnSpPr>
        <p:spPr>
          <a:xfrm>
            <a:off x="6141493" y="4793776"/>
            <a:ext cx="1212331" cy="842749"/>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4A10498-8947-8FD9-15A7-BD7DDEA2940E}"/>
              </a:ext>
            </a:extLst>
          </p:cNvPr>
          <p:cNvCxnSpPr>
            <a:cxnSpLocks/>
          </p:cNvCxnSpPr>
          <p:nvPr userDrawn="1"/>
        </p:nvCxnSpPr>
        <p:spPr>
          <a:xfrm flipV="1">
            <a:off x="6141493" y="4793776"/>
            <a:ext cx="1212331" cy="842749"/>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646201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Agenda B">
    <p:spTree>
      <p:nvGrpSpPr>
        <p:cNvPr id="1" name=""/>
        <p:cNvGrpSpPr/>
        <p:nvPr/>
      </p:nvGrpSpPr>
      <p:grpSpPr>
        <a:xfrm>
          <a:off x="0" y="0"/>
          <a:ext cx="0" cy="0"/>
          <a:chOff x="0" y="0"/>
          <a:chExt cx="0" cy="0"/>
        </a:xfrm>
      </p:grpSpPr>
      <p:sp>
        <p:nvSpPr>
          <p:cNvPr id="12" name="Baggrund"/>
          <p:cNvSpPr>
            <a:spLocks noChangeArrowheads="1"/>
          </p:cNvSpPr>
          <p:nvPr userDrawn="1"/>
        </p:nvSpPr>
        <p:spPr bwMode="auto">
          <a:xfrm>
            <a:off x="179388" y="180975"/>
            <a:ext cx="11830050" cy="6496050"/>
          </a:xfrm>
          <a:prstGeom prst="rect">
            <a:avLst/>
          </a:prstGeom>
          <a:solidFill>
            <a:srgbClr val="DBD9D6"/>
          </a:solidFill>
          <a:ln>
            <a:noFill/>
          </a:ln>
          <a:effectLst/>
        </p:spPr>
        <p:txBody>
          <a:bodyPr wrap="none" lIns="0" tIns="0" rIns="0" bIns="0" anchor="ctr"/>
          <a:lstStyle/>
          <a:p>
            <a:endParaRPr lang="da-DK" sz="1700" dirty="0"/>
          </a:p>
        </p:txBody>
      </p:sp>
      <p:sp>
        <p:nvSpPr>
          <p:cNvPr id="13" name="Slide Number Placeholder 5 (FAST)"/>
          <p:cNvSpPr txBox="1">
            <a:spLocks/>
          </p:cNvSpPr>
          <p:nvPr userDrawn="1"/>
        </p:nvSpPr>
        <p:spPr bwMode="white">
          <a:xfrm>
            <a:off x="702668" y="6400800"/>
            <a:ext cx="279770" cy="254625"/>
          </a:xfrm>
          <a:prstGeom prst="rect">
            <a:avLst/>
          </a:prstGeom>
        </p:spPr>
        <p:txBody>
          <a:bodyPr vert="horz" lIns="0" tIns="0" rIns="0" bIns="0" rtlCol="0" anchor="t"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83DFD3FF-FAEA-D841-BBBA-173DB513EC35}" type="slidenum">
              <a:rPr kumimoji="0" lang="da-DK" sz="900" b="0" i="0" u="none" strike="noStrike" kern="1200" cap="none" spc="0" normalizeH="0" baseline="0" noProof="0" smtClean="0">
                <a:ln>
                  <a:noFill/>
                </a:ln>
                <a:solidFill>
                  <a:schemeClr val="tx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‹nr.›</a:t>
            </a:fld>
            <a:endParaRPr kumimoji="0" lang="da-DK" sz="9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Text Placeholder 7">
            <a:extLst>
              <a:ext uri="{FF2B5EF4-FFF2-40B4-BE49-F238E27FC236}">
                <a16:creationId xmlns:a16="http://schemas.microsoft.com/office/drawing/2014/main" id="{FB024125-AC67-4DA3-8E6E-715199C5DB2C}"/>
              </a:ext>
            </a:extLst>
          </p:cNvPr>
          <p:cNvSpPr>
            <a:spLocks noGrp="1"/>
          </p:cNvSpPr>
          <p:nvPr>
            <p:ph type="body" sz="quarter" idx="13" hasCustomPrompt="1"/>
          </p:nvPr>
        </p:nvSpPr>
        <p:spPr bwMode="white">
          <a:xfrm>
            <a:off x="702668" y="1463492"/>
            <a:ext cx="10784482" cy="4449946"/>
          </a:xfrm>
        </p:spPr>
        <p:txBody>
          <a:bodyPr rIns="144000"/>
          <a:lstStyle>
            <a:lvl1pPr marL="216000" indent="-216000">
              <a:lnSpc>
                <a:spcPct val="150000"/>
              </a:lnSpc>
              <a:spcBef>
                <a:spcPts val="0"/>
              </a:spcBef>
              <a:buClrTx/>
              <a:buFont typeface="Symbol" panose="05050102010706020507" pitchFamily="18" charset="2"/>
              <a:buChar char="·"/>
              <a:tabLst>
                <a:tab pos="892175" algn="l"/>
              </a:tabLst>
              <a:defRPr sz="1800">
                <a:solidFill>
                  <a:schemeClr val="tx1"/>
                </a:solidFill>
              </a:defRPr>
            </a:lvl1pPr>
            <a:lvl2pPr marL="453600">
              <a:spcBef>
                <a:spcPts val="0"/>
              </a:spcBef>
              <a:buClrTx/>
              <a:defRPr>
                <a:solidFill>
                  <a:schemeClr val="tx1"/>
                </a:solidFill>
              </a:defRPr>
            </a:lvl2pPr>
            <a:lvl3pPr marL="684000">
              <a:spcBef>
                <a:spcPts val="0"/>
              </a:spcBef>
              <a:buClrTx/>
              <a:defRPr>
                <a:solidFill>
                  <a:schemeClr val="tx1"/>
                </a:solidFill>
              </a:defRPr>
            </a:lvl3pPr>
            <a:lvl4pPr marL="684000">
              <a:spcBef>
                <a:spcPts val="0"/>
              </a:spcBef>
              <a:buClrTx/>
              <a:defRPr>
                <a:solidFill>
                  <a:schemeClr val="tx1"/>
                </a:solidFill>
              </a:defRPr>
            </a:lvl4pPr>
            <a:lvl5pPr marL="684000">
              <a:spcBef>
                <a:spcPts val="0"/>
              </a:spcBef>
              <a:buClrTx/>
              <a:defRPr>
                <a:solidFill>
                  <a:schemeClr val="tx1"/>
                </a:solidFill>
              </a:defRPr>
            </a:lvl5pPr>
            <a:lvl6pPr marL="684000">
              <a:spcBef>
                <a:spcPts val="0"/>
              </a:spcBef>
              <a:buClrTx/>
              <a:defRPr>
                <a:solidFill>
                  <a:schemeClr val="tx1"/>
                </a:solidFill>
              </a:defRPr>
            </a:lvl6pPr>
            <a:lvl7pPr marL="684000">
              <a:spcBef>
                <a:spcPts val="0"/>
              </a:spcBef>
              <a:buClrTx/>
              <a:defRPr>
                <a:solidFill>
                  <a:schemeClr val="tx1"/>
                </a:solidFill>
              </a:defRPr>
            </a:lvl7pPr>
            <a:lvl8pPr marL="684000">
              <a:spcBef>
                <a:spcPts val="0"/>
              </a:spcBef>
              <a:buClrTx/>
              <a:defRPr>
                <a:solidFill>
                  <a:schemeClr val="tx1"/>
                </a:solidFill>
              </a:defRPr>
            </a:lvl8pPr>
            <a:lvl9pPr marL="684000">
              <a:spcBef>
                <a:spcPts val="0"/>
              </a:spcBef>
              <a:buClrTx/>
              <a:defRPr>
                <a:solidFill>
                  <a:schemeClr val="tx1"/>
                </a:solidFill>
              </a:defRPr>
            </a:lvl9pPr>
          </a:lstStyle>
          <a:p>
            <a:pPr lvl="0"/>
            <a:r>
              <a:rPr lang="da-DK" dirty="0"/>
              <a:t>Indsæt emne</a:t>
            </a:r>
            <a:endParaRPr lang="da-DK"/>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a:p>
            <a:pPr lvl="5"/>
            <a:r>
              <a:rPr lang="da-DK" dirty="0"/>
              <a:t>6</a:t>
            </a:r>
            <a:endParaRPr lang="da-DK"/>
          </a:p>
          <a:p>
            <a:pPr lvl="6"/>
            <a:r>
              <a:rPr lang="da-DK" dirty="0"/>
              <a:t>7</a:t>
            </a:r>
            <a:endParaRPr lang="da-DK"/>
          </a:p>
          <a:p>
            <a:pPr lvl="7"/>
            <a:r>
              <a:rPr lang="da-DK" dirty="0"/>
              <a:t>8</a:t>
            </a:r>
            <a:endParaRPr lang="da-DK"/>
          </a:p>
          <a:p>
            <a:pPr lvl="8"/>
            <a:r>
              <a:rPr lang="da-DK" dirty="0"/>
              <a:t>9</a:t>
            </a:r>
            <a:endParaRPr lang="da-DK"/>
          </a:p>
        </p:txBody>
      </p:sp>
      <p:sp>
        <p:nvSpPr>
          <p:cNvPr id="2" name="Date Placeholder 1">
            <a:extLst>
              <a:ext uri="{FF2B5EF4-FFF2-40B4-BE49-F238E27FC236}">
                <a16:creationId xmlns:a16="http://schemas.microsoft.com/office/drawing/2014/main" id="{E56EA4E9-57E4-4E45-B1F1-CDAC528B67C2}"/>
              </a:ext>
            </a:extLst>
          </p:cNvPr>
          <p:cNvSpPr>
            <a:spLocks noGrp="1"/>
          </p:cNvSpPr>
          <p:nvPr>
            <p:ph type="dt" sz="half" idx="14"/>
          </p:nvPr>
        </p:nvSpPr>
        <p:spPr/>
        <p:txBody>
          <a:bodyPr/>
          <a:lstStyle/>
          <a:p>
            <a:fld id="{D709F18B-C64D-467D-95E0-03999A31A181}" type="datetime1">
              <a:rPr lang="da-DK" smtClean="0"/>
              <a:t>07-10-2025</a:t>
            </a:fld>
            <a:endParaRPr lang="da-DK" dirty="0"/>
          </a:p>
        </p:txBody>
      </p:sp>
      <p:sp>
        <p:nvSpPr>
          <p:cNvPr id="4" name="Footer Placeholder 3">
            <a:extLst>
              <a:ext uri="{FF2B5EF4-FFF2-40B4-BE49-F238E27FC236}">
                <a16:creationId xmlns:a16="http://schemas.microsoft.com/office/drawing/2014/main" id="{D22A6E8D-28F1-48A8-BE57-479D44D8E296}"/>
              </a:ext>
            </a:extLst>
          </p:cNvPr>
          <p:cNvSpPr>
            <a:spLocks noGrp="1"/>
          </p:cNvSpPr>
          <p:nvPr>
            <p:ph type="ftr" sz="quarter" idx="15"/>
          </p:nvPr>
        </p:nvSpPr>
        <p:spPr bwMode="white"/>
        <p:txBody>
          <a:bodyPr/>
          <a:lstStyle>
            <a:lvl1pPr>
              <a:defRPr>
                <a:solidFill>
                  <a:schemeClr val="tx1"/>
                </a:solidFill>
              </a:defRPr>
            </a:lvl1pPr>
          </a:lstStyle>
          <a:p>
            <a:endParaRPr lang="da-DK" dirty="0"/>
          </a:p>
        </p:txBody>
      </p:sp>
      <p:sp>
        <p:nvSpPr>
          <p:cNvPr id="9" name="Slide Number Placeholder 8">
            <a:extLst>
              <a:ext uri="{FF2B5EF4-FFF2-40B4-BE49-F238E27FC236}">
                <a16:creationId xmlns:a16="http://schemas.microsoft.com/office/drawing/2014/main" id="{ADB41A0A-2FD5-4406-BE18-69A2C9C45298}"/>
              </a:ext>
            </a:extLst>
          </p:cNvPr>
          <p:cNvSpPr>
            <a:spLocks noGrp="1"/>
          </p:cNvSpPr>
          <p:nvPr>
            <p:ph type="sldNum" sz="quarter" idx="16"/>
          </p:nvPr>
        </p:nvSpPr>
        <p:spPr/>
        <p:txBody>
          <a:bodyPr/>
          <a:lstStyle/>
          <a:p>
            <a:fld id="{80AE25ED-097C-4BDC-A7CE-FA97BD9CA3B5}" type="slidenum">
              <a:rPr lang="da-DK" smtClean="0"/>
              <a:pPr/>
              <a:t>‹nr.›</a:t>
            </a:fld>
            <a:endParaRPr lang="da-DK" dirty="0"/>
          </a:p>
        </p:txBody>
      </p:sp>
      <p:sp>
        <p:nvSpPr>
          <p:cNvPr id="7" name="Title 6">
            <a:extLst>
              <a:ext uri="{FF2B5EF4-FFF2-40B4-BE49-F238E27FC236}">
                <a16:creationId xmlns:a16="http://schemas.microsoft.com/office/drawing/2014/main" id="{994CC749-1F69-4E27-9545-A4E563565859}"/>
              </a:ext>
            </a:extLst>
          </p:cNvPr>
          <p:cNvSpPr>
            <a:spLocks noGrp="1"/>
          </p:cNvSpPr>
          <p:nvPr>
            <p:ph type="title" hasCustomPrompt="1"/>
          </p:nvPr>
        </p:nvSpPr>
        <p:spPr/>
        <p:txBody>
          <a:bodyPr/>
          <a:lstStyle>
            <a:lvl1pPr>
              <a:defRPr>
                <a:solidFill>
                  <a:schemeClr val="accent1"/>
                </a:solidFill>
              </a:defRPr>
            </a:lvl1pPr>
          </a:lstStyle>
          <a:p>
            <a:r>
              <a:rPr lang="da-DK" dirty="0"/>
              <a:t>Klik her for at tilføje titel</a:t>
            </a:r>
            <a:endParaRPr lang="da-DK"/>
          </a:p>
        </p:txBody>
      </p:sp>
      <p:pic>
        <p:nvPicPr>
          <p:cNvPr id="1700782619" name="image" descr="{&quot;templafy&quot;:{&quot;id&quot;:&quot;9b944acc-7f3c-4525-b42d-99d90f3ce627&quot;}}"/>
          <p:cNvPicPr>
            <a:picLocks noChangeAspect="1"/>
          </p:cNvPicPr>
          <p:nvPr/>
        </p:nvPicPr>
        <p:blipFill>
          <a:blip r:embed="rId2"/>
          <a:stretch>
            <a:fillRect/>
          </a:stretch>
        </p:blipFill>
        <p:spPr>
          <a:xfrm>
            <a:off x="8791200" y="5889600"/>
            <a:ext cx="2534400" cy="655200"/>
          </a:xfrm>
          <a:prstGeom prst="rect">
            <a:avLst/>
          </a:prstGeom>
        </p:spPr>
      </p:pic>
    </p:spTree>
    <p:extLst>
      <p:ext uri="{BB962C8B-B14F-4D97-AF65-F5344CB8AC3E}">
        <p14:creationId xmlns:p14="http://schemas.microsoft.com/office/powerpoint/2010/main" val="11080950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Agenda C">
    <p:spTree>
      <p:nvGrpSpPr>
        <p:cNvPr id="1" name=""/>
        <p:cNvGrpSpPr/>
        <p:nvPr/>
      </p:nvGrpSpPr>
      <p:grpSpPr>
        <a:xfrm>
          <a:off x="0" y="0"/>
          <a:ext cx="0" cy="0"/>
          <a:chOff x="0" y="0"/>
          <a:chExt cx="0" cy="0"/>
        </a:xfrm>
      </p:grpSpPr>
      <p:sp>
        <p:nvSpPr>
          <p:cNvPr id="12" name="Baggrund"/>
          <p:cNvSpPr>
            <a:spLocks noChangeArrowheads="1"/>
          </p:cNvSpPr>
          <p:nvPr userDrawn="1"/>
        </p:nvSpPr>
        <p:spPr bwMode="auto">
          <a:xfrm>
            <a:off x="179388" y="180975"/>
            <a:ext cx="11830050" cy="6496050"/>
          </a:xfrm>
          <a:prstGeom prst="rect">
            <a:avLst/>
          </a:prstGeom>
          <a:solidFill>
            <a:srgbClr val="3B5463"/>
          </a:solidFill>
          <a:ln>
            <a:noFill/>
          </a:ln>
          <a:effectLst/>
        </p:spPr>
        <p:txBody>
          <a:bodyPr wrap="none" lIns="0" tIns="0" rIns="0" bIns="0" anchor="ctr"/>
          <a:lstStyle/>
          <a:p>
            <a:endParaRPr lang="da-DK" sz="1700" dirty="0"/>
          </a:p>
        </p:txBody>
      </p:sp>
      <p:sp>
        <p:nvSpPr>
          <p:cNvPr id="13" name="Slide Number Placeholder 5 (FAST)"/>
          <p:cNvSpPr txBox="1">
            <a:spLocks/>
          </p:cNvSpPr>
          <p:nvPr userDrawn="1"/>
        </p:nvSpPr>
        <p:spPr bwMode="white">
          <a:xfrm>
            <a:off x="702668" y="6400800"/>
            <a:ext cx="279770" cy="254625"/>
          </a:xfrm>
          <a:prstGeom prst="rect">
            <a:avLst/>
          </a:prstGeom>
        </p:spPr>
        <p:txBody>
          <a:bodyPr vert="horz" lIns="0" tIns="0" rIns="0" bIns="0" rtlCol="0" anchor="t"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83DFD3FF-FAEA-D841-BBBA-173DB513EC35}" type="slidenum">
              <a:rPr kumimoji="0" lang="da-DK" sz="900" b="0" i="0" u="none" strike="noStrike" kern="1200" cap="none" spc="0" normalizeH="0" baseline="0" noProof="0" smtClean="0">
                <a:ln>
                  <a:noFill/>
                </a:ln>
                <a:solidFill>
                  <a:schemeClr val="bg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‹nr.›</a:t>
            </a:fld>
            <a:endParaRPr kumimoji="0" lang="da-DK" sz="900" b="0" i="0" u="none" strike="noStrike" kern="1200" cap="none" spc="0" normalizeH="0" baseline="0" noProof="0" dirty="0">
              <a:ln>
                <a:noFill/>
              </a:ln>
              <a:solidFill>
                <a:schemeClr val="bg1"/>
              </a:solidFill>
              <a:effectLst/>
              <a:uLnTx/>
              <a:uFillTx/>
              <a:latin typeface="+mn-lt"/>
              <a:ea typeface="+mn-ea"/>
              <a:cs typeface="+mn-cs"/>
            </a:endParaRPr>
          </a:p>
        </p:txBody>
      </p:sp>
      <p:sp>
        <p:nvSpPr>
          <p:cNvPr id="8" name="Text Placeholder 7">
            <a:extLst>
              <a:ext uri="{FF2B5EF4-FFF2-40B4-BE49-F238E27FC236}">
                <a16:creationId xmlns:a16="http://schemas.microsoft.com/office/drawing/2014/main" id="{FB024125-AC67-4DA3-8E6E-715199C5DB2C}"/>
              </a:ext>
            </a:extLst>
          </p:cNvPr>
          <p:cNvSpPr>
            <a:spLocks noGrp="1"/>
          </p:cNvSpPr>
          <p:nvPr>
            <p:ph type="body" sz="quarter" idx="13" hasCustomPrompt="1"/>
          </p:nvPr>
        </p:nvSpPr>
        <p:spPr bwMode="white">
          <a:xfrm>
            <a:off x="702668" y="1463492"/>
            <a:ext cx="10784482" cy="4449946"/>
          </a:xfrm>
        </p:spPr>
        <p:txBody>
          <a:bodyPr rIns="144000"/>
          <a:lstStyle>
            <a:lvl1pPr marL="216000" indent="-216000">
              <a:lnSpc>
                <a:spcPct val="150000"/>
              </a:lnSpc>
              <a:spcBef>
                <a:spcPts val="0"/>
              </a:spcBef>
              <a:buClrTx/>
              <a:buFont typeface="Symbol" panose="05050102010706020507" pitchFamily="18" charset="2"/>
              <a:buChar char="·"/>
              <a:tabLst>
                <a:tab pos="892175" algn="l"/>
              </a:tabLst>
              <a:defRPr sz="1800">
                <a:solidFill>
                  <a:schemeClr val="bg1"/>
                </a:solidFill>
              </a:defRPr>
            </a:lvl1pPr>
            <a:lvl2pPr marL="453600">
              <a:spcBef>
                <a:spcPts val="0"/>
              </a:spcBef>
              <a:buClrTx/>
              <a:defRPr>
                <a:solidFill>
                  <a:schemeClr val="bg1"/>
                </a:solidFill>
              </a:defRPr>
            </a:lvl2pPr>
            <a:lvl3pPr marL="684000">
              <a:spcBef>
                <a:spcPts val="0"/>
              </a:spcBef>
              <a:buClrTx/>
              <a:defRPr>
                <a:solidFill>
                  <a:schemeClr val="bg1"/>
                </a:solidFill>
              </a:defRPr>
            </a:lvl3pPr>
            <a:lvl4pPr marL="684000">
              <a:spcBef>
                <a:spcPts val="0"/>
              </a:spcBef>
              <a:buClrTx/>
              <a:defRPr>
                <a:solidFill>
                  <a:schemeClr val="bg1"/>
                </a:solidFill>
              </a:defRPr>
            </a:lvl4pPr>
            <a:lvl5pPr marL="684000">
              <a:spcBef>
                <a:spcPts val="0"/>
              </a:spcBef>
              <a:buClrTx/>
              <a:defRPr>
                <a:solidFill>
                  <a:schemeClr val="bg1"/>
                </a:solidFill>
              </a:defRPr>
            </a:lvl5pPr>
            <a:lvl6pPr marL="684000">
              <a:spcBef>
                <a:spcPts val="0"/>
              </a:spcBef>
              <a:buClrTx/>
              <a:defRPr>
                <a:solidFill>
                  <a:schemeClr val="bg1"/>
                </a:solidFill>
              </a:defRPr>
            </a:lvl6pPr>
            <a:lvl7pPr marL="684000">
              <a:spcBef>
                <a:spcPts val="0"/>
              </a:spcBef>
              <a:buClrTx/>
              <a:defRPr>
                <a:solidFill>
                  <a:schemeClr val="bg1"/>
                </a:solidFill>
              </a:defRPr>
            </a:lvl7pPr>
            <a:lvl8pPr marL="684000">
              <a:spcBef>
                <a:spcPts val="0"/>
              </a:spcBef>
              <a:buClrTx/>
              <a:defRPr>
                <a:solidFill>
                  <a:schemeClr val="bg1"/>
                </a:solidFill>
              </a:defRPr>
            </a:lvl8pPr>
            <a:lvl9pPr marL="684000">
              <a:spcBef>
                <a:spcPts val="0"/>
              </a:spcBef>
              <a:buClrTx/>
              <a:defRPr>
                <a:solidFill>
                  <a:schemeClr val="bg1"/>
                </a:solidFill>
              </a:defRPr>
            </a:lvl9pPr>
          </a:lstStyle>
          <a:p>
            <a:pPr lvl="0"/>
            <a:r>
              <a:rPr lang="da-DK" dirty="0"/>
              <a:t>Indsæt emne</a:t>
            </a:r>
            <a:endParaRPr lang="da-DK"/>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a:p>
            <a:pPr lvl="5"/>
            <a:r>
              <a:rPr lang="da-DK" dirty="0"/>
              <a:t>6</a:t>
            </a:r>
            <a:endParaRPr lang="da-DK"/>
          </a:p>
          <a:p>
            <a:pPr lvl="6"/>
            <a:r>
              <a:rPr lang="da-DK" dirty="0"/>
              <a:t>7</a:t>
            </a:r>
            <a:endParaRPr lang="da-DK"/>
          </a:p>
          <a:p>
            <a:pPr lvl="7"/>
            <a:r>
              <a:rPr lang="da-DK" dirty="0"/>
              <a:t>8</a:t>
            </a:r>
            <a:endParaRPr lang="da-DK"/>
          </a:p>
          <a:p>
            <a:pPr lvl="8"/>
            <a:r>
              <a:rPr lang="da-DK" dirty="0"/>
              <a:t>9</a:t>
            </a:r>
            <a:endParaRPr lang="da-DK"/>
          </a:p>
        </p:txBody>
      </p:sp>
      <p:sp>
        <p:nvSpPr>
          <p:cNvPr id="2" name="Date Placeholder 1">
            <a:extLst>
              <a:ext uri="{FF2B5EF4-FFF2-40B4-BE49-F238E27FC236}">
                <a16:creationId xmlns:a16="http://schemas.microsoft.com/office/drawing/2014/main" id="{E56EA4E9-57E4-4E45-B1F1-CDAC528B67C2}"/>
              </a:ext>
            </a:extLst>
          </p:cNvPr>
          <p:cNvSpPr>
            <a:spLocks noGrp="1"/>
          </p:cNvSpPr>
          <p:nvPr>
            <p:ph type="dt" sz="half" idx="14"/>
          </p:nvPr>
        </p:nvSpPr>
        <p:spPr/>
        <p:txBody>
          <a:bodyPr/>
          <a:lstStyle/>
          <a:p>
            <a:fld id="{D709F18B-C64D-467D-95E0-03999A31A181}" type="datetime1">
              <a:rPr lang="da-DK" smtClean="0"/>
              <a:t>07-10-2025</a:t>
            </a:fld>
            <a:endParaRPr lang="da-DK" dirty="0"/>
          </a:p>
        </p:txBody>
      </p:sp>
      <p:sp>
        <p:nvSpPr>
          <p:cNvPr id="4" name="Footer Placeholder 3">
            <a:extLst>
              <a:ext uri="{FF2B5EF4-FFF2-40B4-BE49-F238E27FC236}">
                <a16:creationId xmlns:a16="http://schemas.microsoft.com/office/drawing/2014/main" id="{D22A6E8D-28F1-48A8-BE57-479D44D8E296}"/>
              </a:ext>
            </a:extLst>
          </p:cNvPr>
          <p:cNvSpPr>
            <a:spLocks noGrp="1"/>
          </p:cNvSpPr>
          <p:nvPr>
            <p:ph type="ftr" sz="quarter" idx="15"/>
          </p:nvPr>
        </p:nvSpPr>
        <p:spPr bwMode="white"/>
        <p:txBody>
          <a:bodyPr/>
          <a:lstStyle>
            <a:lvl1pPr>
              <a:defRPr>
                <a:solidFill>
                  <a:schemeClr val="bg1"/>
                </a:solidFill>
              </a:defRPr>
            </a:lvl1pPr>
          </a:lstStyle>
          <a:p>
            <a:endParaRPr lang="da-DK" dirty="0">
              <a:solidFill>
                <a:schemeClr val="bg1"/>
              </a:solidFill>
            </a:endParaRPr>
          </a:p>
        </p:txBody>
      </p:sp>
      <p:sp>
        <p:nvSpPr>
          <p:cNvPr id="9" name="Slide Number Placeholder 8">
            <a:extLst>
              <a:ext uri="{FF2B5EF4-FFF2-40B4-BE49-F238E27FC236}">
                <a16:creationId xmlns:a16="http://schemas.microsoft.com/office/drawing/2014/main" id="{ADB41A0A-2FD5-4406-BE18-69A2C9C45298}"/>
              </a:ext>
            </a:extLst>
          </p:cNvPr>
          <p:cNvSpPr>
            <a:spLocks noGrp="1"/>
          </p:cNvSpPr>
          <p:nvPr>
            <p:ph type="sldNum" sz="quarter" idx="16"/>
          </p:nvPr>
        </p:nvSpPr>
        <p:spPr/>
        <p:txBody>
          <a:bodyPr/>
          <a:lstStyle/>
          <a:p>
            <a:fld id="{80AE25ED-097C-4BDC-A7CE-FA97BD9CA3B5}" type="slidenum">
              <a:rPr lang="da-DK" smtClean="0"/>
              <a:pPr/>
              <a:t>‹nr.›</a:t>
            </a:fld>
            <a:endParaRPr lang="da-DK" dirty="0"/>
          </a:p>
        </p:txBody>
      </p:sp>
      <p:pic>
        <p:nvPicPr>
          <p:cNvPr id="2084074162" name="image" descr="{&quot;templafy&quot;:{&quot;id&quot;:&quot;9577a8c4-d766-4d24-be02-c43bdc823f72&quot;}}"/>
          <p:cNvPicPr>
            <a:picLocks noChangeAspect="1"/>
          </p:cNvPicPr>
          <p:nvPr/>
        </p:nvPicPr>
        <p:blipFill>
          <a:blip r:embed="rId2"/>
          <a:stretch>
            <a:fillRect/>
          </a:stretch>
        </p:blipFill>
        <p:spPr>
          <a:xfrm>
            <a:off x="8791200" y="5889600"/>
            <a:ext cx="2534400" cy="655200"/>
          </a:xfrm>
          <a:prstGeom prst="rect">
            <a:avLst/>
          </a:prstGeom>
        </p:spPr>
      </p:pic>
      <p:sp>
        <p:nvSpPr>
          <p:cNvPr id="7" name="Title 6">
            <a:extLst>
              <a:ext uri="{FF2B5EF4-FFF2-40B4-BE49-F238E27FC236}">
                <a16:creationId xmlns:a16="http://schemas.microsoft.com/office/drawing/2014/main" id="{994CC749-1F69-4E27-9545-A4E563565859}"/>
              </a:ext>
            </a:extLst>
          </p:cNvPr>
          <p:cNvSpPr>
            <a:spLocks noGrp="1"/>
          </p:cNvSpPr>
          <p:nvPr>
            <p:ph type="title" hasCustomPrompt="1"/>
          </p:nvPr>
        </p:nvSpPr>
        <p:spPr/>
        <p:txBody>
          <a:bodyPr/>
          <a:lstStyle>
            <a:lvl1pPr>
              <a:defRPr>
                <a:solidFill>
                  <a:schemeClr val="bg1"/>
                </a:solidFill>
              </a:defRPr>
            </a:lvl1pPr>
          </a:lstStyle>
          <a:p>
            <a:r>
              <a:rPr lang="da-DK" dirty="0"/>
              <a:t>Klik her for at tilføje titel</a:t>
            </a:r>
            <a:endParaRPr lang="da-DK"/>
          </a:p>
        </p:txBody>
      </p:sp>
    </p:spTree>
    <p:extLst>
      <p:ext uri="{BB962C8B-B14F-4D97-AF65-F5344CB8AC3E}">
        <p14:creationId xmlns:p14="http://schemas.microsoft.com/office/powerpoint/2010/main" val="279627471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Overskrift og indhol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rIns="1036800"/>
          <a:lstStyle>
            <a:lvl1pPr>
              <a:defRPr cap="none" baseline="0"/>
            </a:lvl1pPr>
          </a:lstStyle>
          <a:p>
            <a:r>
              <a:rPr lang="da-DK" dirty="0"/>
              <a:t>Klik her for at tilføje titel</a:t>
            </a:r>
            <a:endParaRPr lang="da-DK"/>
          </a:p>
        </p:txBody>
      </p:sp>
      <p:sp>
        <p:nvSpPr>
          <p:cNvPr id="3" name="Content Placeholder 2"/>
          <p:cNvSpPr>
            <a:spLocks noGrp="1"/>
          </p:cNvSpPr>
          <p:nvPr>
            <p:ph idx="1" hasCustomPrompt="1"/>
          </p:nvPr>
        </p:nvSpPr>
        <p:spPr/>
        <p:txBody>
          <a:bodyPr rIns="1036800"/>
          <a:lstStyle>
            <a:lvl1pPr>
              <a:defRPr/>
            </a:lvl1pPr>
          </a:lstStyle>
          <a:p>
            <a:pPr lvl="0"/>
            <a:r>
              <a:rPr lang="da-DK" dirty="0"/>
              <a:t>Klik her for at tilføje tekst</a:t>
            </a:r>
            <a:endParaRPr lang="da-DK"/>
          </a:p>
          <a:p>
            <a:pPr lvl="1"/>
            <a:r>
              <a:rPr lang="da-DK" dirty="0"/>
              <a:t>Andet niveau</a:t>
            </a:r>
            <a:endParaRPr lang="da-DK"/>
          </a:p>
          <a:p>
            <a:pPr lvl="2"/>
            <a:r>
              <a:rPr lang="da-DK" dirty="0"/>
              <a:t>Tredje niveau</a:t>
            </a:r>
            <a:endParaRPr lang="da-DK"/>
          </a:p>
          <a:p>
            <a:pPr lvl="3"/>
            <a:r>
              <a:rPr lang="da-DK" dirty="0"/>
              <a:t>Fjerde niveau</a:t>
            </a:r>
            <a:endParaRPr lang="da-DK"/>
          </a:p>
          <a:p>
            <a:pPr lvl="4"/>
            <a:r>
              <a:rPr lang="da-DK" dirty="0"/>
              <a:t>Femte niveau</a:t>
            </a:r>
            <a:endParaRPr lang="da-DK"/>
          </a:p>
        </p:txBody>
      </p:sp>
      <p:sp>
        <p:nvSpPr>
          <p:cNvPr id="4" name="Date Placeholder 3"/>
          <p:cNvSpPr>
            <a:spLocks noGrp="1"/>
          </p:cNvSpPr>
          <p:nvPr>
            <p:ph type="dt" sz="half" idx="10"/>
          </p:nvPr>
        </p:nvSpPr>
        <p:spPr/>
        <p:txBody>
          <a:bodyPr/>
          <a:lstStyle/>
          <a:p>
            <a:fld id="{D709F18B-C64D-467D-95E0-03999A31A181}" type="datetime1">
              <a:rPr lang="da-DK" smtClean="0"/>
              <a:t>07-10-2025</a:t>
            </a:fld>
            <a:endParaRPr lang="da-DK" dirty="0"/>
          </a:p>
        </p:txBody>
      </p:sp>
      <p:sp>
        <p:nvSpPr>
          <p:cNvPr id="5" name="Footer Placeholder 4"/>
          <p:cNvSpPr>
            <a:spLocks noGrp="1"/>
          </p:cNvSpPr>
          <p:nvPr>
            <p:ph type="ftr" sz="quarter" idx="11"/>
          </p:nvPr>
        </p:nvSpPr>
        <p:spPr/>
        <p:txBody>
          <a:bodyPr/>
          <a:lstStyle/>
          <a:p>
            <a:endParaRPr lang="da-DK" dirty="0"/>
          </a:p>
        </p:txBody>
      </p:sp>
      <p:sp>
        <p:nvSpPr>
          <p:cNvPr id="6" name="Slide Number Placeholder 5"/>
          <p:cNvSpPr>
            <a:spLocks noGrp="1"/>
          </p:cNvSpPr>
          <p:nvPr>
            <p:ph type="sldNum" sz="quarter" idx="12"/>
          </p:nvPr>
        </p:nvSpPr>
        <p:spPr/>
        <p:txBody>
          <a:bodyPr/>
          <a:lstStyle/>
          <a:p>
            <a:fld id="{80AE25ED-097C-4BDC-A7CE-FA97BD9CA3B5}" type="slidenum">
              <a:rPr lang="da-DK" smtClean="0"/>
              <a:pPr/>
              <a:t>‹nr.›</a:t>
            </a:fld>
            <a:endParaRPr lang="da-DK" dirty="0"/>
          </a:p>
        </p:txBody>
      </p:sp>
    </p:spTree>
    <p:extLst>
      <p:ext uri="{BB962C8B-B14F-4D97-AF65-F5344CB8AC3E}">
        <p14:creationId xmlns:p14="http://schemas.microsoft.com/office/powerpoint/2010/main" val="113677930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userDrawn="1">
  <p:cSld name="    Indhold og     1/4 billede">
    <p:spTree>
      <p:nvGrpSpPr>
        <p:cNvPr id="1" name=""/>
        <p:cNvGrpSpPr/>
        <p:nvPr/>
      </p:nvGrpSpPr>
      <p:grpSpPr>
        <a:xfrm>
          <a:off x="0" y="0"/>
          <a:ext cx="0" cy="0"/>
          <a:chOff x="0" y="0"/>
          <a:chExt cx="0" cy="0"/>
        </a:xfrm>
      </p:grpSpPr>
      <p:sp>
        <p:nvSpPr>
          <p:cNvPr id="13" name="Pladsholder til billede 12"/>
          <p:cNvSpPr>
            <a:spLocks noGrp="1"/>
          </p:cNvSpPr>
          <p:nvPr>
            <p:ph type="pic" sz="quarter" idx="14" hasCustomPrompt="1"/>
          </p:nvPr>
        </p:nvSpPr>
        <p:spPr>
          <a:xfrm>
            <a:off x="9056688" y="179387"/>
            <a:ext cx="2952750" cy="6497638"/>
          </a:xfrm>
        </p:spPr>
        <p:txBody>
          <a:bodyPr lIns="72000" tIns="36000" rIns="72000" anchor="t" anchorCtr="0"/>
          <a:lstStyle>
            <a:lvl1pPr marL="0" indent="0" algn="ctr">
              <a:buNone/>
              <a:defRPr sz="1400"/>
            </a:lvl1pPr>
          </a:lstStyle>
          <a:p>
            <a:r>
              <a:rPr lang="da-DK" dirty="0"/>
              <a:t>Klik på rammen for at indsætte billede via Templafy og Images</a:t>
            </a:r>
            <a:endParaRPr lang="da-DK"/>
          </a:p>
        </p:txBody>
      </p:sp>
      <p:sp>
        <p:nvSpPr>
          <p:cNvPr id="2" name="Title 1"/>
          <p:cNvSpPr>
            <a:spLocks noGrp="1"/>
          </p:cNvSpPr>
          <p:nvPr>
            <p:ph type="title" hasCustomPrompt="1"/>
          </p:nvPr>
        </p:nvSpPr>
        <p:spPr>
          <a:xfrm>
            <a:off x="701676" y="363600"/>
            <a:ext cx="8075418" cy="936000"/>
          </a:xfrm>
        </p:spPr>
        <p:txBody>
          <a:bodyPr/>
          <a:lstStyle>
            <a:lvl1pPr>
              <a:defRPr cap="none" baseline="0"/>
            </a:lvl1pPr>
          </a:lstStyle>
          <a:p>
            <a:r>
              <a:rPr lang="da-DK" dirty="0"/>
              <a:t>Klik her for at tilføje titel</a:t>
            </a:r>
            <a:endParaRPr lang="da-DK"/>
          </a:p>
        </p:txBody>
      </p:sp>
      <p:sp>
        <p:nvSpPr>
          <p:cNvPr id="3" name="Content Placeholder 2"/>
          <p:cNvSpPr>
            <a:spLocks noGrp="1"/>
          </p:cNvSpPr>
          <p:nvPr>
            <p:ph idx="1" hasCustomPrompt="1"/>
          </p:nvPr>
        </p:nvSpPr>
        <p:spPr>
          <a:xfrm>
            <a:off x="702667" y="1450800"/>
            <a:ext cx="8074675" cy="4464000"/>
          </a:xfrm>
        </p:spPr>
        <p:txBody>
          <a:bodyPr rIns="144000"/>
          <a:lstStyle>
            <a:lvl1pPr>
              <a:defRPr/>
            </a:lvl1pPr>
          </a:lstStyle>
          <a:p>
            <a:pPr lvl="0"/>
            <a:r>
              <a:rPr lang="da-DK" dirty="0"/>
              <a:t>Klik her for at tilføje tekst</a:t>
            </a:r>
            <a:endParaRPr lang="da-DK"/>
          </a:p>
          <a:p>
            <a:pPr lvl="1"/>
            <a:r>
              <a:rPr lang="da-DK" dirty="0"/>
              <a:t>Andet niveau</a:t>
            </a:r>
            <a:endParaRPr lang="da-DK"/>
          </a:p>
          <a:p>
            <a:pPr lvl="2"/>
            <a:r>
              <a:rPr lang="da-DK" dirty="0"/>
              <a:t>Tredje niveau</a:t>
            </a:r>
            <a:endParaRPr lang="da-DK"/>
          </a:p>
          <a:p>
            <a:pPr lvl="3"/>
            <a:r>
              <a:rPr lang="da-DK" dirty="0"/>
              <a:t>Fjerde niveau</a:t>
            </a:r>
            <a:endParaRPr lang="da-DK"/>
          </a:p>
          <a:p>
            <a:pPr lvl="4"/>
            <a:r>
              <a:rPr lang="da-DK" dirty="0"/>
              <a:t>Femte niveau</a:t>
            </a:r>
            <a:endParaRPr lang="da-DK"/>
          </a:p>
        </p:txBody>
      </p:sp>
      <p:sp>
        <p:nvSpPr>
          <p:cNvPr id="10" name="Slide Number Placeholder 5 (FAST)"/>
          <p:cNvSpPr txBox="1">
            <a:spLocks/>
          </p:cNvSpPr>
          <p:nvPr userDrawn="1"/>
        </p:nvSpPr>
        <p:spPr>
          <a:xfrm>
            <a:off x="702668" y="6400800"/>
            <a:ext cx="279770" cy="356400"/>
          </a:xfrm>
          <a:prstGeom prst="rect">
            <a:avLst/>
          </a:prstGeom>
        </p:spPr>
        <p:txBody>
          <a:bodyPr vert="horz" lIns="0" tIns="0" rIns="0" bIns="0" rtlCol="0" anchor="t"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83DFD3FF-FAEA-D841-BBBA-173DB513EC35}" type="slidenum">
              <a:rPr kumimoji="0" lang="da-DK" sz="900" b="0" i="0" u="none" strike="noStrike" kern="1200" cap="none" spc="0" normalizeH="0" baseline="0" noProof="0" smtClean="0">
                <a:ln>
                  <a:noFill/>
                </a:ln>
                <a:solidFill>
                  <a:schemeClr val="tx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‹nr.›</a:t>
            </a:fld>
            <a:endParaRPr kumimoji="0" lang="da-DK" sz="900" b="0" i="0" u="none" strike="noStrike" kern="1200" cap="none" spc="0" normalizeH="0" baseline="0" noProof="0" dirty="0">
              <a:ln>
                <a:noFill/>
              </a:ln>
              <a:solidFill>
                <a:schemeClr val="tx1"/>
              </a:solidFill>
              <a:effectLst/>
              <a:uLnTx/>
              <a:uFillTx/>
              <a:latin typeface="+mn-lt"/>
              <a:ea typeface="+mn-ea"/>
              <a:cs typeface="+mn-cs"/>
            </a:endParaRPr>
          </a:p>
        </p:txBody>
      </p:sp>
      <p:sp>
        <p:nvSpPr>
          <p:cNvPr id="7" name="Date Placeholder 6">
            <a:extLst>
              <a:ext uri="{FF2B5EF4-FFF2-40B4-BE49-F238E27FC236}">
                <a16:creationId xmlns:a16="http://schemas.microsoft.com/office/drawing/2014/main" id="{11070532-2CAF-4ECE-8777-C9646D0AD00D}"/>
              </a:ext>
            </a:extLst>
          </p:cNvPr>
          <p:cNvSpPr>
            <a:spLocks noGrp="1"/>
          </p:cNvSpPr>
          <p:nvPr>
            <p:ph type="dt" sz="half" idx="16"/>
          </p:nvPr>
        </p:nvSpPr>
        <p:spPr/>
        <p:txBody>
          <a:bodyPr/>
          <a:lstStyle/>
          <a:p>
            <a:fld id="{D709F18B-C64D-467D-95E0-03999A31A181}" type="datetime1">
              <a:rPr lang="da-DK" smtClean="0"/>
              <a:t>07-10-2025</a:t>
            </a:fld>
            <a:endParaRPr lang="da-DK" dirty="0"/>
          </a:p>
        </p:txBody>
      </p:sp>
      <p:sp>
        <p:nvSpPr>
          <p:cNvPr id="8" name="Footer Placeholder 7">
            <a:extLst>
              <a:ext uri="{FF2B5EF4-FFF2-40B4-BE49-F238E27FC236}">
                <a16:creationId xmlns:a16="http://schemas.microsoft.com/office/drawing/2014/main" id="{EC019C8C-050F-4CAB-9F7B-25C88EA7DBCC}"/>
              </a:ext>
            </a:extLst>
          </p:cNvPr>
          <p:cNvSpPr>
            <a:spLocks noGrp="1"/>
          </p:cNvSpPr>
          <p:nvPr>
            <p:ph type="ftr" sz="quarter" idx="17"/>
          </p:nvPr>
        </p:nvSpPr>
        <p:spPr/>
        <p:txBody>
          <a:bodyPr/>
          <a:lstStyle/>
          <a:p>
            <a:pPr>
              <a:lnSpc>
                <a:spcPct val="100000"/>
              </a:lnSpc>
              <a:spcBef>
                <a:spcPts val="0"/>
              </a:spcBef>
            </a:pPr>
            <a:endParaRPr lang="da-DK" dirty="0"/>
          </a:p>
        </p:txBody>
      </p:sp>
      <p:sp>
        <p:nvSpPr>
          <p:cNvPr id="9" name="Slide Number Placeholder 8">
            <a:extLst>
              <a:ext uri="{FF2B5EF4-FFF2-40B4-BE49-F238E27FC236}">
                <a16:creationId xmlns:a16="http://schemas.microsoft.com/office/drawing/2014/main" id="{ADB8A3C3-55D0-476C-BD2C-EC8140DC3EAA}"/>
              </a:ext>
            </a:extLst>
          </p:cNvPr>
          <p:cNvSpPr>
            <a:spLocks noGrp="1"/>
          </p:cNvSpPr>
          <p:nvPr>
            <p:ph type="sldNum" sz="quarter" idx="18"/>
          </p:nvPr>
        </p:nvSpPr>
        <p:spPr/>
        <p:txBody>
          <a:bodyPr/>
          <a:lstStyle/>
          <a:p>
            <a:fld id="{80AE25ED-097C-4BDC-A7CE-FA97BD9CA3B5}" type="slidenum">
              <a:rPr lang="da-DK" smtClean="0"/>
              <a:pPr/>
              <a:t>‹nr.›</a:t>
            </a:fld>
            <a:endParaRPr lang="da-DK" dirty="0"/>
          </a:p>
        </p:txBody>
      </p:sp>
      <p:pic>
        <p:nvPicPr>
          <p:cNvPr id="1749879915" name="Logo" descr="{&quot;templafy&quot;:{&quot;id&quot;:&quot;91efeb0b-c25f-4e5c-b58c-ae7a19712d15&quot;}}"/>
          <p:cNvPicPr>
            <a:picLocks noChangeAspect="1"/>
          </p:cNvPicPr>
          <p:nvPr/>
        </p:nvPicPr>
        <p:blipFill>
          <a:blip r:embed="rId2"/>
          <a:stretch>
            <a:fillRect/>
          </a:stretch>
        </p:blipFill>
        <p:spPr>
          <a:xfrm>
            <a:off x="8791200" y="5889600"/>
            <a:ext cx="2534400" cy="655200"/>
          </a:xfrm>
          <a:prstGeom prst="rect">
            <a:avLst/>
          </a:prstGeom>
        </p:spPr>
      </p:pic>
      <p:sp>
        <p:nvSpPr>
          <p:cNvPr id="14" name="AutoShape 4">
            <a:extLst>
              <a:ext uri="{FF2B5EF4-FFF2-40B4-BE49-F238E27FC236}">
                <a16:creationId xmlns:a16="http://schemas.microsoft.com/office/drawing/2014/main" id="{BA604413-7CCC-4FA6-A273-C7717311D0A8}"/>
              </a:ext>
            </a:extLst>
          </p:cNvPr>
          <p:cNvSpPr>
            <a:spLocks/>
          </p:cNvSpPr>
          <p:nvPr userDrawn="1"/>
        </p:nvSpPr>
        <p:spPr bwMode="gray">
          <a:xfrm>
            <a:off x="8538450" y="6915108"/>
            <a:ext cx="2952750" cy="138436"/>
          </a:xfrm>
          <a:prstGeom prst="rect">
            <a:avLst/>
          </a:prstGeom>
          <a:noFill/>
          <a:ln w="12700" algn="ctr">
            <a:noFill/>
            <a:miter lim="800000"/>
            <a:headEnd/>
            <a:tailEnd/>
          </a:ln>
          <a:effectLst/>
        </p:spPr>
        <p:txBody>
          <a:bodyPr wrap="square" lIns="0" tIns="0" rIns="0" bIns="0">
            <a:spAutoFit/>
          </a:bodyPr>
          <a:lstStyle/>
          <a:p>
            <a:pPr algn="r" defTabSz="457200">
              <a:lnSpc>
                <a:spcPct val="108000"/>
              </a:lnSpc>
              <a:spcBef>
                <a:spcPts val="600"/>
              </a:spcBef>
              <a:tabLst>
                <a:tab pos="177800" algn="l"/>
              </a:tabLst>
            </a:pPr>
            <a:r>
              <a:rPr lang="da-DK" sz="900" b="0" noProof="1">
                <a:solidFill>
                  <a:schemeClr val="tx1">
                    <a:lumMod val="65000"/>
                    <a:lumOff val="35000"/>
                  </a:schemeClr>
                </a:solidFill>
                <a:cs typeface="Arial" charset="0"/>
              </a:rPr>
              <a:t>Klik på knappen </a:t>
            </a:r>
            <a:r>
              <a:rPr lang="da-DK" sz="900" b="1" noProof="1">
                <a:solidFill>
                  <a:schemeClr val="tx1">
                    <a:lumMod val="65000"/>
                    <a:lumOff val="35000"/>
                  </a:schemeClr>
                </a:solidFill>
                <a:cs typeface="Arial" charset="0"/>
              </a:rPr>
              <a:t>Indsæt logo forrest </a:t>
            </a:r>
            <a:r>
              <a:rPr lang="da-DK" sz="900" b="0" noProof="1">
                <a:solidFill>
                  <a:schemeClr val="tx1">
                    <a:lumMod val="65000"/>
                    <a:lumOff val="35000"/>
                  </a:schemeClr>
                </a:solidFill>
                <a:cs typeface="Arial" charset="0"/>
              </a:rPr>
              <a:t>for at vise logoet</a:t>
            </a:r>
            <a:endParaRPr lang="da-DK"/>
          </a:p>
        </p:txBody>
      </p:sp>
    </p:spTree>
    <p:extLst>
      <p:ext uri="{BB962C8B-B14F-4D97-AF65-F5344CB8AC3E}">
        <p14:creationId xmlns:p14="http://schemas.microsoft.com/office/powerpoint/2010/main" val="2093887250"/>
      </p:ext>
    </p:extLst>
  </p:cSld>
  <p:clrMapOvr>
    <a:masterClrMapping/>
  </p:clrMapOvr>
  <p:extLst>
    <p:ext uri="{DCECCB84-F9BA-43D5-87BE-67443E8EF086}">
      <p15:sldGuideLst xmlns:p15="http://schemas.microsoft.com/office/powerpoint/2012/main">
        <p15:guide id="1" pos="5705">
          <p15:clr>
            <a:srgbClr val="A4A3A4"/>
          </p15:clr>
        </p15:guide>
        <p15:guide id="2" pos="5528">
          <p15:clr>
            <a:srgbClr val="A4A3A4"/>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userDrawn="1">
  <p:cSld name="    Indhold og     1/3 billede">
    <p:spTree>
      <p:nvGrpSpPr>
        <p:cNvPr id="1" name=""/>
        <p:cNvGrpSpPr/>
        <p:nvPr/>
      </p:nvGrpSpPr>
      <p:grpSpPr>
        <a:xfrm>
          <a:off x="0" y="0"/>
          <a:ext cx="0" cy="0"/>
          <a:chOff x="0" y="0"/>
          <a:chExt cx="0" cy="0"/>
        </a:xfrm>
      </p:grpSpPr>
      <p:sp>
        <p:nvSpPr>
          <p:cNvPr id="13" name="Pladsholder til billede 12"/>
          <p:cNvSpPr>
            <a:spLocks noGrp="1"/>
          </p:cNvSpPr>
          <p:nvPr>
            <p:ph type="pic" sz="quarter" idx="14" hasCustomPrompt="1"/>
          </p:nvPr>
        </p:nvSpPr>
        <p:spPr>
          <a:xfrm>
            <a:off x="8067600" y="179387"/>
            <a:ext cx="3941838" cy="6497638"/>
          </a:xfrm>
        </p:spPr>
        <p:txBody>
          <a:bodyPr lIns="72000" tIns="36000" rIns="72000" anchor="t" anchorCtr="0"/>
          <a:lstStyle>
            <a:lvl1pPr marL="0" indent="0" algn="ctr">
              <a:buNone/>
              <a:defRPr sz="1400"/>
            </a:lvl1pPr>
          </a:lstStyle>
          <a:p>
            <a:r>
              <a:rPr lang="da-DK" noProof="1"/>
              <a:t>Klik på rammen for at indsætte billede via Templafy og Images</a:t>
            </a:r>
            <a:endParaRPr lang="da-DK"/>
          </a:p>
        </p:txBody>
      </p:sp>
      <p:sp>
        <p:nvSpPr>
          <p:cNvPr id="2" name="Title 1"/>
          <p:cNvSpPr>
            <a:spLocks noGrp="1"/>
          </p:cNvSpPr>
          <p:nvPr>
            <p:ph type="title" hasCustomPrompt="1"/>
          </p:nvPr>
        </p:nvSpPr>
        <p:spPr>
          <a:xfrm>
            <a:off x="702668" y="363600"/>
            <a:ext cx="7084462" cy="936000"/>
          </a:xfrm>
        </p:spPr>
        <p:txBody>
          <a:bodyPr/>
          <a:lstStyle>
            <a:lvl1pPr>
              <a:defRPr cap="none" baseline="0"/>
            </a:lvl1pPr>
          </a:lstStyle>
          <a:p>
            <a:r>
              <a:rPr lang="da-DK" dirty="0"/>
              <a:t>Klik her for at tilføje titel</a:t>
            </a:r>
            <a:endParaRPr lang="da-DK"/>
          </a:p>
        </p:txBody>
      </p:sp>
      <p:sp>
        <p:nvSpPr>
          <p:cNvPr id="3" name="Content Placeholder 2"/>
          <p:cNvSpPr>
            <a:spLocks noGrp="1"/>
          </p:cNvSpPr>
          <p:nvPr>
            <p:ph idx="1" hasCustomPrompt="1"/>
          </p:nvPr>
        </p:nvSpPr>
        <p:spPr>
          <a:xfrm>
            <a:off x="702668" y="1450800"/>
            <a:ext cx="7084710" cy="4464000"/>
          </a:xfrm>
        </p:spPr>
        <p:txBody>
          <a:bodyPr rIns="144000"/>
          <a:lstStyle>
            <a:lvl1pPr>
              <a:defRPr/>
            </a:lvl1pPr>
          </a:lstStyle>
          <a:p>
            <a:pPr lvl="0"/>
            <a:r>
              <a:rPr lang="da-DK" dirty="0"/>
              <a:t>Klik her for at tilføje tekst</a:t>
            </a:r>
            <a:endParaRPr lang="da-DK"/>
          </a:p>
          <a:p>
            <a:pPr lvl="1"/>
            <a:r>
              <a:rPr lang="da-DK" dirty="0"/>
              <a:t>Andet niveau</a:t>
            </a:r>
            <a:endParaRPr lang="da-DK"/>
          </a:p>
          <a:p>
            <a:pPr lvl="2"/>
            <a:r>
              <a:rPr lang="da-DK" dirty="0"/>
              <a:t>Tredje niveau</a:t>
            </a:r>
            <a:endParaRPr lang="da-DK"/>
          </a:p>
          <a:p>
            <a:pPr lvl="3"/>
            <a:r>
              <a:rPr lang="da-DK" dirty="0"/>
              <a:t>Fjerde niveau</a:t>
            </a:r>
            <a:endParaRPr lang="da-DK"/>
          </a:p>
          <a:p>
            <a:pPr lvl="4"/>
            <a:r>
              <a:rPr lang="da-DK" dirty="0"/>
              <a:t>Femte niveau</a:t>
            </a:r>
            <a:endParaRPr lang="da-DK"/>
          </a:p>
        </p:txBody>
      </p:sp>
      <p:sp>
        <p:nvSpPr>
          <p:cNvPr id="10" name="Slide Number Placeholder 5 (FAST)"/>
          <p:cNvSpPr txBox="1">
            <a:spLocks/>
          </p:cNvSpPr>
          <p:nvPr userDrawn="1"/>
        </p:nvSpPr>
        <p:spPr>
          <a:xfrm>
            <a:off x="702668" y="6400800"/>
            <a:ext cx="279770" cy="356400"/>
          </a:xfrm>
          <a:prstGeom prst="rect">
            <a:avLst/>
          </a:prstGeom>
        </p:spPr>
        <p:txBody>
          <a:bodyPr vert="horz" lIns="0" tIns="0" rIns="0" bIns="0" rtlCol="0" anchor="t"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83DFD3FF-FAEA-D841-BBBA-173DB513EC35}" type="slidenum">
              <a:rPr kumimoji="0" lang="da-DK" sz="900" b="0" i="0" u="none" strike="noStrike" kern="1200" cap="none" spc="0" normalizeH="0" baseline="0" noProof="0" smtClean="0">
                <a:ln>
                  <a:noFill/>
                </a:ln>
                <a:solidFill>
                  <a:schemeClr val="tx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‹nr.›</a:t>
            </a:fld>
            <a:endParaRPr kumimoji="0" lang="da-DK" sz="9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Date Placeholder 7">
            <a:extLst>
              <a:ext uri="{FF2B5EF4-FFF2-40B4-BE49-F238E27FC236}">
                <a16:creationId xmlns:a16="http://schemas.microsoft.com/office/drawing/2014/main" id="{98D47456-165F-4A02-9FD6-9A0E1B90783E}"/>
              </a:ext>
            </a:extLst>
          </p:cNvPr>
          <p:cNvSpPr>
            <a:spLocks noGrp="1"/>
          </p:cNvSpPr>
          <p:nvPr>
            <p:ph type="dt" sz="half" idx="16"/>
          </p:nvPr>
        </p:nvSpPr>
        <p:spPr/>
        <p:txBody>
          <a:bodyPr/>
          <a:lstStyle/>
          <a:p>
            <a:fld id="{D709F18B-C64D-467D-95E0-03999A31A181}" type="datetime1">
              <a:rPr lang="da-DK" smtClean="0"/>
              <a:t>07-10-2025</a:t>
            </a:fld>
            <a:endParaRPr lang="da-DK" dirty="0"/>
          </a:p>
        </p:txBody>
      </p:sp>
      <p:sp>
        <p:nvSpPr>
          <p:cNvPr id="9" name="Footer Placeholder 8">
            <a:extLst>
              <a:ext uri="{FF2B5EF4-FFF2-40B4-BE49-F238E27FC236}">
                <a16:creationId xmlns:a16="http://schemas.microsoft.com/office/drawing/2014/main" id="{0B898419-599F-4C22-957C-7F975B1D3A6E}"/>
              </a:ext>
            </a:extLst>
          </p:cNvPr>
          <p:cNvSpPr>
            <a:spLocks noGrp="1"/>
          </p:cNvSpPr>
          <p:nvPr>
            <p:ph type="ftr" sz="quarter" idx="17"/>
          </p:nvPr>
        </p:nvSpPr>
        <p:spPr/>
        <p:txBody>
          <a:bodyPr/>
          <a:lstStyle/>
          <a:p>
            <a:pPr>
              <a:lnSpc>
                <a:spcPct val="100000"/>
              </a:lnSpc>
              <a:spcBef>
                <a:spcPts val="0"/>
              </a:spcBef>
            </a:pPr>
            <a:endParaRPr lang="da-DK" dirty="0"/>
          </a:p>
        </p:txBody>
      </p:sp>
      <p:sp>
        <p:nvSpPr>
          <p:cNvPr id="12" name="Slide Number Placeholder 11">
            <a:extLst>
              <a:ext uri="{FF2B5EF4-FFF2-40B4-BE49-F238E27FC236}">
                <a16:creationId xmlns:a16="http://schemas.microsoft.com/office/drawing/2014/main" id="{9020E6C9-27A9-4DC7-87B7-A6BC4A4DA578}"/>
              </a:ext>
            </a:extLst>
          </p:cNvPr>
          <p:cNvSpPr>
            <a:spLocks noGrp="1"/>
          </p:cNvSpPr>
          <p:nvPr>
            <p:ph type="sldNum" sz="quarter" idx="18"/>
          </p:nvPr>
        </p:nvSpPr>
        <p:spPr/>
        <p:txBody>
          <a:bodyPr/>
          <a:lstStyle/>
          <a:p>
            <a:fld id="{80AE25ED-097C-4BDC-A7CE-FA97BD9CA3B5}" type="slidenum">
              <a:rPr lang="da-DK" smtClean="0"/>
              <a:pPr/>
              <a:t>‹nr.›</a:t>
            </a:fld>
            <a:endParaRPr lang="da-DK" dirty="0"/>
          </a:p>
        </p:txBody>
      </p:sp>
      <p:pic>
        <p:nvPicPr>
          <p:cNvPr id="1787348845" name="Logo" descr="{&quot;templafy&quot;:{&quot;id&quot;:&quot;6fc8912a-218b-42e2-924e-2725c9961869&quot;}}"/>
          <p:cNvPicPr>
            <a:picLocks noChangeAspect="1"/>
          </p:cNvPicPr>
          <p:nvPr/>
        </p:nvPicPr>
        <p:blipFill>
          <a:blip r:embed="rId2"/>
          <a:stretch>
            <a:fillRect/>
          </a:stretch>
        </p:blipFill>
        <p:spPr>
          <a:xfrm>
            <a:off x="8791200" y="5889600"/>
            <a:ext cx="2534400" cy="655200"/>
          </a:xfrm>
          <a:prstGeom prst="rect">
            <a:avLst/>
          </a:prstGeom>
        </p:spPr>
      </p:pic>
      <p:sp>
        <p:nvSpPr>
          <p:cNvPr id="15" name="AutoShape 4">
            <a:extLst>
              <a:ext uri="{FF2B5EF4-FFF2-40B4-BE49-F238E27FC236}">
                <a16:creationId xmlns:a16="http://schemas.microsoft.com/office/drawing/2014/main" id="{6E0A83DE-F591-4D48-99C9-C41BC00857F6}"/>
              </a:ext>
            </a:extLst>
          </p:cNvPr>
          <p:cNvSpPr>
            <a:spLocks/>
          </p:cNvSpPr>
          <p:nvPr userDrawn="1"/>
        </p:nvSpPr>
        <p:spPr bwMode="gray">
          <a:xfrm>
            <a:off x="8538450" y="6915108"/>
            <a:ext cx="2952750" cy="138436"/>
          </a:xfrm>
          <a:prstGeom prst="rect">
            <a:avLst/>
          </a:prstGeom>
          <a:noFill/>
          <a:ln w="12700" algn="ctr">
            <a:noFill/>
            <a:miter lim="800000"/>
            <a:headEnd/>
            <a:tailEnd/>
          </a:ln>
          <a:effectLst/>
        </p:spPr>
        <p:txBody>
          <a:bodyPr wrap="square" lIns="0" tIns="0" rIns="0" bIns="0">
            <a:spAutoFit/>
          </a:bodyPr>
          <a:lstStyle/>
          <a:p>
            <a:pPr algn="r" defTabSz="457200">
              <a:lnSpc>
                <a:spcPct val="108000"/>
              </a:lnSpc>
              <a:spcBef>
                <a:spcPts val="600"/>
              </a:spcBef>
              <a:tabLst>
                <a:tab pos="177800" algn="l"/>
              </a:tabLst>
            </a:pPr>
            <a:r>
              <a:rPr lang="da-DK" sz="900" b="0" noProof="1">
                <a:solidFill>
                  <a:schemeClr val="tx1">
                    <a:lumMod val="65000"/>
                    <a:lumOff val="35000"/>
                  </a:schemeClr>
                </a:solidFill>
                <a:cs typeface="Arial" charset="0"/>
              </a:rPr>
              <a:t>Klik på knappen </a:t>
            </a:r>
            <a:r>
              <a:rPr lang="da-DK" sz="900" b="1" noProof="1">
                <a:solidFill>
                  <a:schemeClr val="tx1">
                    <a:lumMod val="65000"/>
                    <a:lumOff val="35000"/>
                  </a:schemeClr>
                </a:solidFill>
                <a:cs typeface="Arial" charset="0"/>
              </a:rPr>
              <a:t>Indsæt logo forrest </a:t>
            </a:r>
            <a:r>
              <a:rPr lang="da-DK" sz="900" b="0" noProof="1">
                <a:solidFill>
                  <a:schemeClr val="tx1">
                    <a:lumMod val="65000"/>
                    <a:lumOff val="35000"/>
                  </a:schemeClr>
                </a:solidFill>
                <a:cs typeface="Arial" charset="0"/>
              </a:rPr>
              <a:t>for at vise logoet</a:t>
            </a:r>
            <a:endParaRPr lang="da-DK"/>
          </a:p>
        </p:txBody>
      </p:sp>
    </p:spTree>
    <p:extLst>
      <p:ext uri="{BB962C8B-B14F-4D97-AF65-F5344CB8AC3E}">
        <p14:creationId xmlns:p14="http://schemas.microsoft.com/office/powerpoint/2010/main" val="711192982"/>
      </p:ext>
    </p:extLst>
  </p:cSld>
  <p:clrMapOvr>
    <a:masterClrMapping/>
  </p:clrMapOvr>
  <p:extLst>
    <p:ext uri="{DCECCB84-F9BA-43D5-87BE-67443E8EF086}">
      <p15:sldGuideLst xmlns:p15="http://schemas.microsoft.com/office/powerpoint/2012/main">
        <p15:guide id="1" pos="4905">
          <p15:clr>
            <a:srgbClr val="A4A3A4"/>
          </p15:clr>
        </p15:guide>
        <p15:guide id="2" pos="5081">
          <p15:clr>
            <a:srgbClr val="A4A3A4"/>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o indhold ">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701676" y="1450800"/>
            <a:ext cx="5111750" cy="4464000"/>
          </a:xfrm>
        </p:spPr>
        <p:txBody>
          <a:bodyPr rIns="144000"/>
          <a:lstStyle>
            <a:lvl1pPr>
              <a:defRPr sz="1600"/>
            </a:lvl1pPr>
            <a:lvl2pPr>
              <a:defRPr sz="1400"/>
            </a:lvl2pPr>
            <a:lvl3pPr>
              <a:defRPr sz="1200"/>
            </a:lvl3pPr>
            <a:lvl4pPr>
              <a:defRPr sz="1200"/>
            </a:lvl4pPr>
            <a:lvl5pPr>
              <a:defRPr sz="1200"/>
            </a:lvl5pPr>
            <a:lvl6pPr>
              <a:defRPr sz="1400"/>
            </a:lvl6pPr>
            <a:lvl7pPr>
              <a:defRPr sz="1800"/>
            </a:lvl7pPr>
            <a:lvl8pPr>
              <a:defRPr sz="1800"/>
            </a:lvl8pPr>
            <a:lvl9pPr>
              <a:defRPr sz="1800"/>
            </a:lvl9pPr>
          </a:lstStyle>
          <a:p>
            <a:pPr lvl="0"/>
            <a:r>
              <a:rPr lang="da-DK" dirty="0"/>
              <a:t>Klik her for at tilføje tekst</a:t>
            </a:r>
            <a:endParaRPr lang="da-DK"/>
          </a:p>
          <a:p>
            <a:pPr lvl="1"/>
            <a:r>
              <a:rPr lang="da-DK" dirty="0"/>
              <a:t>Andet niveau</a:t>
            </a:r>
            <a:endParaRPr lang="da-DK"/>
          </a:p>
          <a:p>
            <a:pPr lvl="2"/>
            <a:r>
              <a:rPr lang="da-DK" dirty="0"/>
              <a:t>Tredje niveau</a:t>
            </a:r>
            <a:endParaRPr lang="da-DK"/>
          </a:p>
          <a:p>
            <a:pPr lvl="3"/>
            <a:r>
              <a:rPr lang="da-DK" dirty="0"/>
              <a:t>Fjerde niveau</a:t>
            </a:r>
            <a:endParaRPr lang="da-DK"/>
          </a:p>
          <a:p>
            <a:pPr lvl="4"/>
            <a:r>
              <a:rPr lang="da-DK" dirty="0"/>
              <a:t>Femte niveau</a:t>
            </a:r>
            <a:endParaRPr lang="da-DK"/>
          </a:p>
          <a:p>
            <a:pPr lvl="5"/>
            <a:endParaRPr lang="da-DK" dirty="0"/>
          </a:p>
        </p:txBody>
      </p:sp>
      <p:sp>
        <p:nvSpPr>
          <p:cNvPr id="4" name="Content Placeholder 3"/>
          <p:cNvSpPr>
            <a:spLocks noGrp="1"/>
          </p:cNvSpPr>
          <p:nvPr>
            <p:ph sz="half" idx="2" hasCustomPrompt="1"/>
          </p:nvPr>
        </p:nvSpPr>
        <p:spPr>
          <a:xfrm>
            <a:off x="6375600" y="1450800"/>
            <a:ext cx="5112000" cy="4464000"/>
          </a:xfrm>
        </p:spPr>
        <p:txBody>
          <a:bodyPr rIns="144000"/>
          <a:lstStyle>
            <a:lvl1pPr>
              <a:defRPr sz="1600"/>
            </a:lvl1pPr>
            <a:lvl2pPr>
              <a:defRPr sz="1400"/>
            </a:lvl2pPr>
            <a:lvl3pPr>
              <a:defRPr sz="1200"/>
            </a:lvl3pPr>
            <a:lvl4pPr>
              <a:defRPr sz="1200"/>
            </a:lvl4pPr>
            <a:lvl5pPr>
              <a:defRPr sz="1200"/>
            </a:lvl5pPr>
            <a:lvl6pPr>
              <a:defRPr sz="1800"/>
            </a:lvl6pPr>
            <a:lvl7pPr>
              <a:defRPr sz="1800"/>
            </a:lvl7pPr>
            <a:lvl8pPr>
              <a:defRPr sz="1800"/>
            </a:lvl8pPr>
            <a:lvl9pPr>
              <a:defRPr sz="1800"/>
            </a:lvl9pPr>
          </a:lstStyle>
          <a:p>
            <a:pPr lvl="0"/>
            <a:r>
              <a:rPr lang="da-DK" dirty="0"/>
              <a:t>Klik her for at tilføje tekst</a:t>
            </a:r>
            <a:endParaRPr lang="da-DK"/>
          </a:p>
          <a:p>
            <a:pPr lvl="1"/>
            <a:r>
              <a:rPr lang="da-DK" dirty="0"/>
              <a:t>Andet niveau</a:t>
            </a:r>
            <a:endParaRPr lang="da-DK"/>
          </a:p>
          <a:p>
            <a:pPr lvl="2"/>
            <a:r>
              <a:rPr lang="da-DK" dirty="0"/>
              <a:t>Tredje niveau</a:t>
            </a:r>
            <a:endParaRPr lang="da-DK"/>
          </a:p>
          <a:p>
            <a:pPr lvl="3"/>
            <a:r>
              <a:rPr lang="da-DK" dirty="0"/>
              <a:t>Fjerde niveau</a:t>
            </a:r>
            <a:endParaRPr lang="da-DK"/>
          </a:p>
          <a:p>
            <a:pPr lvl="4"/>
            <a:r>
              <a:rPr lang="da-DK" dirty="0"/>
              <a:t>Femte niveau</a:t>
            </a:r>
            <a:endParaRPr lang="da-DK"/>
          </a:p>
        </p:txBody>
      </p:sp>
      <p:sp>
        <p:nvSpPr>
          <p:cNvPr id="10" name="Line 5"/>
          <p:cNvSpPr>
            <a:spLocks noChangeShapeType="1"/>
          </p:cNvSpPr>
          <p:nvPr userDrawn="1"/>
        </p:nvSpPr>
        <p:spPr bwMode="auto">
          <a:xfrm>
            <a:off x="6096000" y="1511301"/>
            <a:ext cx="0" cy="4391025"/>
          </a:xfrm>
          <a:prstGeom prst="line">
            <a:avLst/>
          </a:prstGeom>
          <a:noFill/>
          <a:ln w="3175">
            <a:solidFill>
              <a:srgbClr val="BAB6B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a-DK" sz="1700" dirty="0"/>
          </a:p>
        </p:txBody>
      </p:sp>
      <p:sp>
        <p:nvSpPr>
          <p:cNvPr id="5" name="Date Placeholder 4"/>
          <p:cNvSpPr>
            <a:spLocks noGrp="1"/>
          </p:cNvSpPr>
          <p:nvPr>
            <p:ph type="dt" sz="half" idx="10"/>
          </p:nvPr>
        </p:nvSpPr>
        <p:spPr/>
        <p:txBody>
          <a:bodyPr/>
          <a:lstStyle/>
          <a:p>
            <a:fld id="{D709F18B-C64D-467D-95E0-03999A31A181}" type="datetime1">
              <a:rPr lang="da-DK" smtClean="0"/>
              <a:t>07-10-2025</a:t>
            </a:fld>
            <a:endParaRPr lang="da-DK" dirty="0"/>
          </a:p>
        </p:txBody>
      </p:sp>
      <p:sp>
        <p:nvSpPr>
          <p:cNvPr id="6" name="Footer Placeholder 5"/>
          <p:cNvSpPr>
            <a:spLocks noGrp="1"/>
          </p:cNvSpPr>
          <p:nvPr>
            <p:ph type="ftr" sz="quarter" idx="11"/>
          </p:nvPr>
        </p:nvSpPr>
        <p:spPr/>
        <p:txBody>
          <a:bodyPr/>
          <a:lstStyle/>
          <a:p>
            <a:endParaRPr lang="da-DK" dirty="0"/>
          </a:p>
        </p:txBody>
      </p:sp>
      <p:sp>
        <p:nvSpPr>
          <p:cNvPr id="7" name="Slide Number Placeholder 6"/>
          <p:cNvSpPr>
            <a:spLocks noGrp="1"/>
          </p:cNvSpPr>
          <p:nvPr>
            <p:ph type="sldNum" sz="quarter" idx="12"/>
          </p:nvPr>
        </p:nvSpPr>
        <p:spPr/>
        <p:txBody>
          <a:bodyPr/>
          <a:lstStyle/>
          <a:p>
            <a:fld id="{80AE25ED-097C-4BDC-A7CE-FA97BD9CA3B5}" type="slidenum">
              <a:rPr lang="da-DK" smtClean="0"/>
              <a:pPr/>
              <a:t>‹nr.›</a:t>
            </a:fld>
            <a:endParaRPr lang="da-DK" dirty="0"/>
          </a:p>
        </p:txBody>
      </p:sp>
      <p:sp>
        <p:nvSpPr>
          <p:cNvPr id="8" name="Title 7"/>
          <p:cNvSpPr>
            <a:spLocks noGrp="1"/>
          </p:cNvSpPr>
          <p:nvPr>
            <p:ph type="title" hasCustomPrompt="1"/>
          </p:nvPr>
        </p:nvSpPr>
        <p:spPr/>
        <p:txBody>
          <a:bodyPr/>
          <a:lstStyle>
            <a:lvl1pPr>
              <a:defRPr/>
            </a:lvl1pPr>
          </a:lstStyle>
          <a:p>
            <a:r>
              <a:rPr lang="da-DK" dirty="0"/>
              <a:t>Klik her for at tilføje titel</a:t>
            </a:r>
            <a:endParaRPr lang="da-DK"/>
          </a:p>
        </p:txBody>
      </p:sp>
    </p:spTree>
    <p:extLst>
      <p:ext uri="{BB962C8B-B14F-4D97-AF65-F5344CB8AC3E}">
        <p14:creationId xmlns:p14="http://schemas.microsoft.com/office/powerpoint/2010/main" val="172674945"/>
      </p:ext>
    </p:extLst>
  </p:cSld>
  <p:clrMapOvr>
    <a:masterClrMapping/>
  </p:clrMapOvr>
  <p:extLst>
    <p:ext uri="{DCECCB84-F9BA-43D5-87BE-67443E8EF086}">
      <p15:sldGuideLst xmlns:p15="http://schemas.microsoft.com/office/powerpoint/2012/main">
        <p15:guide id="1" pos="3662">
          <p15:clr>
            <a:srgbClr val="A4A3A4"/>
          </p15:clr>
        </p15:guide>
        <p15:guide id="2" pos="3839">
          <p15:clr>
            <a:srgbClr val="A4A3A4"/>
          </p15:clr>
        </p15:guide>
        <p15:guide id="3" pos="4016">
          <p15:clr>
            <a:srgbClr val="A4A3A4"/>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Tre indhold ">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701676" y="1450800"/>
            <a:ext cx="3221038" cy="4464000"/>
          </a:xfrm>
        </p:spPr>
        <p:txBody>
          <a:bodyPr rIns="144000"/>
          <a:lstStyle>
            <a:lvl1pPr>
              <a:defRPr sz="1600"/>
            </a:lvl1pPr>
            <a:lvl2pPr>
              <a:defRPr sz="1400"/>
            </a:lvl2pPr>
            <a:lvl3pPr>
              <a:defRPr sz="1200"/>
            </a:lvl3pPr>
            <a:lvl4pPr>
              <a:defRPr sz="1200"/>
            </a:lvl4pPr>
            <a:lvl5pPr>
              <a:defRPr sz="1200"/>
            </a:lvl5pPr>
            <a:lvl6pPr>
              <a:defRPr sz="1400"/>
            </a:lvl6pPr>
            <a:lvl7pPr>
              <a:defRPr sz="1800"/>
            </a:lvl7pPr>
            <a:lvl8pPr>
              <a:defRPr sz="1800"/>
            </a:lvl8pPr>
            <a:lvl9pPr>
              <a:defRPr sz="1800"/>
            </a:lvl9pPr>
          </a:lstStyle>
          <a:p>
            <a:pPr lvl="0"/>
            <a:r>
              <a:rPr lang="da-DK" dirty="0"/>
              <a:t>Klik her for at tilføje tekst</a:t>
            </a:r>
            <a:endParaRPr lang="da-DK"/>
          </a:p>
          <a:p>
            <a:pPr lvl="1"/>
            <a:r>
              <a:rPr lang="da-DK" dirty="0"/>
              <a:t>Andet niveau</a:t>
            </a:r>
            <a:endParaRPr lang="da-DK"/>
          </a:p>
          <a:p>
            <a:pPr lvl="2"/>
            <a:r>
              <a:rPr lang="da-DK" dirty="0"/>
              <a:t>Tredje niveau</a:t>
            </a:r>
            <a:endParaRPr lang="da-DK"/>
          </a:p>
          <a:p>
            <a:pPr lvl="3"/>
            <a:r>
              <a:rPr lang="da-DK" dirty="0"/>
              <a:t>Fjerde niveau</a:t>
            </a:r>
            <a:endParaRPr lang="da-DK"/>
          </a:p>
          <a:p>
            <a:pPr lvl="4"/>
            <a:r>
              <a:rPr lang="da-DK" dirty="0"/>
              <a:t>Femte niveau</a:t>
            </a:r>
            <a:endParaRPr lang="da-DK"/>
          </a:p>
          <a:p>
            <a:pPr lvl="5"/>
            <a:endParaRPr lang="da-DK" dirty="0"/>
          </a:p>
        </p:txBody>
      </p:sp>
      <p:sp>
        <p:nvSpPr>
          <p:cNvPr id="4" name="Content Placeholder 3"/>
          <p:cNvSpPr>
            <a:spLocks noGrp="1"/>
          </p:cNvSpPr>
          <p:nvPr>
            <p:ph sz="half" idx="2" hasCustomPrompt="1"/>
          </p:nvPr>
        </p:nvSpPr>
        <p:spPr>
          <a:xfrm>
            <a:off x="4487264" y="1450800"/>
            <a:ext cx="3220050" cy="4464000"/>
          </a:xfrm>
        </p:spPr>
        <p:txBody>
          <a:bodyPr rIns="144000"/>
          <a:lstStyle>
            <a:lvl1pPr>
              <a:defRPr sz="1600"/>
            </a:lvl1pPr>
            <a:lvl2pPr>
              <a:defRPr sz="1400"/>
            </a:lvl2pPr>
            <a:lvl3pPr>
              <a:defRPr sz="1200"/>
            </a:lvl3pPr>
            <a:lvl4pPr>
              <a:defRPr sz="1200"/>
            </a:lvl4pPr>
            <a:lvl5pPr>
              <a:defRPr sz="1200"/>
            </a:lvl5pPr>
            <a:lvl6pPr>
              <a:defRPr sz="1800"/>
            </a:lvl6pPr>
            <a:lvl7pPr>
              <a:defRPr sz="1800"/>
            </a:lvl7pPr>
            <a:lvl8pPr>
              <a:defRPr sz="1800"/>
            </a:lvl8pPr>
            <a:lvl9pPr>
              <a:defRPr sz="1800"/>
            </a:lvl9pPr>
          </a:lstStyle>
          <a:p>
            <a:pPr lvl="0"/>
            <a:r>
              <a:rPr lang="da-DK" dirty="0"/>
              <a:t>Klik her for at tilføje tekst</a:t>
            </a:r>
            <a:endParaRPr lang="da-DK"/>
          </a:p>
          <a:p>
            <a:pPr lvl="1"/>
            <a:r>
              <a:rPr lang="da-DK" dirty="0"/>
              <a:t>Andet niveau</a:t>
            </a:r>
            <a:endParaRPr lang="da-DK"/>
          </a:p>
          <a:p>
            <a:pPr lvl="2"/>
            <a:r>
              <a:rPr lang="da-DK" dirty="0"/>
              <a:t>Tredje niveau</a:t>
            </a:r>
            <a:endParaRPr lang="da-DK"/>
          </a:p>
          <a:p>
            <a:pPr lvl="3"/>
            <a:r>
              <a:rPr lang="da-DK" dirty="0"/>
              <a:t>Fjerde niveau</a:t>
            </a:r>
            <a:endParaRPr lang="da-DK"/>
          </a:p>
          <a:p>
            <a:pPr lvl="4"/>
            <a:r>
              <a:rPr lang="da-DK" dirty="0"/>
              <a:t>Femte niveau</a:t>
            </a:r>
            <a:endParaRPr lang="da-DK"/>
          </a:p>
        </p:txBody>
      </p:sp>
      <p:sp>
        <p:nvSpPr>
          <p:cNvPr id="5" name="Date Placeholder 4"/>
          <p:cNvSpPr>
            <a:spLocks noGrp="1"/>
          </p:cNvSpPr>
          <p:nvPr>
            <p:ph type="dt" sz="half" idx="10"/>
          </p:nvPr>
        </p:nvSpPr>
        <p:spPr/>
        <p:txBody>
          <a:bodyPr/>
          <a:lstStyle/>
          <a:p>
            <a:fld id="{D709F18B-C64D-467D-95E0-03999A31A181}" type="datetime1">
              <a:rPr lang="da-DK" smtClean="0"/>
              <a:t>07-10-2025</a:t>
            </a:fld>
            <a:endParaRPr lang="da-DK" dirty="0"/>
          </a:p>
        </p:txBody>
      </p:sp>
      <p:sp>
        <p:nvSpPr>
          <p:cNvPr id="6" name="Footer Placeholder 5"/>
          <p:cNvSpPr>
            <a:spLocks noGrp="1"/>
          </p:cNvSpPr>
          <p:nvPr>
            <p:ph type="ftr" sz="quarter" idx="11"/>
          </p:nvPr>
        </p:nvSpPr>
        <p:spPr/>
        <p:txBody>
          <a:bodyPr/>
          <a:lstStyle/>
          <a:p>
            <a:endParaRPr lang="da-DK" dirty="0"/>
          </a:p>
        </p:txBody>
      </p:sp>
      <p:sp>
        <p:nvSpPr>
          <p:cNvPr id="7" name="Slide Number Placeholder 6"/>
          <p:cNvSpPr>
            <a:spLocks noGrp="1"/>
          </p:cNvSpPr>
          <p:nvPr>
            <p:ph type="sldNum" sz="quarter" idx="12"/>
          </p:nvPr>
        </p:nvSpPr>
        <p:spPr/>
        <p:txBody>
          <a:bodyPr/>
          <a:lstStyle/>
          <a:p>
            <a:fld id="{80AE25ED-097C-4BDC-A7CE-FA97BD9CA3B5}" type="slidenum">
              <a:rPr lang="da-DK" smtClean="0"/>
              <a:pPr/>
              <a:t>‹nr.›</a:t>
            </a:fld>
            <a:endParaRPr lang="da-DK" dirty="0"/>
          </a:p>
        </p:txBody>
      </p:sp>
      <p:sp>
        <p:nvSpPr>
          <p:cNvPr id="8" name="Title 7"/>
          <p:cNvSpPr>
            <a:spLocks noGrp="1"/>
          </p:cNvSpPr>
          <p:nvPr>
            <p:ph type="title" hasCustomPrompt="1"/>
          </p:nvPr>
        </p:nvSpPr>
        <p:spPr/>
        <p:txBody>
          <a:bodyPr/>
          <a:lstStyle>
            <a:lvl1pPr>
              <a:defRPr/>
            </a:lvl1pPr>
          </a:lstStyle>
          <a:p>
            <a:r>
              <a:rPr lang="da-DK" dirty="0"/>
              <a:t>Klik her for at tilføje titel</a:t>
            </a:r>
            <a:endParaRPr lang="da-DK"/>
          </a:p>
        </p:txBody>
      </p:sp>
      <p:sp>
        <p:nvSpPr>
          <p:cNvPr id="11" name="Content Placeholder 4">
            <a:extLst>
              <a:ext uri="{FF2B5EF4-FFF2-40B4-BE49-F238E27FC236}">
                <a16:creationId xmlns:a16="http://schemas.microsoft.com/office/drawing/2014/main" id="{39C4FF46-D1E8-41B4-A51E-1FD980294EF8}"/>
              </a:ext>
            </a:extLst>
          </p:cNvPr>
          <p:cNvSpPr>
            <a:spLocks noGrp="1"/>
          </p:cNvSpPr>
          <p:nvPr>
            <p:ph sz="quarter" idx="13" hasCustomPrompt="1"/>
          </p:nvPr>
        </p:nvSpPr>
        <p:spPr>
          <a:xfrm>
            <a:off x="8267101" y="1450800"/>
            <a:ext cx="3220050" cy="4464000"/>
          </a:xfrm>
        </p:spPr>
        <p:txBody>
          <a:bodyPr rIns="144000"/>
          <a:lstStyle>
            <a:lvl1pPr>
              <a:defRPr sz="1600"/>
            </a:lvl1pPr>
            <a:lvl2pPr>
              <a:defRPr sz="1400"/>
            </a:lvl2pPr>
            <a:lvl3pPr>
              <a:defRPr sz="1200"/>
            </a:lvl3pPr>
            <a:lvl4pPr>
              <a:defRPr sz="1200"/>
            </a:lvl4pPr>
            <a:lvl5pPr>
              <a:defRPr sz="1200"/>
            </a:lvl5pPr>
          </a:lstStyle>
          <a:p>
            <a:pPr lvl="0"/>
            <a:r>
              <a:rPr lang="da-DK" noProof="0" dirty="0"/>
              <a:t>Klik for at tilføje tekst</a:t>
            </a:r>
            <a:endParaRPr lang="da-DK"/>
          </a:p>
          <a:p>
            <a:pPr lvl="1"/>
            <a:r>
              <a:rPr lang="da-DK" noProof="0" dirty="0"/>
              <a:t>Andet Niveau</a:t>
            </a:r>
            <a:endParaRPr lang="da-DK"/>
          </a:p>
          <a:p>
            <a:pPr lvl="2"/>
            <a:r>
              <a:rPr lang="da-DK" noProof="0" dirty="0"/>
              <a:t>Tredje Niveau</a:t>
            </a:r>
            <a:endParaRPr lang="da-DK"/>
          </a:p>
          <a:p>
            <a:pPr lvl="3"/>
            <a:r>
              <a:rPr lang="da-DK" noProof="0" dirty="0"/>
              <a:t>Fjerde Niveau</a:t>
            </a:r>
            <a:endParaRPr lang="da-DK"/>
          </a:p>
          <a:p>
            <a:pPr lvl="4"/>
            <a:r>
              <a:rPr lang="da-DK" noProof="0" dirty="0"/>
              <a:t>Femte Niveau</a:t>
            </a:r>
            <a:endParaRPr lang="da-DK"/>
          </a:p>
          <a:p>
            <a:pPr lvl="5"/>
            <a:r>
              <a:rPr lang="da-DK" noProof="0" dirty="0"/>
              <a:t>6</a:t>
            </a:r>
            <a:endParaRPr lang="da-DK"/>
          </a:p>
          <a:p>
            <a:pPr lvl="6"/>
            <a:r>
              <a:rPr lang="da-DK" noProof="0" dirty="0"/>
              <a:t>7</a:t>
            </a:r>
            <a:endParaRPr lang="da-DK"/>
          </a:p>
          <a:p>
            <a:pPr lvl="7"/>
            <a:r>
              <a:rPr lang="da-DK" noProof="0" dirty="0"/>
              <a:t>8</a:t>
            </a:r>
            <a:endParaRPr lang="da-DK"/>
          </a:p>
          <a:p>
            <a:pPr lvl="8"/>
            <a:r>
              <a:rPr lang="da-DK" noProof="0" dirty="0"/>
              <a:t>9</a:t>
            </a:r>
            <a:endParaRPr lang="da-DK"/>
          </a:p>
        </p:txBody>
      </p:sp>
      <p:sp>
        <p:nvSpPr>
          <p:cNvPr id="10" name="Line 5"/>
          <p:cNvSpPr>
            <a:spLocks noChangeShapeType="1"/>
          </p:cNvSpPr>
          <p:nvPr userDrawn="1"/>
        </p:nvSpPr>
        <p:spPr bwMode="auto">
          <a:xfrm>
            <a:off x="7988588" y="1511301"/>
            <a:ext cx="0" cy="4391025"/>
          </a:xfrm>
          <a:prstGeom prst="line">
            <a:avLst/>
          </a:prstGeom>
          <a:noFill/>
          <a:ln w="3175">
            <a:solidFill>
              <a:srgbClr val="BAB6B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a-DK" sz="1700" dirty="0"/>
          </a:p>
        </p:txBody>
      </p:sp>
      <p:sp>
        <p:nvSpPr>
          <p:cNvPr id="19" name="Line 5">
            <a:extLst>
              <a:ext uri="{FF2B5EF4-FFF2-40B4-BE49-F238E27FC236}">
                <a16:creationId xmlns:a16="http://schemas.microsoft.com/office/drawing/2014/main" id="{5195F64E-E880-4C67-9339-04C69E75DD97}"/>
              </a:ext>
            </a:extLst>
          </p:cNvPr>
          <p:cNvSpPr>
            <a:spLocks noChangeShapeType="1"/>
          </p:cNvSpPr>
          <p:nvPr userDrawn="1"/>
        </p:nvSpPr>
        <p:spPr bwMode="auto">
          <a:xfrm>
            <a:off x="4204988" y="1512000"/>
            <a:ext cx="0" cy="4391025"/>
          </a:xfrm>
          <a:prstGeom prst="line">
            <a:avLst/>
          </a:prstGeom>
          <a:noFill/>
          <a:ln w="3175">
            <a:solidFill>
              <a:srgbClr val="BAB6B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a-DK" sz="1700" dirty="0"/>
          </a:p>
        </p:txBody>
      </p:sp>
    </p:spTree>
    <p:extLst>
      <p:ext uri="{BB962C8B-B14F-4D97-AF65-F5344CB8AC3E}">
        <p14:creationId xmlns:p14="http://schemas.microsoft.com/office/powerpoint/2010/main" val="805364560"/>
      </p:ext>
    </p:extLst>
  </p:cSld>
  <p:clrMapOvr>
    <a:masterClrMapping/>
  </p:clrMapOvr>
  <p:extLst>
    <p:ext uri="{DCECCB84-F9BA-43D5-87BE-67443E8EF086}">
      <p15:sldGuideLst xmlns:p15="http://schemas.microsoft.com/office/powerpoint/2012/main">
        <p15:guide id="1" pos="2471">
          <p15:clr>
            <a:srgbClr val="A4A3A4"/>
          </p15:clr>
        </p15:guide>
        <p15:guide id="2" pos="2825">
          <p15:clr>
            <a:srgbClr val="A4A3A4"/>
          </p15:clr>
        </p15:guide>
        <p15:guide id="3" pos="4855">
          <p15:clr>
            <a:srgbClr val="A4A3A4"/>
          </p15:clr>
        </p15:guide>
        <p15:guide id="4" pos="5208">
          <p15:clr>
            <a:srgbClr val="A4A3A4"/>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Tre indhold A">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701676" y="1450800"/>
            <a:ext cx="3221038" cy="4464000"/>
          </a:xfrm>
        </p:spPr>
        <p:txBody>
          <a:bodyPr rIns="144000"/>
          <a:lstStyle>
            <a:lvl1pPr>
              <a:defRPr sz="1600"/>
            </a:lvl1pPr>
            <a:lvl2pPr>
              <a:defRPr sz="1400"/>
            </a:lvl2pPr>
            <a:lvl3pPr>
              <a:defRPr sz="1200"/>
            </a:lvl3pPr>
            <a:lvl4pPr>
              <a:defRPr sz="1200"/>
            </a:lvl4pPr>
            <a:lvl5pPr>
              <a:defRPr sz="1200"/>
            </a:lvl5pPr>
            <a:lvl6pPr>
              <a:defRPr sz="1400"/>
            </a:lvl6pPr>
            <a:lvl7pPr>
              <a:defRPr sz="1800"/>
            </a:lvl7pPr>
            <a:lvl8pPr>
              <a:defRPr sz="1800"/>
            </a:lvl8pPr>
            <a:lvl9pPr>
              <a:defRPr sz="1800"/>
            </a:lvl9pPr>
          </a:lstStyle>
          <a:p>
            <a:pPr lvl="0"/>
            <a:r>
              <a:rPr lang="da-DK" dirty="0"/>
              <a:t>Klik her for at tilføje tekst</a:t>
            </a:r>
            <a:endParaRPr lang="da-DK"/>
          </a:p>
          <a:p>
            <a:pPr lvl="1"/>
            <a:r>
              <a:rPr lang="da-DK" dirty="0"/>
              <a:t>Andet niveau</a:t>
            </a:r>
            <a:endParaRPr lang="da-DK"/>
          </a:p>
          <a:p>
            <a:pPr lvl="2"/>
            <a:r>
              <a:rPr lang="da-DK" dirty="0"/>
              <a:t>Tredje niveau</a:t>
            </a:r>
            <a:endParaRPr lang="da-DK"/>
          </a:p>
          <a:p>
            <a:pPr lvl="3"/>
            <a:r>
              <a:rPr lang="da-DK" dirty="0"/>
              <a:t>Fjerde niveau</a:t>
            </a:r>
            <a:endParaRPr lang="da-DK"/>
          </a:p>
          <a:p>
            <a:pPr lvl="4"/>
            <a:r>
              <a:rPr lang="da-DK" dirty="0"/>
              <a:t>Femte niveau</a:t>
            </a:r>
            <a:endParaRPr lang="da-DK"/>
          </a:p>
          <a:p>
            <a:pPr lvl="5"/>
            <a:endParaRPr lang="da-DK" dirty="0"/>
          </a:p>
        </p:txBody>
      </p:sp>
      <p:sp>
        <p:nvSpPr>
          <p:cNvPr id="4" name="Content Placeholder 3"/>
          <p:cNvSpPr>
            <a:spLocks noGrp="1"/>
          </p:cNvSpPr>
          <p:nvPr>
            <p:ph sz="half" idx="2" hasCustomPrompt="1"/>
          </p:nvPr>
        </p:nvSpPr>
        <p:spPr>
          <a:xfrm>
            <a:off x="4487264" y="1450800"/>
            <a:ext cx="3220050" cy="4464000"/>
          </a:xfrm>
        </p:spPr>
        <p:txBody>
          <a:bodyPr rIns="144000"/>
          <a:lstStyle>
            <a:lvl1pPr>
              <a:defRPr sz="1600"/>
            </a:lvl1pPr>
            <a:lvl2pPr>
              <a:defRPr sz="1400"/>
            </a:lvl2pPr>
            <a:lvl3pPr>
              <a:defRPr sz="1200"/>
            </a:lvl3pPr>
            <a:lvl4pPr>
              <a:defRPr sz="1200"/>
            </a:lvl4pPr>
            <a:lvl5pPr>
              <a:defRPr sz="1200"/>
            </a:lvl5pPr>
            <a:lvl6pPr>
              <a:defRPr sz="1800"/>
            </a:lvl6pPr>
            <a:lvl7pPr>
              <a:defRPr sz="1800"/>
            </a:lvl7pPr>
            <a:lvl8pPr>
              <a:defRPr sz="1800"/>
            </a:lvl8pPr>
            <a:lvl9pPr>
              <a:defRPr sz="1800"/>
            </a:lvl9pPr>
          </a:lstStyle>
          <a:p>
            <a:pPr lvl="0"/>
            <a:r>
              <a:rPr lang="da-DK" dirty="0"/>
              <a:t>Klik her for at tilføje tekst</a:t>
            </a:r>
            <a:endParaRPr lang="da-DK"/>
          </a:p>
          <a:p>
            <a:pPr lvl="1"/>
            <a:r>
              <a:rPr lang="da-DK" dirty="0"/>
              <a:t>Andet niveau</a:t>
            </a:r>
            <a:endParaRPr lang="da-DK"/>
          </a:p>
          <a:p>
            <a:pPr lvl="2"/>
            <a:r>
              <a:rPr lang="da-DK" dirty="0"/>
              <a:t>Tredje niveau</a:t>
            </a:r>
            <a:endParaRPr lang="da-DK"/>
          </a:p>
          <a:p>
            <a:pPr lvl="3"/>
            <a:r>
              <a:rPr lang="da-DK" dirty="0"/>
              <a:t>Fjerde niveau</a:t>
            </a:r>
            <a:endParaRPr lang="da-DK"/>
          </a:p>
          <a:p>
            <a:pPr lvl="4"/>
            <a:r>
              <a:rPr lang="da-DK" dirty="0"/>
              <a:t>Femte niveau</a:t>
            </a:r>
            <a:endParaRPr lang="da-DK"/>
          </a:p>
        </p:txBody>
      </p:sp>
      <p:sp>
        <p:nvSpPr>
          <p:cNvPr id="5" name="Date Placeholder 4"/>
          <p:cNvSpPr>
            <a:spLocks noGrp="1"/>
          </p:cNvSpPr>
          <p:nvPr>
            <p:ph type="dt" sz="half" idx="10"/>
          </p:nvPr>
        </p:nvSpPr>
        <p:spPr/>
        <p:txBody>
          <a:bodyPr/>
          <a:lstStyle/>
          <a:p>
            <a:fld id="{D709F18B-C64D-467D-95E0-03999A31A181}" type="datetime1">
              <a:rPr lang="da-DK" smtClean="0"/>
              <a:t>07-10-2025</a:t>
            </a:fld>
            <a:endParaRPr lang="da-DK" dirty="0"/>
          </a:p>
        </p:txBody>
      </p:sp>
      <p:sp>
        <p:nvSpPr>
          <p:cNvPr id="6" name="Footer Placeholder 5"/>
          <p:cNvSpPr>
            <a:spLocks noGrp="1"/>
          </p:cNvSpPr>
          <p:nvPr>
            <p:ph type="ftr" sz="quarter" idx="11"/>
          </p:nvPr>
        </p:nvSpPr>
        <p:spPr/>
        <p:txBody>
          <a:bodyPr/>
          <a:lstStyle/>
          <a:p>
            <a:endParaRPr lang="da-DK" dirty="0"/>
          </a:p>
        </p:txBody>
      </p:sp>
      <p:sp>
        <p:nvSpPr>
          <p:cNvPr id="7" name="Slide Number Placeholder 6"/>
          <p:cNvSpPr>
            <a:spLocks noGrp="1"/>
          </p:cNvSpPr>
          <p:nvPr>
            <p:ph type="sldNum" sz="quarter" idx="12"/>
          </p:nvPr>
        </p:nvSpPr>
        <p:spPr/>
        <p:txBody>
          <a:bodyPr/>
          <a:lstStyle/>
          <a:p>
            <a:fld id="{80AE25ED-097C-4BDC-A7CE-FA97BD9CA3B5}" type="slidenum">
              <a:rPr lang="da-DK" smtClean="0"/>
              <a:pPr/>
              <a:t>‹nr.›</a:t>
            </a:fld>
            <a:endParaRPr lang="da-DK" dirty="0"/>
          </a:p>
        </p:txBody>
      </p:sp>
      <p:sp>
        <p:nvSpPr>
          <p:cNvPr id="8" name="Title 7"/>
          <p:cNvSpPr>
            <a:spLocks noGrp="1"/>
          </p:cNvSpPr>
          <p:nvPr>
            <p:ph type="title" hasCustomPrompt="1"/>
          </p:nvPr>
        </p:nvSpPr>
        <p:spPr/>
        <p:txBody>
          <a:bodyPr/>
          <a:lstStyle>
            <a:lvl1pPr>
              <a:defRPr/>
            </a:lvl1pPr>
          </a:lstStyle>
          <a:p>
            <a:r>
              <a:rPr lang="da-DK" dirty="0"/>
              <a:t>Klik her for at tilføje titel</a:t>
            </a:r>
            <a:endParaRPr lang="da-DK"/>
          </a:p>
        </p:txBody>
      </p:sp>
      <p:sp>
        <p:nvSpPr>
          <p:cNvPr id="11" name="Content Placeholder 4">
            <a:extLst>
              <a:ext uri="{FF2B5EF4-FFF2-40B4-BE49-F238E27FC236}">
                <a16:creationId xmlns:a16="http://schemas.microsoft.com/office/drawing/2014/main" id="{39C4FF46-D1E8-41B4-A51E-1FD980294EF8}"/>
              </a:ext>
            </a:extLst>
          </p:cNvPr>
          <p:cNvSpPr>
            <a:spLocks noGrp="1"/>
          </p:cNvSpPr>
          <p:nvPr>
            <p:ph sz="quarter" idx="13" hasCustomPrompt="1"/>
          </p:nvPr>
        </p:nvSpPr>
        <p:spPr>
          <a:xfrm>
            <a:off x="8267101" y="1450800"/>
            <a:ext cx="3220050" cy="4464000"/>
          </a:xfrm>
        </p:spPr>
        <p:txBody>
          <a:bodyPr rIns="144000"/>
          <a:lstStyle>
            <a:lvl1pPr>
              <a:defRPr sz="1600"/>
            </a:lvl1pPr>
            <a:lvl2pPr>
              <a:defRPr sz="1400"/>
            </a:lvl2pPr>
            <a:lvl3pPr>
              <a:defRPr sz="1200"/>
            </a:lvl3pPr>
            <a:lvl4pPr>
              <a:defRPr sz="1200"/>
            </a:lvl4pPr>
            <a:lvl5pPr>
              <a:defRPr sz="1200"/>
            </a:lvl5pPr>
          </a:lstStyle>
          <a:p>
            <a:pPr lvl="0"/>
            <a:r>
              <a:rPr lang="da-DK" noProof="0" dirty="0"/>
              <a:t>Klik for at tilføje tekst</a:t>
            </a:r>
            <a:endParaRPr lang="da-DK"/>
          </a:p>
          <a:p>
            <a:pPr lvl="1"/>
            <a:r>
              <a:rPr lang="da-DK" noProof="0" dirty="0"/>
              <a:t>Andet Niveau</a:t>
            </a:r>
            <a:endParaRPr lang="da-DK"/>
          </a:p>
          <a:p>
            <a:pPr lvl="2"/>
            <a:r>
              <a:rPr lang="da-DK" noProof="0" dirty="0"/>
              <a:t>Tredje Niveau</a:t>
            </a:r>
            <a:endParaRPr lang="da-DK"/>
          </a:p>
          <a:p>
            <a:pPr lvl="3"/>
            <a:r>
              <a:rPr lang="da-DK" noProof="0" dirty="0"/>
              <a:t>Fjerde Niveau</a:t>
            </a:r>
            <a:endParaRPr lang="da-DK"/>
          </a:p>
          <a:p>
            <a:pPr lvl="4"/>
            <a:r>
              <a:rPr lang="da-DK" noProof="0" dirty="0"/>
              <a:t>Femte Niveau</a:t>
            </a:r>
            <a:endParaRPr lang="da-DK"/>
          </a:p>
          <a:p>
            <a:pPr lvl="5"/>
            <a:r>
              <a:rPr lang="da-DK" noProof="0" dirty="0"/>
              <a:t>6</a:t>
            </a:r>
            <a:endParaRPr lang="da-DK"/>
          </a:p>
          <a:p>
            <a:pPr lvl="6"/>
            <a:r>
              <a:rPr lang="da-DK" noProof="0" dirty="0"/>
              <a:t>7</a:t>
            </a:r>
            <a:endParaRPr lang="da-DK"/>
          </a:p>
          <a:p>
            <a:pPr lvl="7"/>
            <a:r>
              <a:rPr lang="da-DK" noProof="0" dirty="0"/>
              <a:t>8</a:t>
            </a:r>
            <a:endParaRPr lang="da-DK"/>
          </a:p>
          <a:p>
            <a:pPr lvl="8"/>
            <a:r>
              <a:rPr lang="da-DK" noProof="0" dirty="0"/>
              <a:t>9</a:t>
            </a:r>
            <a:endParaRPr lang="da-DK"/>
          </a:p>
        </p:txBody>
      </p:sp>
    </p:spTree>
    <p:extLst>
      <p:ext uri="{BB962C8B-B14F-4D97-AF65-F5344CB8AC3E}">
        <p14:creationId xmlns:p14="http://schemas.microsoft.com/office/powerpoint/2010/main" val="2988858611"/>
      </p:ext>
    </p:extLst>
  </p:cSld>
  <p:clrMapOvr>
    <a:masterClrMapping/>
  </p:clrMapOvr>
  <p:extLst>
    <p:ext uri="{DCECCB84-F9BA-43D5-87BE-67443E8EF086}">
      <p15:sldGuideLst xmlns:p15="http://schemas.microsoft.com/office/powerpoint/2012/main">
        <p15:guide id="1" pos="2471">
          <p15:clr>
            <a:srgbClr val="A4A3A4"/>
          </p15:clr>
        </p15:guide>
        <p15:guide id="2" pos="2825">
          <p15:clr>
            <a:srgbClr val="A4A3A4"/>
          </p15:clr>
        </p15:guide>
        <p15:guide id="3" pos="4855">
          <p15:clr>
            <a:srgbClr val="A4A3A4"/>
          </p15:clr>
        </p15:guide>
        <p15:guide id="4" pos="5208">
          <p15:clr>
            <a:srgbClr val="A4A3A4"/>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Fire indhold ">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701675" y="1450800"/>
            <a:ext cx="2426400" cy="4464000"/>
          </a:xfrm>
        </p:spPr>
        <p:txBody>
          <a:bodyPr rIns="144000"/>
          <a:lstStyle>
            <a:lvl1pPr>
              <a:defRPr sz="1600"/>
            </a:lvl1pPr>
            <a:lvl2pPr>
              <a:defRPr sz="1400"/>
            </a:lvl2pPr>
            <a:lvl3pPr>
              <a:defRPr sz="1200"/>
            </a:lvl3pPr>
            <a:lvl4pPr>
              <a:defRPr sz="1200"/>
            </a:lvl4pPr>
            <a:lvl5pPr>
              <a:defRPr sz="1200"/>
            </a:lvl5pPr>
            <a:lvl6pPr>
              <a:defRPr sz="1400"/>
            </a:lvl6pPr>
            <a:lvl7pPr>
              <a:defRPr sz="1800"/>
            </a:lvl7pPr>
            <a:lvl8pPr>
              <a:defRPr sz="1800"/>
            </a:lvl8pPr>
            <a:lvl9pPr>
              <a:defRPr sz="1800"/>
            </a:lvl9pPr>
          </a:lstStyle>
          <a:p>
            <a:pPr lvl="0"/>
            <a:r>
              <a:rPr lang="da-DK" dirty="0"/>
              <a:t>Klik her for at tilføje tekst</a:t>
            </a:r>
            <a:endParaRPr lang="da-DK"/>
          </a:p>
          <a:p>
            <a:pPr lvl="1"/>
            <a:r>
              <a:rPr lang="da-DK" dirty="0"/>
              <a:t>Andet niveau</a:t>
            </a:r>
            <a:endParaRPr lang="da-DK"/>
          </a:p>
          <a:p>
            <a:pPr lvl="2"/>
            <a:r>
              <a:rPr lang="da-DK" dirty="0"/>
              <a:t>Tredje niveau</a:t>
            </a:r>
            <a:endParaRPr lang="da-DK"/>
          </a:p>
          <a:p>
            <a:pPr lvl="3"/>
            <a:r>
              <a:rPr lang="da-DK" dirty="0"/>
              <a:t>Fjerde niveau</a:t>
            </a:r>
            <a:endParaRPr lang="da-DK"/>
          </a:p>
          <a:p>
            <a:pPr lvl="4"/>
            <a:r>
              <a:rPr lang="da-DK" dirty="0"/>
              <a:t>Femte niveau</a:t>
            </a:r>
            <a:endParaRPr lang="da-DK"/>
          </a:p>
          <a:p>
            <a:pPr lvl="5"/>
            <a:endParaRPr lang="da-DK" dirty="0"/>
          </a:p>
        </p:txBody>
      </p:sp>
      <p:sp>
        <p:nvSpPr>
          <p:cNvPr id="4" name="Content Placeholder 3"/>
          <p:cNvSpPr>
            <a:spLocks noGrp="1"/>
          </p:cNvSpPr>
          <p:nvPr>
            <p:ph sz="half" idx="2" hasCustomPrompt="1"/>
          </p:nvPr>
        </p:nvSpPr>
        <p:spPr>
          <a:xfrm>
            <a:off x="3488033" y="1450800"/>
            <a:ext cx="2426400" cy="4464000"/>
          </a:xfrm>
        </p:spPr>
        <p:txBody>
          <a:bodyPr rIns="144000"/>
          <a:lstStyle>
            <a:lvl1pPr>
              <a:defRPr sz="1600"/>
            </a:lvl1pPr>
            <a:lvl2pPr>
              <a:defRPr sz="1400"/>
            </a:lvl2pPr>
            <a:lvl3pPr>
              <a:defRPr sz="1200"/>
            </a:lvl3pPr>
            <a:lvl4pPr>
              <a:defRPr sz="1200"/>
            </a:lvl4pPr>
            <a:lvl5pPr>
              <a:defRPr sz="1200"/>
            </a:lvl5pPr>
            <a:lvl6pPr>
              <a:defRPr sz="1800"/>
            </a:lvl6pPr>
            <a:lvl7pPr>
              <a:defRPr sz="1800"/>
            </a:lvl7pPr>
            <a:lvl8pPr>
              <a:defRPr sz="1800"/>
            </a:lvl8pPr>
            <a:lvl9pPr>
              <a:defRPr sz="1800"/>
            </a:lvl9pPr>
          </a:lstStyle>
          <a:p>
            <a:pPr lvl="0"/>
            <a:r>
              <a:rPr lang="da-DK" dirty="0"/>
              <a:t>Klik her for at tilføje tekst</a:t>
            </a:r>
            <a:endParaRPr lang="da-DK"/>
          </a:p>
          <a:p>
            <a:pPr lvl="1"/>
            <a:r>
              <a:rPr lang="da-DK" dirty="0"/>
              <a:t>Andet niveau</a:t>
            </a:r>
            <a:endParaRPr lang="da-DK"/>
          </a:p>
          <a:p>
            <a:pPr lvl="2"/>
            <a:r>
              <a:rPr lang="da-DK" dirty="0"/>
              <a:t>Tredje niveau</a:t>
            </a:r>
            <a:endParaRPr lang="da-DK"/>
          </a:p>
          <a:p>
            <a:pPr lvl="3"/>
            <a:r>
              <a:rPr lang="da-DK" dirty="0"/>
              <a:t>Fjerde niveau</a:t>
            </a:r>
            <a:endParaRPr lang="da-DK"/>
          </a:p>
          <a:p>
            <a:pPr lvl="4"/>
            <a:r>
              <a:rPr lang="da-DK" dirty="0"/>
              <a:t>Femte niveau</a:t>
            </a:r>
            <a:endParaRPr lang="da-DK"/>
          </a:p>
        </p:txBody>
      </p:sp>
      <p:sp>
        <p:nvSpPr>
          <p:cNvPr id="5" name="Date Placeholder 4"/>
          <p:cNvSpPr>
            <a:spLocks noGrp="1"/>
          </p:cNvSpPr>
          <p:nvPr>
            <p:ph type="dt" sz="half" idx="10"/>
          </p:nvPr>
        </p:nvSpPr>
        <p:spPr/>
        <p:txBody>
          <a:bodyPr/>
          <a:lstStyle/>
          <a:p>
            <a:fld id="{D709F18B-C64D-467D-95E0-03999A31A181}" type="datetime1">
              <a:rPr lang="da-DK" smtClean="0"/>
              <a:t>07-10-2025</a:t>
            </a:fld>
            <a:endParaRPr lang="da-DK" dirty="0"/>
          </a:p>
        </p:txBody>
      </p:sp>
      <p:sp>
        <p:nvSpPr>
          <p:cNvPr id="6" name="Footer Placeholder 5"/>
          <p:cNvSpPr>
            <a:spLocks noGrp="1"/>
          </p:cNvSpPr>
          <p:nvPr>
            <p:ph type="ftr" sz="quarter" idx="11"/>
          </p:nvPr>
        </p:nvSpPr>
        <p:spPr/>
        <p:txBody>
          <a:bodyPr/>
          <a:lstStyle/>
          <a:p>
            <a:endParaRPr lang="da-DK" dirty="0"/>
          </a:p>
        </p:txBody>
      </p:sp>
      <p:sp>
        <p:nvSpPr>
          <p:cNvPr id="7" name="Slide Number Placeholder 6"/>
          <p:cNvSpPr>
            <a:spLocks noGrp="1"/>
          </p:cNvSpPr>
          <p:nvPr>
            <p:ph type="sldNum" sz="quarter" idx="12"/>
          </p:nvPr>
        </p:nvSpPr>
        <p:spPr/>
        <p:txBody>
          <a:bodyPr/>
          <a:lstStyle/>
          <a:p>
            <a:fld id="{80AE25ED-097C-4BDC-A7CE-FA97BD9CA3B5}" type="slidenum">
              <a:rPr lang="da-DK" smtClean="0"/>
              <a:pPr/>
              <a:t>‹nr.›</a:t>
            </a:fld>
            <a:endParaRPr lang="da-DK" dirty="0"/>
          </a:p>
        </p:txBody>
      </p:sp>
      <p:sp>
        <p:nvSpPr>
          <p:cNvPr id="8" name="Title 7"/>
          <p:cNvSpPr>
            <a:spLocks noGrp="1"/>
          </p:cNvSpPr>
          <p:nvPr>
            <p:ph type="title" hasCustomPrompt="1"/>
          </p:nvPr>
        </p:nvSpPr>
        <p:spPr/>
        <p:txBody>
          <a:bodyPr/>
          <a:lstStyle>
            <a:lvl1pPr>
              <a:defRPr/>
            </a:lvl1pPr>
          </a:lstStyle>
          <a:p>
            <a:r>
              <a:rPr lang="da-DK" dirty="0"/>
              <a:t>Klik her for at tilføje titel</a:t>
            </a:r>
            <a:endParaRPr lang="da-DK"/>
          </a:p>
        </p:txBody>
      </p:sp>
      <p:sp>
        <p:nvSpPr>
          <p:cNvPr id="11" name="Content Placeholder 4">
            <a:extLst>
              <a:ext uri="{FF2B5EF4-FFF2-40B4-BE49-F238E27FC236}">
                <a16:creationId xmlns:a16="http://schemas.microsoft.com/office/drawing/2014/main" id="{39C4FF46-D1E8-41B4-A51E-1FD980294EF8}"/>
              </a:ext>
            </a:extLst>
          </p:cNvPr>
          <p:cNvSpPr>
            <a:spLocks noGrp="1"/>
          </p:cNvSpPr>
          <p:nvPr>
            <p:ph sz="quarter" idx="13" hasCustomPrompt="1"/>
          </p:nvPr>
        </p:nvSpPr>
        <p:spPr>
          <a:xfrm>
            <a:off x="6274391" y="1450800"/>
            <a:ext cx="2426400" cy="4464000"/>
          </a:xfrm>
        </p:spPr>
        <p:txBody>
          <a:bodyPr rIns="144000"/>
          <a:lstStyle>
            <a:lvl1pPr>
              <a:defRPr sz="1600"/>
            </a:lvl1pPr>
            <a:lvl2pPr>
              <a:defRPr sz="1400"/>
            </a:lvl2pPr>
            <a:lvl3pPr>
              <a:defRPr sz="1200"/>
            </a:lvl3pPr>
            <a:lvl4pPr>
              <a:defRPr sz="1200"/>
            </a:lvl4pPr>
            <a:lvl5pPr>
              <a:defRPr sz="1200"/>
            </a:lvl5pPr>
          </a:lstStyle>
          <a:p>
            <a:pPr lvl="0"/>
            <a:r>
              <a:rPr lang="da-DK" noProof="0" dirty="0"/>
              <a:t>Klik for at tilføje tekst</a:t>
            </a:r>
            <a:endParaRPr lang="da-DK"/>
          </a:p>
          <a:p>
            <a:pPr lvl="1"/>
            <a:r>
              <a:rPr lang="da-DK" noProof="0" dirty="0"/>
              <a:t>Andet Niveau</a:t>
            </a:r>
            <a:endParaRPr lang="da-DK"/>
          </a:p>
          <a:p>
            <a:pPr lvl="2"/>
            <a:r>
              <a:rPr lang="da-DK" noProof="0" dirty="0"/>
              <a:t>Tredje Niveau</a:t>
            </a:r>
            <a:endParaRPr lang="da-DK"/>
          </a:p>
          <a:p>
            <a:pPr lvl="3"/>
            <a:r>
              <a:rPr lang="da-DK" noProof="0" dirty="0"/>
              <a:t>Fjerde Niveau</a:t>
            </a:r>
            <a:endParaRPr lang="da-DK"/>
          </a:p>
          <a:p>
            <a:pPr lvl="4"/>
            <a:r>
              <a:rPr lang="da-DK" noProof="0" dirty="0"/>
              <a:t>Femte Niveau</a:t>
            </a:r>
            <a:endParaRPr lang="da-DK"/>
          </a:p>
          <a:p>
            <a:pPr lvl="5"/>
            <a:r>
              <a:rPr lang="da-DK" noProof="0" dirty="0"/>
              <a:t>6</a:t>
            </a:r>
            <a:endParaRPr lang="da-DK"/>
          </a:p>
          <a:p>
            <a:pPr lvl="6"/>
            <a:r>
              <a:rPr lang="da-DK" noProof="0" dirty="0"/>
              <a:t>7</a:t>
            </a:r>
            <a:endParaRPr lang="da-DK"/>
          </a:p>
          <a:p>
            <a:pPr lvl="7"/>
            <a:r>
              <a:rPr lang="da-DK" noProof="0" dirty="0"/>
              <a:t>8</a:t>
            </a:r>
            <a:endParaRPr lang="da-DK"/>
          </a:p>
          <a:p>
            <a:pPr lvl="8"/>
            <a:r>
              <a:rPr lang="da-DK" noProof="0" dirty="0"/>
              <a:t>9</a:t>
            </a:r>
            <a:endParaRPr lang="da-DK"/>
          </a:p>
        </p:txBody>
      </p:sp>
      <p:sp>
        <p:nvSpPr>
          <p:cNvPr id="30" name="Content Placeholder 10">
            <a:extLst>
              <a:ext uri="{FF2B5EF4-FFF2-40B4-BE49-F238E27FC236}">
                <a16:creationId xmlns:a16="http://schemas.microsoft.com/office/drawing/2014/main" id="{47A3BC7C-79E9-499F-BBA4-7AAF4CC6F0D4}"/>
              </a:ext>
            </a:extLst>
          </p:cNvPr>
          <p:cNvSpPr>
            <a:spLocks noGrp="1"/>
          </p:cNvSpPr>
          <p:nvPr>
            <p:ph sz="quarter" idx="14" hasCustomPrompt="1"/>
          </p:nvPr>
        </p:nvSpPr>
        <p:spPr>
          <a:xfrm>
            <a:off x="9060750" y="1455600"/>
            <a:ext cx="2426400" cy="4459200"/>
          </a:xfrm>
        </p:spPr>
        <p:txBody>
          <a:bodyPr rIns="144000"/>
          <a:lstStyle>
            <a:lvl1pPr>
              <a:defRPr sz="1600"/>
            </a:lvl1pPr>
            <a:lvl2pPr>
              <a:defRPr sz="1400"/>
            </a:lvl2pPr>
            <a:lvl3pPr>
              <a:defRPr sz="1200"/>
            </a:lvl3pPr>
            <a:lvl4pPr>
              <a:defRPr sz="1200"/>
            </a:lvl4pPr>
            <a:lvl5pPr>
              <a:defRPr sz="1200"/>
            </a:lvl5pPr>
          </a:lstStyle>
          <a:p>
            <a:pPr lvl="0"/>
            <a:r>
              <a:rPr lang="da-DK" noProof="0" dirty="0"/>
              <a:t>Klik for at tilføje tekst</a:t>
            </a:r>
            <a:endParaRPr lang="da-DK"/>
          </a:p>
          <a:p>
            <a:pPr lvl="1"/>
            <a:r>
              <a:rPr lang="da-DK" noProof="0" dirty="0"/>
              <a:t>Andet Niveau</a:t>
            </a:r>
            <a:endParaRPr lang="da-DK"/>
          </a:p>
          <a:p>
            <a:pPr lvl="2"/>
            <a:r>
              <a:rPr lang="da-DK" noProof="0" dirty="0"/>
              <a:t>Tredje Niveau</a:t>
            </a:r>
            <a:endParaRPr lang="da-DK"/>
          </a:p>
          <a:p>
            <a:pPr lvl="3"/>
            <a:r>
              <a:rPr lang="da-DK" noProof="0" dirty="0"/>
              <a:t>Fjerde Niveau</a:t>
            </a:r>
            <a:endParaRPr lang="da-DK"/>
          </a:p>
          <a:p>
            <a:pPr lvl="4"/>
            <a:r>
              <a:rPr lang="da-DK" noProof="0" dirty="0"/>
              <a:t>Femte Niveau</a:t>
            </a:r>
            <a:endParaRPr lang="da-DK"/>
          </a:p>
          <a:p>
            <a:pPr lvl="5"/>
            <a:r>
              <a:rPr lang="da-DK" noProof="0" dirty="0"/>
              <a:t>6</a:t>
            </a:r>
            <a:endParaRPr lang="da-DK"/>
          </a:p>
          <a:p>
            <a:pPr lvl="6"/>
            <a:r>
              <a:rPr lang="da-DK" noProof="0" dirty="0"/>
              <a:t>7</a:t>
            </a:r>
            <a:endParaRPr lang="da-DK"/>
          </a:p>
          <a:p>
            <a:pPr lvl="7"/>
            <a:r>
              <a:rPr lang="da-DK" noProof="0" dirty="0"/>
              <a:t>8</a:t>
            </a:r>
            <a:endParaRPr lang="da-DK"/>
          </a:p>
          <a:p>
            <a:pPr lvl="8"/>
            <a:r>
              <a:rPr lang="da-DK" noProof="0" dirty="0"/>
              <a:t>9</a:t>
            </a:r>
            <a:endParaRPr lang="da-DK"/>
          </a:p>
        </p:txBody>
      </p:sp>
    </p:spTree>
    <p:extLst>
      <p:ext uri="{BB962C8B-B14F-4D97-AF65-F5344CB8AC3E}">
        <p14:creationId xmlns:p14="http://schemas.microsoft.com/office/powerpoint/2010/main" val="93140197"/>
      </p:ext>
    </p:extLst>
  </p:cSld>
  <p:clrMapOvr>
    <a:masterClrMapping/>
  </p:clrMapOvr>
  <p:extLst>
    <p:ext uri="{DCECCB84-F9BA-43D5-87BE-67443E8EF086}">
      <p15:sldGuideLst xmlns:p15="http://schemas.microsoft.com/office/powerpoint/2012/main">
        <p15:guide id="5" pos="1970">
          <p15:clr>
            <a:srgbClr val="A4A3A4"/>
          </p15:clr>
        </p15:guide>
        <p15:guide id="6" pos="2197">
          <p15:clr>
            <a:srgbClr val="A4A3A4"/>
          </p15:clr>
        </p15:guide>
        <p15:guide id="7" pos="3725">
          <p15:clr>
            <a:srgbClr val="A4A3A4"/>
          </p15:clr>
        </p15:guide>
        <p15:guide id="8" pos="3952">
          <p15:clr>
            <a:srgbClr val="A4A3A4"/>
          </p15:clr>
        </p15:guide>
        <p15:guide id="9" pos="5481">
          <p15:clr>
            <a:srgbClr val="A4A3A4"/>
          </p15:clr>
        </p15:guide>
        <p15:guide id="10" pos="5707">
          <p15:clr>
            <a:srgbClr val="A4A3A4"/>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re ikoner og teks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701676" y="2610000"/>
            <a:ext cx="3221038" cy="3303438"/>
          </a:xfrm>
        </p:spPr>
        <p:txBody>
          <a:bodyPr rIns="144000"/>
          <a:lstStyle>
            <a:lvl1pPr marL="0" indent="0" algn="ctr">
              <a:spcBef>
                <a:spcPts val="0"/>
              </a:spcBef>
              <a:buClrTx/>
              <a:buFont typeface="Arial" panose="020B0604020202020204" pitchFamily="34" charset="0"/>
              <a:buChar char="​"/>
              <a:defRPr sz="2400">
                <a:solidFill>
                  <a:schemeClr val="tx2"/>
                </a:solidFill>
                <a:latin typeface="+mj-lt"/>
              </a:defRPr>
            </a:lvl1pPr>
            <a:lvl2pPr marL="0" indent="0" algn="ctr">
              <a:spcBef>
                <a:spcPts val="600"/>
              </a:spcBef>
              <a:buFont typeface="Arial" panose="020B0604020202020204" pitchFamily="34" charset="0"/>
              <a:buChar char="​"/>
              <a:defRPr sz="1600"/>
            </a:lvl2pPr>
            <a:lvl3pPr marL="0" indent="0">
              <a:spcBef>
                <a:spcPts val="600"/>
              </a:spcBef>
              <a:buFont typeface="Arial" panose="020B0604020202020204" pitchFamily="34" charset="0"/>
              <a:buChar char="​"/>
              <a:defRPr sz="1600"/>
            </a:lvl3pPr>
            <a:lvl4pPr marL="0" indent="0">
              <a:spcBef>
                <a:spcPts val="600"/>
              </a:spcBef>
              <a:buFont typeface="Arial" panose="020B0604020202020204" pitchFamily="34" charset="0"/>
              <a:buChar char="​"/>
              <a:defRPr sz="1600"/>
            </a:lvl4pPr>
            <a:lvl5pPr marL="0" indent="0">
              <a:spcBef>
                <a:spcPts val="600"/>
              </a:spcBef>
              <a:buFont typeface="Arial" panose="020B0604020202020204" pitchFamily="34" charset="0"/>
              <a:buChar char="​"/>
              <a:defRPr sz="1600"/>
            </a:lvl5pPr>
            <a:lvl6pPr marL="0" indent="0" algn="ctr">
              <a:spcBef>
                <a:spcPts val="600"/>
              </a:spcBef>
              <a:buFont typeface="Arial" panose="020B0604020202020204" pitchFamily="34" charset="0"/>
              <a:buChar char="​"/>
              <a:defRPr sz="1400"/>
            </a:lvl6pPr>
            <a:lvl7pPr marL="0" indent="0">
              <a:spcBef>
                <a:spcPts val="600"/>
              </a:spcBef>
              <a:buFont typeface="Arial" panose="020B0604020202020204" pitchFamily="34" charset="0"/>
              <a:buChar char="​"/>
              <a:defRPr sz="1600"/>
            </a:lvl7pPr>
            <a:lvl8pPr marL="0" indent="0">
              <a:spcBef>
                <a:spcPts val="600"/>
              </a:spcBef>
              <a:buFont typeface="Arial" panose="020B0604020202020204" pitchFamily="34" charset="0"/>
              <a:buChar char="​"/>
              <a:defRPr sz="1600"/>
            </a:lvl8pPr>
            <a:lvl9pPr marL="0" indent="0">
              <a:spcBef>
                <a:spcPts val="600"/>
              </a:spcBef>
              <a:buFont typeface="Arial" panose="020B0604020202020204" pitchFamily="34" charset="0"/>
              <a:buChar char="​"/>
              <a:defRPr sz="1600"/>
            </a:lvl9pPr>
          </a:lstStyle>
          <a:p>
            <a:pPr lvl="0"/>
            <a:r>
              <a:rPr lang="da-DK" dirty="0"/>
              <a:t>Klik her for at tilføje tekst</a:t>
            </a:r>
            <a:endParaRPr lang="da-DK"/>
          </a:p>
          <a:p>
            <a:pPr lvl="1"/>
            <a:r>
              <a:rPr lang="da-DK" dirty="0"/>
              <a:t>Andet niveau</a:t>
            </a:r>
            <a:endParaRPr lang="da-DK"/>
          </a:p>
          <a:p>
            <a:pPr lvl="5"/>
            <a:endParaRPr lang="da-DK" dirty="0"/>
          </a:p>
        </p:txBody>
      </p:sp>
      <p:sp>
        <p:nvSpPr>
          <p:cNvPr id="4" name="Content Placeholder 3"/>
          <p:cNvSpPr>
            <a:spLocks noGrp="1"/>
          </p:cNvSpPr>
          <p:nvPr>
            <p:ph sz="half" idx="2" hasCustomPrompt="1"/>
          </p:nvPr>
        </p:nvSpPr>
        <p:spPr>
          <a:xfrm>
            <a:off x="4487264" y="2610000"/>
            <a:ext cx="3220050" cy="3303438"/>
          </a:xfrm>
        </p:spPr>
        <p:txBody>
          <a:bodyPr rIns="144000"/>
          <a:lstStyle>
            <a:lvl1pPr marL="0" indent="0" algn="ctr">
              <a:spcBef>
                <a:spcPts val="0"/>
              </a:spcBef>
              <a:buClrTx/>
              <a:buFont typeface="Arial" panose="020B0604020202020204" pitchFamily="34" charset="0"/>
              <a:buChar char="​"/>
              <a:defRPr sz="2400">
                <a:solidFill>
                  <a:schemeClr val="tx2"/>
                </a:solidFill>
                <a:latin typeface="+mj-lt"/>
              </a:defRPr>
            </a:lvl1pPr>
            <a:lvl2pPr marL="0" indent="0" algn="ctr">
              <a:spcBef>
                <a:spcPts val="600"/>
              </a:spcBef>
              <a:buFont typeface="Arial" panose="020B0604020202020204" pitchFamily="34" charset="0"/>
              <a:buChar char="​"/>
              <a:defRPr sz="1600"/>
            </a:lvl2pPr>
            <a:lvl3pPr marL="0" indent="0" algn="ctr">
              <a:spcBef>
                <a:spcPts val="600"/>
              </a:spcBef>
              <a:buFont typeface="Arial" panose="020B0604020202020204" pitchFamily="34" charset="0"/>
              <a:buChar char="​"/>
              <a:defRPr sz="1600"/>
            </a:lvl3pPr>
            <a:lvl4pPr marL="0" indent="0">
              <a:spcBef>
                <a:spcPts val="600"/>
              </a:spcBef>
              <a:buFont typeface="Arial" panose="020B0604020202020204" pitchFamily="34" charset="0"/>
              <a:buChar char="​"/>
              <a:defRPr sz="1600"/>
            </a:lvl4pPr>
            <a:lvl5pPr marL="0" indent="0">
              <a:spcBef>
                <a:spcPts val="600"/>
              </a:spcBef>
              <a:buFont typeface="Arial" panose="020B0604020202020204" pitchFamily="34" charset="0"/>
              <a:buChar char="​"/>
              <a:defRPr sz="1600"/>
            </a:lvl5pPr>
            <a:lvl6pPr marL="0" indent="0">
              <a:spcBef>
                <a:spcPts val="600"/>
              </a:spcBef>
              <a:buFont typeface="Arial" panose="020B0604020202020204" pitchFamily="34" charset="0"/>
              <a:buChar char="​"/>
              <a:defRPr sz="1600"/>
            </a:lvl6pPr>
            <a:lvl7pPr marL="0" indent="0">
              <a:spcBef>
                <a:spcPts val="600"/>
              </a:spcBef>
              <a:buFont typeface="Arial" panose="020B0604020202020204" pitchFamily="34" charset="0"/>
              <a:buChar char="​"/>
              <a:defRPr sz="1600"/>
            </a:lvl7pPr>
            <a:lvl8pPr marL="0" indent="0">
              <a:spcBef>
                <a:spcPts val="600"/>
              </a:spcBef>
              <a:buFont typeface="Arial" panose="020B0604020202020204" pitchFamily="34" charset="0"/>
              <a:buChar char="​"/>
              <a:defRPr sz="1600"/>
            </a:lvl8pPr>
            <a:lvl9pPr marL="0" indent="0">
              <a:spcBef>
                <a:spcPts val="600"/>
              </a:spcBef>
              <a:buFont typeface="Arial" panose="020B0604020202020204" pitchFamily="34" charset="0"/>
              <a:buChar char="​"/>
              <a:defRPr sz="1600"/>
            </a:lvl9pPr>
          </a:lstStyle>
          <a:p>
            <a:pPr lvl="0"/>
            <a:r>
              <a:rPr lang="da-DK" dirty="0"/>
              <a:t>Klik her for at tilføje tekst</a:t>
            </a:r>
            <a:endParaRPr lang="da-DK"/>
          </a:p>
          <a:p>
            <a:pPr lvl="1"/>
            <a:r>
              <a:rPr lang="da-DK" dirty="0"/>
              <a:t>Andet niveau</a:t>
            </a:r>
            <a:endParaRPr lang="da-DK"/>
          </a:p>
          <a:p>
            <a:pPr lvl="2"/>
            <a:endParaRPr lang="da-DK" dirty="0"/>
          </a:p>
        </p:txBody>
      </p:sp>
      <p:sp>
        <p:nvSpPr>
          <p:cNvPr id="5" name="Date Placeholder 4"/>
          <p:cNvSpPr>
            <a:spLocks noGrp="1"/>
          </p:cNvSpPr>
          <p:nvPr>
            <p:ph type="dt" sz="half" idx="10"/>
          </p:nvPr>
        </p:nvSpPr>
        <p:spPr/>
        <p:txBody>
          <a:bodyPr/>
          <a:lstStyle/>
          <a:p>
            <a:fld id="{D709F18B-C64D-467D-95E0-03999A31A181}" type="datetime1">
              <a:rPr lang="da-DK" smtClean="0"/>
              <a:t>07-10-2025</a:t>
            </a:fld>
            <a:endParaRPr lang="da-DK" dirty="0"/>
          </a:p>
        </p:txBody>
      </p:sp>
      <p:sp>
        <p:nvSpPr>
          <p:cNvPr id="6" name="Footer Placeholder 5"/>
          <p:cNvSpPr>
            <a:spLocks noGrp="1"/>
          </p:cNvSpPr>
          <p:nvPr>
            <p:ph type="ftr" sz="quarter" idx="11"/>
          </p:nvPr>
        </p:nvSpPr>
        <p:spPr/>
        <p:txBody>
          <a:bodyPr/>
          <a:lstStyle/>
          <a:p>
            <a:endParaRPr lang="da-DK" dirty="0"/>
          </a:p>
        </p:txBody>
      </p:sp>
      <p:sp>
        <p:nvSpPr>
          <p:cNvPr id="7" name="Slide Number Placeholder 6"/>
          <p:cNvSpPr>
            <a:spLocks noGrp="1"/>
          </p:cNvSpPr>
          <p:nvPr>
            <p:ph type="sldNum" sz="quarter" idx="12"/>
          </p:nvPr>
        </p:nvSpPr>
        <p:spPr/>
        <p:txBody>
          <a:bodyPr/>
          <a:lstStyle/>
          <a:p>
            <a:fld id="{80AE25ED-097C-4BDC-A7CE-FA97BD9CA3B5}" type="slidenum">
              <a:rPr lang="da-DK" smtClean="0"/>
              <a:pPr/>
              <a:t>‹nr.›</a:t>
            </a:fld>
            <a:endParaRPr lang="da-DK" dirty="0"/>
          </a:p>
        </p:txBody>
      </p:sp>
      <p:sp>
        <p:nvSpPr>
          <p:cNvPr id="8" name="Title 7"/>
          <p:cNvSpPr>
            <a:spLocks noGrp="1"/>
          </p:cNvSpPr>
          <p:nvPr>
            <p:ph type="title" hasCustomPrompt="1"/>
          </p:nvPr>
        </p:nvSpPr>
        <p:spPr/>
        <p:txBody>
          <a:bodyPr/>
          <a:lstStyle>
            <a:lvl1pPr>
              <a:defRPr/>
            </a:lvl1pPr>
          </a:lstStyle>
          <a:p>
            <a:r>
              <a:rPr lang="da-DK" dirty="0"/>
              <a:t>Klik her for at tilføje titel</a:t>
            </a:r>
            <a:endParaRPr lang="da-DK"/>
          </a:p>
        </p:txBody>
      </p:sp>
      <p:sp>
        <p:nvSpPr>
          <p:cNvPr id="11" name="Content Placeholder 4">
            <a:extLst>
              <a:ext uri="{FF2B5EF4-FFF2-40B4-BE49-F238E27FC236}">
                <a16:creationId xmlns:a16="http://schemas.microsoft.com/office/drawing/2014/main" id="{39C4FF46-D1E8-41B4-A51E-1FD980294EF8}"/>
              </a:ext>
            </a:extLst>
          </p:cNvPr>
          <p:cNvSpPr>
            <a:spLocks noGrp="1"/>
          </p:cNvSpPr>
          <p:nvPr>
            <p:ph sz="quarter" idx="13" hasCustomPrompt="1"/>
          </p:nvPr>
        </p:nvSpPr>
        <p:spPr>
          <a:xfrm>
            <a:off x="8267101" y="2610000"/>
            <a:ext cx="3220050" cy="3303438"/>
          </a:xfrm>
        </p:spPr>
        <p:txBody>
          <a:bodyPr rIns="144000"/>
          <a:lstStyle>
            <a:lvl1pPr marL="0" indent="0" algn="ctr">
              <a:spcBef>
                <a:spcPts val="0"/>
              </a:spcBef>
              <a:buClrTx/>
              <a:buFont typeface="Arial" panose="020B0604020202020204" pitchFamily="34" charset="0"/>
              <a:buChar char="​"/>
              <a:defRPr sz="2400">
                <a:solidFill>
                  <a:schemeClr val="tx2"/>
                </a:solidFill>
                <a:latin typeface="+mj-lt"/>
              </a:defRPr>
            </a:lvl1pPr>
            <a:lvl2pPr marL="0" indent="0" algn="ctr">
              <a:spcBef>
                <a:spcPts val="600"/>
              </a:spcBef>
              <a:buClrTx/>
              <a:buFont typeface="Arial" panose="020B0604020202020204" pitchFamily="34" charset="0"/>
              <a:buChar char="​"/>
              <a:defRPr sz="1600"/>
            </a:lvl2pPr>
            <a:lvl3pPr marL="0" indent="0" algn="ctr">
              <a:spcBef>
                <a:spcPts val="600"/>
              </a:spcBef>
              <a:buClrTx/>
              <a:buFont typeface="Arial" panose="020B0604020202020204" pitchFamily="34" charset="0"/>
              <a:buChar char="​"/>
              <a:defRPr sz="1600"/>
            </a:lvl3pPr>
            <a:lvl4pPr marL="0" indent="0">
              <a:spcBef>
                <a:spcPts val="600"/>
              </a:spcBef>
              <a:buClrTx/>
              <a:buFont typeface="Arial" panose="020B0604020202020204" pitchFamily="34" charset="0"/>
              <a:buChar char="​"/>
              <a:defRPr sz="1600"/>
            </a:lvl4pPr>
            <a:lvl5pPr marL="0" indent="0">
              <a:spcBef>
                <a:spcPts val="600"/>
              </a:spcBef>
              <a:buClrTx/>
              <a:buFont typeface="Arial" panose="020B0604020202020204" pitchFamily="34" charset="0"/>
              <a:buChar char="​"/>
              <a:defRPr sz="1600"/>
            </a:lvl5pPr>
            <a:lvl6pPr marL="0" indent="0">
              <a:spcBef>
                <a:spcPts val="600"/>
              </a:spcBef>
              <a:buClrTx/>
              <a:buFont typeface="Arial" panose="020B0604020202020204" pitchFamily="34" charset="0"/>
              <a:buChar char="​"/>
              <a:defRPr sz="1600"/>
            </a:lvl6pPr>
            <a:lvl7pPr marL="0" indent="0">
              <a:spcBef>
                <a:spcPts val="600"/>
              </a:spcBef>
              <a:buClrTx/>
              <a:buFont typeface="Arial" panose="020B0604020202020204" pitchFamily="34" charset="0"/>
              <a:buChar char="​"/>
              <a:defRPr sz="1600"/>
            </a:lvl7pPr>
            <a:lvl8pPr marL="0" indent="0">
              <a:spcBef>
                <a:spcPts val="600"/>
              </a:spcBef>
              <a:buClrTx/>
              <a:buFont typeface="Arial" panose="020B0604020202020204" pitchFamily="34" charset="0"/>
              <a:buChar char="​"/>
              <a:defRPr sz="1600"/>
            </a:lvl8pPr>
            <a:lvl9pPr marL="0" indent="0">
              <a:spcBef>
                <a:spcPts val="600"/>
              </a:spcBef>
              <a:buClrTx/>
              <a:buFont typeface="Arial" panose="020B0604020202020204" pitchFamily="34" charset="0"/>
              <a:buChar char="​"/>
              <a:defRPr sz="1600"/>
            </a:lvl9pPr>
          </a:lstStyle>
          <a:p>
            <a:pPr lvl="0"/>
            <a:r>
              <a:rPr lang="da-DK" noProof="0" dirty="0"/>
              <a:t>Klik for at tilføje tekst</a:t>
            </a:r>
            <a:endParaRPr lang="da-DK"/>
          </a:p>
          <a:p>
            <a:pPr lvl="1"/>
            <a:r>
              <a:rPr lang="da-DK" noProof="0" dirty="0"/>
              <a:t>Andet Niveau</a:t>
            </a:r>
            <a:endParaRPr lang="da-DK"/>
          </a:p>
          <a:p>
            <a:pPr lvl="2"/>
            <a:endParaRPr lang="da-DK" noProof="0" dirty="0"/>
          </a:p>
        </p:txBody>
      </p:sp>
      <p:sp>
        <p:nvSpPr>
          <p:cNvPr id="10" name="Line 5"/>
          <p:cNvSpPr>
            <a:spLocks noChangeShapeType="1"/>
          </p:cNvSpPr>
          <p:nvPr userDrawn="1"/>
        </p:nvSpPr>
        <p:spPr bwMode="auto">
          <a:xfrm>
            <a:off x="7988588" y="1511301"/>
            <a:ext cx="0" cy="4391025"/>
          </a:xfrm>
          <a:prstGeom prst="line">
            <a:avLst/>
          </a:prstGeom>
          <a:noFill/>
          <a:ln w="3175">
            <a:solidFill>
              <a:srgbClr val="BAB6B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a-DK" sz="1700" dirty="0"/>
          </a:p>
        </p:txBody>
      </p:sp>
      <p:sp>
        <p:nvSpPr>
          <p:cNvPr id="19" name="Line 5">
            <a:extLst>
              <a:ext uri="{FF2B5EF4-FFF2-40B4-BE49-F238E27FC236}">
                <a16:creationId xmlns:a16="http://schemas.microsoft.com/office/drawing/2014/main" id="{5195F64E-E880-4C67-9339-04C69E75DD97}"/>
              </a:ext>
            </a:extLst>
          </p:cNvPr>
          <p:cNvSpPr>
            <a:spLocks noChangeShapeType="1"/>
          </p:cNvSpPr>
          <p:nvPr userDrawn="1"/>
        </p:nvSpPr>
        <p:spPr bwMode="auto">
          <a:xfrm>
            <a:off x="4204988" y="1512000"/>
            <a:ext cx="0" cy="4391025"/>
          </a:xfrm>
          <a:prstGeom prst="line">
            <a:avLst/>
          </a:prstGeom>
          <a:noFill/>
          <a:ln w="3175">
            <a:solidFill>
              <a:srgbClr val="BAB6B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a-DK" sz="1700" dirty="0"/>
          </a:p>
        </p:txBody>
      </p:sp>
      <p:sp>
        <p:nvSpPr>
          <p:cNvPr id="9" name="Text Placeholder 8">
            <a:extLst>
              <a:ext uri="{FF2B5EF4-FFF2-40B4-BE49-F238E27FC236}">
                <a16:creationId xmlns:a16="http://schemas.microsoft.com/office/drawing/2014/main" id="{6451B095-CF3A-4076-8D44-FE95CEE5E9FD}"/>
              </a:ext>
            </a:extLst>
          </p:cNvPr>
          <p:cNvSpPr>
            <a:spLocks noGrp="1"/>
          </p:cNvSpPr>
          <p:nvPr>
            <p:ph type="body" sz="quarter" idx="22" hasCustomPrompt="1"/>
          </p:nvPr>
        </p:nvSpPr>
        <p:spPr>
          <a:xfrm>
            <a:off x="1844195" y="1453470"/>
            <a:ext cx="936000" cy="936000"/>
          </a:xfrm>
        </p:spPr>
        <p:txBody>
          <a:bodyPr lIns="72000" rIns="72000" anchor="ctr" anchorCtr="0"/>
          <a:lstStyle>
            <a:lvl1pPr marL="0" indent="0" algn="ctr">
              <a:buNone/>
              <a:defRPr sz="1400"/>
            </a:lvl1pPr>
          </a:lstStyle>
          <a:p>
            <a:pPr lvl="0"/>
            <a:r>
              <a:rPr lang="da-DK" dirty="0"/>
              <a:t>Placer ikon her</a:t>
            </a:r>
            <a:endParaRPr lang="da-DK"/>
          </a:p>
        </p:txBody>
      </p:sp>
      <p:sp>
        <p:nvSpPr>
          <p:cNvPr id="16" name="Text Placeholder 10">
            <a:extLst>
              <a:ext uri="{FF2B5EF4-FFF2-40B4-BE49-F238E27FC236}">
                <a16:creationId xmlns:a16="http://schemas.microsoft.com/office/drawing/2014/main" id="{3F58AB7D-54E3-4084-923C-FE749FEF6316}"/>
              </a:ext>
            </a:extLst>
          </p:cNvPr>
          <p:cNvSpPr>
            <a:spLocks noGrp="1"/>
          </p:cNvSpPr>
          <p:nvPr>
            <p:ph type="body" sz="quarter" idx="23" hasCustomPrompt="1"/>
          </p:nvPr>
        </p:nvSpPr>
        <p:spPr>
          <a:xfrm>
            <a:off x="5629289" y="1453470"/>
            <a:ext cx="936000" cy="936000"/>
          </a:xfrm>
        </p:spPr>
        <p:txBody>
          <a:bodyPr lIns="72000" rIns="72000" anchor="ctr" anchorCtr="0"/>
          <a:lstStyle>
            <a:lvl1pPr marL="0" indent="0" algn="ctr">
              <a:buNone/>
              <a:defRPr sz="1400"/>
            </a:lvl1pPr>
          </a:lstStyle>
          <a:p>
            <a:pPr lvl="0"/>
            <a:r>
              <a:rPr lang="da-DK" dirty="0"/>
              <a:t>Placer ikon her</a:t>
            </a:r>
            <a:endParaRPr lang="da-DK"/>
          </a:p>
        </p:txBody>
      </p:sp>
      <p:sp>
        <p:nvSpPr>
          <p:cNvPr id="17" name="Text Placeholder 12">
            <a:extLst>
              <a:ext uri="{FF2B5EF4-FFF2-40B4-BE49-F238E27FC236}">
                <a16:creationId xmlns:a16="http://schemas.microsoft.com/office/drawing/2014/main" id="{7524BF0B-8CEC-4E44-8742-E707B0EF3112}"/>
              </a:ext>
            </a:extLst>
          </p:cNvPr>
          <p:cNvSpPr>
            <a:spLocks noGrp="1"/>
          </p:cNvSpPr>
          <p:nvPr>
            <p:ph type="body" sz="quarter" idx="24" hasCustomPrompt="1"/>
          </p:nvPr>
        </p:nvSpPr>
        <p:spPr>
          <a:xfrm>
            <a:off x="9409607" y="1453470"/>
            <a:ext cx="936000" cy="936000"/>
          </a:xfrm>
        </p:spPr>
        <p:txBody>
          <a:bodyPr lIns="72000" rIns="72000" anchor="ctr" anchorCtr="0"/>
          <a:lstStyle>
            <a:lvl1pPr marL="0" indent="0" algn="ctr">
              <a:buNone/>
              <a:defRPr sz="1400"/>
            </a:lvl1pPr>
          </a:lstStyle>
          <a:p>
            <a:pPr lvl="0"/>
            <a:r>
              <a:rPr lang="da-DK" dirty="0"/>
              <a:t>Placer ikon her</a:t>
            </a:r>
            <a:endParaRPr lang="da-DK"/>
          </a:p>
        </p:txBody>
      </p:sp>
    </p:spTree>
    <p:extLst>
      <p:ext uri="{BB962C8B-B14F-4D97-AF65-F5344CB8AC3E}">
        <p14:creationId xmlns:p14="http://schemas.microsoft.com/office/powerpoint/2010/main" val="961703916"/>
      </p:ext>
    </p:extLst>
  </p:cSld>
  <p:clrMapOvr>
    <a:masterClrMapping/>
  </p:clrMapOvr>
  <p:extLst>
    <p:ext uri="{DCECCB84-F9BA-43D5-87BE-67443E8EF086}">
      <p15:sldGuideLst xmlns:p15="http://schemas.microsoft.com/office/powerpoint/2012/main">
        <p15:guide id="1" pos="2471">
          <p15:clr>
            <a:srgbClr val="A4A3A4"/>
          </p15:clr>
        </p15:guide>
        <p15:guide id="2" pos="2825">
          <p15:clr>
            <a:srgbClr val="A4A3A4"/>
          </p15:clr>
        </p15:guide>
        <p15:guide id="3" pos="4855">
          <p15:clr>
            <a:srgbClr val="A4A3A4"/>
          </p15:clr>
        </p15:guide>
        <p15:guide id="4" pos="5208">
          <p15:clr>
            <a:srgbClr val="A4A3A4"/>
          </p15:clr>
        </p15:guide>
        <p15:guide id="5" orient="horz" pos="1510">
          <p15:clr>
            <a:srgbClr val="A4A3A4"/>
          </p15:clr>
        </p15:guide>
        <p15:guide id="6" pos="1161">
          <p15:clr>
            <a:srgbClr val="A4A3A4"/>
          </p15:clr>
        </p15:guide>
        <p15:guide id="7" pos="1750">
          <p15:clr>
            <a:srgbClr val="A4A3A4"/>
          </p15:clr>
        </p15:guide>
        <p15:guide id="8" pos="3544">
          <p15:clr>
            <a:srgbClr val="A4A3A4"/>
          </p15:clr>
        </p15:guide>
        <p15:guide id="9" pos="4134">
          <p15:clr>
            <a:srgbClr val="A4A3A4"/>
          </p15:clr>
        </p15:guide>
        <p15:guide id="10" pos="5925">
          <p15:clr>
            <a:srgbClr val="A4A3A4"/>
          </p15:clr>
        </p15:guide>
        <p15:guide id="11" pos="6515">
          <p15:clr>
            <a:srgbClr val="A4A3A4"/>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gt;Do not use layouts after this &gt; 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B5DC6AD-EE67-DF6A-A939-1ACEC6D8902E}"/>
              </a:ext>
            </a:extLst>
          </p:cNvPr>
          <p:cNvSpPr/>
          <p:nvPr userDrawn="1"/>
        </p:nvSpPr>
        <p:spPr bwMode="white">
          <a:xfrm>
            <a:off x="0" y="0"/>
            <a:ext cx="12192000" cy="6858000"/>
          </a:xfrm>
          <a:prstGeom prst="rect">
            <a:avLst/>
          </a:prstGeom>
          <a:solidFill>
            <a:schemeClr val="tx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1000">
              <a:solidFill>
                <a:schemeClr val="tx1"/>
              </a:solidFill>
            </a:endParaRPr>
          </a:p>
        </p:txBody>
      </p:sp>
      <p:sp>
        <p:nvSpPr>
          <p:cNvPr id="6" name="TextBox 5">
            <a:extLst>
              <a:ext uri="{FF2B5EF4-FFF2-40B4-BE49-F238E27FC236}">
                <a16:creationId xmlns:a16="http://schemas.microsoft.com/office/drawing/2014/main" id="{1C3B8730-9D2B-3782-3FB9-587D5A1874F1}"/>
              </a:ext>
            </a:extLst>
          </p:cNvPr>
          <p:cNvSpPr txBox="1"/>
          <p:nvPr userDrawn="1"/>
        </p:nvSpPr>
        <p:spPr>
          <a:xfrm>
            <a:off x="424567" y="4072881"/>
            <a:ext cx="5239712" cy="2542665"/>
          </a:xfrm>
          <a:prstGeom prst="rect">
            <a:avLst/>
          </a:prstGeom>
          <a:noFill/>
          <a:ln w="19050">
            <a:noFill/>
          </a:ln>
        </p:spPr>
        <p:txBody>
          <a:bodyPr wrap="square" lIns="0" tIns="0" rIns="0" bIns="0" rtlCol="0">
            <a:noAutofit/>
          </a:bodyPr>
          <a:lstStyle/>
          <a:p>
            <a:pPr>
              <a:spcBef>
                <a:spcPts val="0"/>
              </a:spcBef>
            </a:pPr>
            <a:r>
              <a:rPr lang="en-GB" sz="18000" kern="1400" spc="-273">
                <a:solidFill>
                  <a:schemeClr val="bg1"/>
                </a:solidFill>
                <a:latin typeface="+mn-lt"/>
              </a:rPr>
              <a:t>use</a:t>
            </a:r>
            <a:endParaRPr lang="en-GB" sz="18000">
              <a:solidFill>
                <a:schemeClr val="bg1"/>
              </a:solidFill>
              <a:latin typeface="+mn-lt"/>
            </a:endParaRPr>
          </a:p>
        </p:txBody>
      </p:sp>
      <p:sp>
        <p:nvSpPr>
          <p:cNvPr id="7" name="TextBox 6">
            <a:extLst>
              <a:ext uri="{FF2B5EF4-FFF2-40B4-BE49-F238E27FC236}">
                <a16:creationId xmlns:a16="http://schemas.microsoft.com/office/drawing/2014/main" id="{C0A84B7C-99B7-DD33-CB4D-656015E92295}"/>
              </a:ext>
            </a:extLst>
          </p:cNvPr>
          <p:cNvSpPr txBox="1"/>
          <p:nvPr userDrawn="1"/>
        </p:nvSpPr>
        <p:spPr>
          <a:xfrm>
            <a:off x="422642" y="2046654"/>
            <a:ext cx="5239712" cy="2750482"/>
          </a:xfrm>
          <a:prstGeom prst="rect">
            <a:avLst/>
          </a:prstGeom>
          <a:noFill/>
          <a:ln w="19050">
            <a:noFill/>
          </a:ln>
        </p:spPr>
        <p:txBody>
          <a:bodyPr wrap="square" lIns="0" tIns="0" rIns="0" bIns="0" rtlCol="0">
            <a:noAutofit/>
          </a:bodyPr>
          <a:lstStyle/>
          <a:p>
            <a:pPr>
              <a:spcBef>
                <a:spcPts val="0"/>
              </a:spcBef>
            </a:pPr>
            <a:r>
              <a:rPr lang="en-GB" sz="18000" kern="1400" spc="-273">
                <a:solidFill>
                  <a:schemeClr val="bg1"/>
                </a:solidFill>
                <a:latin typeface="+mn-lt"/>
              </a:rPr>
              <a:t>not</a:t>
            </a:r>
            <a:endParaRPr lang="en-GB" sz="18000">
              <a:solidFill>
                <a:schemeClr val="bg1"/>
              </a:solidFill>
              <a:latin typeface="+mn-lt"/>
            </a:endParaRPr>
          </a:p>
        </p:txBody>
      </p:sp>
      <p:sp>
        <p:nvSpPr>
          <p:cNvPr id="8" name="TextBox 7">
            <a:extLst>
              <a:ext uri="{FF2B5EF4-FFF2-40B4-BE49-F238E27FC236}">
                <a16:creationId xmlns:a16="http://schemas.microsoft.com/office/drawing/2014/main" id="{73AAD249-FAAA-BDCD-2A99-1788F8238BA2}"/>
              </a:ext>
            </a:extLst>
          </p:cNvPr>
          <p:cNvSpPr txBox="1"/>
          <p:nvPr userDrawn="1"/>
        </p:nvSpPr>
        <p:spPr>
          <a:xfrm>
            <a:off x="422643" y="-25978"/>
            <a:ext cx="11143288" cy="2537115"/>
          </a:xfrm>
          <a:prstGeom prst="rect">
            <a:avLst/>
          </a:prstGeom>
          <a:noFill/>
          <a:ln w="19050">
            <a:noFill/>
          </a:ln>
        </p:spPr>
        <p:txBody>
          <a:bodyPr wrap="square" lIns="0" tIns="0" rIns="0" bIns="0" rtlCol="0">
            <a:noAutofit/>
          </a:bodyPr>
          <a:lstStyle/>
          <a:p>
            <a:pPr>
              <a:spcBef>
                <a:spcPts val="0"/>
              </a:spcBef>
            </a:pPr>
            <a:r>
              <a:rPr lang="en-GB" sz="18000" kern="1400" spc="-273">
                <a:solidFill>
                  <a:schemeClr val="bg1"/>
                </a:solidFill>
                <a:latin typeface="+mn-lt"/>
              </a:rPr>
              <a:t>Do</a:t>
            </a:r>
            <a:endParaRPr lang="en-GB" sz="18000">
              <a:solidFill>
                <a:schemeClr val="bg1"/>
              </a:solidFill>
              <a:latin typeface="+mn-lt"/>
            </a:endParaRPr>
          </a:p>
        </p:txBody>
      </p:sp>
      <p:sp>
        <p:nvSpPr>
          <p:cNvPr id="9" name="TextBox 8">
            <a:extLst>
              <a:ext uri="{FF2B5EF4-FFF2-40B4-BE49-F238E27FC236}">
                <a16:creationId xmlns:a16="http://schemas.microsoft.com/office/drawing/2014/main" id="{4B6D7DC1-0155-592A-2F3C-8553950B1F6F}"/>
              </a:ext>
            </a:extLst>
          </p:cNvPr>
          <p:cNvSpPr txBox="1"/>
          <p:nvPr userDrawn="1"/>
        </p:nvSpPr>
        <p:spPr>
          <a:xfrm>
            <a:off x="5837289" y="4491759"/>
            <a:ext cx="5488594" cy="1900636"/>
          </a:xfrm>
          <a:prstGeom prst="rect">
            <a:avLst/>
          </a:prstGeom>
          <a:noFill/>
        </p:spPr>
        <p:txBody>
          <a:bodyPr wrap="square" lIns="0" tIns="0" rIns="0" bIns="0" rtlCol="0">
            <a:noAutofit/>
          </a:bodyPr>
          <a:lstStyle/>
          <a:p>
            <a:r>
              <a:rPr lang="en-GB" sz="1600">
                <a:solidFill>
                  <a:schemeClr val="bg1"/>
                </a:solidFill>
              </a:rPr>
              <a:t>If you see any layouts after this one, please do not use them. These are not part of our corporate templates.</a:t>
            </a:r>
            <a:endParaRPr lang="en-GB" sz="1600"/>
          </a:p>
          <a:p>
            <a:r>
              <a:rPr lang="en-GB" sz="1600">
                <a:solidFill>
                  <a:schemeClr val="bg1"/>
                </a:solidFill>
              </a:rPr>
              <a:t>Due to PowerPoint standard copy/paste functionality, extra undesirable layouts can appear. </a:t>
            </a:r>
            <a:br>
              <a:rPr lang="en-GB" sz="1600">
                <a:solidFill>
                  <a:schemeClr val="bg1"/>
                </a:solidFill>
              </a:rPr>
            </a:br>
            <a:br>
              <a:rPr lang="en-GB" sz="1600">
                <a:solidFill>
                  <a:schemeClr val="bg1"/>
                </a:solidFill>
              </a:rPr>
            </a:br>
            <a:r>
              <a:rPr lang="en-GB" sz="1600">
                <a:solidFill>
                  <a:schemeClr val="bg1"/>
                </a:solidFill>
              </a:rPr>
              <a:t>Also notice: </a:t>
            </a:r>
            <a:br>
              <a:rPr lang="en-GB" sz="1600">
                <a:solidFill>
                  <a:schemeClr val="bg1"/>
                </a:solidFill>
              </a:rPr>
            </a:br>
            <a:r>
              <a:rPr lang="en-GB" sz="1600">
                <a:solidFill>
                  <a:schemeClr val="bg1"/>
                </a:solidFill>
              </a:rPr>
              <a:t>Layouts after this might contain potential confidential information.</a:t>
            </a:r>
            <a:endParaRPr lang="en-GB" sz="1600">
              <a:solidFill>
                <a:schemeClr val="bg1"/>
              </a:solidFill>
              <a:latin typeface="+mn-lt"/>
            </a:endParaRPr>
          </a:p>
        </p:txBody>
      </p:sp>
    </p:spTree>
    <p:extLst>
      <p:ext uri="{BB962C8B-B14F-4D97-AF65-F5344CB8AC3E}">
        <p14:creationId xmlns:p14="http://schemas.microsoft.com/office/powerpoint/2010/main" val="265931655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Fire ikoner og tekst">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701675" y="361840"/>
            <a:ext cx="10785475" cy="936000"/>
          </a:xfrm>
        </p:spPr>
        <p:txBody>
          <a:bodyPr/>
          <a:lstStyle>
            <a:lvl1pPr>
              <a:defRPr/>
            </a:lvl1pPr>
          </a:lstStyle>
          <a:p>
            <a:r>
              <a:rPr lang="da-DK" dirty="0"/>
              <a:t>Klik her for at tilføje titel</a:t>
            </a:r>
            <a:endParaRPr lang="da-DK"/>
          </a:p>
        </p:txBody>
      </p:sp>
      <p:sp>
        <p:nvSpPr>
          <p:cNvPr id="3" name="Content Placeholder 2"/>
          <p:cNvSpPr>
            <a:spLocks noGrp="1"/>
          </p:cNvSpPr>
          <p:nvPr>
            <p:ph sz="half" idx="1" hasCustomPrompt="1"/>
          </p:nvPr>
        </p:nvSpPr>
        <p:spPr>
          <a:xfrm>
            <a:off x="2135559" y="1383417"/>
            <a:ext cx="9351591" cy="1108800"/>
          </a:xfrm>
        </p:spPr>
        <p:txBody>
          <a:bodyPr rIns="144000"/>
          <a:lstStyle>
            <a:lvl1pPr marL="0" indent="0">
              <a:spcBef>
                <a:spcPts val="0"/>
              </a:spcBef>
              <a:buFont typeface="Arial" panose="020B0604020202020204" pitchFamily="34" charset="0"/>
              <a:buChar char="​"/>
              <a:defRPr sz="2400">
                <a:solidFill>
                  <a:schemeClr val="tx2"/>
                </a:solidFill>
                <a:latin typeface="+mj-lt"/>
              </a:defRPr>
            </a:lvl1pPr>
            <a:lvl2pPr marL="0" indent="0">
              <a:spcBef>
                <a:spcPts val="600"/>
              </a:spcBef>
              <a:buFont typeface="Arial" panose="020B0604020202020204" pitchFamily="34" charset="0"/>
              <a:buChar char="​"/>
              <a:defRPr sz="1600">
                <a:latin typeface="+mn-lt"/>
                <a:cs typeface="Arial" panose="020B0604020202020204" pitchFamily="34" charset="0"/>
              </a:defRPr>
            </a:lvl2pPr>
            <a:lvl3pPr marL="0" indent="0">
              <a:spcBef>
                <a:spcPts val="600"/>
              </a:spcBef>
              <a:buFont typeface="Arial" panose="020B0604020202020204" pitchFamily="34" charset="0"/>
              <a:buChar char="​"/>
              <a:defRPr sz="1600">
                <a:latin typeface="Arial" panose="020B0604020202020204" pitchFamily="34" charset="0"/>
                <a:cs typeface="Arial" panose="020B0604020202020204" pitchFamily="34" charset="0"/>
              </a:defRPr>
            </a:lvl3pPr>
            <a:lvl4pPr marL="0" indent="0">
              <a:spcBef>
                <a:spcPts val="600"/>
              </a:spcBef>
              <a:buFont typeface="Arial" panose="020B0604020202020204" pitchFamily="34" charset="0"/>
              <a:buChar char="​"/>
              <a:defRPr sz="1600">
                <a:latin typeface="Arial" panose="020B0604020202020204" pitchFamily="34" charset="0"/>
                <a:cs typeface="Arial" panose="020B0604020202020204" pitchFamily="34" charset="0"/>
              </a:defRPr>
            </a:lvl4pPr>
            <a:lvl5pPr marL="0" indent="0">
              <a:spcBef>
                <a:spcPts val="600"/>
              </a:spcBef>
              <a:buFont typeface="Arial" panose="020B0604020202020204" pitchFamily="34" charset="0"/>
              <a:buChar char="​"/>
              <a:defRPr sz="1600">
                <a:latin typeface="Arial" panose="020B0604020202020204" pitchFamily="34" charset="0"/>
                <a:cs typeface="Arial" panose="020B0604020202020204" pitchFamily="34" charset="0"/>
              </a:defRPr>
            </a:lvl5pPr>
            <a:lvl6pPr marL="0" indent="0">
              <a:spcBef>
                <a:spcPts val="600"/>
              </a:spcBef>
              <a:buFont typeface="Arial" panose="020B0604020202020204" pitchFamily="34" charset="0"/>
              <a:buChar char="​"/>
              <a:defRPr sz="1600">
                <a:latin typeface="Arial" panose="020B0604020202020204" pitchFamily="34" charset="0"/>
                <a:cs typeface="Arial" panose="020B0604020202020204" pitchFamily="34" charset="0"/>
              </a:defRPr>
            </a:lvl6pPr>
            <a:lvl7pPr marL="0" indent="0">
              <a:spcBef>
                <a:spcPts val="600"/>
              </a:spcBef>
              <a:buFont typeface="Arial" panose="020B0604020202020204" pitchFamily="34" charset="0"/>
              <a:buChar char="​"/>
              <a:defRPr sz="1600">
                <a:latin typeface="Arial" panose="020B0604020202020204" pitchFamily="34" charset="0"/>
                <a:cs typeface="Arial" panose="020B0604020202020204" pitchFamily="34" charset="0"/>
              </a:defRPr>
            </a:lvl7pPr>
            <a:lvl8pPr marL="0" indent="0">
              <a:spcBef>
                <a:spcPts val="600"/>
              </a:spcBef>
              <a:buFont typeface="Arial" panose="020B0604020202020204" pitchFamily="34" charset="0"/>
              <a:buChar char="​"/>
              <a:defRPr sz="1600">
                <a:latin typeface="Arial" panose="020B0604020202020204" pitchFamily="34" charset="0"/>
                <a:cs typeface="Arial" panose="020B0604020202020204" pitchFamily="34" charset="0"/>
              </a:defRPr>
            </a:lvl8pPr>
            <a:lvl9pPr marL="0" indent="0">
              <a:spcBef>
                <a:spcPts val="600"/>
              </a:spcBef>
              <a:buFont typeface="Arial" panose="020B0604020202020204" pitchFamily="34" charset="0"/>
              <a:buChar char="​"/>
              <a:defRPr sz="1600">
                <a:latin typeface="Arial" panose="020B0604020202020204" pitchFamily="34" charset="0"/>
                <a:cs typeface="Arial" panose="020B0604020202020204" pitchFamily="34" charset="0"/>
              </a:defRPr>
            </a:lvl9pPr>
          </a:lstStyle>
          <a:p>
            <a:pPr lvl="0"/>
            <a:r>
              <a:rPr lang="da-DK" dirty="0"/>
              <a:t>Klik her for at tilføje underoverskrift</a:t>
            </a:r>
            <a:endParaRPr lang="da-DK"/>
          </a:p>
          <a:p>
            <a:pPr lvl="1"/>
            <a:r>
              <a:rPr lang="da-DK" dirty="0"/>
              <a:t>Andet niveau</a:t>
            </a:r>
            <a:endParaRPr lang="da-DK"/>
          </a:p>
          <a:p>
            <a:pPr lvl="2"/>
            <a:endParaRPr lang="da-DK" dirty="0"/>
          </a:p>
        </p:txBody>
      </p:sp>
      <p:sp>
        <p:nvSpPr>
          <p:cNvPr id="4" name="Content Placeholder 3"/>
          <p:cNvSpPr>
            <a:spLocks noGrp="1"/>
          </p:cNvSpPr>
          <p:nvPr>
            <p:ph sz="half" idx="2" hasCustomPrompt="1"/>
          </p:nvPr>
        </p:nvSpPr>
        <p:spPr>
          <a:xfrm>
            <a:off x="2135559" y="2516400"/>
            <a:ext cx="9351590" cy="1148400"/>
          </a:xfrm>
        </p:spPr>
        <p:txBody>
          <a:bodyPr tIns="36000" rIns="144000"/>
          <a:lstStyle>
            <a:lvl1pPr marL="0" indent="0">
              <a:spcBef>
                <a:spcPts val="0"/>
              </a:spcBef>
              <a:buFont typeface="Arial" panose="020B0604020202020204" pitchFamily="34" charset="0"/>
              <a:buChar char="​"/>
              <a:defRPr sz="2400">
                <a:solidFill>
                  <a:schemeClr val="tx2"/>
                </a:solidFill>
                <a:latin typeface="+mj-lt"/>
              </a:defRPr>
            </a:lvl1pPr>
            <a:lvl2pPr marL="0" indent="0">
              <a:spcBef>
                <a:spcPts val="600"/>
              </a:spcBef>
              <a:buFont typeface="Arial" panose="020B0604020202020204" pitchFamily="34" charset="0"/>
              <a:buChar char="​"/>
              <a:defRPr sz="1600">
                <a:latin typeface="+mn-lt"/>
                <a:cs typeface="Arial" panose="020B0604020202020204" pitchFamily="34" charset="0"/>
              </a:defRPr>
            </a:lvl2pPr>
            <a:lvl3pPr marL="0" indent="0">
              <a:spcBef>
                <a:spcPts val="600"/>
              </a:spcBef>
              <a:buFont typeface="Arial" panose="020B0604020202020204" pitchFamily="34" charset="0"/>
              <a:buNone/>
              <a:defRPr sz="1600">
                <a:latin typeface="Arial" panose="020B0604020202020204" pitchFamily="34" charset="0"/>
                <a:cs typeface="Arial" panose="020B0604020202020204" pitchFamily="34" charset="0"/>
              </a:defRPr>
            </a:lvl3pPr>
            <a:lvl4pPr marL="0" indent="0">
              <a:spcBef>
                <a:spcPts val="600"/>
              </a:spcBef>
              <a:buFont typeface="Arial" panose="020B0604020202020204" pitchFamily="34" charset="0"/>
              <a:buChar char="​"/>
              <a:defRPr sz="1600">
                <a:latin typeface="Arial" panose="020B0604020202020204" pitchFamily="34" charset="0"/>
                <a:cs typeface="Arial" panose="020B0604020202020204" pitchFamily="34" charset="0"/>
              </a:defRPr>
            </a:lvl4pPr>
            <a:lvl5pPr marL="0" indent="0">
              <a:spcBef>
                <a:spcPts val="600"/>
              </a:spcBef>
              <a:buFont typeface="Arial" panose="020B0604020202020204" pitchFamily="34" charset="0"/>
              <a:buChar char="​"/>
              <a:defRPr sz="1600">
                <a:latin typeface="Arial" panose="020B0604020202020204" pitchFamily="34" charset="0"/>
                <a:cs typeface="Arial" panose="020B0604020202020204" pitchFamily="34" charset="0"/>
              </a:defRPr>
            </a:lvl5pPr>
            <a:lvl6pPr marL="0" indent="0">
              <a:spcBef>
                <a:spcPts val="600"/>
              </a:spcBef>
              <a:buFont typeface="Arial" panose="020B0604020202020204" pitchFamily="34" charset="0"/>
              <a:buChar char="​"/>
              <a:defRPr sz="1600">
                <a:latin typeface="Arial" panose="020B0604020202020204" pitchFamily="34" charset="0"/>
                <a:cs typeface="Arial" panose="020B0604020202020204" pitchFamily="34" charset="0"/>
              </a:defRPr>
            </a:lvl6pPr>
            <a:lvl7pPr marL="0" indent="0">
              <a:spcBef>
                <a:spcPts val="600"/>
              </a:spcBef>
              <a:buFont typeface="Arial" panose="020B0604020202020204" pitchFamily="34" charset="0"/>
              <a:buChar char="​"/>
              <a:defRPr sz="1600">
                <a:latin typeface="Arial" panose="020B0604020202020204" pitchFamily="34" charset="0"/>
                <a:cs typeface="Arial" panose="020B0604020202020204" pitchFamily="34" charset="0"/>
              </a:defRPr>
            </a:lvl7pPr>
            <a:lvl8pPr marL="0" indent="0">
              <a:spcBef>
                <a:spcPts val="600"/>
              </a:spcBef>
              <a:buFont typeface="Arial" panose="020B0604020202020204" pitchFamily="34" charset="0"/>
              <a:buChar char="​"/>
              <a:defRPr sz="1600">
                <a:latin typeface="Arial" panose="020B0604020202020204" pitchFamily="34" charset="0"/>
                <a:cs typeface="Arial" panose="020B0604020202020204" pitchFamily="34" charset="0"/>
              </a:defRPr>
            </a:lvl8pPr>
            <a:lvl9pPr marL="0" indent="0">
              <a:spcBef>
                <a:spcPts val="600"/>
              </a:spcBef>
              <a:buFont typeface="Arial" panose="020B0604020202020204" pitchFamily="34" charset="0"/>
              <a:buChar char="​"/>
              <a:defRPr sz="1600">
                <a:latin typeface="Arial" panose="020B0604020202020204" pitchFamily="34" charset="0"/>
                <a:cs typeface="Arial" panose="020B0604020202020204" pitchFamily="34" charset="0"/>
              </a:defRPr>
            </a:lvl9pPr>
          </a:lstStyle>
          <a:p>
            <a:pPr lvl="0"/>
            <a:r>
              <a:rPr lang="da-DK" dirty="0"/>
              <a:t>Klik her for at tilføje underoverskrift</a:t>
            </a:r>
            <a:endParaRPr lang="da-DK"/>
          </a:p>
          <a:p>
            <a:pPr lvl="1"/>
            <a:r>
              <a:rPr lang="da-DK" dirty="0"/>
              <a:t>Andet niveau</a:t>
            </a:r>
            <a:endParaRPr lang="da-DK"/>
          </a:p>
        </p:txBody>
      </p:sp>
      <p:sp>
        <p:nvSpPr>
          <p:cNvPr id="11" name="Content Placeholder 4">
            <a:extLst>
              <a:ext uri="{FF2B5EF4-FFF2-40B4-BE49-F238E27FC236}">
                <a16:creationId xmlns:a16="http://schemas.microsoft.com/office/drawing/2014/main" id="{39C4FF46-D1E8-41B4-A51E-1FD980294EF8}"/>
              </a:ext>
            </a:extLst>
          </p:cNvPr>
          <p:cNvSpPr>
            <a:spLocks noGrp="1"/>
          </p:cNvSpPr>
          <p:nvPr>
            <p:ph sz="quarter" idx="13" hasCustomPrompt="1"/>
          </p:nvPr>
        </p:nvSpPr>
        <p:spPr>
          <a:xfrm>
            <a:off x="2135559" y="3690000"/>
            <a:ext cx="9351590" cy="1144800"/>
          </a:xfrm>
        </p:spPr>
        <p:txBody>
          <a:bodyPr tIns="36000" rIns="144000"/>
          <a:lstStyle>
            <a:lvl1pPr marL="0" indent="0">
              <a:spcBef>
                <a:spcPts val="0"/>
              </a:spcBef>
              <a:buFont typeface="Arial" panose="020B0604020202020204" pitchFamily="34" charset="0"/>
              <a:buChar char="​"/>
              <a:defRPr sz="2400">
                <a:solidFill>
                  <a:schemeClr val="tx2"/>
                </a:solidFill>
                <a:latin typeface="+mj-lt"/>
              </a:defRPr>
            </a:lvl1pPr>
            <a:lvl2pPr marL="0" indent="0">
              <a:spcBef>
                <a:spcPts val="600"/>
              </a:spcBef>
              <a:buFont typeface="Arial" panose="020B0604020202020204" pitchFamily="34" charset="0"/>
              <a:buChar char="​"/>
              <a:defRPr sz="1600">
                <a:latin typeface="+mn-lt"/>
                <a:cs typeface="Arial" panose="020B0604020202020204" pitchFamily="34" charset="0"/>
              </a:defRPr>
            </a:lvl2pPr>
            <a:lvl3pPr marL="0" indent="0">
              <a:spcBef>
                <a:spcPts val="600"/>
              </a:spcBef>
              <a:buFont typeface="Arial" panose="020B0604020202020204" pitchFamily="34" charset="0"/>
              <a:buNone/>
              <a:defRPr sz="1600">
                <a:latin typeface="Arial" panose="020B0604020202020204" pitchFamily="34" charset="0"/>
                <a:cs typeface="Arial" panose="020B0604020202020204" pitchFamily="34" charset="0"/>
              </a:defRPr>
            </a:lvl3pPr>
            <a:lvl4pPr marL="0" indent="0">
              <a:spcBef>
                <a:spcPts val="600"/>
              </a:spcBef>
              <a:buFont typeface="Arial" panose="020B0604020202020204" pitchFamily="34" charset="0"/>
              <a:buChar char="​"/>
              <a:defRPr sz="1600">
                <a:latin typeface="Arial" panose="020B0604020202020204" pitchFamily="34" charset="0"/>
                <a:cs typeface="Arial" panose="020B0604020202020204" pitchFamily="34" charset="0"/>
              </a:defRPr>
            </a:lvl4pPr>
            <a:lvl5pPr marL="0" indent="0">
              <a:spcBef>
                <a:spcPts val="600"/>
              </a:spcBef>
              <a:buFont typeface="Arial" panose="020B0604020202020204" pitchFamily="34" charset="0"/>
              <a:buChar char="​"/>
              <a:defRPr sz="1600">
                <a:latin typeface="Arial" panose="020B0604020202020204" pitchFamily="34" charset="0"/>
                <a:cs typeface="Arial" panose="020B0604020202020204" pitchFamily="34" charset="0"/>
              </a:defRPr>
            </a:lvl5pPr>
            <a:lvl6pPr marL="0" indent="0">
              <a:spcBef>
                <a:spcPts val="600"/>
              </a:spcBef>
              <a:buFont typeface="Arial" panose="020B0604020202020204" pitchFamily="34" charset="0"/>
              <a:buChar char="​"/>
              <a:defRPr sz="1600">
                <a:latin typeface="Arial" panose="020B0604020202020204" pitchFamily="34" charset="0"/>
                <a:cs typeface="Arial" panose="020B0604020202020204" pitchFamily="34" charset="0"/>
              </a:defRPr>
            </a:lvl6pPr>
            <a:lvl7pPr marL="0" indent="0">
              <a:spcBef>
                <a:spcPts val="600"/>
              </a:spcBef>
              <a:buFont typeface="Arial" panose="020B0604020202020204" pitchFamily="34" charset="0"/>
              <a:buChar char="​"/>
              <a:defRPr sz="1600">
                <a:latin typeface="Arial" panose="020B0604020202020204" pitchFamily="34" charset="0"/>
                <a:cs typeface="Arial" panose="020B0604020202020204" pitchFamily="34" charset="0"/>
              </a:defRPr>
            </a:lvl7pPr>
            <a:lvl8pPr marL="0" indent="0">
              <a:spcBef>
                <a:spcPts val="600"/>
              </a:spcBef>
              <a:buFont typeface="Arial" panose="020B0604020202020204" pitchFamily="34" charset="0"/>
              <a:buChar char="​"/>
              <a:defRPr sz="1600">
                <a:latin typeface="Arial" panose="020B0604020202020204" pitchFamily="34" charset="0"/>
                <a:cs typeface="Arial" panose="020B0604020202020204" pitchFamily="34" charset="0"/>
              </a:defRPr>
            </a:lvl8pPr>
            <a:lvl9pPr marL="0" indent="0">
              <a:spcBef>
                <a:spcPts val="600"/>
              </a:spcBef>
              <a:buFont typeface="Arial" panose="020B0604020202020204" pitchFamily="34" charset="0"/>
              <a:buChar char="​"/>
              <a:defRPr sz="1600">
                <a:latin typeface="Arial" panose="020B0604020202020204" pitchFamily="34" charset="0"/>
                <a:cs typeface="Arial" panose="020B0604020202020204" pitchFamily="34" charset="0"/>
              </a:defRPr>
            </a:lvl9pPr>
          </a:lstStyle>
          <a:p>
            <a:pPr lvl="0"/>
            <a:r>
              <a:rPr lang="da-DK" noProof="0" dirty="0"/>
              <a:t>Klik for at tilføje underoverskrift</a:t>
            </a:r>
            <a:endParaRPr lang="da-DK"/>
          </a:p>
          <a:p>
            <a:pPr lvl="1"/>
            <a:r>
              <a:rPr lang="da-DK" noProof="0" dirty="0"/>
              <a:t>Andet niveau</a:t>
            </a:r>
            <a:endParaRPr lang="da-DK"/>
          </a:p>
        </p:txBody>
      </p:sp>
      <p:sp>
        <p:nvSpPr>
          <p:cNvPr id="30" name="Content Placeholder 10">
            <a:extLst>
              <a:ext uri="{FF2B5EF4-FFF2-40B4-BE49-F238E27FC236}">
                <a16:creationId xmlns:a16="http://schemas.microsoft.com/office/drawing/2014/main" id="{47A3BC7C-79E9-499F-BBA4-7AAF4CC6F0D4}"/>
              </a:ext>
            </a:extLst>
          </p:cNvPr>
          <p:cNvSpPr>
            <a:spLocks noGrp="1"/>
          </p:cNvSpPr>
          <p:nvPr>
            <p:ph sz="quarter" idx="14" hasCustomPrompt="1"/>
          </p:nvPr>
        </p:nvSpPr>
        <p:spPr>
          <a:xfrm>
            <a:off x="2135559" y="4860000"/>
            <a:ext cx="9351591" cy="1054800"/>
          </a:xfrm>
        </p:spPr>
        <p:txBody>
          <a:bodyPr tIns="36000" rIns="144000"/>
          <a:lstStyle>
            <a:lvl1pPr marL="0" indent="0">
              <a:spcBef>
                <a:spcPts val="0"/>
              </a:spcBef>
              <a:buFont typeface="Arial" panose="020B0604020202020204" pitchFamily="34" charset="0"/>
              <a:buChar char="​"/>
              <a:defRPr sz="2400">
                <a:solidFill>
                  <a:schemeClr val="tx2"/>
                </a:solidFill>
                <a:latin typeface="+mj-lt"/>
              </a:defRPr>
            </a:lvl1pPr>
            <a:lvl2pPr marL="0" indent="0">
              <a:spcBef>
                <a:spcPts val="600"/>
              </a:spcBef>
              <a:buFont typeface="Arial" panose="020B0604020202020204" pitchFamily="34" charset="0"/>
              <a:buChar char="​"/>
              <a:defRPr sz="1600">
                <a:latin typeface="+mn-lt"/>
                <a:cs typeface="Arial" panose="020B0604020202020204" pitchFamily="34" charset="0"/>
              </a:defRPr>
            </a:lvl2pPr>
            <a:lvl3pPr marL="0" indent="0">
              <a:spcBef>
                <a:spcPts val="600"/>
              </a:spcBef>
              <a:buFont typeface="Arial" panose="020B0604020202020204" pitchFamily="34" charset="0"/>
              <a:buChar char="​"/>
              <a:defRPr sz="1600">
                <a:latin typeface="Arial" panose="020B0604020202020204" pitchFamily="34" charset="0"/>
                <a:cs typeface="Arial" panose="020B0604020202020204" pitchFamily="34" charset="0"/>
              </a:defRPr>
            </a:lvl3pPr>
            <a:lvl4pPr marL="0" indent="0">
              <a:spcBef>
                <a:spcPts val="600"/>
              </a:spcBef>
              <a:buFont typeface="Arial" panose="020B0604020202020204" pitchFamily="34" charset="0"/>
              <a:buChar char="​"/>
              <a:defRPr sz="1600">
                <a:latin typeface="Arial" panose="020B0604020202020204" pitchFamily="34" charset="0"/>
                <a:cs typeface="Arial" panose="020B0604020202020204" pitchFamily="34" charset="0"/>
              </a:defRPr>
            </a:lvl4pPr>
            <a:lvl5pPr marL="0" indent="0">
              <a:spcBef>
                <a:spcPts val="600"/>
              </a:spcBef>
              <a:buFont typeface="Arial" panose="020B0604020202020204" pitchFamily="34" charset="0"/>
              <a:buChar char="​"/>
              <a:defRPr sz="1600">
                <a:latin typeface="Arial" panose="020B0604020202020204" pitchFamily="34" charset="0"/>
                <a:cs typeface="Arial" panose="020B0604020202020204" pitchFamily="34" charset="0"/>
              </a:defRPr>
            </a:lvl5pPr>
            <a:lvl6pPr marL="0" indent="0">
              <a:spcBef>
                <a:spcPts val="600"/>
              </a:spcBef>
              <a:buFont typeface="Arial" panose="020B0604020202020204" pitchFamily="34" charset="0"/>
              <a:buChar char="​"/>
              <a:defRPr sz="1600">
                <a:latin typeface="Arial" panose="020B0604020202020204" pitchFamily="34" charset="0"/>
                <a:cs typeface="Arial" panose="020B0604020202020204" pitchFamily="34" charset="0"/>
              </a:defRPr>
            </a:lvl6pPr>
            <a:lvl7pPr marL="0" indent="0">
              <a:spcBef>
                <a:spcPts val="600"/>
              </a:spcBef>
              <a:buFont typeface="Arial" panose="020B0604020202020204" pitchFamily="34" charset="0"/>
              <a:buChar char="​"/>
              <a:defRPr sz="1600">
                <a:latin typeface="Arial" panose="020B0604020202020204" pitchFamily="34" charset="0"/>
                <a:cs typeface="Arial" panose="020B0604020202020204" pitchFamily="34" charset="0"/>
              </a:defRPr>
            </a:lvl7pPr>
            <a:lvl8pPr marL="0" indent="0">
              <a:spcBef>
                <a:spcPts val="600"/>
              </a:spcBef>
              <a:buFont typeface="Arial" panose="020B0604020202020204" pitchFamily="34" charset="0"/>
              <a:buChar char="​"/>
              <a:defRPr sz="1600">
                <a:latin typeface="Arial" panose="020B0604020202020204" pitchFamily="34" charset="0"/>
                <a:cs typeface="Arial" panose="020B0604020202020204" pitchFamily="34" charset="0"/>
              </a:defRPr>
            </a:lvl8pPr>
            <a:lvl9pPr marL="0" indent="0">
              <a:spcBef>
                <a:spcPts val="600"/>
              </a:spcBef>
              <a:buFont typeface="Arial" panose="020B0604020202020204" pitchFamily="34" charset="0"/>
              <a:buChar char="​"/>
              <a:defRPr sz="1600">
                <a:latin typeface="Arial" panose="020B0604020202020204" pitchFamily="34" charset="0"/>
                <a:cs typeface="Arial" panose="020B0604020202020204" pitchFamily="34" charset="0"/>
              </a:defRPr>
            </a:lvl9pPr>
          </a:lstStyle>
          <a:p>
            <a:pPr lvl="0"/>
            <a:r>
              <a:rPr lang="da-DK" noProof="0" dirty="0"/>
              <a:t>Klik for at tilføje underoverskrift</a:t>
            </a:r>
            <a:endParaRPr lang="da-DK"/>
          </a:p>
          <a:p>
            <a:pPr lvl="1"/>
            <a:r>
              <a:rPr lang="da-DK" noProof="0" dirty="0"/>
              <a:t>Andet niveau</a:t>
            </a:r>
            <a:endParaRPr lang="da-DK"/>
          </a:p>
        </p:txBody>
      </p:sp>
      <p:cxnSp>
        <p:nvCxnSpPr>
          <p:cNvPr id="12" name="Straight Connector 11">
            <a:extLst>
              <a:ext uri="{FF2B5EF4-FFF2-40B4-BE49-F238E27FC236}">
                <a16:creationId xmlns:a16="http://schemas.microsoft.com/office/drawing/2014/main" id="{FDBF058C-27D8-4D60-B55B-EE1703C75AF3}"/>
              </a:ext>
            </a:extLst>
          </p:cNvPr>
          <p:cNvCxnSpPr>
            <a:cxnSpLocks/>
          </p:cNvCxnSpPr>
          <p:nvPr userDrawn="1"/>
        </p:nvCxnSpPr>
        <p:spPr bwMode="auto">
          <a:xfrm>
            <a:off x="2135559" y="2505563"/>
            <a:ext cx="9351591" cy="0"/>
          </a:xfrm>
          <a:prstGeom prst="line">
            <a:avLst/>
          </a:prstGeom>
          <a:solidFill>
            <a:schemeClr val="accent1"/>
          </a:solidFill>
          <a:ln w="3175" cap="flat" cmpd="sng" algn="ctr">
            <a:solidFill>
              <a:srgbClr val="BAB6B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Connector 13">
            <a:extLst>
              <a:ext uri="{FF2B5EF4-FFF2-40B4-BE49-F238E27FC236}">
                <a16:creationId xmlns:a16="http://schemas.microsoft.com/office/drawing/2014/main" id="{259779C2-36AD-43BA-99FC-A34E95CF8078}"/>
              </a:ext>
            </a:extLst>
          </p:cNvPr>
          <p:cNvCxnSpPr>
            <a:cxnSpLocks/>
          </p:cNvCxnSpPr>
          <p:nvPr userDrawn="1"/>
        </p:nvCxnSpPr>
        <p:spPr bwMode="auto">
          <a:xfrm>
            <a:off x="2135559" y="3675182"/>
            <a:ext cx="9351591" cy="0"/>
          </a:xfrm>
          <a:prstGeom prst="line">
            <a:avLst/>
          </a:prstGeom>
          <a:solidFill>
            <a:schemeClr val="accent1"/>
          </a:solidFill>
          <a:ln w="3175" cap="flat" cmpd="sng" algn="ctr">
            <a:solidFill>
              <a:srgbClr val="BAB6B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Straight Connector 15">
            <a:extLst>
              <a:ext uri="{FF2B5EF4-FFF2-40B4-BE49-F238E27FC236}">
                <a16:creationId xmlns:a16="http://schemas.microsoft.com/office/drawing/2014/main" id="{09BE8152-475F-425D-A076-79CF1E3E69F9}"/>
              </a:ext>
            </a:extLst>
          </p:cNvPr>
          <p:cNvCxnSpPr>
            <a:cxnSpLocks/>
          </p:cNvCxnSpPr>
          <p:nvPr userDrawn="1"/>
        </p:nvCxnSpPr>
        <p:spPr bwMode="auto">
          <a:xfrm>
            <a:off x="2135559" y="4844800"/>
            <a:ext cx="9351591" cy="0"/>
          </a:xfrm>
          <a:prstGeom prst="line">
            <a:avLst/>
          </a:prstGeom>
          <a:solidFill>
            <a:schemeClr val="accent1"/>
          </a:solidFill>
          <a:ln w="3175" cap="flat" cmpd="sng" algn="ctr">
            <a:solidFill>
              <a:srgbClr val="BAB6B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 name="Date Placeholder 4"/>
          <p:cNvSpPr>
            <a:spLocks noGrp="1"/>
          </p:cNvSpPr>
          <p:nvPr>
            <p:ph type="dt" sz="half" idx="10"/>
          </p:nvPr>
        </p:nvSpPr>
        <p:spPr/>
        <p:txBody>
          <a:bodyPr/>
          <a:lstStyle/>
          <a:p>
            <a:fld id="{D709F18B-C64D-467D-95E0-03999A31A181}" type="datetime1">
              <a:rPr lang="da-DK" smtClean="0"/>
              <a:t>07-10-2025</a:t>
            </a:fld>
            <a:endParaRPr lang="da-DK" dirty="0"/>
          </a:p>
        </p:txBody>
      </p:sp>
      <p:sp>
        <p:nvSpPr>
          <p:cNvPr id="6" name="Footer Placeholder 5"/>
          <p:cNvSpPr>
            <a:spLocks noGrp="1"/>
          </p:cNvSpPr>
          <p:nvPr>
            <p:ph type="ftr" sz="quarter" idx="11"/>
          </p:nvPr>
        </p:nvSpPr>
        <p:spPr/>
        <p:txBody>
          <a:bodyPr/>
          <a:lstStyle/>
          <a:p>
            <a:endParaRPr lang="da-DK" dirty="0"/>
          </a:p>
        </p:txBody>
      </p:sp>
      <p:sp>
        <p:nvSpPr>
          <p:cNvPr id="7" name="Slide Number Placeholder 6"/>
          <p:cNvSpPr>
            <a:spLocks noGrp="1"/>
          </p:cNvSpPr>
          <p:nvPr>
            <p:ph type="sldNum" sz="quarter" idx="12"/>
          </p:nvPr>
        </p:nvSpPr>
        <p:spPr/>
        <p:txBody>
          <a:bodyPr/>
          <a:lstStyle/>
          <a:p>
            <a:fld id="{80AE25ED-097C-4BDC-A7CE-FA97BD9CA3B5}" type="slidenum">
              <a:rPr lang="da-DK" smtClean="0"/>
              <a:pPr/>
              <a:t>‹nr.›</a:t>
            </a:fld>
            <a:endParaRPr lang="da-DK" dirty="0"/>
          </a:p>
        </p:txBody>
      </p:sp>
      <p:sp>
        <p:nvSpPr>
          <p:cNvPr id="17" name="Text Placeholder 8">
            <a:extLst>
              <a:ext uri="{FF2B5EF4-FFF2-40B4-BE49-F238E27FC236}">
                <a16:creationId xmlns:a16="http://schemas.microsoft.com/office/drawing/2014/main" id="{94792C7B-92A0-4FF6-B35D-F2AEB7880E8E}"/>
              </a:ext>
            </a:extLst>
          </p:cNvPr>
          <p:cNvSpPr>
            <a:spLocks noGrp="1"/>
          </p:cNvSpPr>
          <p:nvPr>
            <p:ph type="body" sz="quarter" idx="23" hasCustomPrompt="1"/>
          </p:nvPr>
        </p:nvSpPr>
        <p:spPr>
          <a:xfrm>
            <a:off x="701675" y="1453470"/>
            <a:ext cx="936000" cy="936000"/>
          </a:xfrm>
        </p:spPr>
        <p:txBody>
          <a:bodyPr lIns="72000" rIns="72000" anchor="ctr" anchorCtr="0"/>
          <a:lstStyle>
            <a:lvl1pPr marL="0" indent="0" algn="ctr">
              <a:buNone/>
              <a:defRPr sz="1400"/>
            </a:lvl1pPr>
          </a:lstStyle>
          <a:p>
            <a:pPr lvl="0"/>
            <a:r>
              <a:rPr lang="da-DK" dirty="0"/>
              <a:t>Placer ikon her</a:t>
            </a:r>
            <a:endParaRPr lang="da-DK"/>
          </a:p>
        </p:txBody>
      </p:sp>
      <p:sp>
        <p:nvSpPr>
          <p:cNvPr id="18" name="Text Placeholder 10">
            <a:extLst>
              <a:ext uri="{FF2B5EF4-FFF2-40B4-BE49-F238E27FC236}">
                <a16:creationId xmlns:a16="http://schemas.microsoft.com/office/drawing/2014/main" id="{C3A1B1E9-DECF-46F3-AAAB-6E78C85D04CC}"/>
              </a:ext>
            </a:extLst>
          </p:cNvPr>
          <p:cNvSpPr>
            <a:spLocks noGrp="1"/>
          </p:cNvSpPr>
          <p:nvPr>
            <p:ph type="body" sz="quarter" idx="24" hasCustomPrompt="1"/>
          </p:nvPr>
        </p:nvSpPr>
        <p:spPr>
          <a:xfrm>
            <a:off x="701675" y="2620000"/>
            <a:ext cx="936000" cy="936000"/>
          </a:xfrm>
        </p:spPr>
        <p:txBody>
          <a:bodyPr lIns="72000" rIns="72000" anchor="ctr" anchorCtr="0"/>
          <a:lstStyle>
            <a:lvl1pPr marL="0" indent="0" algn="ctr">
              <a:buNone/>
              <a:defRPr sz="1400"/>
            </a:lvl1pPr>
          </a:lstStyle>
          <a:p>
            <a:pPr lvl="0"/>
            <a:r>
              <a:rPr lang="da-DK" dirty="0"/>
              <a:t>Placer ikon her</a:t>
            </a:r>
            <a:endParaRPr lang="da-DK"/>
          </a:p>
        </p:txBody>
      </p:sp>
      <p:sp>
        <p:nvSpPr>
          <p:cNvPr id="19" name="Text Placeholder 12">
            <a:extLst>
              <a:ext uri="{FF2B5EF4-FFF2-40B4-BE49-F238E27FC236}">
                <a16:creationId xmlns:a16="http://schemas.microsoft.com/office/drawing/2014/main" id="{B0F61776-DD49-4690-AD42-D6ABADF90CFA}"/>
              </a:ext>
            </a:extLst>
          </p:cNvPr>
          <p:cNvSpPr>
            <a:spLocks noGrp="1"/>
          </p:cNvSpPr>
          <p:nvPr>
            <p:ph type="body" sz="quarter" idx="25" hasCustomPrompt="1"/>
          </p:nvPr>
        </p:nvSpPr>
        <p:spPr>
          <a:xfrm>
            <a:off x="701675" y="3797925"/>
            <a:ext cx="936000" cy="936000"/>
          </a:xfrm>
        </p:spPr>
        <p:txBody>
          <a:bodyPr lIns="72000" rIns="72000" anchor="ctr" anchorCtr="0"/>
          <a:lstStyle>
            <a:lvl1pPr marL="0" indent="0" algn="ctr">
              <a:buNone/>
              <a:defRPr sz="1400"/>
            </a:lvl1pPr>
          </a:lstStyle>
          <a:p>
            <a:pPr lvl="0"/>
            <a:r>
              <a:rPr lang="da-DK" dirty="0"/>
              <a:t>Placer ikon her</a:t>
            </a:r>
            <a:endParaRPr lang="da-DK"/>
          </a:p>
        </p:txBody>
      </p:sp>
      <p:sp>
        <p:nvSpPr>
          <p:cNvPr id="20" name="Text Placeholder 14">
            <a:extLst>
              <a:ext uri="{FF2B5EF4-FFF2-40B4-BE49-F238E27FC236}">
                <a16:creationId xmlns:a16="http://schemas.microsoft.com/office/drawing/2014/main" id="{99D2927B-9BA1-4072-844B-1840D4566B76}"/>
              </a:ext>
            </a:extLst>
          </p:cNvPr>
          <p:cNvSpPr>
            <a:spLocks noGrp="1"/>
          </p:cNvSpPr>
          <p:nvPr>
            <p:ph type="body" sz="quarter" idx="26" hasCustomPrompt="1"/>
          </p:nvPr>
        </p:nvSpPr>
        <p:spPr>
          <a:xfrm>
            <a:off x="701675" y="4975225"/>
            <a:ext cx="936000" cy="936000"/>
          </a:xfrm>
        </p:spPr>
        <p:txBody>
          <a:bodyPr lIns="72000" rIns="72000" anchor="ctr" anchorCtr="0"/>
          <a:lstStyle>
            <a:lvl1pPr marL="0" indent="0" algn="ctr">
              <a:buNone/>
              <a:defRPr sz="1400"/>
            </a:lvl1pPr>
          </a:lstStyle>
          <a:p>
            <a:pPr lvl="0"/>
            <a:r>
              <a:rPr lang="da-DK" dirty="0"/>
              <a:t>Placer ikon her</a:t>
            </a:r>
            <a:endParaRPr lang="da-DK"/>
          </a:p>
        </p:txBody>
      </p:sp>
    </p:spTree>
    <p:extLst>
      <p:ext uri="{BB962C8B-B14F-4D97-AF65-F5344CB8AC3E}">
        <p14:creationId xmlns:p14="http://schemas.microsoft.com/office/powerpoint/2010/main" val="993898579"/>
      </p:ext>
    </p:extLst>
  </p:cSld>
  <p:clrMapOvr>
    <a:masterClrMapping/>
  </p:clrMapOvr>
  <p:extLst>
    <p:ext uri="{DCECCB84-F9BA-43D5-87BE-67443E8EF086}">
      <p15:sldGuideLst xmlns:p15="http://schemas.microsoft.com/office/powerpoint/2012/main">
        <p15:guide id="5" pos="1970">
          <p15:clr>
            <a:srgbClr val="A4A3A4"/>
          </p15:clr>
        </p15:guide>
        <p15:guide id="6" pos="2197">
          <p15:clr>
            <a:srgbClr val="A4A3A4"/>
          </p15:clr>
        </p15:guide>
        <p15:guide id="7" pos="3725">
          <p15:clr>
            <a:srgbClr val="A4A3A4"/>
          </p15:clr>
        </p15:guide>
        <p15:guide id="8" pos="3952">
          <p15:clr>
            <a:srgbClr val="A4A3A4"/>
          </p15:clr>
        </p15:guide>
        <p15:guide id="9" pos="5481">
          <p15:clr>
            <a:srgbClr val="A4A3A4"/>
          </p15:clr>
        </p15:guide>
        <p15:guide id="10" pos="5707">
          <p15:clr>
            <a:srgbClr val="A4A3A4"/>
          </p15:clr>
        </p15:guide>
        <p15:guide id="11" pos="1031">
          <p15:clr>
            <a:srgbClr val="A4A3A4"/>
          </p15:clr>
        </p15:guide>
        <p15:guide id="12" orient="horz" pos="1508">
          <p15:clr>
            <a:srgbClr val="A4A3A4"/>
          </p15:clr>
        </p15:guide>
        <p15:guide id="13" orient="horz" pos="2240">
          <p15:clr>
            <a:srgbClr val="A4A3A4"/>
          </p15:clr>
        </p15:guide>
        <p15:guide id="14" orient="horz" pos="1650">
          <p15:clr>
            <a:srgbClr val="A4A3A4"/>
          </p15:clr>
        </p15:guide>
        <p15:guide id="15" orient="horz" pos="2392">
          <p15:clr>
            <a:srgbClr val="A4A3A4"/>
          </p15:clr>
        </p15:guide>
        <p15:guide id="16" orient="horz" pos="2982">
          <p15:clr>
            <a:srgbClr val="A4A3A4"/>
          </p15:clr>
        </p15:guide>
        <p15:guide id="17" orient="horz" pos="4320">
          <p15:clr>
            <a:srgbClr val="A4A3A4"/>
          </p15:clr>
        </p15:guide>
        <p15:guide id="18" orient="horz" pos="3133">
          <p15:clr>
            <a:srgbClr val="A4A3A4"/>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    Statement    (kort tekst)">
    <p:spTree>
      <p:nvGrpSpPr>
        <p:cNvPr id="1" name=""/>
        <p:cNvGrpSpPr/>
        <p:nvPr/>
      </p:nvGrpSpPr>
      <p:grpSpPr>
        <a:xfrm>
          <a:off x="0" y="0"/>
          <a:ext cx="0" cy="0"/>
          <a:chOff x="0" y="0"/>
          <a:chExt cx="0" cy="0"/>
        </a:xfrm>
      </p:grpSpPr>
      <p:sp>
        <p:nvSpPr>
          <p:cNvPr id="12" name="Baggrund"/>
          <p:cNvSpPr>
            <a:spLocks noChangeArrowheads="1"/>
          </p:cNvSpPr>
          <p:nvPr userDrawn="1"/>
        </p:nvSpPr>
        <p:spPr bwMode="auto">
          <a:xfrm>
            <a:off x="179388" y="180975"/>
            <a:ext cx="11830050" cy="6496050"/>
          </a:xfrm>
          <a:prstGeom prst="rect">
            <a:avLst/>
          </a:prstGeom>
          <a:solidFill>
            <a:schemeClr val="tx2"/>
          </a:solidFill>
          <a:ln>
            <a:noFill/>
          </a:ln>
          <a:effectLst/>
        </p:spPr>
        <p:txBody>
          <a:bodyPr wrap="none" lIns="0" tIns="0" rIns="0" bIns="0" anchor="ctr"/>
          <a:lstStyle/>
          <a:p>
            <a:endParaRPr lang="da-DK" sz="1700" dirty="0"/>
          </a:p>
        </p:txBody>
      </p:sp>
      <p:sp>
        <p:nvSpPr>
          <p:cNvPr id="2" name="Title 1"/>
          <p:cNvSpPr>
            <a:spLocks noGrp="1"/>
          </p:cNvSpPr>
          <p:nvPr>
            <p:ph type="title" hasCustomPrompt="1"/>
          </p:nvPr>
        </p:nvSpPr>
        <p:spPr bwMode="white">
          <a:xfrm>
            <a:off x="701675" y="1357273"/>
            <a:ext cx="10785475" cy="4566398"/>
          </a:xfrm>
        </p:spPr>
        <p:txBody>
          <a:bodyPr rIns="0"/>
          <a:lstStyle>
            <a:lvl1pPr algn="ctr">
              <a:lnSpc>
                <a:spcPct val="88000"/>
              </a:lnSpc>
              <a:defRPr sz="4400">
                <a:solidFill>
                  <a:schemeClr val="bg1"/>
                </a:solidFill>
              </a:defRPr>
            </a:lvl1pPr>
          </a:lstStyle>
          <a:p>
            <a:r>
              <a:rPr lang="da-DK" dirty="0"/>
              <a:t>Klik her for at tilføje tekst</a:t>
            </a:r>
            <a:endParaRPr lang="da-DK"/>
          </a:p>
        </p:txBody>
      </p:sp>
      <p:sp>
        <p:nvSpPr>
          <p:cNvPr id="5" name="Date Placeholder 4"/>
          <p:cNvSpPr>
            <a:spLocks noGrp="1"/>
          </p:cNvSpPr>
          <p:nvPr>
            <p:ph type="dt" sz="half" idx="10"/>
          </p:nvPr>
        </p:nvSpPr>
        <p:spPr/>
        <p:txBody>
          <a:bodyPr/>
          <a:lstStyle/>
          <a:p>
            <a:fld id="{D709F18B-C64D-467D-95E0-03999A31A181}" type="datetime1">
              <a:rPr lang="da-DK" smtClean="0"/>
              <a:t>07-10-2025</a:t>
            </a:fld>
            <a:endParaRPr lang="da-DK" dirty="0"/>
          </a:p>
        </p:txBody>
      </p:sp>
      <p:sp>
        <p:nvSpPr>
          <p:cNvPr id="6" name="Footer Placeholder 5"/>
          <p:cNvSpPr>
            <a:spLocks noGrp="1"/>
          </p:cNvSpPr>
          <p:nvPr>
            <p:ph type="ftr" sz="quarter" idx="11"/>
          </p:nvPr>
        </p:nvSpPr>
        <p:spPr bwMode="white"/>
        <p:txBody>
          <a:bodyPr/>
          <a:lstStyle>
            <a:lvl1pPr>
              <a:defRPr>
                <a:solidFill>
                  <a:schemeClr val="bg1"/>
                </a:solidFill>
              </a:defRPr>
            </a:lvl1pPr>
          </a:lstStyle>
          <a:p>
            <a:endParaRPr lang="da-DK" dirty="0"/>
          </a:p>
        </p:txBody>
      </p:sp>
      <p:sp>
        <p:nvSpPr>
          <p:cNvPr id="7" name="Slide Number Placeholder 6"/>
          <p:cNvSpPr>
            <a:spLocks noGrp="1"/>
          </p:cNvSpPr>
          <p:nvPr>
            <p:ph type="sldNum" sz="quarter" idx="12"/>
          </p:nvPr>
        </p:nvSpPr>
        <p:spPr/>
        <p:txBody>
          <a:bodyPr/>
          <a:lstStyle/>
          <a:p>
            <a:fld id="{80AE25ED-097C-4BDC-A7CE-FA97BD9CA3B5}" type="slidenum">
              <a:rPr lang="da-DK" smtClean="0"/>
              <a:pPr/>
              <a:t>‹nr.›</a:t>
            </a:fld>
            <a:endParaRPr lang="da-DK" dirty="0"/>
          </a:p>
        </p:txBody>
      </p:sp>
      <p:sp>
        <p:nvSpPr>
          <p:cNvPr id="13" name="Slide Number Placeholder 5 (FAST)"/>
          <p:cNvSpPr txBox="1">
            <a:spLocks/>
          </p:cNvSpPr>
          <p:nvPr userDrawn="1"/>
        </p:nvSpPr>
        <p:spPr bwMode="white">
          <a:xfrm>
            <a:off x="702668" y="6400800"/>
            <a:ext cx="279770" cy="274857"/>
          </a:xfrm>
          <a:prstGeom prst="rect">
            <a:avLst/>
          </a:prstGeom>
        </p:spPr>
        <p:txBody>
          <a:bodyPr vert="horz" lIns="0" tIns="0" rIns="0" bIns="0" rtlCol="0" anchor="t"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83DFD3FF-FAEA-D841-BBBA-173DB513EC35}" type="slidenum">
              <a:rPr kumimoji="0" lang="da-DK" sz="900" b="0" i="0" u="none" strike="noStrike" kern="1200" cap="none" spc="0" normalizeH="0" baseline="0" noProof="0" smtClean="0">
                <a:ln>
                  <a:noFill/>
                </a:ln>
                <a:solidFill>
                  <a:schemeClr val="bg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‹nr.›</a:t>
            </a:fld>
            <a:endParaRPr kumimoji="0" lang="da-DK" sz="900" b="0" i="0" u="none" strike="noStrike" kern="1200" cap="none" spc="0" normalizeH="0" baseline="0" noProof="0" dirty="0">
              <a:ln>
                <a:noFill/>
              </a:ln>
              <a:solidFill>
                <a:schemeClr val="bg1"/>
              </a:solidFill>
              <a:effectLst/>
              <a:uLnTx/>
              <a:uFillTx/>
              <a:latin typeface="+mn-lt"/>
              <a:ea typeface="+mn-ea"/>
              <a:cs typeface="+mn-cs"/>
            </a:endParaRPr>
          </a:p>
        </p:txBody>
      </p:sp>
      <p:pic>
        <p:nvPicPr>
          <p:cNvPr id="9" name="Billede 8"/>
          <p:cNvPicPr>
            <a:picLocks noChangeAspect="1"/>
          </p:cNvPicPr>
          <p:nvPr userDrawn="1">
            <p:custDataLst>
              <p:tags r:id="rId1"/>
            </p:custDataLst>
          </p:nvPr>
        </p:nvPicPr>
        <p:blipFill rotWithShape="1">
          <a:blip r:embed="rId3" cstate="print">
            <a:extLst>
              <a:ext uri="{28A0092B-C50C-407E-A947-70E740481C1C}">
                <a14:useLocalDpi xmlns:a14="http://schemas.microsoft.com/office/drawing/2010/main" val="0"/>
              </a:ext>
            </a:extLst>
          </a:blip>
          <a:srcRect/>
          <a:stretch/>
        </p:blipFill>
        <p:spPr>
          <a:xfrm>
            <a:off x="9552384" y="5940407"/>
            <a:ext cx="1528607" cy="473829"/>
          </a:xfrm>
          <a:prstGeom prst="rect">
            <a:avLst/>
          </a:prstGeom>
        </p:spPr>
      </p:pic>
    </p:spTree>
    <p:extLst>
      <p:ext uri="{BB962C8B-B14F-4D97-AF65-F5344CB8AC3E}">
        <p14:creationId xmlns:p14="http://schemas.microsoft.com/office/powerpoint/2010/main" val="254375652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userDrawn="1">
  <p:cSld name="Skilleside">
    <p:bg>
      <p:bgPr>
        <a:solidFill>
          <a:schemeClr val="bg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179388" y="179388"/>
            <a:ext cx="11830050" cy="6498612"/>
          </a:xfrm>
          <a:noFill/>
        </p:spPr>
        <p:txBody>
          <a:bodyPr lIns="72000" tIns="36000" rIns="4726800" anchor="t" anchorCtr="0"/>
          <a:lstStyle>
            <a:lvl1pPr marL="0" indent="0" algn="ctr">
              <a:buNone/>
              <a:defRPr sz="1400" b="0"/>
            </a:lvl1pPr>
          </a:lstStyle>
          <a:p>
            <a:r>
              <a:rPr lang="da-DK" noProof="1"/>
              <a:t>Klik på rammen for at indsætte billede via Templafy og Images</a:t>
            </a:r>
            <a:endParaRPr lang="da-DK"/>
          </a:p>
        </p:txBody>
      </p:sp>
      <p:sp>
        <p:nvSpPr>
          <p:cNvPr id="11" name="Title 1">
            <a:extLst>
              <a:ext uri="{FF2B5EF4-FFF2-40B4-BE49-F238E27FC236}">
                <a16:creationId xmlns:a16="http://schemas.microsoft.com/office/drawing/2014/main" id="{3130A091-D2A2-437A-86F2-B1116CB2DD8B}"/>
              </a:ext>
            </a:extLst>
          </p:cNvPr>
          <p:cNvSpPr>
            <a:spLocks noGrp="1"/>
          </p:cNvSpPr>
          <p:nvPr>
            <p:ph type="title" hasCustomPrompt="1"/>
          </p:nvPr>
        </p:nvSpPr>
        <p:spPr>
          <a:xfrm>
            <a:off x="7282800" y="180000"/>
            <a:ext cx="4438800" cy="6498000"/>
          </a:xfrm>
          <a:solidFill>
            <a:schemeClr val="tx2"/>
          </a:solidFill>
        </p:spPr>
        <p:txBody>
          <a:bodyPr lIns="241200" tIns="234000" rIns="241200" bIns="234000"/>
          <a:lstStyle>
            <a:lvl1pPr>
              <a:lnSpc>
                <a:spcPct val="88000"/>
              </a:lnSpc>
              <a:defRPr sz="3400">
                <a:solidFill>
                  <a:schemeClr val="bg1"/>
                </a:solidFill>
              </a:defRPr>
            </a:lvl1pPr>
          </a:lstStyle>
          <a:p>
            <a:pPr lvl="0"/>
            <a:r>
              <a:rPr lang="da-DK" noProof="0" dirty="0"/>
              <a:t>Klik for at tilføje titel</a:t>
            </a:r>
            <a:endParaRPr lang="da-DK"/>
          </a:p>
        </p:txBody>
      </p:sp>
      <p:sp>
        <p:nvSpPr>
          <p:cNvPr id="13" name="Text Placeholder 2"/>
          <p:cNvSpPr>
            <a:spLocks noGrp="1"/>
          </p:cNvSpPr>
          <p:nvPr>
            <p:ph type="body" sz="half" idx="1" hasCustomPrompt="1"/>
          </p:nvPr>
        </p:nvSpPr>
        <p:spPr bwMode="white">
          <a:xfrm>
            <a:off x="7550034" y="1450800"/>
            <a:ext cx="3941166" cy="3780000"/>
          </a:xfrm>
        </p:spPr>
        <p:txBody>
          <a:bodyPr rIns="144000"/>
          <a:lstStyle>
            <a:lvl1pPr>
              <a:buClrTx/>
              <a:defRPr>
                <a:solidFill>
                  <a:schemeClr val="bg1"/>
                </a:solidFill>
              </a:defRPr>
            </a:lvl1pPr>
            <a:lvl2pPr>
              <a:buClrTx/>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vl6pPr>
              <a:buClrTx/>
              <a:defRPr>
                <a:solidFill>
                  <a:schemeClr val="bg1"/>
                </a:solidFill>
              </a:defRPr>
            </a:lvl6pPr>
            <a:lvl7pPr>
              <a:buClrTx/>
              <a:defRPr>
                <a:solidFill>
                  <a:schemeClr val="bg1"/>
                </a:solidFill>
              </a:defRPr>
            </a:lvl7pPr>
            <a:lvl8pPr>
              <a:buClrTx/>
              <a:defRPr>
                <a:solidFill>
                  <a:schemeClr val="bg1"/>
                </a:solidFill>
              </a:defRPr>
            </a:lvl8pPr>
            <a:lvl9pPr>
              <a:buClrTx/>
              <a:defRPr>
                <a:solidFill>
                  <a:schemeClr val="bg1"/>
                </a:solidFill>
              </a:defRPr>
            </a:lvl9pPr>
          </a:lstStyle>
          <a:p>
            <a:pPr lvl="0"/>
            <a:r>
              <a:rPr lang="da-DK" dirty="0"/>
              <a:t>Klik her for at tilføje tekst</a:t>
            </a:r>
            <a:endParaRPr lang="da-DK"/>
          </a:p>
          <a:p>
            <a:pPr lvl="1"/>
            <a:r>
              <a:rPr lang="da-DK" dirty="0"/>
              <a:t>Andet niveau</a:t>
            </a:r>
            <a:endParaRPr lang="da-DK"/>
          </a:p>
          <a:p>
            <a:pPr lvl="2"/>
            <a:r>
              <a:rPr lang="da-DK" dirty="0"/>
              <a:t>Tredje niveau</a:t>
            </a:r>
            <a:endParaRPr lang="da-DK"/>
          </a:p>
          <a:p>
            <a:pPr lvl="3"/>
            <a:r>
              <a:rPr lang="da-DK" dirty="0"/>
              <a:t>Fjerde niveau</a:t>
            </a:r>
            <a:endParaRPr lang="da-DK"/>
          </a:p>
          <a:p>
            <a:pPr lvl="4"/>
            <a:r>
              <a:rPr lang="da-DK" dirty="0"/>
              <a:t>Femte niveau</a:t>
            </a:r>
            <a:endParaRPr lang="da-DK"/>
          </a:p>
          <a:p>
            <a:pPr lvl="5"/>
            <a:r>
              <a:rPr lang="da-DK" dirty="0"/>
              <a:t>6</a:t>
            </a:r>
            <a:endParaRPr lang="da-DK"/>
          </a:p>
          <a:p>
            <a:pPr lvl="6"/>
            <a:r>
              <a:rPr lang="da-DK" dirty="0"/>
              <a:t>7</a:t>
            </a:r>
            <a:endParaRPr lang="da-DK"/>
          </a:p>
          <a:p>
            <a:pPr lvl="7"/>
            <a:r>
              <a:rPr lang="da-DK" dirty="0"/>
              <a:t>8</a:t>
            </a:r>
            <a:endParaRPr lang="da-DK"/>
          </a:p>
          <a:p>
            <a:pPr lvl="8"/>
            <a:r>
              <a:rPr lang="da-DK" dirty="0"/>
              <a:t>9</a:t>
            </a:r>
            <a:endParaRPr lang="da-DK"/>
          </a:p>
        </p:txBody>
      </p:sp>
      <p:sp>
        <p:nvSpPr>
          <p:cNvPr id="10" name="Date Placeholder 2"/>
          <p:cNvSpPr>
            <a:spLocks noGrp="1"/>
          </p:cNvSpPr>
          <p:nvPr>
            <p:ph type="dt" sz="half" idx="17"/>
          </p:nvPr>
        </p:nvSpPr>
        <p:spPr>
          <a:xfrm>
            <a:off x="0" y="6912000"/>
            <a:ext cx="0" cy="0"/>
          </a:xfrm>
        </p:spPr>
        <p:txBody>
          <a:bodyPr/>
          <a:lstStyle/>
          <a:p>
            <a:fld id="{D709F18B-C64D-467D-95E0-03999A31A181}" type="datetime1">
              <a:rPr lang="da-DK" smtClean="0"/>
              <a:t>07-10-2025</a:t>
            </a:fld>
            <a:endParaRPr lang="da-DK" dirty="0"/>
          </a:p>
        </p:txBody>
      </p:sp>
      <p:sp>
        <p:nvSpPr>
          <p:cNvPr id="16" name="Footer Placeholder 3">
            <a:extLst>
              <a:ext uri="{FF2B5EF4-FFF2-40B4-BE49-F238E27FC236}">
                <a16:creationId xmlns:a16="http://schemas.microsoft.com/office/drawing/2014/main" id="{CB61A52D-8590-43B2-9F10-300CF644B6B9}"/>
              </a:ext>
            </a:extLst>
          </p:cNvPr>
          <p:cNvSpPr>
            <a:spLocks noGrp="1"/>
          </p:cNvSpPr>
          <p:nvPr>
            <p:ph type="ftr" sz="quarter" idx="18"/>
          </p:nvPr>
        </p:nvSpPr>
        <p:spPr>
          <a:xfrm>
            <a:off x="1029600" y="6400800"/>
            <a:ext cx="3794400" cy="277200"/>
          </a:xfrm>
        </p:spPr>
        <p:txBody>
          <a:bodyPr/>
          <a:lstStyle>
            <a:lvl1pPr>
              <a:defRPr>
                <a:solidFill>
                  <a:schemeClr val="bg1"/>
                </a:solidFill>
              </a:defRPr>
            </a:lvl1pPr>
          </a:lstStyle>
          <a:p>
            <a:endParaRPr lang="da-DK" dirty="0"/>
          </a:p>
        </p:txBody>
      </p:sp>
      <p:sp>
        <p:nvSpPr>
          <p:cNvPr id="17" name="Slide Number Placeholder 7">
            <a:extLst>
              <a:ext uri="{FF2B5EF4-FFF2-40B4-BE49-F238E27FC236}">
                <a16:creationId xmlns:a16="http://schemas.microsoft.com/office/drawing/2014/main" id="{7B82154A-6A4A-4F95-8844-A5A220EDA9A5}"/>
              </a:ext>
            </a:extLst>
          </p:cNvPr>
          <p:cNvSpPr>
            <a:spLocks noGrp="1"/>
          </p:cNvSpPr>
          <p:nvPr>
            <p:ph type="sldNum" sz="quarter" idx="19"/>
          </p:nvPr>
        </p:nvSpPr>
        <p:spPr>
          <a:xfrm>
            <a:off x="702000" y="6400800"/>
            <a:ext cx="280800" cy="254625"/>
          </a:xfrm>
        </p:spPr>
        <p:txBody>
          <a:bodyPr/>
          <a:lstStyle>
            <a:lvl1pPr>
              <a:defRPr>
                <a:solidFill>
                  <a:schemeClr val="bg1"/>
                </a:solidFill>
              </a:defRPr>
            </a:lvl1pPr>
          </a:lstStyle>
          <a:p>
            <a:fld id="{80AE25ED-097C-4BDC-A7CE-FA97BD9CA3B5}" type="slidenum">
              <a:rPr lang="da-DK" smtClean="0"/>
              <a:pPr/>
              <a:t>‹nr.›</a:t>
            </a:fld>
            <a:endParaRPr lang="da-DK" dirty="0"/>
          </a:p>
        </p:txBody>
      </p:sp>
      <p:pic>
        <p:nvPicPr>
          <p:cNvPr id="985976607" name="Logo" descr="{&quot;templafy&quot;:{&quot;id&quot;:&quot;c2a08713-3867-4274-9e43-2d3dc2a28645&quot;}}"/>
          <p:cNvPicPr>
            <a:picLocks noChangeAspect="1"/>
          </p:cNvPicPr>
          <p:nvPr/>
        </p:nvPicPr>
        <p:blipFill>
          <a:blip r:embed="rId2"/>
          <a:stretch>
            <a:fillRect/>
          </a:stretch>
        </p:blipFill>
        <p:spPr>
          <a:xfrm>
            <a:off x="8791200" y="5889600"/>
            <a:ext cx="2534400" cy="655200"/>
          </a:xfrm>
          <a:prstGeom prst="rect">
            <a:avLst/>
          </a:prstGeom>
        </p:spPr>
      </p:pic>
      <p:sp>
        <p:nvSpPr>
          <p:cNvPr id="9" name="AutoShape 4">
            <a:extLst>
              <a:ext uri="{FF2B5EF4-FFF2-40B4-BE49-F238E27FC236}">
                <a16:creationId xmlns:a16="http://schemas.microsoft.com/office/drawing/2014/main" id="{8E9F2879-9B5A-4058-B154-E03170C6CED0}"/>
              </a:ext>
            </a:extLst>
          </p:cNvPr>
          <p:cNvSpPr>
            <a:spLocks/>
          </p:cNvSpPr>
          <p:nvPr userDrawn="1"/>
        </p:nvSpPr>
        <p:spPr bwMode="gray">
          <a:xfrm>
            <a:off x="8538450" y="6915108"/>
            <a:ext cx="2952750" cy="138436"/>
          </a:xfrm>
          <a:prstGeom prst="rect">
            <a:avLst/>
          </a:prstGeom>
          <a:noFill/>
          <a:ln w="12700" algn="ctr">
            <a:noFill/>
            <a:miter lim="800000"/>
            <a:headEnd/>
            <a:tailEnd/>
          </a:ln>
          <a:effectLst/>
        </p:spPr>
        <p:txBody>
          <a:bodyPr wrap="square" lIns="0" tIns="0" rIns="0" bIns="0">
            <a:spAutoFit/>
          </a:bodyPr>
          <a:lstStyle/>
          <a:p>
            <a:pPr algn="r" defTabSz="457200">
              <a:lnSpc>
                <a:spcPct val="108000"/>
              </a:lnSpc>
              <a:spcBef>
                <a:spcPts val="600"/>
              </a:spcBef>
              <a:tabLst>
                <a:tab pos="177800" algn="l"/>
              </a:tabLst>
            </a:pPr>
            <a:r>
              <a:rPr lang="da-DK" sz="900" b="0" noProof="1">
                <a:solidFill>
                  <a:schemeClr val="tx1">
                    <a:lumMod val="65000"/>
                    <a:lumOff val="35000"/>
                  </a:schemeClr>
                </a:solidFill>
                <a:cs typeface="Arial" charset="0"/>
              </a:rPr>
              <a:t>Klik på knappen </a:t>
            </a:r>
            <a:r>
              <a:rPr lang="da-DK" sz="900" b="1" noProof="1">
                <a:solidFill>
                  <a:schemeClr val="tx1">
                    <a:lumMod val="65000"/>
                    <a:lumOff val="35000"/>
                  </a:schemeClr>
                </a:solidFill>
                <a:cs typeface="Arial" charset="0"/>
              </a:rPr>
              <a:t>Indsæt logo forrest </a:t>
            </a:r>
            <a:r>
              <a:rPr lang="da-DK" sz="900" b="0" noProof="1">
                <a:solidFill>
                  <a:schemeClr val="tx1">
                    <a:lumMod val="65000"/>
                    <a:lumOff val="35000"/>
                  </a:schemeClr>
                </a:solidFill>
                <a:cs typeface="Arial" charset="0"/>
              </a:rPr>
              <a:t>for at vise logoet</a:t>
            </a:r>
            <a:endParaRPr lang="da-DK"/>
          </a:p>
        </p:txBody>
      </p:sp>
    </p:spTree>
    <p:extLst>
      <p:ext uri="{BB962C8B-B14F-4D97-AF65-F5344CB8AC3E}">
        <p14:creationId xmlns:p14="http://schemas.microsoft.com/office/powerpoint/2010/main" val="306902626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4587">
          <p15:clr>
            <a:srgbClr val="A4A3A4"/>
          </p15:clr>
        </p15:guide>
        <p15:guide id="2" pos="4755">
          <p15:clr>
            <a:srgbClr val="A4A3A4"/>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     Skilleside     (mere tekst)">
    <p:spTree>
      <p:nvGrpSpPr>
        <p:cNvPr id="1" name=""/>
        <p:cNvGrpSpPr/>
        <p:nvPr/>
      </p:nvGrpSpPr>
      <p:grpSpPr>
        <a:xfrm>
          <a:off x="0" y="0"/>
          <a:ext cx="0" cy="0"/>
          <a:chOff x="0" y="0"/>
          <a:chExt cx="0" cy="0"/>
        </a:xfrm>
      </p:grpSpPr>
      <p:sp>
        <p:nvSpPr>
          <p:cNvPr id="10" name="Baggrund"/>
          <p:cNvSpPr/>
          <p:nvPr userDrawn="1"/>
        </p:nvSpPr>
        <p:spPr bwMode="white">
          <a:xfrm>
            <a:off x="0" y="0"/>
            <a:ext cx="12192000" cy="6858000"/>
          </a:xfrm>
          <a:prstGeom prst="rect">
            <a:avLst/>
          </a:prstGeom>
          <a:solidFill>
            <a:schemeClr val="bg1"/>
          </a:solidFill>
          <a:ln w="635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8000"/>
              </a:lnSpc>
              <a:spcBef>
                <a:spcPct val="54000"/>
              </a:spcBef>
              <a:spcAft>
                <a:spcPct val="0"/>
              </a:spcAft>
              <a:buClrTx/>
              <a:buSzTx/>
              <a:buFontTx/>
              <a:buNone/>
              <a:tabLst/>
            </a:pPr>
            <a:endParaRPr kumimoji="0" lang="da-DK" sz="1700" b="0" i="0" u="none" strike="noStrike" cap="none" normalizeH="0" baseline="0" dirty="0">
              <a:ln>
                <a:noFill/>
              </a:ln>
              <a:solidFill>
                <a:schemeClr val="tx1"/>
              </a:solidFill>
              <a:effectLst/>
              <a:latin typeface="Arial" charset="0"/>
            </a:endParaRPr>
          </a:p>
        </p:txBody>
      </p:sp>
      <p:sp>
        <p:nvSpPr>
          <p:cNvPr id="7" name="Picture Placeholder 6"/>
          <p:cNvSpPr>
            <a:spLocks noGrp="1"/>
          </p:cNvSpPr>
          <p:nvPr>
            <p:ph type="pic" sz="quarter" idx="13" hasCustomPrompt="1"/>
          </p:nvPr>
        </p:nvSpPr>
        <p:spPr>
          <a:xfrm>
            <a:off x="179388" y="180975"/>
            <a:ext cx="11830050" cy="6494503"/>
          </a:xfrm>
        </p:spPr>
        <p:txBody>
          <a:bodyPr lIns="72000" tIns="36000" rIns="72000"/>
          <a:lstStyle>
            <a:lvl1pPr marL="0" indent="0" algn="ctr">
              <a:buNone/>
              <a:defRPr sz="1400"/>
            </a:lvl1pPr>
          </a:lstStyle>
          <a:p>
            <a:r>
              <a:rPr lang="da-DK" noProof="1"/>
              <a:t>Klik på rammen for at indsætte billede via Templafy og Images</a:t>
            </a:r>
            <a:endParaRPr lang="da-DK"/>
          </a:p>
        </p:txBody>
      </p:sp>
      <p:sp>
        <p:nvSpPr>
          <p:cNvPr id="6" name="Text Placeholder 5"/>
          <p:cNvSpPr>
            <a:spLocks noGrp="1"/>
          </p:cNvSpPr>
          <p:nvPr userDrawn="1">
            <p:ph type="body" sz="quarter" idx="16" hasCustomPrompt="1"/>
          </p:nvPr>
        </p:nvSpPr>
        <p:spPr>
          <a:xfrm>
            <a:off x="701675" y="412750"/>
            <a:ext cx="10785475" cy="1027150"/>
          </a:xfrm>
          <a:solidFill>
            <a:srgbClr val="FFFFFF">
              <a:alpha val="70000"/>
            </a:srgbClr>
          </a:solidFill>
        </p:spPr>
        <p:txBody>
          <a:bodyPr wrap="square" lIns="252000" tIns="216000" rIns="252000" bIns="216000">
            <a:spAutoFit/>
          </a:bodyPr>
          <a:lstStyle>
            <a:lvl1pPr marL="0" indent="0" algn="l">
              <a:lnSpc>
                <a:spcPct val="96000"/>
              </a:lnSpc>
              <a:spcBef>
                <a:spcPts val="0"/>
              </a:spcBef>
              <a:buNone/>
              <a:defRPr sz="4000" b="0">
                <a:solidFill>
                  <a:srgbClr val="031D5C"/>
                </a:solidFill>
                <a:latin typeface="+mj-lt"/>
              </a:defRPr>
            </a:lvl1pPr>
            <a:lvl2pPr algn="r">
              <a:spcBef>
                <a:spcPts val="1200"/>
              </a:spcBef>
              <a:defRPr sz="1200" b="1" cap="all" baseline="0">
                <a:solidFill>
                  <a:schemeClr val="tx2"/>
                </a:solidFill>
              </a:defRPr>
            </a:lvl2pPr>
          </a:lstStyle>
          <a:p>
            <a:pPr lvl="0"/>
            <a:r>
              <a:rPr lang="da-DK" dirty="0"/>
              <a:t>Klik her for at tilføje tekst</a:t>
            </a:r>
            <a:endParaRPr lang="da-DK"/>
          </a:p>
        </p:txBody>
      </p:sp>
      <p:sp>
        <p:nvSpPr>
          <p:cNvPr id="3" name="Date Placeholder 2"/>
          <p:cNvSpPr>
            <a:spLocks noGrp="1"/>
          </p:cNvSpPr>
          <p:nvPr>
            <p:ph type="dt" sz="half" idx="17"/>
          </p:nvPr>
        </p:nvSpPr>
        <p:spPr/>
        <p:txBody>
          <a:bodyPr/>
          <a:lstStyle/>
          <a:p>
            <a:fld id="{D709F18B-C64D-467D-95E0-03999A31A181}" type="datetime1">
              <a:rPr lang="da-DK" smtClean="0"/>
              <a:t>07-10-2025</a:t>
            </a:fld>
            <a:endParaRPr lang="da-DK" dirty="0"/>
          </a:p>
        </p:txBody>
      </p:sp>
      <p:sp>
        <p:nvSpPr>
          <p:cNvPr id="4" name="Footer Placeholder 3"/>
          <p:cNvSpPr>
            <a:spLocks noGrp="1"/>
          </p:cNvSpPr>
          <p:nvPr>
            <p:ph type="ftr" sz="quarter" idx="18"/>
          </p:nvPr>
        </p:nvSpPr>
        <p:spPr/>
        <p:txBody>
          <a:bodyPr/>
          <a:lstStyle>
            <a:lvl1pPr>
              <a:defRPr>
                <a:solidFill>
                  <a:schemeClr val="bg1"/>
                </a:solidFill>
              </a:defRPr>
            </a:lvl1pPr>
          </a:lstStyle>
          <a:p>
            <a:endParaRPr lang="da-DK" dirty="0"/>
          </a:p>
        </p:txBody>
      </p:sp>
      <p:sp>
        <p:nvSpPr>
          <p:cNvPr id="12" name="Slide Number Placeholder 7"/>
          <p:cNvSpPr>
            <a:spLocks noGrp="1"/>
          </p:cNvSpPr>
          <p:nvPr>
            <p:ph type="sldNum" sz="quarter" idx="19"/>
          </p:nvPr>
        </p:nvSpPr>
        <p:spPr>
          <a:xfrm>
            <a:off x="702000" y="6400800"/>
            <a:ext cx="280800" cy="254625"/>
          </a:xfrm>
        </p:spPr>
        <p:txBody>
          <a:bodyPr/>
          <a:lstStyle>
            <a:lvl1pPr>
              <a:defRPr>
                <a:solidFill>
                  <a:schemeClr val="bg1"/>
                </a:solidFill>
              </a:defRPr>
            </a:lvl1pPr>
          </a:lstStyle>
          <a:p>
            <a:fld id="{80AE25ED-097C-4BDC-A7CE-FA97BD9CA3B5}" type="slidenum">
              <a:rPr lang="da-DK" smtClean="0"/>
              <a:pPr/>
              <a:t>‹nr.›</a:t>
            </a:fld>
            <a:endParaRPr lang="da-DK" dirty="0"/>
          </a:p>
        </p:txBody>
      </p:sp>
      <p:pic>
        <p:nvPicPr>
          <p:cNvPr id="860000434" name="Logo" descr="{&quot;templafy&quot;:{&quot;id&quot;:&quot;197712c7-c12a-4cf3-abb4-148bb9dfc476&quot;}}"/>
          <p:cNvPicPr>
            <a:picLocks noChangeAspect="1"/>
          </p:cNvPicPr>
          <p:nvPr/>
        </p:nvPicPr>
        <p:blipFill>
          <a:blip r:embed="rId2"/>
          <a:stretch>
            <a:fillRect/>
          </a:stretch>
        </p:blipFill>
        <p:spPr>
          <a:xfrm>
            <a:off x="8791200" y="5889600"/>
            <a:ext cx="2534400" cy="655200"/>
          </a:xfrm>
          <a:prstGeom prst="rect">
            <a:avLst/>
          </a:prstGeom>
        </p:spPr>
      </p:pic>
      <p:sp>
        <p:nvSpPr>
          <p:cNvPr id="11" name="AutoShape 4">
            <a:extLst>
              <a:ext uri="{FF2B5EF4-FFF2-40B4-BE49-F238E27FC236}">
                <a16:creationId xmlns:a16="http://schemas.microsoft.com/office/drawing/2014/main" id="{743BB1CB-D07E-4306-A02E-E60C03604D76}"/>
              </a:ext>
            </a:extLst>
          </p:cNvPr>
          <p:cNvSpPr>
            <a:spLocks/>
          </p:cNvSpPr>
          <p:nvPr userDrawn="1"/>
        </p:nvSpPr>
        <p:spPr bwMode="gray">
          <a:xfrm>
            <a:off x="8538450" y="6915108"/>
            <a:ext cx="2952750" cy="138436"/>
          </a:xfrm>
          <a:prstGeom prst="rect">
            <a:avLst/>
          </a:prstGeom>
          <a:noFill/>
          <a:ln w="12700" algn="ctr">
            <a:noFill/>
            <a:miter lim="800000"/>
            <a:headEnd/>
            <a:tailEnd/>
          </a:ln>
          <a:effectLst/>
        </p:spPr>
        <p:txBody>
          <a:bodyPr wrap="square" lIns="0" tIns="0" rIns="0" bIns="0">
            <a:spAutoFit/>
          </a:bodyPr>
          <a:lstStyle/>
          <a:p>
            <a:pPr algn="r" defTabSz="457200">
              <a:lnSpc>
                <a:spcPct val="108000"/>
              </a:lnSpc>
              <a:spcBef>
                <a:spcPts val="600"/>
              </a:spcBef>
              <a:tabLst>
                <a:tab pos="177800" algn="l"/>
              </a:tabLst>
            </a:pPr>
            <a:r>
              <a:rPr lang="da-DK" sz="900" b="0" noProof="1">
                <a:solidFill>
                  <a:schemeClr val="tx1">
                    <a:lumMod val="65000"/>
                    <a:lumOff val="35000"/>
                  </a:schemeClr>
                </a:solidFill>
                <a:cs typeface="Arial" charset="0"/>
              </a:rPr>
              <a:t>Klik på knappen </a:t>
            </a:r>
            <a:r>
              <a:rPr lang="da-DK" sz="900" b="1" noProof="1">
                <a:solidFill>
                  <a:schemeClr val="tx1">
                    <a:lumMod val="65000"/>
                    <a:lumOff val="35000"/>
                  </a:schemeClr>
                </a:solidFill>
                <a:cs typeface="Arial" charset="0"/>
              </a:rPr>
              <a:t>Indsæt logo forrest </a:t>
            </a:r>
            <a:r>
              <a:rPr lang="da-DK" sz="900" b="0" noProof="1">
                <a:solidFill>
                  <a:schemeClr val="tx1">
                    <a:lumMod val="65000"/>
                    <a:lumOff val="35000"/>
                  </a:schemeClr>
                </a:solidFill>
                <a:cs typeface="Arial" charset="0"/>
              </a:rPr>
              <a:t>for at vise logoet</a:t>
            </a:r>
            <a:endParaRPr lang="da-DK"/>
          </a:p>
        </p:txBody>
      </p:sp>
    </p:spTree>
    <p:extLst>
      <p:ext uri="{BB962C8B-B14F-4D97-AF65-F5344CB8AC3E}">
        <p14:creationId xmlns:p14="http://schemas.microsoft.com/office/powerpoint/2010/main" val="143513841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Tom med logo">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32DAD9-61A5-4644-911A-CD4E35B30F1B}"/>
              </a:ext>
            </a:extLst>
          </p:cNvPr>
          <p:cNvSpPr>
            <a:spLocks noGrp="1"/>
          </p:cNvSpPr>
          <p:nvPr>
            <p:ph type="dt" sz="half" idx="10"/>
          </p:nvPr>
        </p:nvSpPr>
        <p:spPr/>
        <p:txBody>
          <a:bodyPr/>
          <a:lstStyle/>
          <a:p>
            <a:fld id="{D709F18B-C64D-467D-95E0-03999A31A181}" type="datetime1">
              <a:rPr lang="da-DK" smtClean="0"/>
              <a:t>07-10-2025</a:t>
            </a:fld>
            <a:endParaRPr lang="da-DK" dirty="0"/>
          </a:p>
        </p:txBody>
      </p:sp>
      <p:sp>
        <p:nvSpPr>
          <p:cNvPr id="3" name="Footer Placeholder 2">
            <a:extLst>
              <a:ext uri="{FF2B5EF4-FFF2-40B4-BE49-F238E27FC236}">
                <a16:creationId xmlns:a16="http://schemas.microsoft.com/office/drawing/2014/main" id="{3960EBFC-9F9A-4DB5-9FA4-FE26576D8AA1}"/>
              </a:ext>
            </a:extLst>
          </p:cNvPr>
          <p:cNvSpPr>
            <a:spLocks noGrp="1"/>
          </p:cNvSpPr>
          <p:nvPr>
            <p:ph type="ftr" sz="quarter" idx="11"/>
          </p:nvPr>
        </p:nvSpPr>
        <p:spPr/>
        <p:txBody>
          <a:bodyPr/>
          <a:lstStyle/>
          <a:p>
            <a:endParaRPr lang="da-DK" dirty="0"/>
          </a:p>
        </p:txBody>
      </p:sp>
      <p:sp>
        <p:nvSpPr>
          <p:cNvPr id="4" name="Slide Number Placeholder 3">
            <a:extLst>
              <a:ext uri="{FF2B5EF4-FFF2-40B4-BE49-F238E27FC236}">
                <a16:creationId xmlns:a16="http://schemas.microsoft.com/office/drawing/2014/main" id="{6F13AFC6-9F5F-4A43-A002-F25D24167029}"/>
              </a:ext>
            </a:extLst>
          </p:cNvPr>
          <p:cNvSpPr>
            <a:spLocks noGrp="1"/>
          </p:cNvSpPr>
          <p:nvPr>
            <p:ph type="sldNum" sz="quarter" idx="12"/>
          </p:nvPr>
        </p:nvSpPr>
        <p:spPr/>
        <p:txBody>
          <a:bodyPr/>
          <a:lstStyle/>
          <a:p>
            <a:fld id="{80AE25ED-097C-4BDC-A7CE-FA97BD9CA3B5}" type="slidenum">
              <a:rPr lang="da-DK" smtClean="0"/>
              <a:pPr/>
              <a:t>‹nr.›</a:t>
            </a:fld>
            <a:endParaRPr lang="da-DK" dirty="0"/>
          </a:p>
        </p:txBody>
      </p:sp>
    </p:spTree>
    <p:extLst>
      <p:ext uri="{BB962C8B-B14F-4D97-AF65-F5344CB8AC3E}">
        <p14:creationId xmlns:p14="http://schemas.microsoft.com/office/powerpoint/2010/main" val="1937439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preserve="1" userDrawn="1">
  <p:cSld name="Hvid tom">
    <p:spTree>
      <p:nvGrpSpPr>
        <p:cNvPr id="1" name=""/>
        <p:cNvGrpSpPr/>
        <p:nvPr/>
      </p:nvGrpSpPr>
      <p:grpSpPr>
        <a:xfrm>
          <a:off x="0" y="0"/>
          <a:ext cx="0" cy="0"/>
          <a:chOff x="0" y="0"/>
          <a:chExt cx="0" cy="0"/>
        </a:xfrm>
      </p:grpSpPr>
      <p:sp>
        <p:nvSpPr>
          <p:cNvPr id="6" name="Baggrund"/>
          <p:cNvSpPr/>
          <p:nvPr userDrawn="1"/>
        </p:nvSpPr>
        <p:spPr bwMode="auto">
          <a:xfrm>
            <a:off x="1838" y="0"/>
            <a:ext cx="12190161" cy="6858000"/>
          </a:xfrm>
          <a:prstGeom prst="rect">
            <a:avLst/>
          </a:prstGeom>
          <a:solidFill>
            <a:schemeClr val="bg1"/>
          </a:solidFill>
          <a:ln w="635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8000"/>
              </a:lnSpc>
              <a:spcBef>
                <a:spcPct val="54000"/>
              </a:spcBef>
              <a:spcAft>
                <a:spcPct val="0"/>
              </a:spcAft>
              <a:buClrTx/>
              <a:buSzTx/>
              <a:buFontTx/>
              <a:buNone/>
              <a:tabLst/>
            </a:pPr>
            <a:endParaRPr kumimoji="0" lang="da-DK" sz="1700" b="0" i="0" u="none" strike="noStrike" cap="none" normalizeH="0" baseline="0" dirty="0">
              <a:ln>
                <a:noFill/>
              </a:ln>
              <a:solidFill>
                <a:schemeClr val="tx1"/>
              </a:solidFill>
              <a:effectLst/>
              <a:latin typeface="Arial" charset="0"/>
            </a:endParaRPr>
          </a:p>
        </p:txBody>
      </p:sp>
      <p:sp>
        <p:nvSpPr>
          <p:cNvPr id="2" name="Title 1">
            <a:extLst>
              <a:ext uri="{FF2B5EF4-FFF2-40B4-BE49-F238E27FC236}">
                <a16:creationId xmlns:a16="http://schemas.microsoft.com/office/drawing/2014/main" id="{9277A8AC-F640-4960-ADC6-30AC3801C4E2}"/>
              </a:ext>
            </a:extLst>
          </p:cNvPr>
          <p:cNvSpPr>
            <a:spLocks noGrp="1"/>
          </p:cNvSpPr>
          <p:nvPr>
            <p:ph type="title" hasCustomPrompt="1"/>
          </p:nvPr>
        </p:nvSpPr>
        <p:spPr/>
        <p:txBody>
          <a:bodyPr/>
          <a:lstStyle/>
          <a:p>
            <a:r>
              <a:rPr lang="da-DK" dirty="0"/>
              <a:t>Klik her for at tilføje titel</a:t>
            </a:r>
            <a:endParaRPr lang="da-DK"/>
          </a:p>
        </p:txBody>
      </p:sp>
      <p:sp>
        <p:nvSpPr>
          <p:cNvPr id="3" name="Date Placeholder 2"/>
          <p:cNvSpPr>
            <a:spLocks noGrp="1"/>
          </p:cNvSpPr>
          <p:nvPr>
            <p:ph type="dt" sz="half" idx="10"/>
          </p:nvPr>
        </p:nvSpPr>
        <p:spPr>
          <a:xfrm>
            <a:off x="0" y="6912000"/>
            <a:ext cx="0" cy="0"/>
          </a:xfrm>
          <a:prstGeom prst="rect">
            <a:avLst/>
          </a:prstGeom>
        </p:spPr>
        <p:txBody>
          <a:bodyPr/>
          <a:lstStyle>
            <a:lvl1pPr>
              <a:defRPr>
                <a:noFill/>
              </a:defRPr>
            </a:lvl1pPr>
          </a:lstStyle>
          <a:p>
            <a:fld id="{ED5F2DD1-FF2E-4A6A-A9E9-8BE1BCFC17F4}" type="datetime1">
              <a:rPr lang="da-DK" smtClean="0"/>
              <a:pPr/>
              <a:t>07-10-2025</a:t>
            </a:fld>
            <a:endParaRPr lang="da-DK" dirty="0"/>
          </a:p>
        </p:txBody>
      </p:sp>
      <p:sp>
        <p:nvSpPr>
          <p:cNvPr id="4" name="Footer Placeholder 3"/>
          <p:cNvSpPr>
            <a:spLocks noGrp="1"/>
          </p:cNvSpPr>
          <p:nvPr>
            <p:ph type="ftr" sz="quarter" idx="11"/>
          </p:nvPr>
        </p:nvSpPr>
        <p:spPr>
          <a:xfrm>
            <a:off x="0" y="6912000"/>
            <a:ext cx="0" cy="0"/>
          </a:xfrm>
          <a:prstGeom prst="rect">
            <a:avLst/>
          </a:prstGeom>
        </p:spPr>
        <p:txBody>
          <a:bodyPr/>
          <a:lstStyle>
            <a:lvl1pPr>
              <a:defRPr>
                <a:noFill/>
              </a:defRPr>
            </a:lvl1pPr>
          </a:lstStyle>
          <a:p>
            <a:endParaRPr lang="da-DK" dirty="0"/>
          </a:p>
        </p:txBody>
      </p:sp>
      <p:sp>
        <p:nvSpPr>
          <p:cNvPr id="5" name="Slide Number Placeholder 4"/>
          <p:cNvSpPr>
            <a:spLocks noGrp="1"/>
          </p:cNvSpPr>
          <p:nvPr>
            <p:ph type="sldNum" sz="quarter" idx="12"/>
          </p:nvPr>
        </p:nvSpPr>
        <p:spPr>
          <a:xfrm>
            <a:off x="0" y="6912000"/>
            <a:ext cx="0" cy="0"/>
          </a:xfrm>
          <a:prstGeom prst="rect">
            <a:avLst/>
          </a:prstGeom>
        </p:spPr>
        <p:txBody>
          <a:bodyPr/>
          <a:lstStyle>
            <a:lvl1pPr>
              <a:defRPr>
                <a:noFill/>
              </a:defRPr>
            </a:lvl1pPr>
          </a:lstStyle>
          <a:p>
            <a:fld id="{1E80101F-5742-4645-B1C0-D6AFABF6C92F}" type="slidenum">
              <a:rPr lang="da-DK" smtClean="0"/>
              <a:pPr/>
              <a:t>‹nr.›</a:t>
            </a:fld>
            <a:endParaRPr lang="da-DK" dirty="0"/>
          </a:p>
        </p:txBody>
      </p:sp>
    </p:spTree>
    <p:extLst>
      <p:ext uri="{BB962C8B-B14F-4D97-AF65-F5344CB8AC3E}">
        <p14:creationId xmlns:p14="http://schemas.microsoft.com/office/powerpoint/2010/main" val="424936551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preserve="1" userDrawn="1">
  <p:cSld name="Afslutning">
    <p:bg>
      <p:bgPr>
        <a:solidFill>
          <a:schemeClr val="bg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179388" y="179388"/>
            <a:ext cx="11830050" cy="6498612"/>
          </a:xfrm>
          <a:noFill/>
        </p:spPr>
        <p:txBody>
          <a:bodyPr lIns="72000" tIns="36000" rIns="72000" anchor="t" anchorCtr="0"/>
          <a:lstStyle>
            <a:lvl1pPr marL="0" indent="0" algn="ctr">
              <a:buNone/>
              <a:defRPr sz="1400" b="0"/>
            </a:lvl1pPr>
          </a:lstStyle>
          <a:p>
            <a:r>
              <a:rPr lang="da-DK" noProof="1"/>
              <a:t>Klik på rammen for at indsætte billede via Templafy og Images</a:t>
            </a:r>
            <a:endParaRPr lang="da-DK"/>
          </a:p>
        </p:txBody>
      </p:sp>
      <p:sp>
        <p:nvSpPr>
          <p:cNvPr id="18" name="Text Placeholder 3"/>
          <p:cNvSpPr>
            <a:spLocks noGrp="1"/>
          </p:cNvSpPr>
          <p:nvPr>
            <p:ph type="body" sz="quarter" idx="11" hasCustomPrompt="1"/>
          </p:nvPr>
        </p:nvSpPr>
        <p:spPr>
          <a:xfrm>
            <a:off x="467544" y="4779149"/>
            <a:ext cx="11255000" cy="1897875"/>
          </a:xfrm>
          <a:solidFill>
            <a:schemeClr val="tx2">
              <a:alpha val="80000"/>
            </a:schemeClr>
          </a:solidFill>
        </p:spPr>
        <p:txBody>
          <a:bodyPr lIns="234000" tIns="234000" rIns="2970000" bIns="234000" anchor="t" anchorCtr="0"/>
          <a:lstStyle>
            <a:lvl1pPr marL="0" indent="0">
              <a:lnSpc>
                <a:spcPct val="100000"/>
              </a:lnSpc>
              <a:spcBef>
                <a:spcPts val="0"/>
              </a:spcBef>
              <a:buNone/>
              <a:defRPr sz="1800" b="0">
                <a:solidFill>
                  <a:schemeClr val="bg1"/>
                </a:solidFill>
              </a:defRPr>
            </a:lvl1pPr>
          </a:lstStyle>
          <a:p>
            <a:r>
              <a:rPr lang="da-DK" dirty="0"/>
              <a:t>Skriv kontaktdata</a:t>
            </a:r>
            <a:endParaRPr lang="da-DK"/>
          </a:p>
        </p:txBody>
      </p:sp>
      <p:sp>
        <p:nvSpPr>
          <p:cNvPr id="10" name="Date Placeholder 2"/>
          <p:cNvSpPr>
            <a:spLocks noGrp="1"/>
          </p:cNvSpPr>
          <p:nvPr>
            <p:ph type="dt" sz="half" idx="17"/>
          </p:nvPr>
        </p:nvSpPr>
        <p:spPr>
          <a:xfrm>
            <a:off x="0" y="6912000"/>
            <a:ext cx="0" cy="0"/>
          </a:xfrm>
        </p:spPr>
        <p:txBody>
          <a:bodyPr/>
          <a:lstStyle/>
          <a:p>
            <a:fld id="{D709F18B-C64D-467D-95E0-03999A31A181}" type="datetime1">
              <a:rPr lang="da-DK" smtClean="0"/>
              <a:t>07-10-2025</a:t>
            </a:fld>
            <a:endParaRPr lang="da-DK" dirty="0"/>
          </a:p>
        </p:txBody>
      </p:sp>
      <p:sp>
        <p:nvSpPr>
          <p:cNvPr id="11" name="Footer Placeholder 3"/>
          <p:cNvSpPr>
            <a:spLocks noGrp="1"/>
          </p:cNvSpPr>
          <p:nvPr>
            <p:ph type="ftr" sz="quarter" idx="18"/>
          </p:nvPr>
        </p:nvSpPr>
        <p:spPr>
          <a:xfrm>
            <a:off x="0" y="6912000"/>
            <a:ext cx="0" cy="0"/>
          </a:xfrm>
        </p:spPr>
        <p:txBody>
          <a:bodyPr/>
          <a:lstStyle>
            <a:lvl1pPr>
              <a:defRPr>
                <a:noFill/>
              </a:defRPr>
            </a:lvl1pPr>
          </a:lstStyle>
          <a:p>
            <a:endParaRPr lang="da-DK" dirty="0"/>
          </a:p>
        </p:txBody>
      </p:sp>
      <p:sp>
        <p:nvSpPr>
          <p:cNvPr id="12" name="Slide Number Placeholder 7"/>
          <p:cNvSpPr>
            <a:spLocks noGrp="1"/>
          </p:cNvSpPr>
          <p:nvPr>
            <p:ph type="sldNum" sz="quarter" idx="19"/>
          </p:nvPr>
        </p:nvSpPr>
        <p:spPr>
          <a:xfrm>
            <a:off x="0" y="6912000"/>
            <a:ext cx="0" cy="0"/>
          </a:xfrm>
        </p:spPr>
        <p:txBody>
          <a:bodyPr/>
          <a:lstStyle>
            <a:lvl1pPr>
              <a:defRPr>
                <a:noFill/>
              </a:defRPr>
            </a:lvl1pPr>
          </a:lstStyle>
          <a:p>
            <a:fld id="{80AE25ED-097C-4BDC-A7CE-FA97BD9CA3B5}" type="slidenum">
              <a:rPr lang="da-DK" smtClean="0"/>
              <a:pPr/>
              <a:t>‹nr.›</a:t>
            </a:fld>
            <a:endParaRPr lang="da-DK" dirty="0"/>
          </a:p>
        </p:txBody>
      </p:sp>
      <p:pic>
        <p:nvPicPr>
          <p:cNvPr id="1284770605" name="Logo" descr="{&quot;templafy&quot;:{&quot;id&quot;:&quot;cca55923-15d3-403a-b561-4f79c6d1c7a8&quot;}}"/>
          <p:cNvPicPr>
            <a:picLocks noChangeAspect="1"/>
          </p:cNvPicPr>
          <p:nvPr userDrawn="1"/>
        </p:nvPicPr>
        <p:blipFill>
          <a:blip r:embed="rId2"/>
          <a:stretch>
            <a:fillRect/>
          </a:stretch>
        </p:blipFill>
        <p:spPr>
          <a:xfrm>
            <a:off x="8791200" y="5889600"/>
            <a:ext cx="2534400" cy="655200"/>
          </a:xfrm>
          <a:prstGeom prst="rect">
            <a:avLst/>
          </a:prstGeom>
        </p:spPr>
      </p:pic>
      <p:sp>
        <p:nvSpPr>
          <p:cNvPr id="9" name="AutoShape 4">
            <a:extLst>
              <a:ext uri="{FF2B5EF4-FFF2-40B4-BE49-F238E27FC236}">
                <a16:creationId xmlns:a16="http://schemas.microsoft.com/office/drawing/2014/main" id="{B3CC375C-A6A8-4D1F-9065-67771B3085EF}"/>
              </a:ext>
            </a:extLst>
          </p:cNvPr>
          <p:cNvSpPr>
            <a:spLocks/>
          </p:cNvSpPr>
          <p:nvPr userDrawn="1"/>
        </p:nvSpPr>
        <p:spPr bwMode="gray">
          <a:xfrm>
            <a:off x="8538450" y="6915108"/>
            <a:ext cx="2952750" cy="138436"/>
          </a:xfrm>
          <a:prstGeom prst="rect">
            <a:avLst/>
          </a:prstGeom>
          <a:noFill/>
          <a:ln w="12700" algn="ctr">
            <a:noFill/>
            <a:miter lim="800000"/>
            <a:headEnd/>
            <a:tailEnd/>
          </a:ln>
          <a:effectLst/>
        </p:spPr>
        <p:txBody>
          <a:bodyPr wrap="square" lIns="0" tIns="0" rIns="0" bIns="0">
            <a:spAutoFit/>
          </a:bodyPr>
          <a:lstStyle/>
          <a:p>
            <a:pPr algn="r" defTabSz="457200">
              <a:lnSpc>
                <a:spcPct val="108000"/>
              </a:lnSpc>
              <a:spcBef>
                <a:spcPts val="600"/>
              </a:spcBef>
              <a:tabLst>
                <a:tab pos="177800" algn="l"/>
              </a:tabLst>
            </a:pPr>
            <a:r>
              <a:rPr lang="da-DK" sz="900" b="0" noProof="1">
                <a:solidFill>
                  <a:schemeClr val="tx1">
                    <a:lumMod val="65000"/>
                    <a:lumOff val="35000"/>
                  </a:schemeClr>
                </a:solidFill>
                <a:cs typeface="Arial" charset="0"/>
              </a:rPr>
              <a:t>Klik på knappen </a:t>
            </a:r>
            <a:r>
              <a:rPr lang="da-DK" sz="900" b="1" noProof="1">
                <a:solidFill>
                  <a:schemeClr val="tx1">
                    <a:lumMod val="65000"/>
                    <a:lumOff val="35000"/>
                  </a:schemeClr>
                </a:solidFill>
                <a:cs typeface="Arial" charset="0"/>
              </a:rPr>
              <a:t>Indsæt logo forrest </a:t>
            </a:r>
            <a:r>
              <a:rPr lang="da-DK" sz="900" b="0" noProof="1">
                <a:solidFill>
                  <a:schemeClr val="tx1">
                    <a:lumMod val="65000"/>
                    <a:lumOff val="35000"/>
                  </a:schemeClr>
                </a:solidFill>
                <a:cs typeface="Arial" charset="0"/>
              </a:rPr>
              <a:t>for at vise logoet</a:t>
            </a:r>
            <a:endParaRPr lang="da-DK"/>
          </a:p>
        </p:txBody>
      </p:sp>
    </p:spTree>
    <p:extLst>
      <p:ext uri="{BB962C8B-B14F-4D97-AF65-F5344CB8AC3E}">
        <p14:creationId xmlns:p14="http://schemas.microsoft.com/office/powerpoint/2010/main" val="4254545547"/>
      </p:ext>
    </p:extLst>
  </p:cSld>
  <p:clrMapOvr>
    <a:overrideClrMapping bg1="lt1" tx1="dk1" bg2="lt2" tx2="dk2" accent1="accent1" accent2="accent2" accent3="accent3" accent4="accent4" accent5="accent5" accent6="accent6" hlink="hlink" folHlink="folHlink"/>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userDrawn="1">
  <p:cSld name="&gt;Brug ikke layouts efter dette &gt;&gt;">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124504-36FD-4753-851D-5B7D02D4A2D1}"/>
              </a:ext>
            </a:extLst>
          </p:cNvPr>
          <p:cNvSpPr/>
          <p:nvPr userDrawn="1"/>
        </p:nvSpPr>
        <p:spPr>
          <a:xfrm>
            <a:off x="0" y="0"/>
            <a:ext cx="12192000" cy="6858000"/>
          </a:xfrm>
          <a:prstGeom prst="rect">
            <a:avLst/>
          </a:prstGeom>
          <a:solidFill>
            <a:schemeClr val="tx1"/>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da-DK" sz="1400" dirty="0" err="1">
              <a:solidFill>
                <a:schemeClr val="tx1"/>
              </a:solidFill>
            </a:endParaRPr>
          </a:p>
        </p:txBody>
      </p:sp>
      <p:sp>
        <p:nvSpPr>
          <p:cNvPr id="5" name="Do not use"/>
          <p:cNvSpPr txBox="1"/>
          <p:nvPr userDrawn="1"/>
        </p:nvSpPr>
        <p:spPr>
          <a:xfrm>
            <a:off x="430213" y="656823"/>
            <a:ext cx="11356977" cy="2893100"/>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da-DK" sz="4400" b="0" noProof="0" dirty="0">
                <a:solidFill>
                  <a:schemeClr val="bg1"/>
                </a:solidFill>
              </a:rPr>
              <a:t>Hvis du ser andre </a:t>
            </a:r>
            <a:r>
              <a:rPr lang="da-DK" sz="4400" b="1" i="1" noProof="0" dirty="0">
                <a:solidFill>
                  <a:schemeClr val="bg1"/>
                </a:solidFill>
              </a:rPr>
              <a:t>layouts efter dette,</a:t>
            </a:r>
            <a:br>
              <a:rPr lang="da-DK" sz="4400" b="0" i="0" noProof="0" dirty="0">
                <a:solidFill>
                  <a:schemeClr val="bg1"/>
                </a:solidFill>
              </a:rPr>
            </a:br>
            <a:r>
              <a:rPr lang="da-DK" sz="4400" b="0" noProof="0" dirty="0">
                <a:solidFill>
                  <a:schemeClr val="bg1"/>
                </a:solidFill>
              </a:rPr>
              <a:t>brug dem ikke. Disse layouts </a:t>
            </a:r>
            <a:r>
              <a:rPr lang="da-DK" sz="4400" b="1" i="1" u="none" noProof="0" dirty="0">
                <a:solidFill>
                  <a:schemeClr val="bg1"/>
                </a:solidFill>
              </a:rPr>
              <a:t>tilhører ikke </a:t>
            </a:r>
            <a:r>
              <a:rPr lang="da-DK" sz="4400" b="0" i="0" u="none" noProof="0" dirty="0">
                <a:solidFill>
                  <a:schemeClr val="bg1"/>
                </a:solidFill>
              </a:rPr>
              <a:t>vores </a:t>
            </a:r>
            <a:r>
              <a:rPr lang="da-DK" sz="4400" b="0" i="0" u="none" noProof="1">
                <a:solidFill>
                  <a:schemeClr val="bg1"/>
                </a:solidFill>
              </a:rPr>
              <a:t>corporate</a:t>
            </a:r>
            <a:r>
              <a:rPr lang="da-DK" sz="4400" b="0" noProof="0" dirty="0">
                <a:solidFill>
                  <a:schemeClr val="bg1"/>
                </a:solidFill>
              </a:rPr>
              <a:t>skabelon.</a:t>
            </a:r>
            <a:br>
              <a:rPr lang="da-DK" sz="2800" b="0" noProof="0" dirty="0">
                <a:solidFill>
                  <a:schemeClr val="bg1"/>
                </a:solidFill>
              </a:rPr>
            </a:br>
            <a:br>
              <a:rPr lang="da-DK" sz="2800" b="0" noProof="0" dirty="0">
                <a:solidFill>
                  <a:schemeClr val="bg1"/>
                </a:solidFill>
              </a:rPr>
            </a:br>
            <a:endParaRPr lang="da-DK" sz="2800" b="0" noProof="0" dirty="0">
              <a:solidFill>
                <a:schemeClr val="bg1"/>
              </a:solidFill>
            </a:endParaRPr>
          </a:p>
        </p:txBody>
      </p:sp>
      <p:grpSp>
        <p:nvGrpSpPr>
          <p:cNvPr id="4" name="Group 3">
            <a:extLst>
              <a:ext uri="{FF2B5EF4-FFF2-40B4-BE49-F238E27FC236}">
                <a16:creationId xmlns:a16="http://schemas.microsoft.com/office/drawing/2014/main" id="{2BEB5E5A-DA85-4D5B-80B9-F94482F55D76}"/>
              </a:ext>
            </a:extLst>
          </p:cNvPr>
          <p:cNvGrpSpPr/>
          <p:nvPr userDrawn="1"/>
        </p:nvGrpSpPr>
        <p:grpSpPr>
          <a:xfrm rot="8100000">
            <a:off x="10404874" y="3325226"/>
            <a:ext cx="1036788" cy="1036788"/>
            <a:chOff x="6096000" y="4963130"/>
            <a:chExt cx="1456719" cy="1456719"/>
          </a:xfrm>
          <a:solidFill>
            <a:schemeClr val="bg1"/>
          </a:solidFill>
        </p:grpSpPr>
        <p:sp>
          <p:nvSpPr>
            <p:cNvPr id="3" name="Rectangle 2">
              <a:extLst>
                <a:ext uri="{FF2B5EF4-FFF2-40B4-BE49-F238E27FC236}">
                  <a16:creationId xmlns:a16="http://schemas.microsoft.com/office/drawing/2014/main" id="{C823227E-A862-4A7F-BC20-0D107430AB2C}"/>
                </a:ext>
              </a:extLst>
            </p:cNvPr>
            <p:cNvSpPr/>
            <p:nvPr userDrawn="1"/>
          </p:nvSpPr>
          <p:spPr>
            <a:xfrm rot="5400000">
              <a:off x="5534135" y="5524995"/>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da-DK" sz="1400" dirty="0" err="1">
                <a:solidFill>
                  <a:schemeClr val="tx1"/>
                </a:solidFill>
              </a:endParaRPr>
            </a:p>
          </p:txBody>
        </p:sp>
        <p:sp>
          <p:nvSpPr>
            <p:cNvPr id="6" name="Rectangle 5">
              <a:extLst>
                <a:ext uri="{FF2B5EF4-FFF2-40B4-BE49-F238E27FC236}">
                  <a16:creationId xmlns:a16="http://schemas.microsoft.com/office/drawing/2014/main" id="{08501AE6-6504-4184-9443-E89AFACF769D}"/>
                </a:ext>
              </a:extLst>
            </p:cNvPr>
            <p:cNvSpPr/>
            <p:nvPr userDrawn="1"/>
          </p:nvSpPr>
          <p:spPr>
            <a:xfrm rot="10800000">
              <a:off x="6096000" y="4963130"/>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da-DK" sz="1400" dirty="0" err="1">
                <a:solidFill>
                  <a:schemeClr val="tx1"/>
                </a:solidFill>
              </a:endParaRPr>
            </a:p>
          </p:txBody>
        </p:sp>
      </p:grpSp>
      <p:sp>
        <p:nvSpPr>
          <p:cNvPr id="12" name="Rectangle 11">
            <a:extLst>
              <a:ext uri="{FF2B5EF4-FFF2-40B4-BE49-F238E27FC236}">
                <a16:creationId xmlns:a16="http://schemas.microsoft.com/office/drawing/2014/main" id="{67CEE09B-6EE1-4BF2-85A3-DE69E91BC4C6}"/>
              </a:ext>
            </a:extLst>
          </p:cNvPr>
          <p:cNvSpPr/>
          <p:nvPr userDrawn="1"/>
        </p:nvSpPr>
        <p:spPr>
          <a:xfrm>
            <a:off x="472536" y="2986685"/>
            <a:ext cx="10152346" cy="1631216"/>
          </a:xfrm>
          <a:prstGeom prst="rect">
            <a:avLst/>
          </a:prstGeom>
        </p:spPr>
        <p:txBody>
          <a:bodyPr wrap="square">
            <a:spAutoFit/>
          </a:bodyPr>
          <a:lstStyle/>
          <a:p>
            <a:pPr algn="ctr"/>
            <a:r>
              <a:rPr lang="da-DK" sz="10000" b="1" i="1" noProof="0" dirty="0">
                <a:solidFill>
                  <a:schemeClr val="bg1"/>
                </a:solidFill>
              </a:rPr>
              <a:t>Brug dem ikke </a:t>
            </a:r>
            <a:endParaRPr lang="da-DK" sz="10000" b="1" i="1" noProof="0" dirty="0"/>
          </a:p>
        </p:txBody>
      </p:sp>
      <p:sp>
        <p:nvSpPr>
          <p:cNvPr id="16" name="Do not use">
            <a:extLst>
              <a:ext uri="{FF2B5EF4-FFF2-40B4-BE49-F238E27FC236}">
                <a16:creationId xmlns:a16="http://schemas.microsoft.com/office/drawing/2014/main" id="{A8FA78FA-4D94-4717-B7C6-6F86378D6B01}"/>
              </a:ext>
            </a:extLst>
          </p:cNvPr>
          <p:cNvSpPr txBox="1"/>
          <p:nvPr userDrawn="1"/>
        </p:nvSpPr>
        <p:spPr>
          <a:xfrm>
            <a:off x="430214" y="5186455"/>
            <a:ext cx="11356974" cy="969496"/>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da-DK" sz="2000" b="0" noProof="0" dirty="0">
                <a:solidFill>
                  <a:schemeClr val="bg1"/>
                </a:solidFill>
              </a:rPr>
              <a:t>Pga. PowerPoints standard Kopier/Indsæt funktionalitet kan ekstra uønskede layouts forekomme.</a:t>
            </a:r>
            <a:endParaRPr lang="da-DK"/>
          </a:p>
          <a:p>
            <a:pPr marL="0" marR="0" indent="0" algn="ctr" fontAlgn="auto">
              <a:lnSpc>
                <a:spcPct val="100000"/>
              </a:lnSpc>
              <a:spcBef>
                <a:spcPts val="600"/>
              </a:spcBef>
              <a:spcAft>
                <a:spcPts val="0"/>
              </a:spcAft>
              <a:buClr>
                <a:srgbClr val="003755"/>
              </a:buClr>
              <a:buSzTx/>
              <a:buFontTx/>
              <a:buNone/>
              <a:tabLst/>
            </a:pPr>
            <a:r>
              <a:rPr lang="da-DK" sz="2000" b="0" noProof="0" dirty="0">
                <a:solidFill>
                  <a:schemeClr val="bg1"/>
                </a:solidFill>
              </a:rPr>
              <a:t>OBS! Layouts efter dette kan indeholde potentiel fortrolig information.</a:t>
            </a:r>
            <a:br>
              <a:rPr lang="da-DK" sz="1800" b="0" noProof="0" dirty="0">
                <a:solidFill>
                  <a:schemeClr val="bg1"/>
                </a:solidFill>
              </a:rPr>
            </a:br>
            <a:endParaRPr lang="da-DK" sz="1800" b="0" noProof="0" dirty="0">
              <a:solidFill>
                <a:schemeClr val="bg1"/>
              </a:solidFill>
            </a:endParaRPr>
          </a:p>
        </p:txBody>
      </p:sp>
      <p:sp>
        <p:nvSpPr>
          <p:cNvPr id="13" name="Date Placeholder 6" hidden="1">
            <a:extLst>
              <a:ext uri="{FF2B5EF4-FFF2-40B4-BE49-F238E27FC236}">
                <a16:creationId xmlns:a16="http://schemas.microsoft.com/office/drawing/2014/main" id="{64CEB7DD-E8FE-47C7-8823-750A10754EB0}"/>
              </a:ext>
            </a:extLst>
          </p:cNvPr>
          <p:cNvSpPr>
            <a:spLocks noGrp="1"/>
          </p:cNvSpPr>
          <p:nvPr>
            <p:ph type="dt" sz="half" idx="15"/>
          </p:nvPr>
        </p:nvSpPr>
        <p:spPr>
          <a:xfrm>
            <a:off x="0" y="6858000"/>
            <a:ext cx="0" cy="0"/>
          </a:xfrm>
        </p:spPr>
        <p:txBody>
          <a:bodyPr/>
          <a:lstStyle>
            <a:lvl1pPr>
              <a:defRPr sz="100">
                <a:noFill/>
              </a:defRPr>
            </a:lvl1pPr>
          </a:lstStyle>
          <a:p>
            <a:fld id="{FCB375CC-2CFD-45EE-817E-F4267FCEFCDF}" type="datetime2">
              <a:rPr lang="da-DK" smtClean="0"/>
              <a:t>7. oktober 2025</a:t>
            </a:fld>
            <a:endParaRPr lang="da-DK" dirty="0"/>
          </a:p>
        </p:txBody>
      </p:sp>
      <p:sp>
        <p:nvSpPr>
          <p:cNvPr id="14" name="Footer Placeholder 8" hidden="1">
            <a:extLst>
              <a:ext uri="{FF2B5EF4-FFF2-40B4-BE49-F238E27FC236}">
                <a16:creationId xmlns:a16="http://schemas.microsoft.com/office/drawing/2014/main" id="{06739825-D1B6-4F3A-8216-BA5B32BD19E7}"/>
              </a:ext>
            </a:extLst>
          </p:cNvPr>
          <p:cNvSpPr>
            <a:spLocks noGrp="1"/>
          </p:cNvSpPr>
          <p:nvPr>
            <p:ph type="ftr" sz="quarter" idx="16"/>
          </p:nvPr>
        </p:nvSpPr>
        <p:spPr>
          <a:xfrm>
            <a:off x="0" y="6858000"/>
            <a:ext cx="0" cy="0"/>
          </a:xfrm>
        </p:spPr>
        <p:txBody>
          <a:bodyPr/>
          <a:lstStyle>
            <a:lvl1pPr>
              <a:defRPr sz="100">
                <a:noFill/>
              </a:defRPr>
            </a:lvl1pPr>
          </a:lstStyle>
          <a:p>
            <a:endParaRPr lang="da-DK" dirty="0"/>
          </a:p>
        </p:txBody>
      </p:sp>
      <p:sp>
        <p:nvSpPr>
          <p:cNvPr id="15" name="Slide Number Placeholder 10" hidden="1">
            <a:extLst>
              <a:ext uri="{FF2B5EF4-FFF2-40B4-BE49-F238E27FC236}">
                <a16:creationId xmlns:a16="http://schemas.microsoft.com/office/drawing/2014/main" id="{A2244AC4-18E1-41D9-B6D4-4D2415BE8C35}"/>
              </a:ext>
            </a:extLst>
          </p:cNvPr>
          <p:cNvSpPr>
            <a:spLocks noGrp="1"/>
          </p:cNvSpPr>
          <p:nvPr>
            <p:ph type="sldNum" sz="quarter" idx="17"/>
          </p:nvPr>
        </p:nvSpPr>
        <p:spPr>
          <a:xfrm>
            <a:off x="0" y="6858000"/>
            <a:ext cx="0" cy="0"/>
          </a:xfrm>
        </p:spPr>
        <p:txBody>
          <a:bodyPr/>
          <a:lstStyle>
            <a:lvl1pPr>
              <a:defRPr sz="100">
                <a:noFill/>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32021600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preserve="1" userDrawn="1">
  <p:cSld name="Forside">
    <p:bg>
      <p:bgPr>
        <a:solidFill>
          <a:schemeClr val="bg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24680" y="0"/>
            <a:ext cx="12216680" cy="6858000"/>
          </a:xfrm>
          <a:noFill/>
        </p:spPr>
        <p:txBody>
          <a:bodyPr lIns="72000" tIns="72000" rIns="72000" anchor="t" anchorCtr="0"/>
          <a:lstStyle>
            <a:lvl1pPr marL="0" indent="0" algn="ctr">
              <a:buNone/>
              <a:defRPr sz="1400" b="0"/>
            </a:lvl1pPr>
          </a:lstStyle>
          <a:p>
            <a:r>
              <a:rPr lang="en-GB" noProof="1"/>
              <a:t>Klik på rammen for at indsætte billede via Templafy og Images</a:t>
            </a:r>
            <a:endParaRPr lang="en-GB"/>
          </a:p>
        </p:txBody>
      </p:sp>
      <p:sp>
        <p:nvSpPr>
          <p:cNvPr id="18" name="Text Placeholder 3"/>
          <p:cNvSpPr>
            <a:spLocks noGrp="1"/>
          </p:cNvSpPr>
          <p:nvPr>
            <p:ph type="body" sz="quarter" idx="11" hasCustomPrompt="1"/>
          </p:nvPr>
        </p:nvSpPr>
        <p:spPr>
          <a:xfrm>
            <a:off x="179388" y="4437111"/>
            <a:ext cx="11830050" cy="2239913"/>
          </a:xfrm>
          <a:solidFill>
            <a:schemeClr val="bg1">
              <a:alpha val="80000"/>
            </a:schemeClr>
          </a:solidFill>
        </p:spPr>
        <p:txBody>
          <a:bodyPr lIns="522000" bIns="252000" anchor="b" anchorCtr="0"/>
          <a:lstStyle>
            <a:lvl1pPr marL="0" indent="0">
              <a:buNone/>
              <a:defRPr sz="1400" b="0">
                <a:solidFill>
                  <a:srgbClr val="031D5C"/>
                </a:solidFill>
              </a:defRPr>
            </a:lvl1pPr>
          </a:lstStyle>
          <a:p>
            <a:pPr lvl="0"/>
            <a:r>
              <a:rPr lang="en-GB" noProof="0"/>
              <a:t>Måned og år</a:t>
            </a:r>
            <a:endParaRPr lang="en-GB"/>
          </a:p>
        </p:txBody>
      </p:sp>
      <p:sp>
        <p:nvSpPr>
          <p:cNvPr id="5" name="Title 1"/>
          <p:cNvSpPr>
            <a:spLocks noGrp="1" noChangeAspect="1"/>
          </p:cNvSpPr>
          <p:nvPr>
            <p:ph type="title" hasCustomPrompt="1"/>
          </p:nvPr>
        </p:nvSpPr>
        <p:spPr>
          <a:xfrm>
            <a:off x="701675" y="4699978"/>
            <a:ext cx="6690469" cy="1213460"/>
          </a:xfrm>
        </p:spPr>
        <p:txBody>
          <a:bodyPr anchor="t" anchorCtr="0">
            <a:normAutofit/>
          </a:bodyPr>
          <a:lstStyle>
            <a:lvl1pPr>
              <a:lnSpc>
                <a:spcPct val="90000"/>
              </a:lnSpc>
              <a:defRPr sz="3400" cap="none" baseline="0">
                <a:solidFill>
                  <a:srgbClr val="031D5C"/>
                </a:solidFill>
              </a:defRPr>
            </a:lvl1pPr>
          </a:lstStyle>
          <a:p>
            <a:r>
              <a:rPr lang="en-GB"/>
              <a:t>Indsæt titel</a:t>
            </a:r>
          </a:p>
        </p:txBody>
      </p:sp>
      <p:sp>
        <p:nvSpPr>
          <p:cNvPr id="15" name="AutoShape 4"/>
          <p:cNvSpPr>
            <a:spLocks/>
          </p:cNvSpPr>
          <p:nvPr userDrawn="1"/>
        </p:nvSpPr>
        <p:spPr bwMode="gray">
          <a:xfrm>
            <a:off x="701675" y="6915108"/>
            <a:ext cx="2514005" cy="138436"/>
          </a:xfrm>
          <a:prstGeom prst="rect">
            <a:avLst/>
          </a:prstGeom>
          <a:noFill/>
          <a:ln w="12700" algn="ctr">
            <a:noFill/>
            <a:miter lim="800000"/>
            <a:headEnd/>
            <a:tailEnd/>
          </a:ln>
          <a:effectLst/>
        </p:spPr>
        <p:txBody>
          <a:bodyPr wrap="square" lIns="0" tIns="0" rIns="0" bIns="0">
            <a:spAutoFit/>
          </a:bodyPr>
          <a:lstStyle/>
          <a:p>
            <a:pPr algn="l" defTabSz="457200">
              <a:lnSpc>
                <a:spcPct val="108000"/>
              </a:lnSpc>
              <a:spcBef>
                <a:spcPts val="600"/>
              </a:spcBef>
              <a:tabLst>
                <a:tab pos="177800" algn="l"/>
              </a:tabLst>
            </a:pPr>
            <a:r>
              <a:rPr lang="en-GB" sz="900" b="1" noProof="1">
                <a:solidFill>
                  <a:schemeClr val="tx1">
                    <a:lumMod val="65000"/>
                    <a:lumOff val="35000"/>
                  </a:schemeClr>
                </a:solidFill>
                <a:cs typeface="Arial" charset="0"/>
              </a:rPr>
              <a:t>Indsæt dato </a:t>
            </a:r>
            <a:r>
              <a:rPr lang="en-GB" sz="900" b="0" noProof="1">
                <a:solidFill>
                  <a:schemeClr val="tx1">
                    <a:lumMod val="65000"/>
                    <a:lumOff val="35000"/>
                  </a:schemeClr>
                </a:solidFill>
                <a:cs typeface="Arial" charset="0"/>
              </a:rPr>
              <a:t>Indsæt f.eks.</a:t>
            </a:r>
            <a:r>
              <a:rPr lang="en-GB" sz="900" b="1" baseline="0" noProof="1">
                <a:solidFill>
                  <a:schemeClr val="tx1">
                    <a:lumMod val="65000"/>
                    <a:lumOff val="35000"/>
                  </a:schemeClr>
                </a:solidFill>
                <a:cs typeface="Arial" charset="0"/>
              </a:rPr>
              <a:t>September 2021</a:t>
            </a:r>
            <a:endParaRPr lang="en-GB" sz="900" noProof="1">
              <a:solidFill>
                <a:schemeClr val="tx1">
                  <a:lumMod val="65000"/>
                  <a:lumOff val="35000"/>
                </a:schemeClr>
              </a:solidFill>
              <a:cs typeface="Arial" charset="0"/>
            </a:endParaRPr>
          </a:p>
        </p:txBody>
      </p:sp>
      <p:pic>
        <p:nvPicPr>
          <p:cNvPr id="9" name="Logo" descr="{&quot;templafy&quot;:{&quot;id&quot;:&quot;875c84ae-5570-43fe-844f-2db48ffa5756&quot;}}">
            <a:extLst>
              <a:ext uri="{FF2B5EF4-FFF2-40B4-BE49-F238E27FC236}">
                <a16:creationId xmlns:a16="http://schemas.microsoft.com/office/drawing/2014/main" id="{DB11AF96-EAC4-1F28-05D8-6C31ABDCC094}"/>
              </a:ext>
            </a:extLst>
          </p:cNvPr>
          <p:cNvPicPr>
            <a:picLocks/>
          </p:cNvPicPr>
          <p:nvPr userDrawn="1"/>
        </p:nvPicPr>
        <p:blipFill>
          <a:blip r:embed="rId2"/>
          <a:stretch>
            <a:fillRect/>
          </a:stretch>
        </p:blipFill>
        <p:spPr>
          <a:xfrm>
            <a:off x="8791203" y="5889603"/>
            <a:ext cx="2534717" cy="655282"/>
          </a:xfrm>
          <a:prstGeom prst="rect">
            <a:avLst/>
          </a:prstGeom>
        </p:spPr>
      </p:pic>
    </p:spTree>
    <p:extLst>
      <p:ext uri="{BB962C8B-B14F-4D97-AF65-F5344CB8AC3E}">
        <p14:creationId xmlns:p14="http://schemas.microsoft.com/office/powerpoint/2010/main" val="3845577263"/>
      </p:ext>
    </p:extLst>
  </p:cSld>
  <p:clrMapOvr>
    <a:overrideClrMapping bg1="lt1" tx1="dk1" bg2="lt2" tx2="dk2" accent1="accent1" accent2="accent2" accent3="accent3" accent4="accent4" accent5="accent5" accent6="accent6" hlink="hlink" folHlink="folHlink"/>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Agenda A">
    <p:spTree>
      <p:nvGrpSpPr>
        <p:cNvPr id="1" name=""/>
        <p:cNvGrpSpPr/>
        <p:nvPr/>
      </p:nvGrpSpPr>
      <p:grpSpPr>
        <a:xfrm>
          <a:off x="0" y="0"/>
          <a:ext cx="0" cy="0"/>
          <a:chOff x="0" y="0"/>
          <a:chExt cx="0" cy="0"/>
        </a:xfrm>
      </p:grpSpPr>
      <p:sp>
        <p:nvSpPr>
          <p:cNvPr id="12" name="Baggrund"/>
          <p:cNvSpPr>
            <a:spLocks noChangeArrowheads="1"/>
          </p:cNvSpPr>
          <p:nvPr userDrawn="1"/>
        </p:nvSpPr>
        <p:spPr bwMode="auto">
          <a:xfrm>
            <a:off x="179388" y="180975"/>
            <a:ext cx="11830050" cy="6496050"/>
          </a:xfrm>
          <a:prstGeom prst="rect">
            <a:avLst/>
          </a:prstGeom>
          <a:solidFill>
            <a:srgbClr val="57707F"/>
          </a:solidFill>
          <a:ln>
            <a:noFill/>
          </a:ln>
          <a:effectLst/>
        </p:spPr>
        <p:txBody>
          <a:bodyPr wrap="none" lIns="0" tIns="0" rIns="0" bIns="0" anchor="ctr"/>
          <a:lstStyle/>
          <a:p>
            <a:endParaRPr lang="en-GB" sz="1700"/>
          </a:p>
        </p:txBody>
      </p:sp>
      <p:sp>
        <p:nvSpPr>
          <p:cNvPr id="13" name="Slide Number Placeholder 5 (FAST)"/>
          <p:cNvSpPr txBox="1">
            <a:spLocks/>
          </p:cNvSpPr>
          <p:nvPr userDrawn="1"/>
        </p:nvSpPr>
        <p:spPr bwMode="white">
          <a:xfrm>
            <a:off x="702668" y="6400800"/>
            <a:ext cx="279770" cy="254625"/>
          </a:xfrm>
          <a:prstGeom prst="rect">
            <a:avLst/>
          </a:prstGeom>
        </p:spPr>
        <p:txBody>
          <a:bodyPr vert="horz" lIns="0" tIns="0" rIns="0" bIns="0" rtlCol="0" anchor="t"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83DFD3FF-FAEA-D841-BBBA-173DB513EC35}" type="slidenum">
              <a:rPr kumimoji="0" lang="en-GB" sz="900" b="0" i="0" u="none" strike="noStrike" kern="1200" cap="none" spc="0" normalizeH="0" baseline="0" noProof="0" smtClean="0">
                <a:ln>
                  <a:noFill/>
                </a:ln>
                <a:solidFill>
                  <a:schemeClr val="bg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‹nr.›</a:t>
            </a:fld>
            <a:endParaRPr kumimoji="0" lang="en-GB" sz="900" b="0" i="0" u="none" strike="noStrike" kern="1200" cap="none" spc="0" normalizeH="0" baseline="0" noProof="0">
              <a:ln>
                <a:noFill/>
              </a:ln>
              <a:solidFill>
                <a:schemeClr val="bg1"/>
              </a:solidFill>
              <a:effectLst/>
              <a:uLnTx/>
              <a:uFillTx/>
              <a:latin typeface="+mn-lt"/>
              <a:ea typeface="+mn-ea"/>
              <a:cs typeface="+mn-cs"/>
            </a:endParaRPr>
          </a:p>
        </p:txBody>
      </p:sp>
      <p:sp>
        <p:nvSpPr>
          <p:cNvPr id="8" name="Text Placeholder 7">
            <a:extLst>
              <a:ext uri="{FF2B5EF4-FFF2-40B4-BE49-F238E27FC236}">
                <a16:creationId xmlns:a16="http://schemas.microsoft.com/office/drawing/2014/main" id="{FB024125-AC67-4DA3-8E6E-715199C5DB2C}"/>
              </a:ext>
            </a:extLst>
          </p:cNvPr>
          <p:cNvSpPr>
            <a:spLocks noGrp="1"/>
          </p:cNvSpPr>
          <p:nvPr>
            <p:ph type="body" sz="quarter" idx="13" hasCustomPrompt="1"/>
          </p:nvPr>
        </p:nvSpPr>
        <p:spPr bwMode="white">
          <a:xfrm>
            <a:off x="702668" y="1463492"/>
            <a:ext cx="10784482" cy="4449946"/>
          </a:xfrm>
        </p:spPr>
        <p:txBody>
          <a:bodyPr rIns="144000"/>
          <a:lstStyle>
            <a:lvl1pPr marL="216000" indent="-216000">
              <a:lnSpc>
                <a:spcPct val="150000"/>
              </a:lnSpc>
              <a:spcBef>
                <a:spcPts val="0"/>
              </a:spcBef>
              <a:buClrTx/>
              <a:buFont typeface="Symbol" panose="05050102010706020507" pitchFamily="18" charset="2"/>
              <a:buChar char="·"/>
              <a:tabLst>
                <a:tab pos="892175" algn="l"/>
              </a:tabLst>
              <a:defRPr sz="1800">
                <a:solidFill>
                  <a:schemeClr val="bg1"/>
                </a:solidFill>
              </a:defRPr>
            </a:lvl1pPr>
            <a:lvl2pPr marL="453600">
              <a:spcBef>
                <a:spcPts val="0"/>
              </a:spcBef>
              <a:buClrTx/>
              <a:defRPr>
                <a:solidFill>
                  <a:schemeClr val="bg1"/>
                </a:solidFill>
              </a:defRPr>
            </a:lvl2pPr>
            <a:lvl3pPr marL="684000">
              <a:spcBef>
                <a:spcPts val="0"/>
              </a:spcBef>
              <a:buClrTx/>
              <a:defRPr>
                <a:solidFill>
                  <a:schemeClr val="bg1"/>
                </a:solidFill>
              </a:defRPr>
            </a:lvl3pPr>
            <a:lvl4pPr marL="684000">
              <a:spcBef>
                <a:spcPts val="0"/>
              </a:spcBef>
              <a:buClrTx/>
              <a:defRPr>
                <a:solidFill>
                  <a:schemeClr val="bg1"/>
                </a:solidFill>
              </a:defRPr>
            </a:lvl4pPr>
            <a:lvl5pPr marL="684000">
              <a:spcBef>
                <a:spcPts val="0"/>
              </a:spcBef>
              <a:buClrTx/>
              <a:defRPr>
                <a:solidFill>
                  <a:schemeClr val="bg1"/>
                </a:solidFill>
              </a:defRPr>
            </a:lvl5pPr>
            <a:lvl6pPr marL="684000">
              <a:spcBef>
                <a:spcPts val="0"/>
              </a:spcBef>
              <a:buClrTx/>
              <a:defRPr>
                <a:solidFill>
                  <a:schemeClr val="bg1"/>
                </a:solidFill>
              </a:defRPr>
            </a:lvl6pPr>
            <a:lvl7pPr marL="684000">
              <a:spcBef>
                <a:spcPts val="0"/>
              </a:spcBef>
              <a:buClrTx/>
              <a:defRPr>
                <a:solidFill>
                  <a:schemeClr val="bg1"/>
                </a:solidFill>
              </a:defRPr>
            </a:lvl7pPr>
            <a:lvl8pPr marL="684000">
              <a:spcBef>
                <a:spcPts val="0"/>
              </a:spcBef>
              <a:buClrTx/>
              <a:defRPr>
                <a:solidFill>
                  <a:schemeClr val="bg1"/>
                </a:solidFill>
              </a:defRPr>
            </a:lvl8pPr>
            <a:lvl9pPr marL="684000">
              <a:spcBef>
                <a:spcPts val="0"/>
              </a:spcBef>
              <a:buClrTx/>
              <a:defRPr>
                <a:solidFill>
                  <a:schemeClr val="bg1"/>
                </a:solidFill>
              </a:defRPr>
            </a:lvl9pPr>
          </a:lstStyle>
          <a:p>
            <a:pPr lvl="0"/>
            <a:r>
              <a:rPr lang="en-GB"/>
              <a:t>Indsæt emne</a:t>
            </a:r>
          </a:p>
          <a:p>
            <a:pPr lvl="1"/>
            <a:r>
              <a:rPr lang="en-GB"/>
              <a:t>Second </a:t>
            </a:r>
            <a:r>
              <a:rPr lang="en-GB" err="1"/>
              <a:t>level</a:t>
            </a:r>
            <a:endParaRPr lang="en-GB"/>
          </a:p>
          <a:p>
            <a:pPr lvl="2"/>
            <a:r>
              <a:rPr lang="en-GB"/>
              <a:t>Third </a:t>
            </a:r>
            <a:r>
              <a:rPr lang="en-GB" err="1"/>
              <a:t>level</a:t>
            </a:r>
            <a:endParaRPr lang="en-GB"/>
          </a:p>
          <a:p>
            <a:pPr lvl="3"/>
            <a:r>
              <a:rPr lang="en-GB" err="1"/>
              <a:t>Fourth</a:t>
            </a:r>
            <a:r>
              <a:rPr lang="en-GB"/>
              <a:t> </a:t>
            </a:r>
            <a:r>
              <a:rPr lang="en-GB" err="1"/>
              <a:t>level</a:t>
            </a:r>
            <a:endParaRPr lang="en-GB"/>
          </a:p>
          <a:p>
            <a:pPr lvl="4"/>
            <a:r>
              <a:rPr lang="en-GB"/>
              <a:t>Fifth </a:t>
            </a:r>
            <a:r>
              <a:rPr lang="en-GB" err="1"/>
              <a:t>level</a:t>
            </a:r>
            <a:endParaRPr lang="en-GB"/>
          </a:p>
          <a:p>
            <a:pPr lvl="5"/>
            <a:r>
              <a:rPr lang="en-GB"/>
              <a:t>6</a:t>
            </a:r>
          </a:p>
          <a:p>
            <a:pPr lvl="6"/>
            <a:r>
              <a:rPr lang="en-GB"/>
              <a:t>7</a:t>
            </a:r>
          </a:p>
          <a:p>
            <a:pPr lvl="7"/>
            <a:r>
              <a:rPr lang="en-GB"/>
              <a:t>8</a:t>
            </a:r>
          </a:p>
          <a:p>
            <a:pPr lvl="8"/>
            <a:r>
              <a:rPr lang="en-GB"/>
              <a:t>9</a:t>
            </a:r>
          </a:p>
        </p:txBody>
      </p:sp>
      <p:sp>
        <p:nvSpPr>
          <p:cNvPr id="2" name="Date Placeholder 1">
            <a:extLst>
              <a:ext uri="{FF2B5EF4-FFF2-40B4-BE49-F238E27FC236}">
                <a16:creationId xmlns:a16="http://schemas.microsoft.com/office/drawing/2014/main" id="{E56EA4E9-57E4-4E45-B1F1-CDAC528B67C2}"/>
              </a:ext>
            </a:extLst>
          </p:cNvPr>
          <p:cNvSpPr>
            <a:spLocks noGrp="1"/>
          </p:cNvSpPr>
          <p:nvPr>
            <p:ph type="dt" sz="half" idx="14"/>
          </p:nvPr>
        </p:nvSpPr>
        <p:spPr/>
        <p:txBody>
          <a:bodyPr/>
          <a:lstStyle/>
          <a:p>
            <a:fld id="{D709F18B-C64D-467D-95E0-03999A31A181}" type="datetime1">
              <a:rPr lang="en-GB" smtClean="0"/>
              <a:t>07/10/2025</a:t>
            </a:fld>
            <a:endParaRPr lang="en-GB"/>
          </a:p>
        </p:txBody>
      </p:sp>
      <p:sp>
        <p:nvSpPr>
          <p:cNvPr id="4" name="Footer Placeholder 3">
            <a:extLst>
              <a:ext uri="{FF2B5EF4-FFF2-40B4-BE49-F238E27FC236}">
                <a16:creationId xmlns:a16="http://schemas.microsoft.com/office/drawing/2014/main" id="{D22A6E8D-28F1-48A8-BE57-479D44D8E296}"/>
              </a:ext>
            </a:extLst>
          </p:cNvPr>
          <p:cNvSpPr>
            <a:spLocks noGrp="1"/>
          </p:cNvSpPr>
          <p:nvPr>
            <p:ph type="ftr" sz="quarter" idx="15"/>
          </p:nvPr>
        </p:nvSpPr>
        <p:spPr bwMode="white"/>
        <p:txBody>
          <a:bodyPr/>
          <a:lstStyle>
            <a:lvl1pPr>
              <a:defRPr>
                <a:solidFill>
                  <a:schemeClr val="bg1"/>
                </a:solidFill>
              </a:defRPr>
            </a:lvl1pPr>
          </a:lstStyle>
          <a:p>
            <a:endParaRPr lang="en-GB">
              <a:solidFill>
                <a:schemeClr val="bg1"/>
              </a:solidFill>
            </a:endParaRPr>
          </a:p>
        </p:txBody>
      </p:sp>
      <p:sp>
        <p:nvSpPr>
          <p:cNvPr id="9" name="Slide Number Placeholder 8">
            <a:extLst>
              <a:ext uri="{FF2B5EF4-FFF2-40B4-BE49-F238E27FC236}">
                <a16:creationId xmlns:a16="http://schemas.microsoft.com/office/drawing/2014/main" id="{ADB41A0A-2FD5-4406-BE18-69A2C9C45298}"/>
              </a:ext>
            </a:extLst>
          </p:cNvPr>
          <p:cNvSpPr>
            <a:spLocks noGrp="1"/>
          </p:cNvSpPr>
          <p:nvPr>
            <p:ph type="sldNum" sz="quarter" idx="16"/>
          </p:nvPr>
        </p:nvSpPr>
        <p:spPr/>
        <p:txBody>
          <a:bodyPr/>
          <a:lstStyle/>
          <a:p>
            <a:fld id="{80AE25ED-097C-4BDC-A7CE-FA97BD9CA3B5}" type="slidenum">
              <a:rPr lang="en-GB" smtClean="0"/>
              <a:pPr/>
              <a:t>‹nr.›</a:t>
            </a:fld>
            <a:endParaRPr lang="en-GB"/>
          </a:p>
        </p:txBody>
      </p:sp>
      <p:pic>
        <p:nvPicPr>
          <p:cNvPr id="14" name="image" descr="{&quot;templafy&quot;:{&quot;id&quot;:&quot;470b094b-7891-4128-949a-7c0e67364aeb&quot;}}">
            <a:extLst>
              <a:ext uri="{FF2B5EF4-FFF2-40B4-BE49-F238E27FC236}">
                <a16:creationId xmlns:a16="http://schemas.microsoft.com/office/drawing/2014/main" id="{8F56C203-4620-9E49-700D-56C0F013B1F9}"/>
              </a:ext>
            </a:extLst>
          </p:cNvPr>
          <p:cNvPicPr>
            <a:picLocks/>
          </p:cNvPicPr>
          <p:nvPr userDrawn="1"/>
        </p:nvPicPr>
        <p:blipFill>
          <a:blip r:embed="rId2"/>
          <a:stretch>
            <a:fillRect/>
          </a:stretch>
        </p:blipFill>
        <p:spPr>
          <a:xfrm>
            <a:off x="8791203" y="5889603"/>
            <a:ext cx="2534717" cy="655282"/>
          </a:xfrm>
          <a:prstGeom prst="rect">
            <a:avLst/>
          </a:prstGeom>
        </p:spPr>
      </p:pic>
      <p:sp>
        <p:nvSpPr>
          <p:cNvPr id="7" name="Title 6">
            <a:extLst>
              <a:ext uri="{FF2B5EF4-FFF2-40B4-BE49-F238E27FC236}">
                <a16:creationId xmlns:a16="http://schemas.microsoft.com/office/drawing/2014/main" id="{994CC749-1F69-4E27-9545-A4E563565859}"/>
              </a:ext>
            </a:extLst>
          </p:cNvPr>
          <p:cNvSpPr>
            <a:spLocks noGrp="1"/>
          </p:cNvSpPr>
          <p:nvPr>
            <p:ph type="title" hasCustomPrompt="1"/>
          </p:nvPr>
        </p:nvSpPr>
        <p:spPr/>
        <p:txBody>
          <a:bodyPr/>
          <a:lstStyle>
            <a:lvl1pPr>
              <a:defRPr>
                <a:solidFill>
                  <a:schemeClr val="bg1"/>
                </a:solidFill>
              </a:defRPr>
            </a:lvl1pPr>
          </a:lstStyle>
          <a:p>
            <a:r>
              <a:rPr lang="en-GB"/>
              <a:t>Klik her for at tilføje titel</a:t>
            </a:r>
          </a:p>
        </p:txBody>
      </p:sp>
    </p:spTree>
    <p:extLst>
      <p:ext uri="{BB962C8B-B14F-4D97-AF65-F5344CB8AC3E}">
        <p14:creationId xmlns:p14="http://schemas.microsoft.com/office/powerpoint/2010/main" val="7387267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grey">
    <p:bg>
      <p:bgRef idx="1001">
        <a:schemeClr val="bg2"/>
      </p:bgRef>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752A8C7E-1BE2-2C6F-3FA6-464E6621480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10" name="Date Placeholder 6" hidden="1">
            <a:extLst>
              <a:ext uri="{FF2B5EF4-FFF2-40B4-BE49-F238E27FC236}">
                <a16:creationId xmlns:a16="http://schemas.microsoft.com/office/drawing/2014/main" id="{19E8C21D-363E-4C29-BCB1-2C67A41A6B1A}"/>
              </a:ext>
            </a:extLst>
          </p:cNvPr>
          <p:cNvSpPr>
            <a:spLocks noGrp="1"/>
          </p:cNvSpPr>
          <p:nvPr>
            <p:ph type="dt" sz="half" idx="15"/>
          </p:nvPr>
        </p:nvSpPr>
        <p:spPr>
          <a:xfrm>
            <a:off x="0" y="6858000"/>
            <a:ext cx="0" cy="0"/>
          </a:xfrm>
        </p:spPr>
        <p:txBody>
          <a:bodyPr/>
          <a:lstStyle>
            <a:lvl1pPr>
              <a:defRPr sz="100">
                <a:noFill/>
              </a:defRPr>
            </a:lvl1pPr>
          </a:lstStyle>
          <a:p>
            <a:fld id="{96218EDC-1895-4B82-ABFD-179FDBA49900}" type="datetime4">
              <a:rPr lang="en-GB" smtClean="0"/>
              <a:t>07 October 2025</a:t>
            </a:fld>
            <a:endParaRPr lang="en-GB"/>
          </a:p>
        </p:txBody>
      </p:sp>
      <p:sp>
        <p:nvSpPr>
          <p:cNvPr id="11" name="Footer Placeholder 8" hidden="1">
            <a:extLst>
              <a:ext uri="{FF2B5EF4-FFF2-40B4-BE49-F238E27FC236}">
                <a16:creationId xmlns:a16="http://schemas.microsoft.com/office/drawing/2014/main" id="{6DB35B2F-204D-4092-A860-94E70637BD46}"/>
              </a:ext>
            </a:extLst>
          </p:cNvPr>
          <p:cNvSpPr>
            <a:spLocks noGrp="1"/>
          </p:cNvSpPr>
          <p:nvPr>
            <p:ph type="ftr" sz="quarter" idx="16"/>
          </p:nvPr>
        </p:nvSpPr>
        <p:spPr>
          <a:xfrm>
            <a:off x="0" y="6858000"/>
            <a:ext cx="0" cy="0"/>
          </a:xfrm>
        </p:spPr>
        <p:txBody>
          <a:bodyPr/>
          <a:lstStyle>
            <a:lvl1pPr>
              <a:defRPr sz="100">
                <a:noFill/>
              </a:defRPr>
            </a:lvl1pPr>
          </a:lstStyle>
          <a:p>
            <a:endParaRPr lang="en-GB"/>
          </a:p>
        </p:txBody>
      </p:sp>
      <p:sp>
        <p:nvSpPr>
          <p:cNvPr id="12" name="Slide Number Placeholder 10" hidden="1">
            <a:extLst>
              <a:ext uri="{FF2B5EF4-FFF2-40B4-BE49-F238E27FC236}">
                <a16:creationId xmlns:a16="http://schemas.microsoft.com/office/drawing/2014/main" id="{1BEB41F5-194C-405C-8EDC-8C5E550FE046}"/>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pPr/>
              <a:t>‹nr.›</a:t>
            </a:fld>
            <a:endParaRPr lang="en-GB"/>
          </a:p>
        </p:txBody>
      </p:sp>
      <p:sp>
        <p:nvSpPr>
          <p:cNvPr id="2" name="Title 1"/>
          <p:cNvSpPr>
            <a:spLocks noGrp="1"/>
          </p:cNvSpPr>
          <p:nvPr>
            <p:ph type="ctrTitle" hasCustomPrompt="1"/>
          </p:nvPr>
        </p:nvSpPr>
        <p:spPr>
          <a:xfrm>
            <a:off x="5038926" y="1763712"/>
            <a:ext cx="6696000" cy="2875195"/>
          </a:xfrm>
        </p:spPr>
        <p:txBody>
          <a:bodyPr anchor="b"/>
          <a:lstStyle>
            <a:lvl1pPr algn="l">
              <a:defRPr sz="5500">
                <a:solidFill>
                  <a:schemeClr val="tx1"/>
                </a:solidFill>
              </a:defRPr>
            </a:lvl1pPr>
          </a:lstStyle>
          <a:p>
            <a:r>
              <a:rPr lang="en-GB"/>
              <a:t>Click to add title in two or three lines</a:t>
            </a:r>
          </a:p>
        </p:txBody>
      </p:sp>
      <p:sp>
        <p:nvSpPr>
          <p:cNvPr id="3" name="Subtitle 2"/>
          <p:cNvSpPr>
            <a:spLocks noGrp="1"/>
          </p:cNvSpPr>
          <p:nvPr>
            <p:ph type="subTitle" idx="1" hasCustomPrompt="1"/>
          </p:nvPr>
        </p:nvSpPr>
        <p:spPr>
          <a:xfrm>
            <a:off x="5038926" y="4840850"/>
            <a:ext cx="6710162" cy="500584"/>
          </a:xfrm>
        </p:spPr>
        <p:txBody>
          <a:bodyPr/>
          <a:lstStyle>
            <a:lvl1pPr marL="0" indent="0" algn="l">
              <a:spcBef>
                <a:spcPts val="0"/>
              </a:spcBef>
              <a:buFont typeface="Arial" panose="020B0604020202020204" pitchFamily="34" charset="0"/>
              <a:buNone/>
              <a:defRPr sz="2700"/>
            </a:lvl1pPr>
            <a:lvl2pPr marL="0" indent="0" algn="l">
              <a:spcAft>
                <a:spcPts val="600"/>
              </a:spcAft>
              <a:buFont typeface="Arial" panose="020B0604020202020204" pitchFamily="34" charset="0"/>
              <a:buNone/>
              <a:defRPr sz="2700" b="0"/>
            </a:lvl2pPr>
            <a:lvl3pPr marL="0" indent="0" algn="l">
              <a:spcAft>
                <a:spcPts val="600"/>
              </a:spcAft>
              <a:buFont typeface="Arial" panose="020B0604020202020204" pitchFamily="34" charset="0"/>
              <a:buNone/>
              <a:defRPr sz="2700" b="0"/>
            </a:lvl3pPr>
            <a:lvl4pPr marL="0" indent="0" algn="l">
              <a:spcAft>
                <a:spcPts val="600"/>
              </a:spcAft>
              <a:buFont typeface="Arial" panose="020B0604020202020204" pitchFamily="34" charset="0"/>
              <a:buNone/>
              <a:defRPr sz="2700" b="0"/>
            </a:lvl4pPr>
            <a:lvl5pPr marL="0" indent="0" algn="l">
              <a:spcAft>
                <a:spcPts val="600"/>
              </a:spcAft>
              <a:buFont typeface="Arial" panose="020B0604020202020204" pitchFamily="34" charset="0"/>
              <a:buNone/>
              <a:defRPr sz="2700" b="0"/>
            </a:lvl5pPr>
            <a:lvl6pPr marL="0" indent="0" algn="l">
              <a:spcAft>
                <a:spcPts val="600"/>
              </a:spcAft>
              <a:buFont typeface="Arial" panose="020B0604020202020204" pitchFamily="34" charset="0"/>
              <a:buNone/>
              <a:defRPr sz="2700" b="0"/>
            </a:lvl6pPr>
            <a:lvl7pPr marL="0" indent="0" algn="l">
              <a:spcAft>
                <a:spcPts val="600"/>
              </a:spcAft>
              <a:buFont typeface="Arial" panose="020B0604020202020204" pitchFamily="34" charset="0"/>
              <a:buNone/>
              <a:defRPr sz="2700" b="0"/>
            </a:lvl7pPr>
            <a:lvl8pPr marL="0" indent="0" algn="l">
              <a:spcAft>
                <a:spcPts val="600"/>
              </a:spcAft>
              <a:buFont typeface="Arial" panose="020B0604020202020204" pitchFamily="34" charset="0"/>
              <a:buNone/>
              <a:defRPr sz="2700" b="0"/>
            </a:lvl8pPr>
            <a:lvl9pPr marL="0" indent="0" algn="l">
              <a:spcAft>
                <a:spcPts val="600"/>
              </a:spcAft>
              <a:buFont typeface="Arial" panose="020B0604020202020204" pitchFamily="34" charset="0"/>
              <a:buNone/>
              <a:defRPr sz="2700" b="0"/>
            </a:lvl9pPr>
          </a:lstStyle>
          <a:p>
            <a:r>
              <a:rPr lang="en-GB"/>
              <a:t>Click to add subtitle in one line</a:t>
            </a:r>
          </a:p>
        </p:txBody>
      </p:sp>
      <p:sp>
        <p:nvSpPr>
          <p:cNvPr id="8" name="Rectangle 7">
            <a:extLst>
              <a:ext uri="{FF2B5EF4-FFF2-40B4-BE49-F238E27FC236}">
                <a16:creationId xmlns:a16="http://schemas.microsoft.com/office/drawing/2014/main" id="{0E710E39-68DE-2D7B-98D7-CF1E588C0710}"/>
              </a:ext>
            </a:extLst>
          </p:cNvPr>
          <p:cNvSpPr/>
          <p:nvPr userDrawn="1"/>
        </p:nvSpPr>
        <p:spPr>
          <a:xfrm>
            <a:off x="9701799" y="93893"/>
            <a:ext cx="2047875"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r>
              <a:rPr lang="en-GB" sz="2000" noProof="0">
                <a:solidFill>
                  <a:schemeClr val="tx1"/>
                </a:solidFill>
              </a:rPr>
              <a:t>eu.2025.dk</a:t>
            </a:r>
          </a:p>
        </p:txBody>
      </p:sp>
    </p:spTree>
    <p:extLst>
      <p:ext uri="{BB962C8B-B14F-4D97-AF65-F5344CB8AC3E}">
        <p14:creationId xmlns:p14="http://schemas.microsoft.com/office/powerpoint/2010/main" val="1857689034"/>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End slide">
    <p:bg>
      <p:bgPr>
        <a:solidFill>
          <a:schemeClr val="bg2"/>
        </a:solidFill>
        <a:effectLst/>
      </p:bgPr>
    </p:bg>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B44A14AB-880C-C0AF-36DD-BA4EA21C0C0F}"/>
              </a:ext>
            </a:extLst>
          </p:cNvPr>
          <p:cNvSpPr>
            <a:spLocks noGrp="1"/>
          </p:cNvSpPr>
          <p:nvPr>
            <p:ph type="dt" sz="half" idx="10"/>
          </p:nvPr>
        </p:nvSpPr>
        <p:spPr>
          <a:xfrm>
            <a:off x="0" y="6858000"/>
            <a:ext cx="0" cy="0"/>
          </a:xfrm>
        </p:spPr>
        <p:txBody>
          <a:bodyPr/>
          <a:lstStyle>
            <a:lvl1pPr>
              <a:defRPr>
                <a:noFill/>
              </a:defRPr>
            </a:lvl1pPr>
          </a:lstStyle>
          <a:p>
            <a:fld id="{CBBEFB6D-D762-4855-8CF1-CC9110C6DCA4}" type="datetime4">
              <a:rPr lang="en-GB" smtClean="0"/>
              <a:pPr/>
              <a:t>07 October 2025</a:t>
            </a:fld>
            <a:endParaRPr lang="en-GB"/>
          </a:p>
        </p:txBody>
      </p:sp>
      <p:sp>
        <p:nvSpPr>
          <p:cNvPr id="4" name="Footer Placeholder 3" hidden="1">
            <a:extLst>
              <a:ext uri="{FF2B5EF4-FFF2-40B4-BE49-F238E27FC236}">
                <a16:creationId xmlns:a16="http://schemas.microsoft.com/office/drawing/2014/main" id="{1397F948-7505-A924-641B-7AC96EDF7D0C}"/>
              </a:ext>
            </a:extLst>
          </p:cNvPr>
          <p:cNvSpPr>
            <a:spLocks noGrp="1"/>
          </p:cNvSpPr>
          <p:nvPr>
            <p:ph type="ftr" sz="quarter" idx="11"/>
          </p:nvPr>
        </p:nvSpPr>
        <p:spPr>
          <a:xfrm>
            <a:off x="0" y="6858000"/>
            <a:ext cx="0" cy="0"/>
          </a:xfrm>
        </p:spPr>
        <p:txBody>
          <a:bodyPr/>
          <a:lstStyle>
            <a:lvl1pPr>
              <a:defRPr>
                <a:noFill/>
              </a:defRPr>
            </a:lvl1pPr>
          </a:lstStyle>
          <a:p>
            <a:endParaRPr lang="en-GB"/>
          </a:p>
        </p:txBody>
      </p:sp>
      <p:sp>
        <p:nvSpPr>
          <p:cNvPr id="5" name="Slide Number Placeholder 4" hidden="1">
            <a:extLst>
              <a:ext uri="{FF2B5EF4-FFF2-40B4-BE49-F238E27FC236}">
                <a16:creationId xmlns:a16="http://schemas.microsoft.com/office/drawing/2014/main" id="{EAF0D834-1D12-D29A-F882-AB7B33C078EF}"/>
              </a:ext>
            </a:extLst>
          </p:cNvPr>
          <p:cNvSpPr>
            <a:spLocks noGrp="1"/>
          </p:cNvSpPr>
          <p:nvPr>
            <p:ph type="sldNum" sz="quarter" idx="12"/>
          </p:nvPr>
        </p:nvSpPr>
        <p:spPr/>
        <p:txBody>
          <a:bodyPr/>
          <a:lstStyle/>
          <a:p>
            <a:fld id="{23AA811B-2EBD-4900-905E-5BE206449611}" type="slidenum">
              <a:rPr lang="en-GB" smtClean="0"/>
              <a:pPr/>
              <a:t>‹nr.›</a:t>
            </a:fld>
            <a:endParaRPr lang="en-GB"/>
          </a:p>
        </p:txBody>
      </p:sp>
      <p:sp>
        <p:nvSpPr>
          <p:cNvPr id="2" name="Title 1">
            <a:extLst>
              <a:ext uri="{FF2B5EF4-FFF2-40B4-BE49-F238E27FC236}">
                <a16:creationId xmlns:a16="http://schemas.microsoft.com/office/drawing/2014/main" id="{5D402B90-58E3-4C8B-A645-4C539A49871B}"/>
              </a:ext>
            </a:extLst>
          </p:cNvPr>
          <p:cNvSpPr>
            <a:spLocks noGrp="1"/>
          </p:cNvSpPr>
          <p:nvPr>
            <p:ph type="title" hasCustomPrompt="1"/>
          </p:nvPr>
        </p:nvSpPr>
        <p:spPr>
          <a:xfrm>
            <a:off x="2919047" y="1763713"/>
            <a:ext cx="6352140" cy="1647213"/>
          </a:xfrm>
        </p:spPr>
        <p:txBody>
          <a:bodyPr anchor="b" anchorCtr="0"/>
          <a:lstStyle>
            <a:lvl1pPr algn="ctr">
              <a:defRPr/>
            </a:lvl1pPr>
          </a:lstStyle>
          <a:p>
            <a:r>
              <a:rPr lang="en-GB"/>
              <a:t>Click to add Thank you</a:t>
            </a:r>
          </a:p>
        </p:txBody>
      </p:sp>
      <p:sp>
        <p:nvSpPr>
          <p:cNvPr id="10" name="Pladsholder til tekst 9">
            <a:extLst>
              <a:ext uri="{FF2B5EF4-FFF2-40B4-BE49-F238E27FC236}">
                <a16:creationId xmlns:a16="http://schemas.microsoft.com/office/drawing/2014/main" id="{330FA54B-9F84-AF61-8F89-65F90F94F183}"/>
              </a:ext>
            </a:extLst>
          </p:cNvPr>
          <p:cNvSpPr>
            <a:spLocks noGrp="1"/>
          </p:cNvSpPr>
          <p:nvPr>
            <p:ph type="body" sz="quarter" idx="13" hasCustomPrompt="1"/>
          </p:nvPr>
        </p:nvSpPr>
        <p:spPr>
          <a:xfrm>
            <a:off x="2919413" y="3474216"/>
            <a:ext cx="6351587" cy="1647213"/>
          </a:xfrm>
        </p:spPr>
        <p:txBody>
          <a:bodyPr/>
          <a:lstStyle>
            <a:lvl1pPr marL="0" indent="0" algn="ctr">
              <a:buFontTx/>
              <a:buNone/>
              <a:defRPr sz="1800" b="0">
                <a:solidFill>
                  <a:schemeClr val="tx1"/>
                </a:solidFill>
              </a:defRPr>
            </a:lvl1pPr>
            <a:lvl2pPr marL="180000" indent="0" algn="ctr">
              <a:buFontTx/>
              <a:buNone/>
              <a:defRPr sz="1800" b="0">
                <a:solidFill>
                  <a:srgbClr val="FF0000"/>
                </a:solidFill>
              </a:defRPr>
            </a:lvl2pPr>
            <a:lvl3pPr marL="360000" indent="0" algn="ctr">
              <a:buFontTx/>
              <a:buNone/>
              <a:defRPr sz="1800" b="0">
                <a:solidFill>
                  <a:srgbClr val="FF0000"/>
                </a:solidFill>
              </a:defRPr>
            </a:lvl3pPr>
            <a:lvl4pPr algn="ctr">
              <a:buFontTx/>
              <a:buNone/>
              <a:defRPr sz="1800" b="0">
                <a:solidFill>
                  <a:srgbClr val="FF0000"/>
                </a:solidFill>
              </a:defRPr>
            </a:lvl4pPr>
            <a:lvl5pPr algn="ctr">
              <a:buFontTx/>
              <a:buNone/>
              <a:defRPr sz="1800" b="0">
                <a:solidFill>
                  <a:srgbClr val="FF0000"/>
                </a:solidFill>
              </a:defRPr>
            </a:lvl5pPr>
            <a:lvl6pPr marL="0" indent="0" algn="ctr">
              <a:buFontTx/>
              <a:buNone/>
              <a:defRPr sz="1800" b="0">
                <a:solidFill>
                  <a:srgbClr val="FF0000"/>
                </a:solidFill>
              </a:defRPr>
            </a:lvl6pPr>
            <a:lvl7pPr algn="ctr">
              <a:buFontTx/>
              <a:buNone/>
              <a:defRPr sz="1800" b="0">
                <a:solidFill>
                  <a:srgbClr val="FF0000"/>
                </a:solidFill>
              </a:defRPr>
            </a:lvl7pPr>
            <a:lvl8pPr algn="ctr">
              <a:buFontTx/>
              <a:buNone/>
              <a:defRPr sz="1800" b="0">
                <a:solidFill>
                  <a:srgbClr val="FF0000"/>
                </a:solidFill>
              </a:defRPr>
            </a:lvl8pPr>
            <a:lvl9pPr algn="ctr">
              <a:buFontTx/>
              <a:buNone/>
              <a:defRPr sz="1800" b="0">
                <a:solidFill>
                  <a:srgbClr val="FF0000"/>
                </a:solidFill>
              </a:defRPr>
            </a:lvl9pPr>
          </a:lstStyle>
          <a:p>
            <a:pPr lvl="0"/>
            <a:r>
              <a:rPr lang="en-GB"/>
              <a:t>Click to addeu.2025.dk</a:t>
            </a:r>
          </a:p>
        </p:txBody>
      </p:sp>
    </p:spTree>
    <p:extLst>
      <p:ext uri="{BB962C8B-B14F-4D97-AF65-F5344CB8AC3E}">
        <p14:creationId xmlns:p14="http://schemas.microsoft.com/office/powerpoint/2010/main" val="2475687414"/>
      </p:ext>
    </p:extLst>
  </p:cSld>
  <p:clrMapOvr>
    <a:overrideClrMapping bg1="lt1" tx1="dk1" bg2="lt2" tx2="dk2" accent1="accent1" accent2="accent2" accent3="accent3" accent4="accent4" accent5="accent5" accent6="accent6" hlink="hlink" folHlink="folHlink"/>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Agenda B">
    <p:spTree>
      <p:nvGrpSpPr>
        <p:cNvPr id="1" name=""/>
        <p:cNvGrpSpPr/>
        <p:nvPr/>
      </p:nvGrpSpPr>
      <p:grpSpPr>
        <a:xfrm>
          <a:off x="0" y="0"/>
          <a:ext cx="0" cy="0"/>
          <a:chOff x="0" y="0"/>
          <a:chExt cx="0" cy="0"/>
        </a:xfrm>
      </p:grpSpPr>
      <p:sp>
        <p:nvSpPr>
          <p:cNvPr id="12" name="Baggrund"/>
          <p:cNvSpPr>
            <a:spLocks noChangeArrowheads="1"/>
          </p:cNvSpPr>
          <p:nvPr userDrawn="1"/>
        </p:nvSpPr>
        <p:spPr bwMode="auto">
          <a:xfrm>
            <a:off x="179388" y="180975"/>
            <a:ext cx="11830050" cy="6496050"/>
          </a:xfrm>
          <a:prstGeom prst="rect">
            <a:avLst/>
          </a:prstGeom>
          <a:solidFill>
            <a:srgbClr val="DBD9D6"/>
          </a:solidFill>
          <a:ln>
            <a:noFill/>
          </a:ln>
          <a:effectLst/>
        </p:spPr>
        <p:txBody>
          <a:bodyPr wrap="none" lIns="0" tIns="0" rIns="0" bIns="0" anchor="ctr"/>
          <a:lstStyle/>
          <a:p>
            <a:endParaRPr lang="en-GB" sz="1700"/>
          </a:p>
        </p:txBody>
      </p:sp>
      <p:sp>
        <p:nvSpPr>
          <p:cNvPr id="13" name="Slide Number Placeholder 5 (FAST)"/>
          <p:cNvSpPr txBox="1">
            <a:spLocks/>
          </p:cNvSpPr>
          <p:nvPr userDrawn="1"/>
        </p:nvSpPr>
        <p:spPr bwMode="white">
          <a:xfrm>
            <a:off x="702668" y="6400800"/>
            <a:ext cx="279770" cy="254625"/>
          </a:xfrm>
          <a:prstGeom prst="rect">
            <a:avLst/>
          </a:prstGeom>
        </p:spPr>
        <p:txBody>
          <a:bodyPr vert="horz" lIns="0" tIns="0" rIns="0" bIns="0" rtlCol="0" anchor="t"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83DFD3FF-FAEA-D841-BBBA-173DB513EC35}" type="slidenum">
              <a:rPr kumimoji="0" lang="en-GB" sz="900" b="0" i="0" u="none" strike="noStrike" kern="1200" cap="none" spc="0" normalizeH="0" baseline="0" noProof="0" smtClean="0">
                <a:ln>
                  <a:noFill/>
                </a:ln>
                <a:solidFill>
                  <a:schemeClr val="tx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‹nr.›</a:t>
            </a:fld>
            <a:endParaRPr kumimoji="0" lang="en-GB" sz="900" b="0" i="0" u="none" strike="noStrike" kern="1200" cap="none" spc="0" normalizeH="0" baseline="0" noProof="0">
              <a:ln>
                <a:noFill/>
              </a:ln>
              <a:solidFill>
                <a:schemeClr val="tx1"/>
              </a:solidFill>
              <a:effectLst/>
              <a:uLnTx/>
              <a:uFillTx/>
              <a:latin typeface="+mn-lt"/>
              <a:ea typeface="+mn-ea"/>
              <a:cs typeface="+mn-cs"/>
            </a:endParaRPr>
          </a:p>
        </p:txBody>
      </p:sp>
      <p:sp>
        <p:nvSpPr>
          <p:cNvPr id="8" name="Text Placeholder 7">
            <a:extLst>
              <a:ext uri="{FF2B5EF4-FFF2-40B4-BE49-F238E27FC236}">
                <a16:creationId xmlns:a16="http://schemas.microsoft.com/office/drawing/2014/main" id="{FB024125-AC67-4DA3-8E6E-715199C5DB2C}"/>
              </a:ext>
            </a:extLst>
          </p:cNvPr>
          <p:cNvSpPr>
            <a:spLocks noGrp="1"/>
          </p:cNvSpPr>
          <p:nvPr>
            <p:ph type="body" sz="quarter" idx="13" hasCustomPrompt="1"/>
          </p:nvPr>
        </p:nvSpPr>
        <p:spPr bwMode="white">
          <a:xfrm>
            <a:off x="702668" y="1463492"/>
            <a:ext cx="10784482" cy="4449946"/>
          </a:xfrm>
        </p:spPr>
        <p:txBody>
          <a:bodyPr rIns="144000"/>
          <a:lstStyle>
            <a:lvl1pPr marL="216000" indent="-216000">
              <a:lnSpc>
                <a:spcPct val="150000"/>
              </a:lnSpc>
              <a:spcBef>
                <a:spcPts val="0"/>
              </a:spcBef>
              <a:buClrTx/>
              <a:buFont typeface="Symbol" panose="05050102010706020507" pitchFamily="18" charset="2"/>
              <a:buChar char="·"/>
              <a:tabLst>
                <a:tab pos="892175" algn="l"/>
              </a:tabLst>
              <a:defRPr sz="1800">
                <a:solidFill>
                  <a:schemeClr val="tx1"/>
                </a:solidFill>
              </a:defRPr>
            </a:lvl1pPr>
            <a:lvl2pPr marL="453600">
              <a:spcBef>
                <a:spcPts val="0"/>
              </a:spcBef>
              <a:buClrTx/>
              <a:defRPr>
                <a:solidFill>
                  <a:schemeClr val="tx1"/>
                </a:solidFill>
              </a:defRPr>
            </a:lvl2pPr>
            <a:lvl3pPr marL="684000">
              <a:spcBef>
                <a:spcPts val="0"/>
              </a:spcBef>
              <a:buClrTx/>
              <a:defRPr>
                <a:solidFill>
                  <a:schemeClr val="tx1"/>
                </a:solidFill>
              </a:defRPr>
            </a:lvl3pPr>
            <a:lvl4pPr marL="684000">
              <a:spcBef>
                <a:spcPts val="0"/>
              </a:spcBef>
              <a:buClrTx/>
              <a:defRPr>
                <a:solidFill>
                  <a:schemeClr val="tx1"/>
                </a:solidFill>
              </a:defRPr>
            </a:lvl4pPr>
            <a:lvl5pPr marL="684000">
              <a:spcBef>
                <a:spcPts val="0"/>
              </a:spcBef>
              <a:buClrTx/>
              <a:defRPr>
                <a:solidFill>
                  <a:schemeClr val="tx1"/>
                </a:solidFill>
              </a:defRPr>
            </a:lvl5pPr>
            <a:lvl6pPr marL="684000">
              <a:spcBef>
                <a:spcPts val="0"/>
              </a:spcBef>
              <a:buClrTx/>
              <a:defRPr>
                <a:solidFill>
                  <a:schemeClr val="tx1"/>
                </a:solidFill>
              </a:defRPr>
            </a:lvl6pPr>
            <a:lvl7pPr marL="684000">
              <a:spcBef>
                <a:spcPts val="0"/>
              </a:spcBef>
              <a:buClrTx/>
              <a:defRPr>
                <a:solidFill>
                  <a:schemeClr val="tx1"/>
                </a:solidFill>
              </a:defRPr>
            </a:lvl7pPr>
            <a:lvl8pPr marL="684000">
              <a:spcBef>
                <a:spcPts val="0"/>
              </a:spcBef>
              <a:buClrTx/>
              <a:defRPr>
                <a:solidFill>
                  <a:schemeClr val="tx1"/>
                </a:solidFill>
              </a:defRPr>
            </a:lvl8pPr>
            <a:lvl9pPr marL="684000">
              <a:spcBef>
                <a:spcPts val="0"/>
              </a:spcBef>
              <a:buClrTx/>
              <a:defRPr>
                <a:solidFill>
                  <a:schemeClr val="tx1"/>
                </a:solidFill>
              </a:defRPr>
            </a:lvl9pPr>
          </a:lstStyle>
          <a:p>
            <a:pPr lvl="0"/>
            <a:r>
              <a:rPr lang="en-GB"/>
              <a:t>Indsæt emne</a:t>
            </a:r>
          </a:p>
          <a:p>
            <a:pPr lvl="1"/>
            <a:r>
              <a:rPr lang="en-GB"/>
              <a:t>Second </a:t>
            </a:r>
            <a:r>
              <a:rPr lang="en-GB" err="1"/>
              <a:t>level</a:t>
            </a:r>
            <a:endParaRPr lang="en-GB"/>
          </a:p>
          <a:p>
            <a:pPr lvl="2"/>
            <a:r>
              <a:rPr lang="en-GB"/>
              <a:t>Third </a:t>
            </a:r>
            <a:r>
              <a:rPr lang="en-GB" err="1"/>
              <a:t>level</a:t>
            </a:r>
            <a:endParaRPr lang="en-GB"/>
          </a:p>
          <a:p>
            <a:pPr lvl="3"/>
            <a:r>
              <a:rPr lang="en-GB" err="1"/>
              <a:t>Fourth</a:t>
            </a:r>
            <a:r>
              <a:rPr lang="en-GB"/>
              <a:t> </a:t>
            </a:r>
            <a:r>
              <a:rPr lang="en-GB" err="1"/>
              <a:t>level</a:t>
            </a:r>
            <a:endParaRPr lang="en-GB"/>
          </a:p>
          <a:p>
            <a:pPr lvl="4"/>
            <a:r>
              <a:rPr lang="en-GB"/>
              <a:t>Fifth </a:t>
            </a:r>
            <a:r>
              <a:rPr lang="en-GB" err="1"/>
              <a:t>level</a:t>
            </a:r>
            <a:endParaRPr lang="en-GB"/>
          </a:p>
          <a:p>
            <a:pPr lvl="5"/>
            <a:r>
              <a:rPr lang="en-GB"/>
              <a:t>6</a:t>
            </a:r>
          </a:p>
          <a:p>
            <a:pPr lvl="6"/>
            <a:r>
              <a:rPr lang="en-GB"/>
              <a:t>7</a:t>
            </a:r>
          </a:p>
          <a:p>
            <a:pPr lvl="7"/>
            <a:r>
              <a:rPr lang="en-GB"/>
              <a:t>8</a:t>
            </a:r>
          </a:p>
          <a:p>
            <a:pPr lvl="8"/>
            <a:r>
              <a:rPr lang="en-GB"/>
              <a:t>9</a:t>
            </a:r>
          </a:p>
        </p:txBody>
      </p:sp>
      <p:sp>
        <p:nvSpPr>
          <p:cNvPr id="2" name="Date Placeholder 1">
            <a:extLst>
              <a:ext uri="{FF2B5EF4-FFF2-40B4-BE49-F238E27FC236}">
                <a16:creationId xmlns:a16="http://schemas.microsoft.com/office/drawing/2014/main" id="{E56EA4E9-57E4-4E45-B1F1-CDAC528B67C2}"/>
              </a:ext>
            </a:extLst>
          </p:cNvPr>
          <p:cNvSpPr>
            <a:spLocks noGrp="1"/>
          </p:cNvSpPr>
          <p:nvPr>
            <p:ph type="dt" sz="half" idx="14"/>
          </p:nvPr>
        </p:nvSpPr>
        <p:spPr/>
        <p:txBody>
          <a:bodyPr/>
          <a:lstStyle/>
          <a:p>
            <a:fld id="{D709F18B-C64D-467D-95E0-03999A31A181}" type="datetime1">
              <a:rPr lang="en-GB" smtClean="0"/>
              <a:t>07/10/2025</a:t>
            </a:fld>
            <a:endParaRPr lang="en-GB"/>
          </a:p>
        </p:txBody>
      </p:sp>
      <p:sp>
        <p:nvSpPr>
          <p:cNvPr id="4" name="Footer Placeholder 3">
            <a:extLst>
              <a:ext uri="{FF2B5EF4-FFF2-40B4-BE49-F238E27FC236}">
                <a16:creationId xmlns:a16="http://schemas.microsoft.com/office/drawing/2014/main" id="{D22A6E8D-28F1-48A8-BE57-479D44D8E296}"/>
              </a:ext>
            </a:extLst>
          </p:cNvPr>
          <p:cNvSpPr>
            <a:spLocks noGrp="1"/>
          </p:cNvSpPr>
          <p:nvPr>
            <p:ph type="ftr" sz="quarter" idx="15"/>
          </p:nvPr>
        </p:nvSpPr>
        <p:spPr bwMode="white"/>
        <p:txBody>
          <a:bodyPr/>
          <a:lstStyle>
            <a:lvl1pPr>
              <a:defRPr>
                <a:solidFill>
                  <a:schemeClr val="tx1"/>
                </a:solidFill>
              </a:defRPr>
            </a:lvl1pPr>
          </a:lstStyle>
          <a:p>
            <a:endParaRPr lang="en-GB"/>
          </a:p>
        </p:txBody>
      </p:sp>
      <p:sp>
        <p:nvSpPr>
          <p:cNvPr id="9" name="Slide Number Placeholder 8">
            <a:extLst>
              <a:ext uri="{FF2B5EF4-FFF2-40B4-BE49-F238E27FC236}">
                <a16:creationId xmlns:a16="http://schemas.microsoft.com/office/drawing/2014/main" id="{ADB41A0A-2FD5-4406-BE18-69A2C9C45298}"/>
              </a:ext>
            </a:extLst>
          </p:cNvPr>
          <p:cNvSpPr>
            <a:spLocks noGrp="1"/>
          </p:cNvSpPr>
          <p:nvPr>
            <p:ph type="sldNum" sz="quarter" idx="16"/>
          </p:nvPr>
        </p:nvSpPr>
        <p:spPr/>
        <p:txBody>
          <a:bodyPr/>
          <a:lstStyle/>
          <a:p>
            <a:fld id="{80AE25ED-097C-4BDC-A7CE-FA97BD9CA3B5}" type="slidenum">
              <a:rPr lang="en-GB" smtClean="0"/>
              <a:pPr/>
              <a:t>‹nr.›</a:t>
            </a:fld>
            <a:endParaRPr lang="en-GB"/>
          </a:p>
        </p:txBody>
      </p:sp>
      <p:sp>
        <p:nvSpPr>
          <p:cNvPr id="7" name="Title 6">
            <a:extLst>
              <a:ext uri="{FF2B5EF4-FFF2-40B4-BE49-F238E27FC236}">
                <a16:creationId xmlns:a16="http://schemas.microsoft.com/office/drawing/2014/main" id="{994CC749-1F69-4E27-9545-A4E563565859}"/>
              </a:ext>
            </a:extLst>
          </p:cNvPr>
          <p:cNvSpPr>
            <a:spLocks noGrp="1"/>
          </p:cNvSpPr>
          <p:nvPr>
            <p:ph type="title" hasCustomPrompt="1"/>
          </p:nvPr>
        </p:nvSpPr>
        <p:spPr/>
        <p:txBody>
          <a:bodyPr/>
          <a:lstStyle>
            <a:lvl1pPr>
              <a:defRPr>
                <a:solidFill>
                  <a:schemeClr val="accent1"/>
                </a:solidFill>
              </a:defRPr>
            </a:lvl1pPr>
          </a:lstStyle>
          <a:p>
            <a:r>
              <a:rPr lang="en-GB"/>
              <a:t>Klik her for at tilføje titel</a:t>
            </a:r>
          </a:p>
        </p:txBody>
      </p:sp>
      <p:pic>
        <p:nvPicPr>
          <p:cNvPr id="14" name="image" descr="{&quot;templafy&quot;:{&quot;id&quot;:&quot;a404a9e6-162c-434d-a21d-1df6a695acb9&quot;}}">
            <a:extLst>
              <a:ext uri="{FF2B5EF4-FFF2-40B4-BE49-F238E27FC236}">
                <a16:creationId xmlns:a16="http://schemas.microsoft.com/office/drawing/2014/main" id="{6C0E7514-FA10-D275-AA55-A835CD295A17}"/>
              </a:ext>
            </a:extLst>
          </p:cNvPr>
          <p:cNvPicPr>
            <a:picLocks/>
          </p:cNvPicPr>
          <p:nvPr userDrawn="1"/>
        </p:nvPicPr>
        <p:blipFill>
          <a:blip r:embed="rId2"/>
          <a:stretch>
            <a:fillRect/>
          </a:stretch>
        </p:blipFill>
        <p:spPr>
          <a:xfrm>
            <a:off x="8791203" y="5889603"/>
            <a:ext cx="2534717" cy="655282"/>
          </a:xfrm>
          <a:prstGeom prst="rect">
            <a:avLst/>
          </a:prstGeom>
        </p:spPr>
      </p:pic>
    </p:spTree>
    <p:extLst>
      <p:ext uri="{BB962C8B-B14F-4D97-AF65-F5344CB8AC3E}">
        <p14:creationId xmlns:p14="http://schemas.microsoft.com/office/powerpoint/2010/main" val="345484422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Agenda C">
    <p:spTree>
      <p:nvGrpSpPr>
        <p:cNvPr id="1" name=""/>
        <p:cNvGrpSpPr/>
        <p:nvPr/>
      </p:nvGrpSpPr>
      <p:grpSpPr>
        <a:xfrm>
          <a:off x="0" y="0"/>
          <a:ext cx="0" cy="0"/>
          <a:chOff x="0" y="0"/>
          <a:chExt cx="0" cy="0"/>
        </a:xfrm>
      </p:grpSpPr>
      <p:sp>
        <p:nvSpPr>
          <p:cNvPr id="12" name="Baggrund"/>
          <p:cNvSpPr>
            <a:spLocks noChangeArrowheads="1"/>
          </p:cNvSpPr>
          <p:nvPr userDrawn="1"/>
        </p:nvSpPr>
        <p:spPr bwMode="auto">
          <a:xfrm>
            <a:off x="179388" y="180975"/>
            <a:ext cx="11830050" cy="6496050"/>
          </a:xfrm>
          <a:prstGeom prst="rect">
            <a:avLst/>
          </a:prstGeom>
          <a:solidFill>
            <a:srgbClr val="3B5463"/>
          </a:solidFill>
          <a:ln>
            <a:noFill/>
          </a:ln>
          <a:effectLst/>
        </p:spPr>
        <p:txBody>
          <a:bodyPr wrap="none" lIns="0" tIns="0" rIns="0" bIns="0" anchor="ctr"/>
          <a:lstStyle/>
          <a:p>
            <a:endParaRPr lang="en-GB" sz="1700"/>
          </a:p>
        </p:txBody>
      </p:sp>
      <p:sp>
        <p:nvSpPr>
          <p:cNvPr id="13" name="Slide Number Placeholder 5 (FAST)"/>
          <p:cNvSpPr txBox="1">
            <a:spLocks/>
          </p:cNvSpPr>
          <p:nvPr userDrawn="1"/>
        </p:nvSpPr>
        <p:spPr bwMode="white">
          <a:xfrm>
            <a:off x="702668" y="6400800"/>
            <a:ext cx="279770" cy="254625"/>
          </a:xfrm>
          <a:prstGeom prst="rect">
            <a:avLst/>
          </a:prstGeom>
        </p:spPr>
        <p:txBody>
          <a:bodyPr vert="horz" lIns="0" tIns="0" rIns="0" bIns="0" rtlCol="0" anchor="t"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83DFD3FF-FAEA-D841-BBBA-173DB513EC35}" type="slidenum">
              <a:rPr kumimoji="0" lang="en-GB" sz="900" b="0" i="0" u="none" strike="noStrike" kern="1200" cap="none" spc="0" normalizeH="0" baseline="0" noProof="0" smtClean="0">
                <a:ln>
                  <a:noFill/>
                </a:ln>
                <a:solidFill>
                  <a:schemeClr val="bg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‹nr.›</a:t>
            </a:fld>
            <a:endParaRPr kumimoji="0" lang="en-GB" sz="900" b="0" i="0" u="none" strike="noStrike" kern="1200" cap="none" spc="0" normalizeH="0" baseline="0" noProof="0">
              <a:ln>
                <a:noFill/>
              </a:ln>
              <a:solidFill>
                <a:schemeClr val="bg1"/>
              </a:solidFill>
              <a:effectLst/>
              <a:uLnTx/>
              <a:uFillTx/>
              <a:latin typeface="+mn-lt"/>
              <a:ea typeface="+mn-ea"/>
              <a:cs typeface="+mn-cs"/>
            </a:endParaRPr>
          </a:p>
        </p:txBody>
      </p:sp>
      <p:sp>
        <p:nvSpPr>
          <p:cNvPr id="8" name="Text Placeholder 7">
            <a:extLst>
              <a:ext uri="{FF2B5EF4-FFF2-40B4-BE49-F238E27FC236}">
                <a16:creationId xmlns:a16="http://schemas.microsoft.com/office/drawing/2014/main" id="{FB024125-AC67-4DA3-8E6E-715199C5DB2C}"/>
              </a:ext>
            </a:extLst>
          </p:cNvPr>
          <p:cNvSpPr>
            <a:spLocks noGrp="1"/>
          </p:cNvSpPr>
          <p:nvPr>
            <p:ph type="body" sz="quarter" idx="13" hasCustomPrompt="1"/>
          </p:nvPr>
        </p:nvSpPr>
        <p:spPr bwMode="white">
          <a:xfrm>
            <a:off x="702668" y="1463492"/>
            <a:ext cx="10784482" cy="4449946"/>
          </a:xfrm>
        </p:spPr>
        <p:txBody>
          <a:bodyPr rIns="144000"/>
          <a:lstStyle>
            <a:lvl1pPr marL="216000" indent="-216000">
              <a:lnSpc>
                <a:spcPct val="150000"/>
              </a:lnSpc>
              <a:spcBef>
                <a:spcPts val="0"/>
              </a:spcBef>
              <a:buClrTx/>
              <a:buFont typeface="Symbol" panose="05050102010706020507" pitchFamily="18" charset="2"/>
              <a:buChar char="·"/>
              <a:tabLst>
                <a:tab pos="892175" algn="l"/>
              </a:tabLst>
              <a:defRPr sz="1800">
                <a:solidFill>
                  <a:schemeClr val="bg1"/>
                </a:solidFill>
              </a:defRPr>
            </a:lvl1pPr>
            <a:lvl2pPr marL="453600">
              <a:spcBef>
                <a:spcPts val="0"/>
              </a:spcBef>
              <a:buClrTx/>
              <a:defRPr>
                <a:solidFill>
                  <a:schemeClr val="bg1"/>
                </a:solidFill>
              </a:defRPr>
            </a:lvl2pPr>
            <a:lvl3pPr marL="684000">
              <a:spcBef>
                <a:spcPts val="0"/>
              </a:spcBef>
              <a:buClrTx/>
              <a:defRPr>
                <a:solidFill>
                  <a:schemeClr val="bg1"/>
                </a:solidFill>
              </a:defRPr>
            </a:lvl3pPr>
            <a:lvl4pPr marL="684000">
              <a:spcBef>
                <a:spcPts val="0"/>
              </a:spcBef>
              <a:buClrTx/>
              <a:defRPr>
                <a:solidFill>
                  <a:schemeClr val="bg1"/>
                </a:solidFill>
              </a:defRPr>
            </a:lvl4pPr>
            <a:lvl5pPr marL="684000">
              <a:spcBef>
                <a:spcPts val="0"/>
              </a:spcBef>
              <a:buClrTx/>
              <a:defRPr>
                <a:solidFill>
                  <a:schemeClr val="bg1"/>
                </a:solidFill>
              </a:defRPr>
            </a:lvl5pPr>
            <a:lvl6pPr marL="684000">
              <a:spcBef>
                <a:spcPts val="0"/>
              </a:spcBef>
              <a:buClrTx/>
              <a:defRPr>
                <a:solidFill>
                  <a:schemeClr val="bg1"/>
                </a:solidFill>
              </a:defRPr>
            </a:lvl6pPr>
            <a:lvl7pPr marL="684000">
              <a:spcBef>
                <a:spcPts val="0"/>
              </a:spcBef>
              <a:buClrTx/>
              <a:defRPr>
                <a:solidFill>
                  <a:schemeClr val="bg1"/>
                </a:solidFill>
              </a:defRPr>
            </a:lvl7pPr>
            <a:lvl8pPr marL="684000">
              <a:spcBef>
                <a:spcPts val="0"/>
              </a:spcBef>
              <a:buClrTx/>
              <a:defRPr>
                <a:solidFill>
                  <a:schemeClr val="bg1"/>
                </a:solidFill>
              </a:defRPr>
            </a:lvl8pPr>
            <a:lvl9pPr marL="684000">
              <a:spcBef>
                <a:spcPts val="0"/>
              </a:spcBef>
              <a:buClrTx/>
              <a:defRPr>
                <a:solidFill>
                  <a:schemeClr val="bg1"/>
                </a:solidFill>
              </a:defRPr>
            </a:lvl9pPr>
          </a:lstStyle>
          <a:p>
            <a:pPr lvl="0"/>
            <a:r>
              <a:rPr lang="en-GB"/>
              <a:t>Indsæt emne</a:t>
            </a:r>
          </a:p>
          <a:p>
            <a:pPr lvl="1"/>
            <a:r>
              <a:rPr lang="en-GB"/>
              <a:t>Second </a:t>
            </a:r>
            <a:r>
              <a:rPr lang="en-GB" err="1"/>
              <a:t>level</a:t>
            </a:r>
            <a:endParaRPr lang="en-GB"/>
          </a:p>
          <a:p>
            <a:pPr lvl="2"/>
            <a:r>
              <a:rPr lang="en-GB"/>
              <a:t>Third </a:t>
            </a:r>
            <a:r>
              <a:rPr lang="en-GB" err="1"/>
              <a:t>level</a:t>
            </a:r>
            <a:endParaRPr lang="en-GB"/>
          </a:p>
          <a:p>
            <a:pPr lvl="3"/>
            <a:r>
              <a:rPr lang="en-GB" err="1"/>
              <a:t>Fourth</a:t>
            </a:r>
            <a:r>
              <a:rPr lang="en-GB"/>
              <a:t> </a:t>
            </a:r>
            <a:r>
              <a:rPr lang="en-GB" err="1"/>
              <a:t>level</a:t>
            </a:r>
            <a:endParaRPr lang="en-GB"/>
          </a:p>
          <a:p>
            <a:pPr lvl="4"/>
            <a:r>
              <a:rPr lang="en-GB"/>
              <a:t>Fifth </a:t>
            </a:r>
            <a:r>
              <a:rPr lang="en-GB" err="1"/>
              <a:t>level</a:t>
            </a:r>
            <a:endParaRPr lang="en-GB"/>
          </a:p>
          <a:p>
            <a:pPr lvl="5"/>
            <a:r>
              <a:rPr lang="en-GB"/>
              <a:t>6</a:t>
            </a:r>
          </a:p>
          <a:p>
            <a:pPr lvl="6"/>
            <a:r>
              <a:rPr lang="en-GB"/>
              <a:t>7</a:t>
            </a:r>
          </a:p>
          <a:p>
            <a:pPr lvl="7"/>
            <a:r>
              <a:rPr lang="en-GB"/>
              <a:t>8</a:t>
            </a:r>
          </a:p>
          <a:p>
            <a:pPr lvl="8"/>
            <a:r>
              <a:rPr lang="en-GB"/>
              <a:t>9</a:t>
            </a:r>
          </a:p>
        </p:txBody>
      </p:sp>
      <p:sp>
        <p:nvSpPr>
          <p:cNvPr id="2" name="Date Placeholder 1">
            <a:extLst>
              <a:ext uri="{FF2B5EF4-FFF2-40B4-BE49-F238E27FC236}">
                <a16:creationId xmlns:a16="http://schemas.microsoft.com/office/drawing/2014/main" id="{E56EA4E9-57E4-4E45-B1F1-CDAC528B67C2}"/>
              </a:ext>
            </a:extLst>
          </p:cNvPr>
          <p:cNvSpPr>
            <a:spLocks noGrp="1"/>
          </p:cNvSpPr>
          <p:nvPr>
            <p:ph type="dt" sz="half" idx="14"/>
          </p:nvPr>
        </p:nvSpPr>
        <p:spPr/>
        <p:txBody>
          <a:bodyPr/>
          <a:lstStyle/>
          <a:p>
            <a:fld id="{D709F18B-C64D-467D-95E0-03999A31A181}" type="datetime1">
              <a:rPr lang="en-GB" smtClean="0"/>
              <a:t>07/10/2025</a:t>
            </a:fld>
            <a:endParaRPr lang="en-GB"/>
          </a:p>
        </p:txBody>
      </p:sp>
      <p:sp>
        <p:nvSpPr>
          <p:cNvPr id="4" name="Footer Placeholder 3">
            <a:extLst>
              <a:ext uri="{FF2B5EF4-FFF2-40B4-BE49-F238E27FC236}">
                <a16:creationId xmlns:a16="http://schemas.microsoft.com/office/drawing/2014/main" id="{D22A6E8D-28F1-48A8-BE57-479D44D8E296}"/>
              </a:ext>
            </a:extLst>
          </p:cNvPr>
          <p:cNvSpPr>
            <a:spLocks noGrp="1"/>
          </p:cNvSpPr>
          <p:nvPr>
            <p:ph type="ftr" sz="quarter" idx="15"/>
          </p:nvPr>
        </p:nvSpPr>
        <p:spPr bwMode="white"/>
        <p:txBody>
          <a:bodyPr/>
          <a:lstStyle>
            <a:lvl1pPr>
              <a:defRPr>
                <a:solidFill>
                  <a:schemeClr val="bg1"/>
                </a:solidFill>
              </a:defRPr>
            </a:lvl1pPr>
          </a:lstStyle>
          <a:p>
            <a:endParaRPr lang="en-GB">
              <a:solidFill>
                <a:schemeClr val="bg1"/>
              </a:solidFill>
            </a:endParaRPr>
          </a:p>
        </p:txBody>
      </p:sp>
      <p:sp>
        <p:nvSpPr>
          <p:cNvPr id="9" name="Slide Number Placeholder 8">
            <a:extLst>
              <a:ext uri="{FF2B5EF4-FFF2-40B4-BE49-F238E27FC236}">
                <a16:creationId xmlns:a16="http://schemas.microsoft.com/office/drawing/2014/main" id="{ADB41A0A-2FD5-4406-BE18-69A2C9C45298}"/>
              </a:ext>
            </a:extLst>
          </p:cNvPr>
          <p:cNvSpPr>
            <a:spLocks noGrp="1"/>
          </p:cNvSpPr>
          <p:nvPr>
            <p:ph type="sldNum" sz="quarter" idx="16"/>
          </p:nvPr>
        </p:nvSpPr>
        <p:spPr/>
        <p:txBody>
          <a:bodyPr/>
          <a:lstStyle/>
          <a:p>
            <a:fld id="{80AE25ED-097C-4BDC-A7CE-FA97BD9CA3B5}" type="slidenum">
              <a:rPr lang="en-GB" smtClean="0"/>
              <a:pPr/>
              <a:t>‹nr.›</a:t>
            </a:fld>
            <a:endParaRPr lang="en-GB"/>
          </a:p>
        </p:txBody>
      </p:sp>
      <p:pic>
        <p:nvPicPr>
          <p:cNvPr id="14" name="image" descr="{&quot;templafy&quot;:{&quot;id&quot;:&quot;d82eeb2e-ccb3-4460-8757-66565070ffeb&quot;}}">
            <a:extLst>
              <a:ext uri="{FF2B5EF4-FFF2-40B4-BE49-F238E27FC236}">
                <a16:creationId xmlns:a16="http://schemas.microsoft.com/office/drawing/2014/main" id="{050817C2-D49E-72F0-D9CC-6530F9EEEA7C}"/>
              </a:ext>
            </a:extLst>
          </p:cNvPr>
          <p:cNvPicPr>
            <a:picLocks/>
          </p:cNvPicPr>
          <p:nvPr userDrawn="1"/>
        </p:nvPicPr>
        <p:blipFill>
          <a:blip r:embed="rId2"/>
          <a:stretch>
            <a:fillRect/>
          </a:stretch>
        </p:blipFill>
        <p:spPr>
          <a:xfrm>
            <a:off x="8791203" y="5889603"/>
            <a:ext cx="2534717" cy="655282"/>
          </a:xfrm>
          <a:prstGeom prst="rect">
            <a:avLst/>
          </a:prstGeom>
        </p:spPr>
      </p:pic>
      <p:sp>
        <p:nvSpPr>
          <p:cNvPr id="7" name="Title 6">
            <a:extLst>
              <a:ext uri="{FF2B5EF4-FFF2-40B4-BE49-F238E27FC236}">
                <a16:creationId xmlns:a16="http://schemas.microsoft.com/office/drawing/2014/main" id="{994CC749-1F69-4E27-9545-A4E563565859}"/>
              </a:ext>
            </a:extLst>
          </p:cNvPr>
          <p:cNvSpPr>
            <a:spLocks noGrp="1"/>
          </p:cNvSpPr>
          <p:nvPr>
            <p:ph type="title" hasCustomPrompt="1"/>
          </p:nvPr>
        </p:nvSpPr>
        <p:spPr/>
        <p:txBody>
          <a:bodyPr/>
          <a:lstStyle>
            <a:lvl1pPr>
              <a:defRPr>
                <a:solidFill>
                  <a:schemeClr val="bg1"/>
                </a:solidFill>
              </a:defRPr>
            </a:lvl1pPr>
          </a:lstStyle>
          <a:p>
            <a:r>
              <a:rPr lang="en-GB"/>
              <a:t>Klik her for at tilføje titel</a:t>
            </a:r>
          </a:p>
        </p:txBody>
      </p:sp>
    </p:spTree>
    <p:extLst>
      <p:ext uri="{BB962C8B-B14F-4D97-AF65-F5344CB8AC3E}">
        <p14:creationId xmlns:p14="http://schemas.microsoft.com/office/powerpoint/2010/main" val="24098687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reserve="1">
  <p:cSld name="Overskrift og indhol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rIns="1036800"/>
          <a:lstStyle>
            <a:lvl1pPr>
              <a:defRPr cap="none" baseline="0"/>
            </a:lvl1pPr>
          </a:lstStyle>
          <a:p>
            <a:r>
              <a:rPr lang="en-GB"/>
              <a:t>Klik her for at tilføje titel</a:t>
            </a:r>
          </a:p>
        </p:txBody>
      </p:sp>
      <p:sp>
        <p:nvSpPr>
          <p:cNvPr id="3" name="Content Placeholder 2"/>
          <p:cNvSpPr>
            <a:spLocks noGrp="1"/>
          </p:cNvSpPr>
          <p:nvPr>
            <p:ph idx="1" hasCustomPrompt="1"/>
          </p:nvPr>
        </p:nvSpPr>
        <p:spPr/>
        <p:txBody>
          <a:bodyPr rIns="1036800"/>
          <a:lstStyle>
            <a:lvl1pPr>
              <a:defRPr/>
            </a:lvl1pPr>
          </a:lstStyle>
          <a:p>
            <a:pPr lvl="0"/>
            <a:r>
              <a:rPr lang="en-GB"/>
              <a:t>Klik her for at tilføje tekst</a:t>
            </a:r>
          </a:p>
          <a:p>
            <a:pPr lvl="1"/>
            <a:r>
              <a:rPr lang="en-GB"/>
              <a:t>Andet niveau</a:t>
            </a:r>
          </a:p>
          <a:p>
            <a:pPr lvl="2"/>
            <a:r>
              <a:rPr lang="en-GB"/>
              <a:t>Tredje niveau</a:t>
            </a:r>
          </a:p>
          <a:p>
            <a:pPr lvl="3"/>
            <a:r>
              <a:rPr lang="en-GB"/>
              <a:t>Fjerde niveau</a:t>
            </a:r>
          </a:p>
          <a:p>
            <a:pPr lvl="4"/>
            <a:r>
              <a:rPr lang="en-GB"/>
              <a:t>Femte niveau</a:t>
            </a:r>
          </a:p>
        </p:txBody>
      </p:sp>
      <p:sp>
        <p:nvSpPr>
          <p:cNvPr id="4" name="Date Placeholder 3"/>
          <p:cNvSpPr>
            <a:spLocks noGrp="1"/>
          </p:cNvSpPr>
          <p:nvPr>
            <p:ph type="dt" sz="half" idx="10"/>
          </p:nvPr>
        </p:nvSpPr>
        <p:spPr/>
        <p:txBody>
          <a:bodyPr/>
          <a:lstStyle/>
          <a:p>
            <a:fld id="{D709F18B-C64D-467D-95E0-03999A31A181}" type="datetime1">
              <a:rPr lang="en-GB" smtClean="0"/>
              <a:t>07/10/2025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0AE25ED-097C-4BDC-A7CE-FA97BD9CA3B5}" type="slidenum">
              <a:rPr lang="en-GB" smtClean="0"/>
              <a:pPr/>
              <a:t>‹nr.›</a:t>
            </a:fld>
            <a:endParaRPr lang="en-GB"/>
          </a:p>
        </p:txBody>
      </p:sp>
    </p:spTree>
    <p:extLst>
      <p:ext uri="{BB962C8B-B14F-4D97-AF65-F5344CB8AC3E}">
        <p14:creationId xmlns:p14="http://schemas.microsoft.com/office/powerpoint/2010/main" val="74458173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preserve="1" userDrawn="1">
  <p:cSld name="    Indhold og     1/4 billede">
    <p:spTree>
      <p:nvGrpSpPr>
        <p:cNvPr id="1" name=""/>
        <p:cNvGrpSpPr/>
        <p:nvPr/>
      </p:nvGrpSpPr>
      <p:grpSpPr>
        <a:xfrm>
          <a:off x="0" y="0"/>
          <a:ext cx="0" cy="0"/>
          <a:chOff x="0" y="0"/>
          <a:chExt cx="0" cy="0"/>
        </a:xfrm>
      </p:grpSpPr>
      <p:sp>
        <p:nvSpPr>
          <p:cNvPr id="13" name="Pladsholder til billede 12"/>
          <p:cNvSpPr>
            <a:spLocks noGrp="1"/>
          </p:cNvSpPr>
          <p:nvPr>
            <p:ph type="pic" sz="quarter" idx="14" hasCustomPrompt="1"/>
          </p:nvPr>
        </p:nvSpPr>
        <p:spPr>
          <a:xfrm>
            <a:off x="9056688" y="179387"/>
            <a:ext cx="2952750" cy="6497638"/>
          </a:xfrm>
        </p:spPr>
        <p:txBody>
          <a:bodyPr lIns="72000" tIns="36000" rIns="72000" anchor="t" anchorCtr="0"/>
          <a:lstStyle>
            <a:lvl1pPr marL="0" indent="0" algn="ctr">
              <a:buNone/>
              <a:defRPr sz="1400"/>
            </a:lvl1pPr>
          </a:lstStyle>
          <a:p>
            <a:r>
              <a:rPr lang="en-GB"/>
              <a:t>Klik på rammen for at indsætte billede via Templafy og Images</a:t>
            </a:r>
          </a:p>
        </p:txBody>
      </p:sp>
      <p:sp>
        <p:nvSpPr>
          <p:cNvPr id="2" name="Title 1"/>
          <p:cNvSpPr>
            <a:spLocks noGrp="1"/>
          </p:cNvSpPr>
          <p:nvPr>
            <p:ph type="title" hasCustomPrompt="1"/>
          </p:nvPr>
        </p:nvSpPr>
        <p:spPr>
          <a:xfrm>
            <a:off x="701676" y="363600"/>
            <a:ext cx="8075418" cy="936000"/>
          </a:xfrm>
        </p:spPr>
        <p:txBody>
          <a:bodyPr/>
          <a:lstStyle>
            <a:lvl1pPr>
              <a:defRPr cap="none" baseline="0"/>
            </a:lvl1pPr>
          </a:lstStyle>
          <a:p>
            <a:r>
              <a:rPr lang="en-GB"/>
              <a:t>Klik her for at tilføje titel</a:t>
            </a:r>
          </a:p>
        </p:txBody>
      </p:sp>
      <p:sp>
        <p:nvSpPr>
          <p:cNvPr id="3" name="Content Placeholder 2"/>
          <p:cNvSpPr>
            <a:spLocks noGrp="1"/>
          </p:cNvSpPr>
          <p:nvPr>
            <p:ph idx="1" hasCustomPrompt="1"/>
          </p:nvPr>
        </p:nvSpPr>
        <p:spPr>
          <a:xfrm>
            <a:off x="702667" y="1450800"/>
            <a:ext cx="8074675" cy="4464000"/>
          </a:xfrm>
        </p:spPr>
        <p:txBody>
          <a:bodyPr rIns="144000"/>
          <a:lstStyle>
            <a:lvl1pPr>
              <a:defRPr/>
            </a:lvl1pPr>
          </a:lstStyle>
          <a:p>
            <a:pPr lvl="0"/>
            <a:r>
              <a:rPr lang="en-GB"/>
              <a:t>Klik her for at tilføje tekst</a:t>
            </a:r>
          </a:p>
          <a:p>
            <a:pPr lvl="1"/>
            <a:r>
              <a:rPr lang="en-GB"/>
              <a:t>Andet niveau</a:t>
            </a:r>
          </a:p>
          <a:p>
            <a:pPr lvl="2"/>
            <a:r>
              <a:rPr lang="en-GB"/>
              <a:t>Tredje niveau</a:t>
            </a:r>
          </a:p>
          <a:p>
            <a:pPr lvl="3"/>
            <a:r>
              <a:rPr lang="en-GB"/>
              <a:t>Fjerde niveau</a:t>
            </a:r>
          </a:p>
          <a:p>
            <a:pPr lvl="4"/>
            <a:r>
              <a:rPr lang="en-GB"/>
              <a:t>Femte niveau</a:t>
            </a:r>
          </a:p>
        </p:txBody>
      </p:sp>
      <p:sp>
        <p:nvSpPr>
          <p:cNvPr id="10" name="Slide Number Placeholder 5 (FAST)"/>
          <p:cNvSpPr txBox="1">
            <a:spLocks/>
          </p:cNvSpPr>
          <p:nvPr userDrawn="1"/>
        </p:nvSpPr>
        <p:spPr>
          <a:xfrm>
            <a:off x="702668" y="6400800"/>
            <a:ext cx="279770" cy="356400"/>
          </a:xfrm>
          <a:prstGeom prst="rect">
            <a:avLst/>
          </a:prstGeom>
        </p:spPr>
        <p:txBody>
          <a:bodyPr vert="horz" lIns="0" tIns="0" rIns="0" bIns="0" rtlCol="0" anchor="t"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83DFD3FF-FAEA-D841-BBBA-173DB513EC35}" type="slidenum">
              <a:rPr kumimoji="0" lang="en-GB" sz="900" b="0" i="0" u="none" strike="noStrike" kern="1200" cap="none" spc="0" normalizeH="0" baseline="0" noProof="0" smtClean="0">
                <a:ln>
                  <a:noFill/>
                </a:ln>
                <a:solidFill>
                  <a:schemeClr val="tx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‹nr.›</a:t>
            </a:fld>
            <a:endParaRPr kumimoji="0" lang="en-GB" sz="900" b="0" i="0" u="none" strike="noStrike" kern="1200" cap="none" spc="0" normalizeH="0" baseline="0" noProof="0">
              <a:ln>
                <a:noFill/>
              </a:ln>
              <a:solidFill>
                <a:schemeClr val="tx1"/>
              </a:solidFill>
              <a:effectLst/>
              <a:uLnTx/>
              <a:uFillTx/>
              <a:latin typeface="+mn-lt"/>
              <a:ea typeface="+mn-ea"/>
              <a:cs typeface="+mn-cs"/>
            </a:endParaRPr>
          </a:p>
        </p:txBody>
      </p:sp>
      <p:sp>
        <p:nvSpPr>
          <p:cNvPr id="7" name="Date Placeholder 6">
            <a:extLst>
              <a:ext uri="{FF2B5EF4-FFF2-40B4-BE49-F238E27FC236}">
                <a16:creationId xmlns:a16="http://schemas.microsoft.com/office/drawing/2014/main" id="{11070532-2CAF-4ECE-8777-C9646D0AD00D}"/>
              </a:ext>
            </a:extLst>
          </p:cNvPr>
          <p:cNvSpPr>
            <a:spLocks noGrp="1"/>
          </p:cNvSpPr>
          <p:nvPr>
            <p:ph type="dt" sz="half" idx="16"/>
          </p:nvPr>
        </p:nvSpPr>
        <p:spPr/>
        <p:txBody>
          <a:bodyPr/>
          <a:lstStyle/>
          <a:p>
            <a:fld id="{D709F18B-C64D-467D-95E0-03999A31A181}" type="datetime1">
              <a:rPr lang="en-GB" smtClean="0"/>
              <a:t>07/10/2025</a:t>
            </a:fld>
            <a:endParaRPr lang="en-GB"/>
          </a:p>
        </p:txBody>
      </p:sp>
      <p:sp>
        <p:nvSpPr>
          <p:cNvPr id="8" name="Footer Placeholder 7">
            <a:extLst>
              <a:ext uri="{FF2B5EF4-FFF2-40B4-BE49-F238E27FC236}">
                <a16:creationId xmlns:a16="http://schemas.microsoft.com/office/drawing/2014/main" id="{EC019C8C-050F-4CAB-9F7B-25C88EA7DBCC}"/>
              </a:ext>
            </a:extLst>
          </p:cNvPr>
          <p:cNvSpPr>
            <a:spLocks noGrp="1"/>
          </p:cNvSpPr>
          <p:nvPr>
            <p:ph type="ftr" sz="quarter" idx="17"/>
          </p:nvPr>
        </p:nvSpPr>
        <p:spPr/>
        <p:txBody>
          <a:bodyPr/>
          <a:lstStyle/>
          <a:p>
            <a:pPr>
              <a:lnSpc>
                <a:spcPct val="100000"/>
              </a:lnSpc>
              <a:spcBef>
                <a:spcPts val="0"/>
              </a:spcBef>
            </a:pPr>
            <a:endParaRPr lang="en-GB"/>
          </a:p>
        </p:txBody>
      </p:sp>
      <p:sp>
        <p:nvSpPr>
          <p:cNvPr id="9" name="Slide Number Placeholder 8">
            <a:extLst>
              <a:ext uri="{FF2B5EF4-FFF2-40B4-BE49-F238E27FC236}">
                <a16:creationId xmlns:a16="http://schemas.microsoft.com/office/drawing/2014/main" id="{ADB8A3C3-55D0-476C-BD2C-EC8140DC3EAA}"/>
              </a:ext>
            </a:extLst>
          </p:cNvPr>
          <p:cNvSpPr>
            <a:spLocks noGrp="1"/>
          </p:cNvSpPr>
          <p:nvPr>
            <p:ph type="sldNum" sz="quarter" idx="18"/>
          </p:nvPr>
        </p:nvSpPr>
        <p:spPr/>
        <p:txBody>
          <a:bodyPr/>
          <a:lstStyle/>
          <a:p>
            <a:fld id="{80AE25ED-097C-4BDC-A7CE-FA97BD9CA3B5}" type="slidenum">
              <a:rPr lang="en-GB" smtClean="0"/>
              <a:pPr/>
              <a:t>‹nr.›</a:t>
            </a:fld>
            <a:endParaRPr lang="en-GB"/>
          </a:p>
        </p:txBody>
      </p:sp>
      <p:pic>
        <p:nvPicPr>
          <p:cNvPr id="15" name="Logo" descr="{&quot;templafy&quot;:{&quot;id&quot;:&quot;0058a715-eb59-4228-81ba-c28be8b0efaf&quot;}}">
            <a:extLst>
              <a:ext uri="{FF2B5EF4-FFF2-40B4-BE49-F238E27FC236}">
                <a16:creationId xmlns:a16="http://schemas.microsoft.com/office/drawing/2014/main" id="{7E02C4C6-B1C5-84DD-F568-45BA42DB3C7E}"/>
              </a:ext>
            </a:extLst>
          </p:cNvPr>
          <p:cNvPicPr>
            <a:picLocks/>
          </p:cNvPicPr>
          <p:nvPr userDrawn="1"/>
        </p:nvPicPr>
        <p:blipFill>
          <a:blip r:embed="rId2"/>
          <a:stretch>
            <a:fillRect/>
          </a:stretch>
        </p:blipFill>
        <p:spPr>
          <a:xfrm>
            <a:off x="8791203" y="5889603"/>
            <a:ext cx="2534717" cy="655282"/>
          </a:xfrm>
          <a:prstGeom prst="rect">
            <a:avLst/>
          </a:prstGeom>
        </p:spPr>
      </p:pic>
      <p:sp>
        <p:nvSpPr>
          <p:cNvPr id="14" name="AutoShape 4">
            <a:extLst>
              <a:ext uri="{FF2B5EF4-FFF2-40B4-BE49-F238E27FC236}">
                <a16:creationId xmlns:a16="http://schemas.microsoft.com/office/drawing/2014/main" id="{BA604413-7CCC-4FA6-A273-C7717311D0A8}"/>
              </a:ext>
            </a:extLst>
          </p:cNvPr>
          <p:cNvSpPr>
            <a:spLocks/>
          </p:cNvSpPr>
          <p:nvPr userDrawn="1"/>
        </p:nvSpPr>
        <p:spPr bwMode="gray">
          <a:xfrm>
            <a:off x="8538450" y="6915108"/>
            <a:ext cx="2952750" cy="138436"/>
          </a:xfrm>
          <a:prstGeom prst="rect">
            <a:avLst/>
          </a:prstGeom>
          <a:noFill/>
          <a:ln w="12700" algn="ctr">
            <a:noFill/>
            <a:miter lim="800000"/>
            <a:headEnd/>
            <a:tailEnd/>
          </a:ln>
          <a:effectLst/>
        </p:spPr>
        <p:txBody>
          <a:bodyPr wrap="square" lIns="0" tIns="0" rIns="0" bIns="0">
            <a:spAutoFit/>
          </a:bodyPr>
          <a:lstStyle/>
          <a:p>
            <a:pPr algn="r" defTabSz="457200">
              <a:lnSpc>
                <a:spcPct val="108000"/>
              </a:lnSpc>
              <a:spcBef>
                <a:spcPts val="600"/>
              </a:spcBef>
              <a:tabLst>
                <a:tab pos="177800" algn="l"/>
              </a:tabLst>
            </a:pPr>
            <a:r>
              <a:rPr lang="en-GB" sz="900" b="0" noProof="1">
                <a:solidFill>
                  <a:schemeClr val="tx1">
                    <a:lumMod val="65000"/>
                    <a:lumOff val="35000"/>
                  </a:schemeClr>
                </a:solidFill>
                <a:cs typeface="Arial" charset="0"/>
              </a:rPr>
              <a:t>Klik på knappen </a:t>
            </a:r>
            <a:r>
              <a:rPr lang="en-GB" sz="900" b="1" noProof="1">
                <a:solidFill>
                  <a:schemeClr val="tx1">
                    <a:lumMod val="65000"/>
                    <a:lumOff val="35000"/>
                  </a:schemeClr>
                </a:solidFill>
                <a:cs typeface="Arial" charset="0"/>
              </a:rPr>
              <a:t>Indsæt logo forrest </a:t>
            </a:r>
            <a:r>
              <a:rPr lang="en-GB" sz="900" b="0" noProof="1">
                <a:solidFill>
                  <a:schemeClr val="tx1">
                    <a:lumMod val="65000"/>
                    <a:lumOff val="35000"/>
                  </a:schemeClr>
                </a:solidFill>
                <a:cs typeface="Arial" charset="0"/>
              </a:rPr>
              <a:t>for at vise logoet</a:t>
            </a:r>
            <a:endParaRPr lang="en-GB"/>
          </a:p>
        </p:txBody>
      </p:sp>
    </p:spTree>
    <p:extLst>
      <p:ext uri="{BB962C8B-B14F-4D97-AF65-F5344CB8AC3E}">
        <p14:creationId xmlns:p14="http://schemas.microsoft.com/office/powerpoint/2010/main" val="1457370731"/>
      </p:ext>
    </p:extLst>
  </p:cSld>
  <p:clrMapOvr>
    <a:masterClrMapping/>
  </p:clrMapOvr>
  <p:extLst>
    <p:ext uri="{DCECCB84-F9BA-43D5-87BE-67443E8EF086}">
      <p15:sldGuideLst xmlns:p15="http://schemas.microsoft.com/office/powerpoint/2012/main">
        <p15:guide id="1" pos="5705">
          <p15:clr>
            <a:srgbClr val="A4A3A4"/>
          </p15:clr>
        </p15:guide>
        <p15:guide id="2" pos="5528">
          <p15:clr>
            <a:srgbClr val="A4A3A4"/>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preserve="1" userDrawn="1">
  <p:cSld name="    Indhold og     1/3 billede">
    <p:spTree>
      <p:nvGrpSpPr>
        <p:cNvPr id="1" name=""/>
        <p:cNvGrpSpPr/>
        <p:nvPr/>
      </p:nvGrpSpPr>
      <p:grpSpPr>
        <a:xfrm>
          <a:off x="0" y="0"/>
          <a:ext cx="0" cy="0"/>
          <a:chOff x="0" y="0"/>
          <a:chExt cx="0" cy="0"/>
        </a:xfrm>
      </p:grpSpPr>
      <p:sp>
        <p:nvSpPr>
          <p:cNvPr id="13" name="Pladsholder til billede 12"/>
          <p:cNvSpPr>
            <a:spLocks noGrp="1"/>
          </p:cNvSpPr>
          <p:nvPr>
            <p:ph type="pic" sz="quarter" idx="14" hasCustomPrompt="1"/>
          </p:nvPr>
        </p:nvSpPr>
        <p:spPr>
          <a:xfrm>
            <a:off x="8067600" y="179387"/>
            <a:ext cx="3941838" cy="6497638"/>
          </a:xfrm>
        </p:spPr>
        <p:txBody>
          <a:bodyPr lIns="72000" tIns="36000" rIns="72000" anchor="t" anchorCtr="0"/>
          <a:lstStyle>
            <a:lvl1pPr marL="0" indent="0" algn="ctr">
              <a:buNone/>
              <a:defRPr sz="1400"/>
            </a:lvl1pPr>
          </a:lstStyle>
          <a:p>
            <a:r>
              <a:rPr lang="en-GB" noProof="1"/>
              <a:t>Klik på rammen for at indsætte billede via Templafy og Images</a:t>
            </a:r>
            <a:endParaRPr lang="en-GB"/>
          </a:p>
        </p:txBody>
      </p:sp>
      <p:sp>
        <p:nvSpPr>
          <p:cNvPr id="2" name="Title 1"/>
          <p:cNvSpPr>
            <a:spLocks noGrp="1"/>
          </p:cNvSpPr>
          <p:nvPr>
            <p:ph type="title" hasCustomPrompt="1"/>
          </p:nvPr>
        </p:nvSpPr>
        <p:spPr>
          <a:xfrm>
            <a:off x="702668" y="363600"/>
            <a:ext cx="7084462" cy="936000"/>
          </a:xfrm>
        </p:spPr>
        <p:txBody>
          <a:bodyPr/>
          <a:lstStyle>
            <a:lvl1pPr>
              <a:defRPr cap="none" baseline="0"/>
            </a:lvl1pPr>
          </a:lstStyle>
          <a:p>
            <a:r>
              <a:rPr lang="en-GB"/>
              <a:t>Klik her for at tilføje titel</a:t>
            </a:r>
          </a:p>
        </p:txBody>
      </p:sp>
      <p:sp>
        <p:nvSpPr>
          <p:cNvPr id="3" name="Content Placeholder 2"/>
          <p:cNvSpPr>
            <a:spLocks noGrp="1"/>
          </p:cNvSpPr>
          <p:nvPr>
            <p:ph idx="1" hasCustomPrompt="1"/>
          </p:nvPr>
        </p:nvSpPr>
        <p:spPr>
          <a:xfrm>
            <a:off x="702668" y="1450800"/>
            <a:ext cx="7084710" cy="4464000"/>
          </a:xfrm>
        </p:spPr>
        <p:txBody>
          <a:bodyPr rIns="144000"/>
          <a:lstStyle>
            <a:lvl1pPr>
              <a:defRPr/>
            </a:lvl1pPr>
          </a:lstStyle>
          <a:p>
            <a:pPr lvl="0"/>
            <a:r>
              <a:rPr lang="en-GB"/>
              <a:t>Klik her for at tilføje tekst</a:t>
            </a:r>
          </a:p>
          <a:p>
            <a:pPr lvl="1"/>
            <a:r>
              <a:rPr lang="en-GB"/>
              <a:t>Andet niveau</a:t>
            </a:r>
          </a:p>
          <a:p>
            <a:pPr lvl="2"/>
            <a:r>
              <a:rPr lang="en-GB"/>
              <a:t>Tredje niveau</a:t>
            </a:r>
          </a:p>
          <a:p>
            <a:pPr lvl="3"/>
            <a:r>
              <a:rPr lang="en-GB"/>
              <a:t>Fjerde niveau</a:t>
            </a:r>
          </a:p>
          <a:p>
            <a:pPr lvl="4"/>
            <a:r>
              <a:rPr lang="en-GB"/>
              <a:t>Femte niveau</a:t>
            </a:r>
          </a:p>
        </p:txBody>
      </p:sp>
      <p:sp>
        <p:nvSpPr>
          <p:cNvPr id="10" name="Slide Number Placeholder 5 (FAST)"/>
          <p:cNvSpPr txBox="1">
            <a:spLocks/>
          </p:cNvSpPr>
          <p:nvPr userDrawn="1"/>
        </p:nvSpPr>
        <p:spPr>
          <a:xfrm>
            <a:off x="702668" y="6400800"/>
            <a:ext cx="279770" cy="356400"/>
          </a:xfrm>
          <a:prstGeom prst="rect">
            <a:avLst/>
          </a:prstGeom>
        </p:spPr>
        <p:txBody>
          <a:bodyPr vert="horz" lIns="0" tIns="0" rIns="0" bIns="0" rtlCol="0" anchor="t"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83DFD3FF-FAEA-D841-BBBA-173DB513EC35}" type="slidenum">
              <a:rPr kumimoji="0" lang="en-GB" sz="900" b="0" i="0" u="none" strike="noStrike" kern="1200" cap="none" spc="0" normalizeH="0" baseline="0" noProof="0" smtClean="0">
                <a:ln>
                  <a:noFill/>
                </a:ln>
                <a:solidFill>
                  <a:schemeClr val="tx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‹nr.›</a:t>
            </a:fld>
            <a:endParaRPr kumimoji="0" lang="en-GB" sz="900" b="0" i="0" u="none" strike="noStrike" kern="1200" cap="none" spc="0" normalizeH="0" baseline="0" noProof="0">
              <a:ln>
                <a:noFill/>
              </a:ln>
              <a:solidFill>
                <a:schemeClr val="tx1"/>
              </a:solidFill>
              <a:effectLst/>
              <a:uLnTx/>
              <a:uFillTx/>
              <a:latin typeface="+mn-lt"/>
              <a:ea typeface="+mn-ea"/>
              <a:cs typeface="+mn-cs"/>
            </a:endParaRPr>
          </a:p>
        </p:txBody>
      </p:sp>
      <p:sp>
        <p:nvSpPr>
          <p:cNvPr id="8" name="Date Placeholder 7">
            <a:extLst>
              <a:ext uri="{FF2B5EF4-FFF2-40B4-BE49-F238E27FC236}">
                <a16:creationId xmlns:a16="http://schemas.microsoft.com/office/drawing/2014/main" id="{98D47456-165F-4A02-9FD6-9A0E1B90783E}"/>
              </a:ext>
            </a:extLst>
          </p:cNvPr>
          <p:cNvSpPr>
            <a:spLocks noGrp="1"/>
          </p:cNvSpPr>
          <p:nvPr>
            <p:ph type="dt" sz="half" idx="16"/>
          </p:nvPr>
        </p:nvSpPr>
        <p:spPr/>
        <p:txBody>
          <a:bodyPr/>
          <a:lstStyle/>
          <a:p>
            <a:fld id="{D709F18B-C64D-467D-95E0-03999A31A181}" type="datetime1">
              <a:rPr lang="en-GB" smtClean="0"/>
              <a:t>07/10/2025</a:t>
            </a:fld>
            <a:endParaRPr lang="en-GB"/>
          </a:p>
        </p:txBody>
      </p:sp>
      <p:sp>
        <p:nvSpPr>
          <p:cNvPr id="9" name="Footer Placeholder 8">
            <a:extLst>
              <a:ext uri="{FF2B5EF4-FFF2-40B4-BE49-F238E27FC236}">
                <a16:creationId xmlns:a16="http://schemas.microsoft.com/office/drawing/2014/main" id="{0B898419-599F-4C22-957C-7F975B1D3A6E}"/>
              </a:ext>
            </a:extLst>
          </p:cNvPr>
          <p:cNvSpPr>
            <a:spLocks noGrp="1"/>
          </p:cNvSpPr>
          <p:nvPr>
            <p:ph type="ftr" sz="quarter" idx="17"/>
          </p:nvPr>
        </p:nvSpPr>
        <p:spPr/>
        <p:txBody>
          <a:bodyPr/>
          <a:lstStyle/>
          <a:p>
            <a:pPr>
              <a:lnSpc>
                <a:spcPct val="100000"/>
              </a:lnSpc>
              <a:spcBef>
                <a:spcPts val="0"/>
              </a:spcBef>
            </a:pPr>
            <a:endParaRPr lang="en-GB"/>
          </a:p>
        </p:txBody>
      </p:sp>
      <p:sp>
        <p:nvSpPr>
          <p:cNvPr id="12" name="Slide Number Placeholder 11">
            <a:extLst>
              <a:ext uri="{FF2B5EF4-FFF2-40B4-BE49-F238E27FC236}">
                <a16:creationId xmlns:a16="http://schemas.microsoft.com/office/drawing/2014/main" id="{9020E6C9-27A9-4DC7-87B7-A6BC4A4DA578}"/>
              </a:ext>
            </a:extLst>
          </p:cNvPr>
          <p:cNvSpPr>
            <a:spLocks noGrp="1"/>
          </p:cNvSpPr>
          <p:nvPr>
            <p:ph type="sldNum" sz="quarter" idx="18"/>
          </p:nvPr>
        </p:nvSpPr>
        <p:spPr/>
        <p:txBody>
          <a:bodyPr/>
          <a:lstStyle/>
          <a:p>
            <a:fld id="{80AE25ED-097C-4BDC-A7CE-FA97BD9CA3B5}" type="slidenum">
              <a:rPr lang="en-GB" smtClean="0"/>
              <a:pPr/>
              <a:t>‹nr.›</a:t>
            </a:fld>
            <a:endParaRPr lang="en-GB"/>
          </a:p>
        </p:txBody>
      </p:sp>
      <p:pic>
        <p:nvPicPr>
          <p:cNvPr id="14" name="Logo" descr="{&quot;templafy&quot;:{&quot;id&quot;:&quot;394975f2-694f-4c5f-955c-74bafce85297&quot;}}">
            <a:extLst>
              <a:ext uri="{FF2B5EF4-FFF2-40B4-BE49-F238E27FC236}">
                <a16:creationId xmlns:a16="http://schemas.microsoft.com/office/drawing/2014/main" id="{F38998E9-FD08-A33E-9639-22EC5B5C2FA7}"/>
              </a:ext>
            </a:extLst>
          </p:cNvPr>
          <p:cNvPicPr>
            <a:picLocks/>
          </p:cNvPicPr>
          <p:nvPr userDrawn="1"/>
        </p:nvPicPr>
        <p:blipFill>
          <a:blip r:embed="rId2"/>
          <a:stretch>
            <a:fillRect/>
          </a:stretch>
        </p:blipFill>
        <p:spPr>
          <a:xfrm>
            <a:off x="8791203" y="5889603"/>
            <a:ext cx="2534717" cy="655282"/>
          </a:xfrm>
          <a:prstGeom prst="rect">
            <a:avLst/>
          </a:prstGeom>
        </p:spPr>
      </p:pic>
      <p:sp>
        <p:nvSpPr>
          <p:cNvPr id="15" name="AutoShape 4">
            <a:extLst>
              <a:ext uri="{FF2B5EF4-FFF2-40B4-BE49-F238E27FC236}">
                <a16:creationId xmlns:a16="http://schemas.microsoft.com/office/drawing/2014/main" id="{6E0A83DE-F591-4D48-99C9-C41BC00857F6}"/>
              </a:ext>
            </a:extLst>
          </p:cNvPr>
          <p:cNvSpPr>
            <a:spLocks/>
          </p:cNvSpPr>
          <p:nvPr userDrawn="1"/>
        </p:nvSpPr>
        <p:spPr bwMode="gray">
          <a:xfrm>
            <a:off x="8538450" y="6915108"/>
            <a:ext cx="2952750" cy="138436"/>
          </a:xfrm>
          <a:prstGeom prst="rect">
            <a:avLst/>
          </a:prstGeom>
          <a:noFill/>
          <a:ln w="12700" algn="ctr">
            <a:noFill/>
            <a:miter lim="800000"/>
            <a:headEnd/>
            <a:tailEnd/>
          </a:ln>
          <a:effectLst/>
        </p:spPr>
        <p:txBody>
          <a:bodyPr wrap="square" lIns="0" tIns="0" rIns="0" bIns="0">
            <a:spAutoFit/>
          </a:bodyPr>
          <a:lstStyle/>
          <a:p>
            <a:pPr algn="r" defTabSz="457200">
              <a:lnSpc>
                <a:spcPct val="108000"/>
              </a:lnSpc>
              <a:spcBef>
                <a:spcPts val="600"/>
              </a:spcBef>
              <a:tabLst>
                <a:tab pos="177800" algn="l"/>
              </a:tabLst>
            </a:pPr>
            <a:r>
              <a:rPr lang="en-GB" sz="900" b="0" noProof="1">
                <a:solidFill>
                  <a:schemeClr val="tx1">
                    <a:lumMod val="65000"/>
                    <a:lumOff val="35000"/>
                  </a:schemeClr>
                </a:solidFill>
                <a:cs typeface="Arial" charset="0"/>
              </a:rPr>
              <a:t>Klik på knappen </a:t>
            </a:r>
            <a:r>
              <a:rPr lang="en-GB" sz="900" b="1" noProof="1">
                <a:solidFill>
                  <a:schemeClr val="tx1">
                    <a:lumMod val="65000"/>
                    <a:lumOff val="35000"/>
                  </a:schemeClr>
                </a:solidFill>
                <a:cs typeface="Arial" charset="0"/>
              </a:rPr>
              <a:t>Indsæt logo forrest </a:t>
            </a:r>
            <a:r>
              <a:rPr lang="en-GB" sz="900" b="0" noProof="1">
                <a:solidFill>
                  <a:schemeClr val="tx1">
                    <a:lumMod val="65000"/>
                    <a:lumOff val="35000"/>
                  </a:schemeClr>
                </a:solidFill>
                <a:cs typeface="Arial" charset="0"/>
              </a:rPr>
              <a:t>for at vise logoet</a:t>
            </a:r>
            <a:endParaRPr lang="en-GB"/>
          </a:p>
        </p:txBody>
      </p:sp>
    </p:spTree>
    <p:extLst>
      <p:ext uri="{BB962C8B-B14F-4D97-AF65-F5344CB8AC3E}">
        <p14:creationId xmlns:p14="http://schemas.microsoft.com/office/powerpoint/2010/main" val="422518113"/>
      </p:ext>
    </p:extLst>
  </p:cSld>
  <p:clrMapOvr>
    <a:masterClrMapping/>
  </p:clrMapOvr>
  <p:extLst>
    <p:ext uri="{DCECCB84-F9BA-43D5-87BE-67443E8EF086}">
      <p15:sldGuideLst xmlns:p15="http://schemas.microsoft.com/office/powerpoint/2012/main">
        <p15:guide id="1" pos="4905">
          <p15:clr>
            <a:srgbClr val="A4A3A4"/>
          </p15:clr>
        </p15:guide>
        <p15:guide id="2" pos="5081">
          <p15:clr>
            <a:srgbClr val="A4A3A4"/>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To indhold ">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701676" y="1450800"/>
            <a:ext cx="5111750" cy="4464000"/>
          </a:xfrm>
        </p:spPr>
        <p:txBody>
          <a:bodyPr rIns="144000"/>
          <a:lstStyle>
            <a:lvl1pPr>
              <a:defRPr sz="1600"/>
            </a:lvl1pPr>
            <a:lvl2pPr>
              <a:defRPr sz="1400"/>
            </a:lvl2pPr>
            <a:lvl3pPr>
              <a:defRPr sz="1200"/>
            </a:lvl3pPr>
            <a:lvl4pPr>
              <a:defRPr sz="1200"/>
            </a:lvl4pPr>
            <a:lvl5pPr>
              <a:defRPr sz="1200"/>
            </a:lvl5pPr>
            <a:lvl6pPr>
              <a:defRPr sz="1400"/>
            </a:lvl6pPr>
            <a:lvl7pPr>
              <a:defRPr sz="1800"/>
            </a:lvl7pPr>
            <a:lvl8pPr>
              <a:defRPr sz="1800"/>
            </a:lvl8pPr>
            <a:lvl9pPr>
              <a:defRPr sz="1800"/>
            </a:lvl9pPr>
          </a:lstStyle>
          <a:p>
            <a:pPr lvl="0"/>
            <a:r>
              <a:rPr lang="en-GB"/>
              <a:t>Klik her for at tilføje tekst</a:t>
            </a:r>
          </a:p>
          <a:p>
            <a:pPr lvl="1"/>
            <a:r>
              <a:rPr lang="en-GB"/>
              <a:t>Andet niveau</a:t>
            </a:r>
          </a:p>
          <a:p>
            <a:pPr lvl="2"/>
            <a:r>
              <a:rPr lang="en-GB"/>
              <a:t>Tredje niveau</a:t>
            </a:r>
          </a:p>
          <a:p>
            <a:pPr lvl="3"/>
            <a:r>
              <a:rPr lang="en-GB"/>
              <a:t>Fjerde niveau</a:t>
            </a:r>
          </a:p>
          <a:p>
            <a:pPr lvl="4"/>
            <a:r>
              <a:rPr lang="en-GB"/>
              <a:t>Femte niveau</a:t>
            </a:r>
          </a:p>
          <a:p>
            <a:pPr lvl="5"/>
            <a:endParaRPr lang="en-GB"/>
          </a:p>
        </p:txBody>
      </p:sp>
      <p:sp>
        <p:nvSpPr>
          <p:cNvPr id="4" name="Content Placeholder 3"/>
          <p:cNvSpPr>
            <a:spLocks noGrp="1"/>
          </p:cNvSpPr>
          <p:nvPr>
            <p:ph sz="half" idx="2" hasCustomPrompt="1"/>
          </p:nvPr>
        </p:nvSpPr>
        <p:spPr>
          <a:xfrm>
            <a:off x="6375600" y="1450800"/>
            <a:ext cx="5112000" cy="4464000"/>
          </a:xfrm>
        </p:spPr>
        <p:txBody>
          <a:bodyPr rIns="144000"/>
          <a:lstStyle>
            <a:lvl1pPr>
              <a:defRPr sz="1600"/>
            </a:lvl1pPr>
            <a:lvl2pPr>
              <a:defRPr sz="14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GB"/>
              <a:t>Klik her for at tilføje tekst</a:t>
            </a:r>
          </a:p>
          <a:p>
            <a:pPr lvl="1"/>
            <a:r>
              <a:rPr lang="en-GB"/>
              <a:t>Andet niveau</a:t>
            </a:r>
          </a:p>
          <a:p>
            <a:pPr lvl="2"/>
            <a:r>
              <a:rPr lang="en-GB"/>
              <a:t>Tredje niveau</a:t>
            </a:r>
          </a:p>
          <a:p>
            <a:pPr lvl="3"/>
            <a:r>
              <a:rPr lang="en-GB"/>
              <a:t>Fjerde niveau</a:t>
            </a:r>
          </a:p>
          <a:p>
            <a:pPr lvl="4"/>
            <a:r>
              <a:rPr lang="en-GB"/>
              <a:t>Femte niveau</a:t>
            </a:r>
          </a:p>
        </p:txBody>
      </p:sp>
      <p:sp>
        <p:nvSpPr>
          <p:cNvPr id="10" name="Line 5"/>
          <p:cNvSpPr>
            <a:spLocks noChangeShapeType="1"/>
          </p:cNvSpPr>
          <p:nvPr userDrawn="1"/>
        </p:nvSpPr>
        <p:spPr bwMode="auto">
          <a:xfrm>
            <a:off x="6096000" y="1511301"/>
            <a:ext cx="0" cy="4391025"/>
          </a:xfrm>
          <a:prstGeom prst="line">
            <a:avLst/>
          </a:prstGeom>
          <a:noFill/>
          <a:ln w="3175">
            <a:solidFill>
              <a:srgbClr val="BAB6B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700"/>
          </a:p>
        </p:txBody>
      </p:sp>
      <p:sp>
        <p:nvSpPr>
          <p:cNvPr id="5" name="Date Placeholder 4"/>
          <p:cNvSpPr>
            <a:spLocks noGrp="1"/>
          </p:cNvSpPr>
          <p:nvPr>
            <p:ph type="dt" sz="half" idx="10"/>
          </p:nvPr>
        </p:nvSpPr>
        <p:spPr/>
        <p:txBody>
          <a:bodyPr/>
          <a:lstStyle/>
          <a:p>
            <a:fld id="{D709F18B-C64D-467D-95E0-03999A31A181}" type="datetime1">
              <a:rPr lang="en-GB" smtClean="0"/>
              <a:t>07/10/2025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0AE25ED-097C-4BDC-A7CE-FA97BD9CA3B5}" type="slidenum">
              <a:rPr lang="en-GB" smtClean="0"/>
              <a:pPr/>
              <a:t>‹nr.›</a:t>
            </a:fld>
            <a:endParaRPr lang="en-GB"/>
          </a:p>
        </p:txBody>
      </p:sp>
      <p:sp>
        <p:nvSpPr>
          <p:cNvPr id="8" name="Title 7"/>
          <p:cNvSpPr>
            <a:spLocks noGrp="1"/>
          </p:cNvSpPr>
          <p:nvPr>
            <p:ph type="title" hasCustomPrompt="1"/>
          </p:nvPr>
        </p:nvSpPr>
        <p:spPr/>
        <p:txBody>
          <a:bodyPr/>
          <a:lstStyle>
            <a:lvl1pPr>
              <a:defRPr/>
            </a:lvl1pPr>
          </a:lstStyle>
          <a:p>
            <a:r>
              <a:rPr lang="en-GB"/>
              <a:t>Klik her for at tilføje titel</a:t>
            </a:r>
          </a:p>
        </p:txBody>
      </p:sp>
    </p:spTree>
    <p:extLst>
      <p:ext uri="{BB962C8B-B14F-4D97-AF65-F5344CB8AC3E}">
        <p14:creationId xmlns:p14="http://schemas.microsoft.com/office/powerpoint/2010/main" val="1394248976"/>
      </p:ext>
    </p:extLst>
  </p:cSld>
  <p:clrMapOvr>
    <a:masterClrMapping/>
  </p:clrMapOvr>
  <p:extLst>
    <p:ext uri="{DCECCB84-F9BA-43D5-87BE-67443E8EF086}">
      <p15:sldGuideLst xmlns:p15="http://schemas.microsoft.com/office/powerpoint/2012/main">
        <p15:guide id="1" pos="3662">
          <p15:clr>
            <a:srgbClr val="A4A3A4"/>
          </p15:clr>
        </p15:guide>
        <p15:guide id="2" pos="3839">
          <p15:clr>
            <a:srgbClr val="A4A3A4"/>
          </p15:clr>
        </p15:guide>
        <p15:guide id="3" pos="4016">
          <p15:clr>
            <a:srgbClr val="A4A3A4"/>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Tre indhold ">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701676" y="1450800"/>
            <a:ext cx="3221038" cy="4464000"/>
          </a:xfrm>
        </p:spPr>
        <p:txBody>
          <a:bodyPr rIns="144000"/>
          <a:lstStyle>
            <a:lvl1pPr>
              <a:defRPr sz="1600"/>
            </a:lvl1pPr>
            <a:lvl2pPr>
              <a:defRPr sz="1400"/>
            </a:lvl2pPr>
            <a:lvl3pPr>
              <a:defRPr sz="1200"/>
            </a:lvl3pPr>
            <a:lvl4pPr>
              <a:defRPr sz="1200"/>
            </a:lvl4pPr>
            <a:lvl5pPr>
              <a:defRPr sz="1200"/>
            </a:lvl5pPr>
            <a:lvl6pPr>
              <a:defRPr sz="1400"/>
            </a:lvl6pPr>
            <a:lvl7pPr>
              <a:defRPr sz="1800"/>
            </a:lvl7pPr>
            <a:lvl8pPr>
              <a:defRPr sz="1800"/>
            </a:lvl8pPr>
            <a:lvl9pPr>
              <a:defRPr sz="1800"/>
            </a:lvl9pPr>
          </a:lstStyle>
          <a:p>
            <a:pPr lvl="0"/>
            <a:r>
              <a:rPr lang="en-GB"/>
              <a:t>Klik her for at tilføje tekst</a:t>
            </a:r>
          </a:p>
          <a:p>
            <a:pPr lvl="1"/>
            <a:r>
              <a:rPr lang="en-GB"/>
              <a:t>Andet niveau</a:t>
            </a:r>
          </a:p>
          <a:p>
            <a:pPr lvl="2"/>
            <a:r>
              <a:rPr lang="en-GB"/>
              <a:t>Tredje niveau</a:t>
            </a:r>
          </a:p>
          <a:p>
            <a:pPr lvl="3"/>
            <a:r>
              <a:rPr lang="en-GB"/>
              <a:t>Fjerde niveau</a:t>
            </a:r>
          </a:p>
          <a:p>
            <a:pPr lvl="4"/>
            <a:r>
              <a:rPr lang="en-GB"/>
              <a:t>Femte niveau</a:t>
            </a:r>
          </a:p>
          <a:p>
            <a:pPr lvl="5"/>
            <a:endParaRPr lang="en-GB"/>
          </a:p>
        </p:txBody>
      </p:sp>
      <p:sp>
        <p:nvSpPr>
          <p:cNvPr id="4" name="Content Placeholder 3"/>
          <p:cNvSpPr>
            <a:spLocks noGrp="1"/>
          </p:cNvSpPr>
          <p:nvPr>
            <p:ph sz="half" idx="2" hasCustomPrompt="1"/>
          </p:nvPr>
        </p:nvSpPr>
        <p:spPr>
          <a:xfrm>
            <a:off x="4487264" y="1450800"/>
            <a:ext cx="3220050" cy="4464000"/>
          </a:xfrm>
        </p:spPr>
        <p:txBody>
          <a:bodyPr rIns="144000"/>
          <a:lstStyle>
            <a:lvl1pPr>
              <a:defRPr sz="1600"/>
            </a:lvl1pPr>
            <a:lvl2pPr>
              <a:defRPr sz="14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GB"/>
              <a:t>Klik her for at tilføje tekst</a:t>
            </a:r>
          </a:p>
          <a:p>
            <a:pPr lvl="1"/>
            <a:r>
              <a:rPr lang="en-GB"/>
              <a:t>Andet niveau</a:t>
            </a:r>
          </a:p>
          <a:p>
            <a:pPr lvl="2"/>
            <a:r>
              <a:rPr lang="en-GB"/>
              <a:t>Tredje niveau</a:t>
            </a:r>
          </a:p>
          <a:p>
            <a:pPr lvl="3"/>
            <a:r>
              <a:rPr lang="en-GB"/>
              <a:t>Fjerde niveau</a:t>
            </a:r>
          </a:p>
          <a:p>
            <a:pPr lvl="4"/>
            <a:r>
              <a:rPr lang="en-GB"/>
              <a:t>Femte niveau</a:t>
            </a:r>
          </a:p>
        </p:txBody>
      </p:sp>
      <p:sp>
        <p:nvSpPr>
          <p:cNvPr id="5" name="Date Placeholder 4"/>
          <p:cNvSpPr>
            <a:spLocks noGrp="1"/>
          </p:cNvSpPr>
          <p:nvPr>
            <p:ph type="dt" sz="half" idx="10"/>
          </p:nvPr>
        </p:nvSpPr>
        <p:spPr/>
        <p:txBody>
          <a:bodyPr/>
          <a:lstStyle/>
          <a:p>
            <a:fld id="{D709F18B-C64D-467D-95E0-03999A31A181}" type="datetime1">
              <a:rPr lang="en-GB" smtClean="0"/>
              <a:t>07/10/2025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0AE25ED-097C-4BDC-A7CE-FA97BD9CA3B5}" type="slidenum">
              <a:rPr lang="en-GB" smtClean="0"/>
              <a:pPr/>
              <a:t>‹nr.›</a:t>
            </a:fld>
            <a:endParaRPr lang="en-GB"/>
          </a:p>
        </p:txBody>
      </p:sp>
      <p:sp>
        <p:nvSpPr>
          <p:cNvPr id="8" name="Title 7"/>
          <p:cNvSpPr>
            <a:spLocks noGrp="1"/>
          </p:cNvSpPr>
          <p:nvPr>
            <p:ph type="title" hasCustomPrompt="1"/>
          </p:nvPr>
        </p:nvSpPr>
        <p:spPr/>
        <p:txBody>
          <a:bodyPr/>
          <a:lstStyle>
            <a:lvl1pPr>
              <a:defRPr/>
            </a:lvl1pPr>
          </a:lstStyle>
          <a:p>
            <a:r>
              <a:rPr lang="en-GB"/>
              <a:t>Klik her for at tilføje titel</a:t>
            </a:r>
          </a:p>
        </p:txBody>
      </p:sp>
      <p:sp>
        <p:nvSpPr>
          <p:cNvPr id="11" name="Content Placeholder 4">
            <a:extLst>
              <a:ext uri="{FF2B5EF4-FFF2-40B4-BE49-F238E27FC236}">
                <a16:creationId xmlns:a16="http://schemas.microsoft.com/office/drawing/2014/main" id="{39C4FF46-D1E8-41B4-A51E-1FD980294EF8}"/>
              </a:ext>
            </a:extLst>
          </p:cNvPr>
          <p:cNvSpPr>
            <a:spLocks noGrp="1"/>
          </p:cNvSpPr>
          <p:nvPr>
            <p:ph sz="quarter" idx="13" hasCustomPrompt="1"/>
          </p:nvPr>
        </p:nvSpPr>
        <p:spPr>
          <a:xfrm>
            <a:off x="8267101" y="1450800"/>
            <a:ext cx="3220050" cy="4464000"/>
          </a:xfrm>
        </p:spPr>
        <p:txBody>
          <a:bodyPr rIns="144000"/>
          <a:lstStyle>
            <a:lvl1pPr>
              <a:defRPr sz="1600"/>
            </a:lvl1pPr>
            <a:lvl2pPr>
              <a:defRPr sz="1400"/>
            </a:lvl2pPr>
            <a:lvl3pPr>
              <a:defRPr sz="1200"/>
            </a:lvl3pPr>
            <a:lvl4pPr>
              <a:defRPr sz="1200"/>
            </a:lvl4pPr>
            <a:lvl5pPr>
              <a:defRPr sz="1200"/>
            </a:lvl5pPr>
          </a:lstStyle>
          <a:p>
            <a:pPr lvl="0"/>
            <a:r>
              <a:rPr lang="en-GB" noProof="0"/>
              <a:t>Klik for at tilføje tekst</a:t>
            </a:r>
            <a:endParaRPr lang="en-GB"/>
          </a:p>
          <a:p>
            <a:pPr lvl="1"/>
            <a:r>
              <a:rPr lang="en-GB" noProof="0"/>
              <a:t>Andet Niveau</a:t>
            </a:r>
            <a:endParaRPr lang="en-GB"/>
          </a:p>
          <a:p>
            <a:pPr lvl="2"/>
            <a:r>
              <a:rPr lang="en-GB" noProof="0"/>
              <a:t>Tredje Niveau</a:t>
            </a:r>
            <a:endParaRPr lang="en-GB"/>
          </a:p>
          <a:p>
            <a:pPr lvl="3"/>
            <a:r>
              <a:rPr lang="en-GB" noProof="0"/>
              <a:t>Fjerde Niveau</a:t>
            </a:r>
            <a:endParaRPr lang="en-GB"/>
          </a:p>
          <a:p>
            <a:pPr lvl="4"/>
            <a:r>
              <a:rPr lang="en-GB" noProof="0"/>
              <a:t>Femte Niveau</a:t>
            </a:r>
            <a:endParaRPr lang="en-GB"/>
          </a:p>
          <a:p>
            <a:pPr lvl="5"/>
            <a:r>
              <a:rPr lang="en-GB" noProof="0"/>
              <a:t>6</a:t>
            </a:r>
            <a:endParaRPr lang="en-GB"/>
          </a:p>
          <a:p>
            <a:pPr lvl="6"/>
            <a:r>
              <a:rPr lang="en-GB" noProof="0"/>
              <a:t>7</a:t>
            </a:r>
            <a:endParaRPr lang="en-GB"/>
          </a:p>
          <a:p>
            <a:pPr lvl="7"/>
            <a:r>
              <a:rPr lang="en-GB" noProof="0"/>
              <a:t>8</a:t>
            </a:r>
            <a:endParaRPr lang="en-GB"/>
          </a:p>
          <a:p>
            <a:pPr lvl="8"/>
            <a:r>
              <a:rPr lang="en-GB" noProof="0"/>
              <a:t>9</a:t>
            </a:r>
            <a:endParaRPr lang="en-GB"/>
          </a:p>
        </p:txBody>
      </p:sp>
      <p:sp>
        <p:nvSpPr>
          <p:cNvPr id="10" name="Line 5"/>
          <p:cNvSpPr>
            <a:spLocks noChangeShapeType="1"/>
          </p:cNvSpPr>
          <p:nvPr userDrawn="1"/>
        </p:nvSpPr>
        <p:spPr bwMode="auto">
          <a:xfrm>
            <a:off x="7988588" y="1511301"/>
            <a:ext cx="0" cy="4391025"/>
          </a:xfrm>
          <a:prstGeom prst="line">
            <a:avLst/>
          </a:prstGeom>
          <a:noFill/>
          <a:ln w="3175">
            <a:solidFill>
              <a:srgbClr val="BAB6B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700"/>
          </a:p>
        </p:txBody>
      </p:sp>
      <p:sp>
        <p:nvSpPr>
          <p:cNvPr id="19" name="Line 5">
            <a:extLst>
              <a:ext uri="{FF2B5EF4-FFF2-40B4-BE49-F238E27FC236}">
                <a16:creationId xmlns:a16="http://schemas.microsoft.com/office/drawing/2014/main" id="{5195F64E-E880-4C67-9339-04C69E75DD97}"/>
              </a:ext>
            </a:extLst>
          </p:cNvPr>
          <p:cNvSpPr>
            <a:spLocks noChangeShapeType="1"/>
          </p:cNvSpPr>
          <p:nvPr userDrawn="1"/>
        </p:nvSpPr>
        <p:spPr bwMode="auto">
          <a:xfrm>
            <a:off x="4204988" y="1512000"/>
            <a:ext cx="0" cy="4391025"/>
          </a:xfrm>
          <a:prstGeom prst="line">
            <a:avLst/>
          </a:prstGeom>
          <a:noFill/>
          <a:ln w="3175">
            <a:solidFill>
              <a:srgbClr val="BAB6B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700"/>
          </a:p>
        </p:txBody>
      </p:sp>
    </p:spTree>
    <p:extLst>
      <p:ext uri="{BB962C8B-B14F-4D97-AF65-F5344CB8AC3E}">
        <p14:creationId xmlns:p14="http://schemas.microsoft.com/office/powerpoint/2010/main" val="1267927680"/>
      </p:ext>
    </p:extLst>
  </p:cSld>
  <p:clrMapOvr>
    <a:masterClrMapping/>
  </p:clrMapOvr>
  <p:extLst>
    <p:ext uri="{DCECCB84-F9BA-43D5-87BE-67443E8EF086}">
      <p15:sldGuideLst xmlns:p15="http://schemas.microsoft.com/office/powerpoint/2012/main">
        <p15:guide id="1" pos="2471">
          <p15:clr>
            <a:srgbClr val="A4A3A4"/>
          </p15:clr>
        </p15:guide>
        <p15:guide id="2" pos="2825">
          <p15:clr>
            <a:srgbClr val="A4A3A4"/>
          </p15:clr>
        </p15:guide>
        <p15:guide id="3" pos="4855">
          <p15:clr>
            <a:srgbClr val="A4A3A4"/>
          </p15:clr>
        </p15:guide>
        <p15:guide id="4" pos="5208">
          <p15:clr>
            <a:srgbClr val="A4A3A4"/>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Tre indhold A">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701676" y="1450800"/>
            <a:ext cx="3221038" cy="4464000"/>
          </a:xfrm>
        </p:spPr>
        <p:txBody>
          <a:bodyPr rIns="144000"/>
          <a:lstStyle>
            <a:lvl1pPr>
              <a:defRPr sz="1600"/>
            </a:lvl1pPr>
            <a:lvl2pPr>
              <a:defRPr sz="1400"/>
            </a:lvl2pPr>
            <a:lvl3pPr>
              <a:defRPr sz="1200"/>
            </a:lvl3pPr>
            <a:lvl4pPr>
              <a:defRPr sz="1200"/>
            </a:lvl4pPr>
            <a:lvl5pPr>
              <a:defRPr sz="1200"/>
            </a:lvl5pPr>
            <a:lvl6pPr>
              <a:defRPr sz="1400"/>
            </a:lvl6pPr>
            <a:lvl7pPr>
              <a:defRPr sz="1800"/>
            </a:lvl7pPr>
            <a:lvl8pPr>
              <a:defRPr sz="1800"/>
            </a:lvl8pPr>
            <a:lvl9pPr>
              <a:defRPr sz="1800"/>
            </a:lvl9pPr>
          </a:lstStyle>
          <a:p>
            <a:pPr lvl="0"/>
            <a:r>
              <a:rPr lang="en-GB"/>
              <a:t>Klik her for at tilføje tekst</a:t>
            </a:r>
          </a:p>
          <a:p>
            <a:pPr lvl="1"/>
            <a:r>
              <a:rPr lang="en-GB"/>
              <a:t>Andet niveau</a:t>
            </a:r>
          </a:p>
          <a:p>
            <a:pPr lvl="2"/>
            <a:r>
              <a:rPr lang="en-GB"/>
              <a:t>Tredje niveau</a:t>
            </a:r>
          </a:p>
          <a:p>
            <a:pPr lvl="3"/>
            <a:r>
              <a:rPr lang="en-GB"/>
              <a:t>Fjerde niveau</a:t>
            </a:r>
          </a:p>
          <a:p>
            <a:pPr lvl="4"/>
            <a:r>
              <a:rPr lang="en-GB"/>
              <a:t>Femte niveau</a:t>
            </a:r>
          </a:p>
          <a:p>
            <a:pPr lvl="5"/>
            <a:endParaRPr lang="en-GB"/>
          </a:p>
        </p:txBody>
      </p:sp>
      <p:sp>
        <p:nvSpPr>
          <p:cNvPr id="4" name="Content Placeholder 3"/>
          <p:cNvSpPr>
            <a:spLocks noGrp="1"/>
          </p:cNvSpPr>
          <p:nvPr>
            <p:ph sz="half" idx="2" hasCustomPrompt="1"/>
          </p:nvPr>
        </p:nvSpPr>
        <p:spPr>
          <a:xfrm>
            <a:off x="4487264" y="1450800"/>
            <a:ext cx="3220050" cy="4464000"/>
          </a:xfrm>
        </p:spPr>
        <p:txBody>
          <a:bodyPr rIns="144000"/>
          <a:lstStyle>
            <a:lvl1pPr>
              <a:defRPr sz="1600"/>
            </a:lvl1pPr>
            <a:lvl2pPr>
              <a:defRPr sz="14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GB"/>
              <a:t>Klik her for at tilføje tekst</a:t>
            </a:r>
          </a:p>
          <a:p>
            <a:pPr lvl="1"/>
            <a:r>
              <a:rPr lang="en-GB"/>
              <a:t>Andet niveau</a:t>
            </a:r>
          </a:p>
          <a:p>
            <a:pPr lvl="2"/>
            <a:r>
              <a:rPr lang="en-GB"/>
              <a:t>Tredje niveau</a:t>
            </a:r>
          </a:p>
          <a:p>
            <a:pPr lvl="3"/>
            <a:r>
              <a:rPr lang="en-GB"/>
              <a:t>Fjerde niveau</a:t>
            </a:r>
          </a:p>
          <a:p>
            <a:pPr lvl="4"/>
            <a:r>
              <a:rPr lang="en-GB"/>
              <a:t>Femte niveau</a:t>
            </a:r>
          </a:p>
        </p:txBody>
      </p:sp>
      <p:sp>
        <p:nvSpPr>
          <p:cNvPr id="5" name="Date Placeholder 4"/>
          <p:cNvSpPr>
            <a:spLocks noGrp="1"/>
          </p:cNvSpPr>
          <p:nvPr>
            <p:ph type="dt" sz="half" idx="10"/>
          </p:nvPr>
        </p:nvSpPr>
        <p:spPr/>
        <p:txBody>
          <a:bodyPr/>
          <a:lstStyle/>
          <a:p>
            <a:fld id="{D709F18B-C64D-467D-95E0-03999A31A181}" type="datetime1">
              <a:rPr lang="en-GB" smtClean="0"/>
              <a:t>07/10/2025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0AE25ED-097C-4BDC-A7CE-FA97BD9CA3B5}" type="slidenum">
              <a:rPr lang="en-GB" smtClean="0"/>
              <a:pPr/>
              <a:t>‹nr.›</a:t>
            </a:fld>
            <a:endParaRPr lang="en-GB"/>
          </a:p>
        </p:txBody>
      </p:sp>
      <p:sp>
        <p:nvSpPr>
          <p:cNvPr id="8" name="Title 7"/>
          <p:cNvSpPr>
            <a:spLocks noGrp="1"/>
          </p:cNvSpPr>
          <p:nvPr>
            <p:ph type="title" hasCustomPrompt="1"/>
          </p:nvPr>
        </p:nvSpPr>
        <p:spPr/>
        <p:txBody>
          <a:bodyPr/>
          <a:lstStyle>
            <a:lvl1pPr>
              <a:defRPr/>
            </a:lvl1pPr>
          </a:lstStyle>
          <a:p>
            <a:r>
              <a:rPr lang="en-GB"/>
              <a:t>Klik her for at tilføje titel</a:t>
            </a:r>
          </a:p>
        </p:txBody>
      </p:sp>
      <p:sp>
        <p:nvSpPr>
          <p:cNvPr id="11" name="Content Placeholder 4">
            <a:extLst>
              <a:ext uri="{FF2B5EF4-FFF2-40B4-BE49-F238E27FC236}">
                <a16:creationId xmlns:a16="http://schemas.microsoft.com/office/drawing/2014/main" id="{39C4FF46-D1E8-41B4-A51E-1FD980294EF8}"/>
              </a:ext>
            </a:extLst>
          </p:cNvPr>
          <p:cNvSpPr>
            <a:spLocks noGrp="1"/>
          </p:cNvSpPr>
          <p:nvPr>
            <p:ph sz="quarter" idx="13" hasCustomPrompt="1"/>
          </p:nvPr>
        </p:nvSpPr>
        <p:spPr>
          <a:xfrm>
            <a:off x="8267101" y="1450800"/>
            <a:ext cx="3220050" cy="4464000"/>
          </a:xfrm>
        </p:spPr>
        <p:txBody>
          <a:bodyPr rIns="144000"/>
          <a:lstStyle>
            <a:lvl1pPr>
              <a:defRPr sz="1600"/>
            </a:lvl1pPr>
            <a:lvl2pPr>
              <a:defRPr sz="1400"/>
            </a:lvl2pPr>
            <a:lvl3pPr>
              <a:defRPr sz="1200"/>
            </a:lvl3pPr>
            <a:lvl4pPr>
              <a:defRPr sz="1200"/>
            </a:lvl4pPr>
            <a:lvl5pPr>
              <a:defRPr sz="1200"/>
            </a:lvl5pPr>
          </a:lstStyle>
          <a:p>
            <a:pPr lvl="0"/>
            <a:r>
              <a:rPr lang="en-GB" noProof="0"/>
              <a:t>Klik for at tilføje tekst</a:t>
            </a:r>
            <a:endParaRPr lang="en-GB"/>
          </a:p>
          <a:p>
            <a:pPr lvl="1"/>
            <a:r>
              <a:rPr lang="en-GB" noProof="0"/>
              <a:t>Andet Niveau</a:t>
            </a:r>
            <a:endParaRPr lang="en-GB"/>
          </a:p>
          <a:p>
            <a:pPr lvl="2"/>
            <a:r>
              <a:rPr lang="en-GB" noProof="0"/>
              <a:t>Tredje Niveau</a:t>
            </a:r>
            <a:endParaRPr lang="en-GB"/>
          </a:p>
          <a:p>
            <a:pPr lvl="3"/>
            <a:r>
              <a:rPr lang="en-GB" noProof="0"/>
              <a:t>Fjerde Niveau</a:t>
            </a:r>
            <a:endParaRPr lang="en-GB"/>
          </a:p>
          <a:p>
            <a:pPr lvl="4"/>
            <a:r>
              <a:rPr lang="en-GB" noProof="0"/>
              <a:t>Femte Niveau</a:t>
            </a:r>
            <a:endParaRPr lang="en-GB"/>
          </a:p>
          <a:p>
            <a:pPr lvl="5"/>
            <a:r>
              <a:rPr lang="en-GB" noProof="0"/>
              <a:t>6</a:t>
            </a:r>
            <a:endParaRPr lang="en-GB"/>
          </a:p>
          <a:p>
            <a:pPr lvl="6"/>
            <a:r>
              <a:rPr lang="en-GB" noProof="0"/>
              <a:t>7</a:t>
            </a:r>
            <a:endParaRPr lang="en-GB"/>
          </a:p>
          <a:p>
            <a:pPr lvl="7"/>
            <a:r>
              <a:rPr lang="en-GB" noProof="0"/>
              <a:t>8</a:t>
            </a:r>
            <a:endParaRPr lang="en-GB"/>
          </a:p>
          <a:p>
            <a:pPr lvl="8"/>
            <a:r>
              <a:rPr lang="en-GB" noProof="0"/>
              <a:t>9</a:t>
            </a:r>
            <a:endParaRPr lang="en-GB"/>
          </a:p>
        </p:txBody>
      </p:sp>
    </p:spTree>
    <p:extLst>
      <p:ext uri="{BB962C8B-B14F-4D97-AF65-F5344CB8AC3E}">
        <p14:creationId xmlns:p14="http://schemas.microsoft.com/office/powerpoint/2010/main" val="4081876066"/>
      </p:ext>
    </p:extLst>
  </p:cSld>
  <p:clrMapOvr>
    <a:masterClrMapping/>
  </p:clrMapOvr>
  <p:extLst>
    <p:ext uri="{DCECCB84-F9BA-43D5-87BE-67443E8EF086}">
      <p15:sldGuideLst xmlns:p15="http://schemas.microsoft.com/office/powerpoint/2012/main">
        <p15:guide id="1" pos="2471">
          <p15:clr>
            <a:srgbClr val="A4A3A4"/>
          </p15:clr>
        </p15:guide>
        <p15:guide id="2" pos="2825">
          <p15:clr>
            <a:srgbClr val="A4A3A4"/>
          </p15:clr>
        </p15:guide>
        <p15:guide id="3" pos="4855">
          <p15:clr>
            <a:srgbClr val="A4A3A4"/>
          </p15:clr>
        </p15:guide>
        <p15:guide id="4" pos="5208">
          <p15:clr>
            <a:srgbClr val="A4A3A4"/>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Fire indhold ">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701675" y="1450800"/>
            <a:ext cx="2426400" cy="4464000"/>
          </a:xfrm>
        </p:spPr>
        <p:txBody>
          <a:bodyPr rIns="144000"/>
          <a:lstStyle>
            <a:lvl1pPr>
              <a:defRPr sz="1600"/>
            </a:lvl1pPr>
            <a:lvl2pPr>
              <a:defRPr sz="1400"/>
            </a:lvl2pPr>
            <a:lvl3pPr>
              <a:defRPr sz="1200"/>
            </a:lvl3pPr>
            <a:lvl4pPr>
              <a:defRPr sz="1200"/>
            </a:lvl4pPr>
            <a:lvl5pPr>
              <a:defRPr sz="1200"/>
            </a:lvl5pPr>
            <a:lvl6pPr>
              <a:defRPr sz="1400"/>
            </a:lvl6pPr>
            <a:lvl7pPr>
              <a:defRPr sz="1800"/>
            </a:lvl7pPr>
            <a:lvl8pPr>
              <a:defRPr sz="1800"/>
            </a:lvl8pPr>
            <a:lvl9pPr>
              <a:defRPr sz="1800"/>
            </a:lvl9pPr>
          </a:lstStyle>
          <a:p>
            <a:pPr lvl="0"/>
            <a:r>
              <a:rPr lang="en-GB"/>
              <a:t>Klik her for at tilføje tekst</a:t>
            </a:r>
          </a:p>
          <a:p>
            <a:pPr lvl="1"/>
            <a:r>
              <a:rPr lang="en-GB"/>
              <a:t>Andet niveau</a:t>
            </a:r>
          </a:p>
          <a:p>
            <a:pPr lvl="2"/>
            <a:r>
              <a:rPr lang="en-GB"/>
              <a:t>Tredje niveau</a:t>
            </a:r>
          </a:p>
          <a:p>
            <a:pPr lvl="3"/>
            <a:r>
              <a:rPr lang="en-GB"/>
              <a:t>Fjerde niveau</a:t>
            </a:r>
          </a:p>
          <a:p>
            <a:pPr lvl="4"/>
            <a:r>
              <a:rPr lang="en-GB"/>
              <a:t>Femte niveau</a:t>
            </a:r>
          </a:p>
          <a:p>
            <a:pPr lvl="5"/>
            <a:endParaRPr lang="en-GB"/>
          </a:p>
        </p:txBody>
      </p:sp>
      <p:sp>
        <p:nvSpPr>
          <p:cNvPr id="4" name="Content Placeholder 3"/>
          <p:cNvSpPr>
            <a:spLocks noGrp="1"/>
          </p:cNvSpPr>
          <p:nvPr>
            <p:ph sz="half" idx="2" hasCustomPrompt="1"/>
          </p:nvPr>
        </p:nvSpPr>
        <p:spPr>
          <a:xfrm>
            <a:off x="3488033" y="1450800"/>
            <a:ext cx="2426400" cy="4464000"/>
          </a:xfrm>
        </p:spPr>
        <p:txBody>
          <a:bodyPr rIns="144000"/>
          <a:lstStyle>
            <a:lvl1pPr>
              <a:defRPr sz="1600"/>
            </a:lvl1pPr>
            <a:lvl2pPr>
              <a:defRPr sz="14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GB"/>
              <a:t>Klik her for at tilføje tekst</a:t>
            </a:r>
          </a:p>
          <a:p>
            <a:pPr lvl="1"/>
            <a:r>
              <a:rPr lang="en-GB"/>
              <a:t>Andet niveau</a:t>
            </a:r>
          </a:p>
          <a:p>
            <a:pPr lvl="2"/>
            <a:r>
              <a:rPr lang="en-GB"/>
              <a:t>Tredje niveau</a:t>
            </a:r>
          </a:p>
          <a:p>
            <a:pPr lvl="3"/>
            <a:r>
              <a:rPr lang="en-GB"/>
              <a:t>Fjerde niveau</a:t>
            </a:r>
          </a:p>
          <a:p>
            <a:pPr lvl="4"/>
            <a:r>
              <a:rPr lang="en-GB"/>
              <a:t>Femte niveau</a:t>
            </a:r>
          </a:p>
        </p:txBody>
      </p:sp>
      <p:sp>
        <p:nvSpPr>
          <p:cNvPr id="5" name="Date Placeholder 4"/>
          <p:cNvSpPr>
            <a:spLocks noGrp="1"/>
          </p:cNvSpPr>
          <p:nvPr>
            <p:ph type="dt" sz="half" idx="10"/>
          </p:nvPr>
        </p:nvSpPr>
        <p:spPr/>
        <p:txBody>
          <a:bodyPr/>
          <a:lstStyle/>
          <a:p>
            <a:fld id="{D709F18B-C64D-467D-95E0-03999A31A181}" type="datetime1">
              <a:rPr lang="en-GB" smtClean="0"/>
              <a:t>07/10/2025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0AE25ED-097C-4BDC-A7CE-FA97BD9CA3B5}" type="slidenum">
              <a:rPr lang="en-GB" smtClean="0"/>
              <a:pPr/>
              <a:t>‹nr.›</a:t>
            </a:fld>
            <a:endParaRPr lang="en-GB"/>
          </a:p>
        </p:txBody>
      </p:sp>
      <p:sp>
        <p:nvSpPr>
          <p:cNvPr id="8" name="Title 7"/>
          <p:cNvSpPr>
            <a:spLocks noGrp="1"/>
          </p:cNvSpPr>
          <p:nvPr>
            <p:ph type="title" hasCustomPrompt="1"/>
          </p:nvPr>
        </p:nvSpPr>
        <p:spPr/>
        <p:txBody>
          <a:bodyPr/>
          <a:lstStyle>
            <a:lvl1pPr>
              <a:defRPr/>
            </a:lvl1pPr>
          </a:lstStyle>
          <a:p>
            <a:r>
              <a:rPr lang="en-GB"/>
              <a:t>Klik her for at tilføje titel</a:t>
            </a:r>
          </a:p>
        </p:txBody>
      </p:sp>
      <p:sp>
        <p:nvSpPr>
          <p:cNvPr id="11" name="Content Placeholder 4">
            <a:extLst>
              <a:ext uri="{FF2B5EF4-FFF2-40B4-BE49-F238E27FC236}">
                <a16:creationId xmlns:a16="http://schemas.microsoft.com/office/drawing/2014/main" id="{39C4FF46-D1E8-41B4-A51E-1FD980294EF8}"/>
              </a:ext>
            </a:extLst>
          </p:cNvPr>
          <p:cNvSpPr>
            <a:spLocks noGrp="1"/>
          </p:cNvSpPr>
          <p:nvPr>
            <p:ph sz="quarter" idx="13" hasCustomPrompt="1"/>
          </p:nvPr>
        </p:nvSpPr>
        <p:spPr>
          <a:xfrm>
            <a:off x="6274391" y="1450800"/>
            <a:ext cx="2426400" cy="4464000"/>
          </a:xfrm>
        </p:spPr>
        <p:txBody>
          <a:bodyPr rIns="144000"/>
          <a:lstStyle>
            <a:lvl1pPr>
              <a:defRPr sz="1600"/>
            </a:lvl1pPr>
            <a:lvl2pPr>
              <a:defRPr sz="1400"/>
            </a:lvl2pPr>
            <a:lvl3pPr>
              <a:defRPr sz="1200"/>
            </a:lvl3pPr>
            <a:lvl4pPr>
              <a:defRPr sz="1200"/>
            </a:lvl4pPr>
            <a:lvl5pPr>
              <a:defRPr sz="1200"/>
            </a:lvl5pPr>
          </a:lstStyle>
          <a:p>
            <a:pPr lvl="0"/>
            <a:r>
              <a:rPr lang="en-GB" noProof="0"/>
              <a:t>Klik for at tilføje tekst</a:t>
            </a:r>
            <a:endParaRPr lang="en-GB"/>
          </a:p>
          <a:p>
            <a:pPr lvl="1"/>
            <a:r>
              <a:rPr lang="en-GB" noProof="0"/>
              <a:t>Andet Niveau</a:t>
            </a:r>
            <a:endParaRPr lang="en-GB"/>
          </a:p>
          <a:p>
            <a:pPr lvl="2"/>
            <a:r>
              <a:rPr lang="en-GB" noProof="0"/>
              <a:t>Tredje Niveau</a:t>
            </a:r>
            <a:endParaRPr lang="en-GB"/>
          </a:p>
          <a:p>
            <a:pPr lvl="3"/>
            <a:r>
              <a:rPr lang="en-GB" noProof="0"/>
              <a:t>Fjerde Niveau</a:t>
            </a:r>
            <a:endParaRPr lang="en-GB"/>
          </a:p>
          <a:p>
            <a:pPr lvl="4"/>
            <a:r>
              <a:rPr lang="en-GB" noProof="0"/>
              <a:t>Femte Niveau</a:t>
            </a:r>
            <a:endParaRPr lang="en-GB"/>
          </a:p>
          <a:p>
            <a:pPr lvl="5"/>
            <a:r>
              <a:rPr lang="en-GB" noProof="0"/>
              <a:t>6</a:t>
            </a:r>
            <a:endParaRPr lang="en-GB"/>
          </a:p>
          <a:p>
            <a:pPr lvl="6"/>
            <a:r>
              <a:rPr lang="en-GB" noProof="0"/>
              <a:t>7</a:t>
            </a:r>
            <a:endParaRPr lang="en-GB"/>
          </a:p>
          <a:p>
            <a:pPr lvl="7"/>
            <a:r>
              <a:rPr lang="en-GB" noProof="0"/>
              <a:t>8</a:t>
            </a:r>
            <a:endParaRPr lang="en-GB"/>
          </a:p>
          <a:p>
            <a:pPr lvl="8"/>
            <a:r>
              <a:rPr lang="en-GB" noProof="0"/>
              <a:t>9</a:t>
            </a:r>
            <a:endParaRPr lang="en-GB"/>
          </a:p>
        </p:txBody>
      </p:sp>
      <p:sp>
        <p:nvSpPr>
          <p:cNvPr id="30" name="Content Placeholder 10">
            <a:extLst>
              <a:ext uri="{FF2B5EF4-FFF2-40B4-BE49-F238E27FC236}">
                <a16:creationId xmlns:a16="http://schemas.microsoft.com/office/drawing/2014/main" id="{47A3BC7C-79E9-499F-BBA4-7AAF4CC6F0D4}"/>
              </a:ext>
            </a:extLst>
          </p:cNvPr>
          <p:cNvSpPr>
            <a:spLocks noGrp="1"/>
          </p:cNvSpPr>
          <p:nvPr>
            <p:ph sz="quarter" idx="14" hasCustomPrompt="1"/>
          </p:nvPr>
        </p:nvSpPr>
        <p:spPr>
          <a:xfrm>
            <a:off x="9060750" y="1455600"/>
            <a:ext cx="2426400" cy="4459200"/>
          </a:xfrm>
        </p:spPr>
        <p:txBody>
          <a:bodyPr rIns="144000"/>
          <a:lstStyle>
            <a:lvl1pPr>
              <a:defRPr sz="1600"/>
            </a:lvl1pPr>
            <a:lvl2pPr>
              <a:defRPr sz="1400"/>
            </a:lvl2pPr>
            <a:lvl3pPr>
              <a:defRPr sz="1200"/>
            </a:lvl3pPr>
            <a:lvl4pPr>
              <a:defRPr sz="1200"/>
            </a:lvl4pPr>
            <a:lvl5pPr>
              <a:defRPr sz="1200"/>
            </a:lvl5pPr>
          </a:lstStyle>
          <a:p>
            <a:pPr lvl="0"/>
            <a:r>
              <a:rPr lang="en-GB" noProof="0"/>
              <a:t>Klik for at tilføje tekst</a:t>
            </a:r>
            <a:endParaRPr lang="en-GB"/>
          </a:p>
          <a:p>
            <a:pPr lvl="1"/>
            <a:r>
              <a:rPr lang="en-GB" noProof="0"/>
              <a:t>Andet Niveau</a:t>
            </a:r>
            <a:endParaRPr lang="en-GB"/>
          </a:p>
          <a:p>
            <a:pPr lvl="2"/>
            <a:r>
              <a:rPr lang="en-GB" noProof="0"/>
              <a:t>Tredje Niveau</a:t>
            </a:r>
            <a:endParaRPr lang="en-GB"/>
          </a:p>
          <a:p>
            <a:pPr lvl="3"/>
            <a:r>
              <a:rPr lang="en-GB" noProof="0"/>
              <a:t>Fjerde Niveau</a:t>
            </a:r>
            <a:endParaRPr lang="en-GB"/>
          </a:p>
          <a:p>
            <a:pPr lvl="4"/>
            <a:r>
              <a:rPr lang="en-GB" noProof="0"/>
              <a:t>Femte Niveau</a:t>
            </a:r>
            <a:endParaRPr lang="en-GB"/>
          </a:p>
          <a:p>
            <a:pPr lvl="5"/>
            <a:r>
              <a:rPr lang="en-GB" noProof="0"/>
              <a:t>6</a:t>
            </a:r>
            <a:endParaRPr lang="en-GB"/>
          </a:p>
          <a:p>
            <a:pPr lvl="6"/>
            <a:r>
              <a:rPr lang="en-GB" noProof="0"/>
              <a:t>7</a:t>
            </a:r>
            <a:endParaRPr lang="en-GB"/>
          </a:p>
          <a:p>
            <a:pPr lvl="7"/>
            <a:r>
              <a:rPr lang="en-GB" noProof="0"/>
              <a:t>8</a:t>
            </a:r>
            <a:endParaRPr lang="en-GB"/>
          </a:p>
          <a:p>
            <a:pPr lvl="8"/>
            <a:r>
              <a:rPr lang="en-GB" noProof="0"/>
              <a:t>9</a:t>
            </a:r>
            <a:endParaRPr lang="en-GB"/>
          </a:p>
        </p:txBody>
      </p:sp>
    </p:spTree>
    <p:extLst>
      <p:ext uri="{BB962C8B-B14F-4D97-AF65-F5344CB8AC3E}">
        <p14:creationId xmlns:p14="http://schemas.microsoft.com/office/powerpoint/2010/main" val="1298086432"/>
      </p:ext>
    </p:extLst>
  </p:cSld>
  <p:clrMapOvr>
    <a:masterClrMapping/>
  </p:clrMapOvr>
  <p:extLst>
    <p:ext uri="{DCECCB84-F9BA-43D5-87BE-67443E8EF086}">
      <p15:sldGuideLst xmlns:p15="http://schemas.microsoft.com/office/powerpoint/2012/main">
        <p15:guide id="5" pos="1970">
          <p15:clr>
            <a:srgbClr val="A4A3A4"/>
          </p15:clr>
        </p15:guide>
        <p15:guide id="6" pos="2197">
          <p15:clr>
            <a:srgbClr val="A4A3A4"/>
          </p15:clr>
        </p15:guide>
        <p15:guide id="7" pos="3725">
          <p15:clr>
            <a:srgbClr val="A4A3A4"/>
          </p15:clr>
        </p15:guide>
        <p15:guide id="8" pos="3952">
          <p15:clr>
            <a:srgbClr val="A4A3A4"/>
          </p15:clr>
        </p15:guide>
        <p15:guide id="9" pos="5481">
          <p15:clr>
            <a:srgbClr val="A4A3A4"/>
          </p15:clr>
        </p15:guide>
        <p15:guide id="10" pos="5707">
          <p15:clr>
            <a:srgbClr val="A4A3A4"/>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re ikoner og teks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701676" y="2610000"/>
            <a:ext cx="3221038" cy="3303438"/>
          </a:xfrm>
        </p:spPr>
        <p:txBody>
          <a:bodyPr rIns="144000"/>
          <a:lstStyle>
            <a:lvl1pPr marL="0" indent="0" algn="ctr">
              <a:spcBef>
                <a:spcPts val="0"/>
              </a:spcBef>
              <a:buClrTx/>
              <a:buFont typeface="Arial" panose="020B0604020202020204" pitchFamily="34" charset="0"/>
              <a:buChar char="​"/>
              <a:defRPr sz="2400">
                <a:solidFill>
                  <a:schemeClr val="tx2"/>
                </a:solidFill>
                <a:latin typeface="+mj-lt"/>
              </a:defRPr>
            </a:lvl1pPr>
            <a:lvl2pPr marL="0" indent="0" algn="ctr">
              <a:spcBef>
                <a:spcPts val="600"/>
              </a:spcBef>
              <a:buFont typeface="Arial" panose="020B0604020202020204" pitchFamily="34" charset="0"/>
              <a:buChar char="​"/>
              <a:defRPr sz="1600"/>
            </a:lvl2pPr>
            <a:lvl3pPr marL="0" indent="0">
              <a:spcBef>
                <a:spcPts val="600"/>
              </a:spcBef>
              <a:buFont typeface="Arial" panose="020B0604020202020204" pitchFamily="34" charset="0"/>
              <a:buChar char="​"/>
              <a:defRPr sz="1600"/>
            </a:lvl3pPr>
            <a:lvl4pPr marL="0" indent="0">
              <a:spcBef>
                <a:spcPts val="600"/>
              </a:spcBef>
              <a:buFont typeface="Arial" panose="020B0604020202020204" pitchFamily="34" charset="0"/>
              <a:buChar char="​"/>
              <a:defRPr sz="1600"/>
            </a:lvl4pPr>
            <a:lvl5pPr marL="0" indent="0">
              <a:spcBef>
                <a:spcPts val="600"/>
              </a:spcBef>
              <a:buFont typeface="Arial" panose="020B0604020202020204" pitchFamily="34" charset="0"/>
              <a:buChar char="​"/>
              <a:defRPr sz="1600"/>
            </a:lvl5pPr>
            <a:lvl6pPr marL="0" indent="0" algn="ctr">
              <a:spcBef>
                <a:spcPts val="600"/>
              </a:spcBef>
              <a:buFont typeface="Arial" panose="020B0604020202020204" pitchFamily="34" charset="0"/>
              <a:buChar char="​"/>
              <a:defRPr sz="1400"/>
            </a:lvl6pPr>
            <a:lvl7pPr marL="0" indent="0">
              <a:spcBef>
                <a:spcPts val="600"/>
              </a:spcBef>
              <a:buFont typeface="Arial" panose="020B0604020202020204" pitchFamily="34" charset="0"/>
              <a:buChar char="​"/>
              <a:defRPr sz="1600"/>
            </a:lvl7pPr>
            <a:lvl8pPr marL="0" indent="0">
              <a:spcBef>
                <a:spcPts val="600"/>
              </a:spcBef>
              <a:buFont typeface="Arial" panose="020B0604020202020204" pitchFamily="34" charset="0"/>
              <a:buChar char="​"/>
              <a:defRPr sz="1600"/>
            </a:lvl8pPr>
            <a:lvl9pPr marL="0" indent="0">
              <a:spcBef>
                <a:spcPts val="600"/>
              </a:spcBef>
              <a:buFont typeface="Arial" panose="020B0604020202020204" pitchFamily="34" charset="0"/>
              <a:buChar char="​"/>
              <a:defRPr sz="1600"/>
            </a:lvl9pPr>
          </a:lstStyle>
          <a:p>
            <a:pPr lvl="0"/>
            <a:r>
              <a:rPr lang="en-GB"/>
              <a:t>Klik her for at tilføje tekst</a:t>
            </a:r>
          </a:p>
          <a:p>
            <a:pPr lvl="1"/>
            <a:r>
              <a:rPr lang="en-GB"/>
              <a:t>Andet niveau</a:t>
            </a:r>
          </a:p>
          <a:p>
            <a:pPr lvl="5"/>
            <a:endParaRPr lang="en-GB"/>
          </a:p>
        </p:txBody>
      </p:sp>
      <p:sp>
        <p:nvSpPr>
          <p:cNvPr id="4" name="Content Placeholder 3"/>
          <p:cNvSpPr>
            <a:spLocks noGrp="1"/>
          </p:cNvSpPr>
          <p:nvPr>
            <p:ph sz="half" idx="2" hasCustomPrompt="1"/>
          </p:nvPr>
        </p:nvSpPr>
        <p:spPr>
          <a:xfrm>
            <a:off x="4487264" y="2610000"/>
            <a:ext cx="3220050" cy="3303438"/>
          </a:xfrm>
        </p:spPr>
        <p:txBody>
          <a:bodyPr rIns="144000"/>
          <a:lstStyle>
            <a:lvl1pPr marL="0" indent="0" algn="ctr">
              <a:spcBef>
                <a:spcPts val="0"/>
              </a:spcBef>
              <a:buClrTx/>
              <a:buFont typeface="Arial" panose="020B0604020202020204" pitchFamily="34" charset="0"/>
              <a:buChar char="​"/>
              <a:defRPr sz="2400">
                <a:solidFill>
                  <a:schemeClr val="tx2"/>
                </a:solidFill>
                <a:latin typeface="+mj-lt"/>
              </a:defRPr>
            </a:lvl1pPr>
            <a:lvl2pPr marL="0" indent="0" algn="ctr">
              <a:spcBef>
                <a:spcPts val="600"/>
              </a:spcBef>
              <a:buFont typeface="Arial" panose="020B0604020202020204" pitchFamily="34" charset="0"/>
              <a:buChar char="​"/>
              <a:defRPr sz="1600"/>
            </a:lvl2pPr>
            <a:lvl3pPr marL="0" indent="0" algn="ctr">
              <a:spcBef>
                <a:spcPts val="600"/>
              </a:spcBef>
              <a:buFont typeface="Arial" panose="020B0604020202020204" pitchFamily="34" charset="0"/>
              <a:buChar char="​"/>
              <a:defRPr sz="1600"/>
            </a:lvl3pPr>
            <a:lvl4pPr marL="0" indent="0">
              <a:spcBef>
                <a:spcPts val="600"/>
              </a:spcBef>
              <a:buFont typeface="Arial" panose="020B0604020202020204" pitchFamily="34" charset="0"/>
              <a:buChar char="​"/>
              <a:defRPr sz="1600"/>
            </a:lvl4pPr>
            <a:lvl5pPr marL="0" indent="0">
              <a:spcBef>
                <a:spcPts val="600"/>
              </a:spcBef>
              <a:buFont typeface="Arial" panose="020B0604020202020204" pitchFamily="34" charset="0"/>
              <a:buChar char="​"/>
              <a:defRPr sz="1600"/>
            </a:lvl5pPr>
            <a:lvl6pPr marL="0" indent="0">
              <a:spcBef>
                <a:spcPts val="600"/>
              </a:spcBef>
              <a:buFont typeface="Arial" panose="020B0604020202020204" pitchFamily="34" charset="0"/>
              <a:buChar char="​"/>
              <a:defRPr sz="1600"/>
            </a:lvl6pPr>
            <a:lvl7pPr marL="0" indent="0">
              <a:spcBef>
                <a:spcPts val="600"/>
              </a:spcBef>
              <a:buFont typeface="Arial" panose="020B0604020202020204" pitchFamily="34" charset="0"/>
              <a:buChar char="​"/>
              <a:defRPr sz="1600"/>
            </a:lvl7pPr>
            <a:lvl8pPr marL="0" indent="0">
              <a:spcBef>
                <a:spcPts val="600"/>
              </a:spcBef>
              <a:buFont typeface="Arial" panose="020B0604020202020204" pitchFamily="34" charset="0"/>
              <a:buChar char="​"/>
              <a:defRPr sz="1600"/>
            </a:lvl8pPr>
            <a:lvl9pPr marL="0" indent="0">
              <a:spcBef>
                <a:spcPts val="600"/>
              </a:spcBef>
              <a:buFont typeface="Arial" panose="020B0604020202020204" pitchFamily="34" charset="0"/>
              <a:buChar char="​"/>
              <a:defRPr sz="1600"/>
            </a:lvl9pPr>
          </a:lstStyle>
          <a:p>
            <a:pPr lvl="0"/>
            <a:r>
              <a:rPr lang="en-GB"/>
              <a:t>Klik her for at tilføje tekst</a:t>
            </a:r>
          </a:p>
          <a:p>
            <a:pPr lvl="1"/>
            <a:r>
              <a:rPr lang="en-GB"/>
              <a:t>Andet niveau</a:t>
            </a:r>
          </a:p>
          <a:p>
            <a:pPr lvl="2"/>
            <a:endParaRPr lang="en-GB"/>
          </a:p>
        </p:txBody>
      </p:sp>
      <p:sp>
        <p:nvSpPr>
          <p:cNvPr id="5" name="Date Placeholder 4"/>
          <p:cNvSpPr>
            <a:spLocks noGrp="1"/>
          </p:cNvSpPr>
          <p:nvPr>
            <p:ph type="dt" sz="half" idx="10"/>
          </p:nvPr>
        </p:nvSpPr>
        <p:spPr/>
        <p:txBody>
          <a:bodyPr/>
          <a:lstStyle/>
          <a:p>
            <a:fld id="{D709F18B-C64D-467D-95E0-03999A31A181}" type="datetime1">
              <a:rPr lang="en-GB" smtClean="0"/>
              <a:t>07/10/2025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0AE25ED-097C-4BDC-A7CE-FA97BD9CA3B5}" type="slidenum">
              <a:rPr lang="en-GB" smtClean="0"/>
              <a:pPr/>
              <a:t>‹nr.›</a:t>
            </a:fld>
            <a:endParaRPr lang="en-GB"/>
          </a:p>
        </p:txBody>
      </p:sp>
      <p:sp>
        <p:nvSpPr>
          <p:cNvPr id="8" name="Title 7"/>
          <p:cNvSpPr>
            <a:spLocks noGrp="1"/>
          </p:cNvSpPr>
          <p:nvPr>
            <p:ph type="title" hasCustomPrompt="1"/>
          </p:nvPr>
        </p:nvSpPr>
        <p:spPr/>
        <p:txBody>
          <a:bodyPr/>
          <a:lstStyle>
            <a:lvl1pPr>
              <a:defRPr/>
            </a:lvl1pPr>
          </a:lstStyle>
          <a:p>
            <a:r>
              <a:rPr lang="en-GB"/>
              <a:t>Klik her for at tilføje titel</a:t>
            </a:r>
          </a:p>
        </p:txBody>
      </p:sp>
      <p:sp>
        <p:nvSpPr>
          <p:cNvPr id="11" name="Content Placeholder 4">
            <a:extLst>
              <a:ext uri="{FF2B5EF4-FFF2-40B4-BE49-F238E27FC236}">
                <a16:creationId xmlns:a16="http://schemas.microsoft.com/office/drawing/2014/main" id="{39C4FF46-D1E8-41B4-A51E-1FD980294EF8}"/>
              </a:ext>
            </a:extLst>
          </p:cNvPr>
          <p:cNvSpPr>
            <a:spLocks noGrp="1"/>
          </p:cNvSpPr>
          <p:nvPr>
            <p:ph sz="quarter" idx="13" hasCustomPrompt="1"/>
          </p:nvPr>
        </p:nvSpPr>
        <p:spPr>
          <a:xfrm>
            <a:off x="8267101" y="2610000"/>
            <a:ext cx="3220050" cy="3303438"/>
          </a:xfrm>
        </p:spPr>
        <p:txBody>
          <a:bodyPr rIns="144000"/>
          <a:lstStyle>
            <a:lvl1pPr marL="0" indent="0" algn="ctr">
              <a:spcBef>
                <a:spcPts val="0"/>
              </a:spcBef>
              <a:buClrTx/>
              <a:buFont typeface="Arial" panose="020B0604020202020204" pitchFamily="34" charset="0"/>
              <a:buChar char="​"/>
              <a:defRPr sz="2400">
                <a:solidFill>
                  <a:schemeClr val="tx2"/>
                </a:solidFill>
                <a:latin typeface="+mj-lt"/>
              </a:defRPr>
            </a:lvl1pPr>
            <a:lvl2pPr marL="0" indent="0" algn="ctr">
              <a:spcBef>
                <a:spcPts val="600"/>
              </a:spcBef>
              <a:buClrTx/>
              <a:buFont typeface="Arial" panose="020B0604020202020204" pitchFamily="34" charset="0"/>
              <a:buChar char="​"/>
              <a:defRPr sz="1600"/>
            </a:lvl2pPr>
            <a:lvl3pPr marL="0" indent="0" algn="ctr">
              <a:spcBef>
                <a:spcPts val="600"/>
              </a:spcBef>
              <a:buClrTx/>
              <a:buFont typeface="Arial" panose="020B0604020202020204" pitchFamily="34" charset="0"/>
              <a:buChar char="​"/>
              <a:defRPr sz="1600"/>
            </a:lvl3pPr>
            <a:lvl4pPr marL="0" indent="0">
              <a:spcBef>
                <a:spcPts val="600"/>
              </a:spcBef>
              <a:buClrTx/>
              <a:buFont typeface="Arial" panose="020B0604020202020204" pitchFamily="34" charset="0"/>
              <a:buChar char="​"/>
              <a:defRPr sz="1600"/>
            </a:lvl4pPr>
            <a:lvl5pPr marL="0" indent="0">
              <a:spcBef>
                <a:spcPts val="600"/>
              </a:spcBef>
              <a:buClrTx/>
              <a:buFont typeface="Arial" panose="020B0604020202020204" pitchFamily="34" charset="0"/>
              <a:buChar char="​"/>
              <a:defRPr sz="1600"/>
            </a:lvl5pPr>
            <a:lvl6pPr marL="0" indent="0">
              <a:spcBef>
                <a:spcPts val="600"/>
              </a:spcBef>
              <a:buClrTx/>
              <a:buFont typeface="Arial" panose="020B0604020202020204" pitchFamily="34" charset="0"/>
              <a:buChar char="​"/>
              <a:defRPr sz="1600"/>
            </a:lvl6pPr>
            <a:lvl7pPr marL="0" indent="0">
              <a:spcBef>
                <a:spcPts val="600"/>
              </a:spcBef>
              <a:buClrTx/>
              <a:buFont typeface="Arial" panose="020B0604020202020204" pitchFamily="34" charset="0"/>
              <a:buChar char="​"/>
              <a:defRPr sz="1600"/>
            </a:lvl7pPr>
            <a:lvl8pPr marL="0" indent="0">
              <a:spcBef>
                <a:spcPts val="600"/>
              </a:spcBef>
              <a:buClrTx/>
              <a:buFont typeface="Arial" panose="020B0604020202020204" pitchFamily="34" charset="0"/>
              <a:buChar char="​"/>
              <a:defRPr sz="1600"/>
            </a:lvl8pPr>
            <a:lvl9pPr marL="0" indent="0">
              <a:spcBef>
                <a:spcPts val="600"/>
              </a:spcBef>
              <a:buClrTx/>
              <a:buFont typeface="Arial" panose="020B0604020202020204" pitchFamily="34" charset="0"/>
              <a:buChar char="​"/>
              <a:defRPr sz="1600"/>
            </a:lvl9pPr>
          </a:lstStyle>
          <a:p>
            <a:pPr lvl="0"/>
            <a:r>
              <a:rPr lang="en-GB" noProof="0"/>
              <a:t>Klik for at tilføje tekst</a:t>
            </a:r>
            <a:endParaRPr lang="en-GB"/>
          </a:p>
          <a:p>
            <a:pPr lvl="1"/>
            <a:r>
              <a:rPr lang="en-GB" noProof="0"/>
              <a:t>Andet Niveau</a:t>
            </a:r>
            <a:endParaRPr lang="en-GB"/>
          </a:p>
          <a:p>
            <a:pPr lvl="2"/>
            <a:endParaRPr lang="en-GB" noProof="0"/>
          </a:p>
        </p:txBody>
      </p:sp>
      <p:sp>
        <p:nvSpPr>
          <p:cNvPr id="10" name="Line 5"/>
          <p:cNvSpPr>
            <a:spLocks noChangeShapeType="1"/>
          </p:cNvSpPr>
          <p:nvPr userDrawn="1"/>
        </p:nvSpPr>
        <p:spPr bwMode="auto">
          <a:xfrm>
            <a:off x="7988588" y="1511301"/>
            <a:ext cx="0" cy="4391025"/>
          </a:xfrm>
          <a:prstGeom prst="line">
            <a:avLst/>
          </a:prstGeom>
          <a:noFill/>
          <a:ln w="3175">
            <a:solidFill>
              <a:srgbClr val="BAB6B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700"/>
          </a:p>
        </p:txBody>
      </p:sp>
      <p:sp>
        <p:nvSpPr>
          <p:cNvPr id="19" name="Line 5">
            <a:extLst>
              <a:ext uri="{FF2B5EF4-FFF2-40B4-BE49-F238E27FC236}">
                <a16:creationId xmlns:a16="http://schemas.microsoft.com/office/drawing/2014/main" id="{5195F64E-E880-4C67-9339-04C69E75DD97}"/>
              </a:ext>
            </a:extLst>
          </p:cNvPr>
          <p:cNvSpPr>
            <a:spLocks noChangeShapeType="1"/>
          </p:cNvSpPr>
          <p:nvPr userDrawn="1"/>
        </p:nvSpPr>
        <p:spPr bwMode="auto">
          <a:xfrm>
            <a:off x="4204988" y="1512000"/>
            <a:ext cx="0" cy="4391025"/>
          </a:xfrm>
          <a:prstGeom prst="line">
            <a:avLst/>
          </a:prstGeom>
          <a:noFill/>
          <a:ln w="3175">
            <a:solidFill>
              <a:srgbClr val="BAB6B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700"/>
          </a:p>
        </p:txBody>
      </p:sp>
      <p:sp>
        <p:nvSpPr>
          <p:cNvPr id="9" name="Text Placeholder 8">
            <a:extLst>
              <a:ext uri="{FF2B5EF4-FFF2-40B4-BE49-F238E27FC236}">
                <a16:creationId xmlns:a16="http://schemas.microsoft.com/office/drawing/2014/main" id="{6451B095-CF3A-4076-8D44-FE95CEE5E9FD}"/>
              </a:ext>
            </a:extLst>
          </p:cNvPr>
          <p:cNvSpPr>
            <a:spLocks noGrp="1"/>
          </p:cNvSpPr>
          <p:nvPr>
            <p:ph type="body" sz="quarter" idx="22" hasCustomPrompt="1"/>
          </p:nvPr>
        </p:nvSpPr>
        <p:spPr>
          <a:xfrm>
            <a:off x="1844195" y="1453470"/>
            <a:ext cx="936000" cy="936000"/>
          </a:xfrm>
        </p:spPr>
        <p:txBody>
          <a:bodyPr lIns="72000" rIns="72000" anchor="ctr" anchorCtr="0"/>
          <a:lstStyle>
            <a:lvl1pPr marL="0" indent="0" algn="ctr">
              <a:buNone/>
              <a:defRPr sz="1400"/>
            </a:lvl1pPr>
          </a:lstStyle>
          <a:p>
            <a:pPr lvl="0"/>
            <a:r>
              <a:rPr lang="en-GB"/>
              <a:t>Placer ikon her</a:t>
            </a:r>
          </a:p>
        </p:txBody>
      </p:sp>
      <p:sp>
        <p:nvSpPr>
          <p:cNvPr id="16" name="Text Placeholder 10">
            <a:extLst>
              <a:ext uri="{FF2B5EF4-FFF2-40B4-BE49-F238E27FC236}">
                <a16:creationId xmlns:a16="http://schemas.microsoft.com/office/drawing/2014/main" id="{3F58AB7D-54E3-4084-923C-FE749FEF6316}"/>
              </a:ext>
            </a:extLst>
          </p:cNvPr>
          <p:cNvSpPr>
            <a:spLocks noGrp="1"/>
          </p:cNvSpPr>
          <p:nvPr>
            <p:ph type="body" sz="quarter" idx="23" hasCustomPrompt="1"/>
          </p:nvPr>
        </p:nvSpPr>
        <p:spPr>
          <a:xfrm>
            <a:off x="5629289" y="1453470"/>
            <a:ext cx="936000" cy="936000"/>
          </a:xfrm>
        </p:spPr>
        <p:txBody>
          <a:bodyPr lIns="72000" rIns="72000" anchor="ctr" anchorCtr="0"/>
          <a:lstStyle>
            <a:lvl1pPr marL="0" indent="0" algn="ctr">
              <a:buNone/>
              <a:defRPr sz="1400"/>
            </a:lvl1pPr>
          </a:lstStyle>
          <a:p>
            <a:pPr lvl="0"/>
            <a:r>
              <a:rPr lang="en-GB"/>
              <a:t>Placer ikon her</a:t>
            </a:r>
          </a:p>
        </p:txBody>
      </p:sp>
      <p:sp>
        <p:nvSpPr>
          <p:cNvPr id="17" name="Text Placeholder 12">
            <a:extLst>
              <a:ext uri="{FF2B5EF4-FFF2-40B4-BE49-F238E27FC236}">
                <a16:creationId xmlns:a16="http://schemas.microsoft.com/office/drawing/2014/main" id="{7524BF0B-8CEC-4E44-8742-E707B0EF3112}"/>
              </a:ext>
            </a:extLst>
          </p:cNvPr>
          <p:cNvSpPr>
            <a:spLocks noGrp="1"/>
          </p:cNvSpPr>
          <p:nvPr>
            <p:ph type="body" sz="quarter" idx="24" hasCustomPrompt="1"/>
          </p:nvPr>
        </p:nvSpPr>
        <p:spPr>
          <a:xfrm>
            <a:off x="9409607" y="1453470"/>
            <a:ext cx="936000" cy="936000"/>
          </a:xfrm>
        </p:spPr>
        <p:txBody>
          <a:bodyPr lIns="72000" rIns="72000" anchor="ctr" anchorCtr="0"/>
          <a:lstStyle>
            <a:lvl1pPr marL="0" indent="0" algn="ctr">
              <a:buNone/>
              <a:defRPr sz="1400"/>
            </a:lvl1pPr>
          </a:lstStyle>
          <a:p>
            <a:pPr lvl="0"/>
            <a:r>
              <a:rPr lang="en-GB"/>
              <a:t>Placer ikon her</a:t>
            </a:r>
          </a:p>
        </p:txBody>
      </p:sp>
    </p:spTree>
    <p:extLst>
      <p:ext uri="{BB962C8B-B14F-4D97-AF65-F5344CB8AC3E}">
        <p14:creationId xmlns:p14="http://schemas.microsoft.com/office/powerpoint/2010/main" val="3213542205"/>
      </p:ext>
    </p:extLst>
  </p:cSld>
  <p:clrMapOvr>
    <a:masterClrMapping/>
  </p:clrMapOvr>
  <p:extLst>
    <p:ext uri="{DCECCB84-F9BA-43D5-87BE-67443E8EF086}">
      <p15:sldGuideLst xmlns:p15="http://schemas.microsoft.com/office/powerpoint/2012/main">
        <p15:guide id="1" pos="2471">
          <p15:clr>
            <a:srgbClr val="A4A3A4"/>
          </p15:clr>
        </p15:guide>
        <p15:guide id="2" pos="2825">
          <p15:clr>
            <a:srgbClr val="A4A3A4"/>
          </p15:clr>
        </p15:guide>
        <p15:guide id="3" pos="4855">
          <p15:clr>
            <a:srgbClr val="A4A3A4"/>
          </p15:clr>
        </p15:guide>
        <p15:guide id="4" pos="5208">
          <p15:clr>
            <a:srgbClr val="A4A3A4"/>
          </p15:clr>
        </p15:guide>
        <p15:guide id="5" orient="horz" pos="1510">
          <p15:clr>
            <a:srgbClr val="A4A3A4"/>
          </p15:clr>
        </p15:guide>
        <p15:guide id="6" pos="1161">
          <p15:clr>
            <a:srgbClr val="A4A3A4"/>
          </p15:clr>
        </p15:guide>
        <p15:guide id="7" pos="1750">
          <p15:clr>
            <a:srgbClr val="A4A3A4"/>
          </p15:clr>
        </p15:guide>
        <p15:guide id="8" pos="3544">
          <p15:clr>
            <a:srgbClr val="A4A3A4"/>
          </p15:clr>
        </p15:guide>
        <p15:guide id="9" pos="4134">
          <p15:clr>
            <a:srgbClr val="A4A3A4"/>
          </p15:clr>
        </p15:guide>
        <p15:guide id="10" pos="5925">
          <p15:clr>
            <a:srgbClr val="A4A3A4"/>
          </p15:clr>
        </p15:guide>
        <p15:guide id="11" pos="6515">
          <p15:clr>
            <a:srgbClr val="A4A3A4"/>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Forside">
    <p:bg>
      <p:bgPr>
        <a:solidFill>
          <a:schemeClr val="bg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24680" y="0"/>
            <a:ext cx="12216680" cy="6858000"/>
          </a:xfrm>
          <a:noFill/>
        </p:spPr>
        <p:txBody>
          <a:bodyPr lIns="72000" tIns="72000" rIns="72000" anchor="t" anchorCtr="0"/>
          <a:lstStyle>
            <a:lvl1pPr marL="0" indent="0" algn="ctr">
              <a:buNone/>
              <a:defRPr sz="1400" b="0"/>
            </a:lvl1pPr>
          </a:lstStyle>
          <a:p>
            <a:r>
              <a:rPr lang="da-DK" noProof="1"/>
              <a:t>Klik på rammen for at indsætte billede via Templafy og Images</a:t>
            </a:r>
            <a:endParaRPr lang="da-DK"/>
          </a:p>
        </p:txBody>
      </p:sp>
      <p:sp>
        <p:nvSpPr>
          <p:cNvPr id="18" name="Text Placeholder 3"/>
          <p:cNvSpPr>
            <a:spLocks noGrp="1"/>
          </p:cNvSpPr>
          <p:nvPr>
            <p:ph type="body" sz="quarter" idx="11" hasCustomPrompt="1"/>
          </p:nvPr>
        </p:nvSpPr>
        <p:spPr>
          <a:xfrm>
            <a:off x="179388" y="4437111"/>
            <a:ext cx="11830050" cy="2239913"/>
          </a:xfrm>
          <a:solidFill>
            <a:schemeClr val="bg1">
              <a:alpha val="80000"/>
            </a:schemeClr>
          </a:solidFill>
        </p:spPr>
        <p:txBody>
          <a:bodyPr lIns="522000" bIns="252000" anchor="b" anchorCtr="0"/>
          <a:lstStyle>
            <a:lvl1pPr marL="0" indent="0">
              <a:buNone/>
              <a:defRPr sz="1400" b="0">
                <a:solidFill>
                  <a:srgbClr val="031D5C"/>
                </a:solidFill>
              </a:defRPr>
            </a:lvl1pPr>
          </a:lstStyle>
          <a:p>
            <a:pPr lvl="0"/>
            <a:r>
              <a:rPr lang="da-DK" noProof="0" dirty="0"/>
              <a:t>Måned og år</a:t>
            </a:r>
            <a:endParaRPr lang="da-DK"/>
          </a:p>
        </p:txBody>
      </p:sp>
      <p:sp>
        <p:nvSpPr>
          <p:cNvPr id="5" name="Title 1"/>
          <p:cNvSpPr>
            <a:spLocks noGrp="1" noChangeAspect="1"/>
          </p:cNvSpPr>
          <p:nvPr>
            <p:ph type="title" hasCustomPrompt="1"/>
          </p:nvPr>
        </p:nvSpPr>
        <p:spPr>
          <a:xfrm>
            <a:off x="701675" y="4699978"/>
            <a:ext cx="6690469" cy="1213460"/>
          </a:xfrm>
        </p:spPr>
        <p:txBody>
          <a:bodyPr anchor="t" anchorCtr="0">
            <a:normAutofit/>
          </a:bodyPr>
          <a:lstStyle>
            <a:lvl1pPr>
              <a:lnSpc>
                <a:spcPct val="90000"/>
              </a:lnSpc>
              <a:defRPr sz="3400" cap="none" baseline="0">
                <a:solidFill>
                  <a:srgbClr val="031D5C"/>
                </a:solidFill>
              </a:defRPr>
            </a:lvl1pPr>
          </a:lstStyle>
          <a:p>
            <a:r>
              <a:rPr lang="da-DK" dirty="0"/>
              <a:t>Indsæt titel</a:t>
            </a:r>
            <a:endParaRPr lang="da-DK"/>
          </a:p>
        </p:txBody>
      </p:sp>
      <p:sp>
        <p:nvSpPr>
          <p:cNvPr id="15" name="AutoShape 4"/>
          <p:cNvSpPr>
            <a:spLocks/>
          </p:cNvSpPr>
          <p:nvPr userDrawn="1"/>
        </p:nvSpPr>
        <p:spPr bwMode="gray">
          <a:xfrm>
            <a:off x="701675" y="6915108"/>
            <a:ext cx="2514005" cy="138436"/>
          </a:xfrm>
          <a:prstGeom prst="rect">
            <a:avLst/>
          </a:prstGeom>
          <a:noFill/>
          <a:ln w="12700" algn="ctr">
            <a:noFill/>
            <a:miter lim="800000"/>
            <a:headEnd/>
            <a:tailEnd/>
          </a:ln>
          <a:effectLst/>
        </p:spPr>
        <p:txBody>
          <a:bodyPr wrap="square" lIns="0" tIns="0" rIns="0" bIns="0">
            <a:spAutoFit/>
          </a:bodyPr>
          <a:lstStyle/>
          <a:p>
            <a:pPr algn="l" defTabSz="457200">
              <a:lnSpc>
                <a:spcPct val="108000"/>
              </a:lnSpc>
              <a:spcBef>
                <a:spcPts val="600"/>
              </a:spcBef>
              <a:tabLst>
                <a:tab pos="177800" algn="l"/>
              </a:tabLst>
            </a:pPr>
            <a:r>
              <a:rPr lang="da-DK" sz="900" b="1" noProof="1">
                <a:solidFill>
                  <a:schemeClr val="tx1">
                    <a:lumMod val="65000"/>
                    <a:lumOff val="35000"/>
                  </a:schemeClr>
                </a:solidFill>
                <a:cs typeface="Arial" charset="0"/>
              </a:rPr>
              <a:t>Indsæt dato </a:t>
            </a:r>
            <a:r>
              <a:rPr lang="da-DK" sz="900" b="0" noProof="1">
                <a:solidFill>
                  <a:schemeClr val="tx1">
                    <a:lumMod val="65000"/>
                    <a:lumOff val="35000"/>
                  </a:schemeClr>
                </a:solidFill>
                <a:cs typeface="Arial" charset="0"/>
              </a:rPr>
              <a:t>Indsæt f.eks.</a:t>
            </a:r>
            <a:r>
              <a:rPr lang="da-DK" sz="900" b="1" baseline="0" noProof="1">
                <a:solidFill>
                  <a:schemeClr val="tx1">
                    <a:lumMod val="65000"/>
                    <a:lumOff val="35000"/>
                  </a:schemeClr>
                </a:solidFill>
                <a:cs typeface="Arial" charset="0"/>
              </a:rPr>
              <a:t>September 2021</a:t>
            </a:r>
            <a:endParaRPr lang="da-DK" sz="900" noProof="1">
              <a:solidFill>
                <a:schemeClr val="tx1">
                  <a:lumMod val="65000"/>
                  <a:lumOff val="35000"/>
                </a:schemeClr>
              </a:solidFill>
              <a:cs typeface="Arial" charset="0"/>
            </a:endParaRPr>
          </a:p>
        </p:txBody>
      </p:sp>
      <p:pic>
        <p:nvPicPr>
          <p:cNvPr id="2014766311" name="Logo" descr="{&quot;templafy&quot;:{&quot;id&quot;:&quot;9af26125-288d-4cb5-8047-f8b3f6556106&quot;}}"/>
          <p:cNvPicPr>
            <a:picLocks noChangeAspect="1"/>
          </p:cNvPicPr>
          <p:nvPr/>
        </p:nvPicPr>
        <p:blipFill>
          <a:blip r:embed="rId2"/>
          <a:stretch>
            <a:fillRect/>
          </a:stretch>
        </p:blipFill>
        <p:spPr>
          <a:xfrm>
            <a:off x="8791200" y="5889600"/>
            <a:ext cx="2534400" cy="655200"/>
          </a:xfrm>
          <a:prstGeom prst="rect">
            <a:avLst/>
          </a:prstGeom>
        </p:spPr>
      </p:pic>
    </p:spTree>
    <p:extLst>
      <p:ext uri="{BB962C8B-B14F-4D97-AF65-F5344CB8AC3E}">
        <p14:creationId xmlns:p14="http://schemas.microsoft.com/office/powerpoint/2010/main" val="2205930977"/>
      </p:ext>
    </p:extLst>
  </p:cSld>
  <p:clrMapOvr>
    <a:overrideClrMapping bg1="lt1" tx1="dk1" bg2="lt2" tx2="dk2" accent1="accent1" accent2="accent2" accent3="accent3" accent4="accent4" accent5="accent5" accent6="accent6" hlink="hlink" folHlink="folHlink"/>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Fire ikoner og tekst">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701675" y="361840"/>
            <a:ext cx="10785475" cy="936000"/>
          </a:xfrm>
        </p:spPr>
        <p:txBody>
          <a:bodyPr/>
          <a:lstStyle>
            <a:lvl1pPr>
              <a:defRPr/>
            </a:lvl1pPr>
          </a:lstStyle>
          <a:p>
            <a:r>
              <a:rPr lang="en-GB"/>
              <a:t>Klik her for at tilføje titel</a:t>
            </a:r>
          </a:p>
        </p:txBody>
      </p:sp>
      <p:sp>
        <p:nvSpPr>
          <p:cNvPr id="3" name="Content Placeholder 2"/>
          <p:cNvSpPr>
            <a:spLocks noGrp="1"/>
          </p:cNvSpPr>
          <p:nvPr>
            <p:ph sz="half" idx="1" hasCustomPrompt="1"/>
          </p:nvPr>
        </p:nvSpPr>
        <p:spPr>
          <a:xfrm>
            <a:off x="2135559" y="1383417"/>
            <a:ext cx="9351591" cy="1108800"/>
          </a:xfrm>
        </p:spPr>
        <p:txBody>
          <a:bodyPr rIns="144000"/>
          <a:lstStyle>
            <a:lvl1pPr marL="0" indent="0">
              <a:spcBef>
                <a:spcPts val="0"/>
              </a:spcBef>
              <a:buFont typeface="Arial" panose="020B0604020202020204" pitchFamily="34" charset="0"/>
              <a:buChar char="​"/>
              <a:defRPr sz="2400">
                <a:solidFill>
                  <a:schemeClr val="tx2"/>
                </a:solidFill>
                <a:latin typeface="+mj-lt"/>
              </a:defRPr>
            </a:lvl1pPr>
            <a:lvl2pPr marL="0" indent="0">
              <a:spcBef>
                <a:spcPts val="600"/>
              </a:spcBef>
              <a:buFont typeface="Arial" panose="020B0604020202020204" pitchFamily="34" charset="0"/>
              <a:buChar char="​"/>
              <a:defRPr sz="1600">
                <a:latin typeface="+mn-lt"/>
                <a:cs typeface="Arial" panose="020B0604020202020204" pitchFamily="34" charset="0"/>
              </a:defRPr>
            </a:lvl2pPr>
            <a:lvl3pPr marL="0" indent="0">
              <a:spcBef>
                <a:spcPts val="600"/>
              </a:spcBef>
              <a:buFont typeface="Arial" panose="020B0604020202020204" pitchFamily="34" charset="0"/>
              <a:buChar char="​"/>
              <a:defRPr sz="1600">
                <a:latin typeface="Arial" panose="020B0604020202020204" pitchFamily="34" charset="0"/>
                <a:cs typeface="Arial" panose="020B0604020202020204" pitchFamily="34" charset="0"/>
              </a:defRPr>
            </a:lvl3pPr>
            <a:lvl4pPr marL="0" indent="0">
              <a:spcBef>
                <a:spcPts val="600"/>
              </a:spcBef>
              <a:buFont typeface="Arial" panose="020B0604020202020204" pitchFamily="34" charset="0"/>
              <a:buChar char="​"/>
              <a:defRPr sz="1600">
                <a:latin typeface="Arial" panose="020B0604020202020204" pitchFamily="34" charset="0"/>
                <a:cs typeface="Arial" panose="020B0604020202020204" pitchFamily="34" charset="0"/>
              </a:defRPr>
            </a:lvl4pPr>
            <a:lvl5pPr marL="0" indent="0">
              <a:spcBef>
                <a:spcPts val="600"/>
              </a:spcBef>
              <a:buFont typeface="Arial" panose="020B0604020202020204" pitchFamily="34" charset="0"/>
              <a:buChar char="​"/>
              <a:defRPr sz="1600">
                <a:latin typeface="Arial" panose="020B0604020202020204" pitchFamily="34" charset="0"/>
                <a:cs typeface="Arial" panose="020B0604020202020204" pitchFamily="34" charset="0"/>
              </a:defRPr>
            </a:lvl5pPr>
            <a:lvl6pPr marL="0" indent="0">
              <a:spcBef>
                <a:spcPts val="600"/>
              </a:spcBef>
              <a:buFont typeface="Arial" panose="020B0604020202020204" pitchFamily="34" charset="0"/>
              <a:buChar char="​"/>
              <a:defRPr sz="1600">
                <a:latin typeface="Arial" panose="020B0604020202020204" pitchFamily="34" charset="0"/>
                <a:cs typeface="Arial" panose="020B0604020202020204" pitchFamily="34" charset="0"/>
              </a:defRPr>
            </a:lvl6pPr>
            <a:lvl7pPr marL="0" indent="0">
              <a:spcBef>
                <a:spcPts val="600"/>
              </a:spcBef>
              <a:buFont typeface="Arial" panose="020B0604020202020204" pitchFamily="34" charset="0"/>
              <a:buChar char="​"/>
              <a:defRPr sz="1600">
                <a:latin typeface="Arial" panose="020B0604020202020204" pitchFamily="34" charset="0"/>
                <a:cs typeface="Arial" panose="020B0604020202020204" pitchFamily="34" charset="0"/>
              </a:defRPr>
            </a:lvl7pPr>
            <a:lvl8pPr marL="0" indent="0">
              <a:spcBef>
                <a:spcPts val="600"/>
              </a:spcBef>
              <a:buFont typeface="Arial" panose="020B0604020202020204" pitchFamily="34" charset="0"/>
              <a:buChar char="​"/>
              <a:defRPr sz="1600">
                <a:latin typeface="Arial" panose="020B0604020202020204" pitchFamily="34" charset="0"/>
                <a:cs typeface="Arial" panose="020B0604020202020204" pitchFamily="34" charset="0"/>
              </a:defRPr>
            </a:lvl8pPr>
            <a:lvl9pPr marL="0" indent="0">
              <a:spcBef>
                <a:spcPts val="600"/>
              </a:spcBef>
              <a:buFont typeface="Arial" panose="020B0604020202020204" pitchFamily="34" charset="0"/>
              <a:buChar char="​"/>
              <a:defRPr sz="1600">
                <a:latin typeface="Arial" panose="020B0604020202020204" pitchFamily="34" charset="0"/>
                <a:cs typeface="Arial" panose="020B0604020202020204" pitchFamily="34" charset="0"/>
              </a:defRPr>
            </a:lvl9pPr>
          </a:lstStyle>
          <a:p>
            <a:pPr lvl="0"/>
            <a:r>
              <a:rPr lang="en-GB"/>
              <a:t>Klik her for at tilføje underoverskrift</a:t>
            </a:r>
          </a:p>
          <a:p>
            <a:pPr lvl="1"/>
            <a:r>
              <a:rPr lang="en-GB"/>
              <a:t>Andet niveau</a:t>
            </a:r>
          </a:p>
          <a:p>
            <a:pPr lvl="2"/>
            <a:endParaRPr lang="en-GB"/>
          </a:p>
        </p:txBody>
      </p:sp>
      <p:sp>
        <p:nvSpPr>
          <p:cNvPr id="4" name="Content Placeholder 3"/>
          <p:cNvSpPr>
            <a:spLocks noGrp="1"/>
          </p:cNvSpPr>
          <p:nvPr>
            <p:ph sz="half" idx="2" hasCustomPrompt="1"/>
          </p:nvPr>
        </p:nvSpPr>
        <p:spPr>
          <a:xfrm>
            <a:off x="2135559" y="2516400"/>
            <a:ext cx="9351590" cy="1148400"/>
          </a:xfrm>
        </p:spPr>
        <p:txBody>
          <a:bodyPr tIns="36000" rIns="144000"/>
          <a:lstStyle>
            <a:lvl1pPr marL="0" indent="0">
              <a:spcBef>
                <a:spcPts val="0"/>
              </a:spcBef>
              <a:buFont typeface="Arial" panose="020B0604020202020204" pitchFamily="34" charset="0"/>
              <a:buChar char="​"/>
              <a:defRPr sz="2400">
                <a:solidFill>
                  <a:schemeClr val="tx2"/>
                </a:solidFill>
                <a:latin typeface="+mj-lt"/>
              </a:defRPr>
            </a:lvl1pPr>
            <a:lvl2pPr marL="0" indent="0">
              <a:spcBef>
                <a:spcPts val="600"/>
              </a:spcBef>
              <a:buFont typeface="Arial" panose="020B0604020202020204" pitchFamily="34" charset="0"/>
              <a:buChar char="​"/>
              <a:defRPr sz="1600">
                <a:latin typeface="+mn-lt"/>
                <a:cs typeface="Arial" panose="020B0604020202020204" pitchFamily="34" charset="0"/>
              </a:defRPr>
            </a:lvl2pPr>
            <a:lvl3pPr marL="0" indent="0">
              <a:spcBef>
                <a:spcPts val="600"/>
              </a:spcBef>
              <a:buFont typeface="Arial" panose="020B0604020202020204" pitchFamily="34" charset="0"/>
              <a:buNone/>
              <a:defRPr sz="1600">
                <a:latin typeface="Arial" panose="020B0604020202020204" pitchFamily="34" charset="0"/>
                <a:cs typeface="Arial" panose="020B0604020202020204" pitchFamily="34" charset="0"/>
              </a:defRPr>
            </a:lvl3pPr>
            <a:lvl4pPr marL="0" indent="0">
              <a:spcBef>
                <a:spcPts val="600"/>
              </a:spcBef>
              <a:buFont typeface="Arial" panose="020B0604020202020204" pitchFamily="34" charset="0"/>
              <a:buChar char="​"/>
              <a:defRPr sz="1600">
                <a:latin typeface="Arial" panose="020B0604020202020204" pitchFamily="34" charset="0"/>
                <a:cs typeface="Arial" panose="020B0604020202020204" pitchFamily="34" charset="0"/>
              </a:defRPr>
            </a:lvl4pPr>
            <a:lvl5pPr marL="0" indent="0">
              <a:spcBef>
                <a:spcPts val="600"/>
              </a:spcBef>
              <a:buFont typeface="Arial" panose="020B0604020202020204" pitchFamily="34" charset="0"/>
              <a:buChar char="​"/>
              <a:defRPr sz="1600">
                <a:latin typeface="Arial" panose="020B0604020202020204" pitchFamily="34" charset="0"/>
                <a:cs typeface="Arial" panose="020B0604020202020204" pitchFamily="34" charset="0"/>
              </a:defRPr>
            </a:lvl5pPr>
            <a:lvl6pPr marL="0" indent="0">
              <a:spcBef>
                <a:spcPts val="600"/>
              </a:spcBef>
              <a:buFont typeface="Arial" panose="020B0604020202020204" pitchFamily="34" charset="0"/>
              <a:buChar char="​"/>
              <a:defRPr sz="1600">
                <a:latin typeface="Arial" panose="020B0604020202020204" pitchFamily="34" charset="0"/>
                <a:cs typeface="Arial" panose="020B0604020202020204" pitchFamily="34" charset="0"/>
              </a:defRPr>
            </a:lvl6pPr>
            <a:lvl7pPr marL="0" indent="0">
              <a:spcBef>
                <a:spcPts val="600"/>
              </a:spcBef>
              <a:buFont typeface="Arial" panose="020B0604020202020204" pitchFamily="34" charset="0"/>
              <a:buChar char="​"/>
              <a:defRPr sz="1600">
                <a:latin typeface="Arial" panose="020B0604020202020204" pitchFamily="34" charset="0"/>
                <a:cs typeface="Arial" panose="020B0604020202020204" pitchFamily="34" charset="0"/>
              </a:defRPr>
            </a:lvl7pPr>
            <a:lvl8pPr marL="0" indent="0">
              <a:spcBef>
                <a:spcPts val="600"/>
              </a:spcBef>
              <a:buFont typeface="Arial" panose="020B0604020202020204" pitchFamily="34" charset="0"/>
              <a:buChar char="​"/>
              <a:defRPr sz="1600">
                <a:latin typeface="Arial" panose="020B0604020202020204" pitchFamily="34" charset="0"/>
                <a:cs typeface="Arial" panose="020B0604020202020204" pitchFamily="34" charset="0"/>
              </a:defRPr>
            </a:lvl8pPr>
            <a:lvl9pPr marL="0" indent="0">
              <a:spcBef>
                <a:spcPts val="600"/>
              </a:spcBef>
              <a:buFont typeface="Arial" panose="020B0604020202020204" pitchFamily="34" charset="0"/>
              <a:buChar char="​"/>
              <a:defRPr sz="1600">
                <a:latin typeface="Arial" panose="020B0604020202020204" pitchFamily="34" charset="0"/>
                <a:cs typeface="Arial" panose="020B0604020202020204" pitchFamily="34" charset="0"/>
              </a:defRPr>
            </a:lvl9pPr>
          </a:lstStyle>
          <a:p>
            <a:pPr lvl="0"/>
            <a:r>
              <a:rPr lang="en-GB"/>
              <a:t>Klik her for at tilføje underoverskrift</a:t>
            </a:r>
          </a:p>
          <a:p>
            <a:pPr lvl="1"/>
            <a:r>
              <a:rPr lang="en-GB"/>
              <a:t>Andet niveau</a:t>
            </a:r>
          </a:p>
        </p:txBody>
      </p:sp>
      <p:sp>
        <p:nvSpPr>
          <p:cNvPr id="11" name="Content Placeholder 4">
            <a:extLst>
              <a:ext uri="{FF2B5EF4-FFF2-40B4-BE49-F238E27FC236}">
                <a16:creationId xmlns:a16="http://schemas.microsoft.com/office/drawing/2014/main" id="{39C4FF46-D1E8-41B4-A51E-1FD980294EF8}"/>
              </a:ext>
            </a:extLst>
          </p:cNvPr>
          <p:cNvSpPr>
            <a:spLocks noGrp="1"/>
          </p:cNvSpPr>
          <p:nvPr>
            <p:ph sz="quarter" idx="13" hasCustomPrompt="1"/>
          </p:nvPr>
        </p:nvSpPr>
        <p:spPr>
          <a:xfrm>
            <a:off x="2135559" y="3690000"/>
            <a:ext cx="9351590" cy="1144800"/>
          </a:xfrm>
        </p:spPr>
        <p:txBody>
          <a:bodyPr tIns="36000" rIns="144000"/>
          <a:lstStyle>
            <a:lvl1pPr marL="0" indent="0">
              <a:spcBef>
                <a:spcPts val="0"/>
              </a:spcBef>
              <a:buFont typeface="Arial" panose="020B0604020202020204" pitchFamily="34" charset="0"/>
              <a:buChar char="​"/>
              <a:defRPr sz="2400">
                <a:solidFill>
                  <a:schemeClr val="tx2"/>
                </a:solidFill>
                <a:latin typeface="+mj-lt"/>
              </a:defRPr>
            </a:lvl1pPr>
            <a:lvl2pPr marL="0" indent="0">
              <a:spcBef>
                <a:spcPts val="600"/>
              </a:spcBef>
              <a:buFont typeface="Arial" panose="020B0604020202020204" pitchFamily="34" charset="0"/>
              <a:buChar char="​"/>
              <a:defRPr sz="1600">
                <a:latin typeface="+mn-lt"/>
                <a:cs typeface="Arial" panose="020B0604020202020204" pitchFamily="34" charset="0"/>
              </a:defRPr>
            </a:lvl2pPr>
            <a:lvl3pPr marL="0" indent="0">
              <a:spcBef>
                <a:spcPts val="600"/>
              </a:spcBef>
              <a:buFont typeface="Arial" panose="020B0604020202020204" pitchFamily="34" charset="0"/>
              <a:buNone/>
              <a:defRPr sz="1600">
                <a:latin typeface="Arial" panose="020B0604020202020204" pitchFamily="34" charset="0"/>
                <a:cs typeface="Arial" panose="020B0604020202020204" pitchFamily="34" charset="0"/>
              </a:defRPr>
            </a:lvl3pPr>
            <a:lvl4pPr marL="0" indent="0">
              <a:spcBef>
                <a:spcPts val="600"/>
              </a:spcBef>
              <a:buFont typeface="Arial" panose="020B0604020202020204" pitchFamily="34" charset="0"/>
              <a:buChar char="​"/>
              <a:defRPr sz="1600">
                <a:latin typeface="Arial" panose="020B0604020202020204" pitchFamily="34" charset="0"/>
                <a:cs typeface="Arial" panose="020B0604020202020204" pitchFamily="34" charset="0"/>
              </a:defRPr>
            </a:lvl4pPr>
            <a:lvl5pPr marL="0" indent="0">
              <a:spcBef>
                <a:spcPts val="600"/>
              </a:spcBef>
              <a:buFont typeface="Arial" panose="020B0604020202020204" pitchFamily="34" charset="0"/>
              <a:buChar char="​"/>
              <a:defRPr sz="1600">
                <a:latin typeface="Arial" panose="020B0604020202020204" pitchFamily="34" charset="0"/>
                <a:cs typeface="Arial" panose="020B0604020202020204" pitchFamily="34" charset="0"/>
              </a:defRPr>
            </a:lvl5pPr>
            <a:lvl6pPr marL="0" indent="0">
              <a:spcBef>
                <a:spcPts val="600"/>
              </a:spcBef>
              <a:buFont typeface="Arial" panose="020B0604020202020204" pitchFamily="34" charset="0"/>
              <a:buChar char="​"/>
              <a:defRPr sz="1600">
                <a:latin typeface="Arial" panose="020B0604020202020204" pitchFamily="34" charset="0"/>
                <a:cs typeface="Arial" panose="020B0604020202020204" pitchFamily="34" charset="0"/>
              </a:defRPr>
            </a:lvl6pPr>
            <a:lvl7pPr marL="0" indent="0">
              <a:spcBef>
                <a:spcPts val="600"/>
              </a:spcBef>
              <a:buFont typeface="Arial" panose="020B0604020202020204" pitchFamily="34" charset="0"/>
              <a:buChar char="​"/>
              <a:defRPr sz="1600">
                <a:latin typeface="Arial" panose="020B0604020202020204" pitchFamily="34" charset="0"/>
                <a:cs typeface="Arial" panose="020B0604020202020204" pitchFamily="34" charset="0"/>
              </a:defRPr>
            </a:lvl7pPr>
            <a:lvl8pPr marL="0" indent="0">
              <a:spcBef>
                <a:spcPts val="600"/>
              </a:spcBef>
              <a:buFont typeface="Arial" panose="020B0604020202020204" pitchFamily="34" charset="0"/>
              <a:buChar char="​"/>
              <a:defRPr sz="1600">
                <a:latin typeface="Arial" panose="020B0604020202020204" pitchFamily="34" charset="0"/>
                <a:cs typeface="Arial" panose="020B0604020202020204" pitchFamily="34" charset="0"/>
              </a:defRPr>
            </a:lvl8pPr>
            <a:lvl9pPr marL="0" indent="0">
              <a:spcBef>
                <a:spcPts val="600"/>
              </a:spcBef>
              <a:buFont typeface="Arial" panose="020B0604020202020204" pitchFamily="34" charset="0"/>
              <a:buChar char="​"/>
              <a:defRPr sz="1600">
                <a:latin typeface="Arial" panose="020B0604020202020204" pitchFamily="34" charset="0"/>
                <a:cs typeface="Arial" panose="020B0604020202020204" pitchFamily="34" charset="0"/>
              </a:defRPr>
            </a:lvl9pPr>
          </a:lstStyle>
          <a:p>
            <a:pPr lvl="0"/>
            <a:r>
              <a:rPr lang="en-GB" noProof="0"/>
              <a:t>Klik for at tilføje underoverskrift</a:t>
            </a:r>
            <a:endParaRPr lang="en-GB"/>
          </a:p>
          <a:p>
            <a:pPr lvl="1"/>
            <a:r>
              <a:rPr lang="en-GB" noProof="0"/>
              <a:t>Andet niveau</a:t>
            </a:r>
            <a:endParaRPr lang="en-GB"/>
          </a:p>
        </p:txBody>
      </p:sp>
      <p:sp>
        <p:nvSpPr>
          <p:cNvPr id="30" name="Content Placeholder 10">
            <a:extLst>
              <a:ext uri="{FF2B5EF4-FFF2-40B4-BE49-F238E27FC236}">
                <a16:creationId xmlns:a16="http://schemas.microsoft.com/office/drawing/2014/main" id="{47A3BC7C-79E9-499F-BBA4-7AAF4CC6F0D4}"/>
              </a:ext>
            </a:extLst>
          </p:cNvPr>
          <p:cNvSpPr>
            <a:spLocks noGrp="1"/>
          </p:cNvSpPr>
          <p:nvPr>
            <p:ph sz="quarter" idx="14" hasCustomPrompt="1"/>
          </p:nvPr>
        </p:nvSpPr>
        <p:spPr>
          <a:xfrm>
            <a:off x="2135559" y="4860000"/>
            <a:ext cx="9351591" cy="1054800"/>
          </a:xfrm>
        </p:spPr>
        <p:txBody>
          <a:bodyPr tIns="36000" rIns="144000"/>
          <a:lstStyle>
            <a:lvl1pPr marL="0" indent="0">
              <a:spcBef>
                <a:spcPts val="0"/>
              </a:spcBef>
              <a:buFont typeface="Arial" panose="020B0604020202020204" pitchFamily="34" charset="0"/>
              <a:buChar char="​"/>
              <a:defRPr sz="2400">
                <a:solidFill>
                  <a:schemeClr val="tx2"/>
                </a:solidFill>
                <a:latin typeface="+mj-lt"/>
              </a:defRPr>
            </a:lvl1pPr>
            <a:lvl2pPr marL="0" indent="0">
              <a:spcBef>
                <a:spcPts val="600"/>
              </a:spcBef>
              <a:buFont typeface="Arial" panose="020B0604020202020204" pitchFamily="34" charset="0"/>
              <a:buChar char="​"/>
              <a:defRPr sz="1600">
                <a:latin typeface="+mn-lt"/>
                <a:cs typeface="Arial" panose="020B0604020202020204" pitchFamily="34" charset="0"/>
              </a:defRPr>
            </a:lvl2pPr>
            <a:lvl3pPr marL="0" indent="0">
              <a:spcBef>
                <a:spcPts val="600"/>
              </a:spcBef>
              <a:buFont typeface="Arial" panose="020B0604020202020204" pitchFamily="34" charset="0"/>
              <a:buChar char="​"/>
              <a:defRPr sz="1600">
                <a:latin typeface="Arial" panose="020B0604020202020204" pitchFamily="34" charset="0"/>
                <a:cs typeface="Arial" panose="020B0604020202020204" pitchFamily="34" charset="0"/>
              </a:defRPr>
            </a:lvl3pPr>
            <a:lvl4pPr marL="0" indent="0">
              <a:spcBef>
                <a:spcPts val="600"/>
              </a:spcBef>
              <a:buFont typeface="Arial" panose="020B0604020202020204" pitchFamily="34" charset="0"/>
              <a:buChar char="​"/>
              <a:defRPr sz="1600">
                <a:latin typeface="Arial" panose="020B0604020202020204" pitchFamily="34" charset="0"/>
                <a:cs typeface="Arial" panose="020B0604020202020204" pitchFamily="34" charset="0"/>
              </a:defRPr>
            </a:lvl4pPr>
            <a:lvl5pPr marL="0" indent="0">
              <a:spcBef>
                <a:spcPts val="600"/>
              </a:spcBef>
              <a:buFont typeface="Arial" panose="020B0604020202020204" pitchFamily="34" charset="0"/>
              <a:buChar char="​"/>
              <a:defRPr sz="1600">
                <a:latin typeface="Arial" panose="020B0604020202020204" pitchFamily="34" charset="0"/>
                <a:cs typeface="Arial" panose="020B0604020202020204" pitchFamily="34" charset="0"/>
              </a:defRPr>
            </a:lvl5pPr>
            <a:lvl6pPr marL="0" indent="0">
              <a:spcBef>
                <a:spcPts val="600"/>
              </a:spcBef>
              <a:buFont typeface="Arial" panose="020B0604020202020204" pitchFamily="34" charset="0"/>
              <a:buChar char="​"/>
              <a:defRPr sz="1600">
                <a:latin typeface="Arial" panose="020B0604020202020204" pitchFamily="34" charset="0"/>
                <a:cs typeface="Arial" panose="020B0604020202020204" pitchFamily="34" charset="0"/>
              </a:defRPr>
            </a:lvl6pPr>
            <a:lvl7pPr marL="0" indent="0">
              <a:spcBef>
                <a:spcPts val="600"/>
              </a:spcBef>
              <a:buFont typeface="Arial" panose="020B0604020202020204" pitchFamily="34" charset="0"/>
              <a:buChar char="​"/>
              <a:defRPr sz="1600">
                <a:latin typeface="Arial" panose="020B0604020202020204" pitchFamily="34" charset="0"/>
                <a:cs typeface="Arial" panose="020B0604020202020204" pitchFamily="34" charset="0"/>
              </a:defRPr>
            </a:lvl7pPr>
            <a:lvl8pPr marL="0" indent="0">
              <a:spcBef>
                <a:spcPts val="600"/>
              </a:spcBef>
              <a:buFont typeface="Arial" panose="020B0604020202020204" pitchFamily="34" charset="0"/>
              <a:buChar char="​"/>
              <a:defRPr sz="1600">
                <a:latin typeface="Arial" panose="020B0604020202020204" pitchFamily="34" charset="0"/>
                <a:cs typeface="Arial" panose="020B0604020202020204" pitchFamily="34" charset="0"/>
              </a:defRPr>
            </a:lvl8pPr>
            <a:lvl9pPr marL="0" indent="0">
              <a:spcBef>
                <a:spcPts val="600"/>
              </a:spcBef>
              <a:buFont typeface="Arial" panose="020B0604020202020204" pitchFamily="34" charset="0"/>
              <a:buChar char="​"/>
              <a:defRPr sz="1600">
                <a:latin typeface="Arial" panose="020B0604020202020204" pitchFamily="34" charset="0"/>
                <a:cs typeface="Arial" panose="020B0604020202020204" pitchFamily="34" charset="0"/>
              </a:defRPr>
            </a:lvl9pPr>
          </a:lstStyle>
          <a:p>
            <a:pPr lvl="0"/>
            <a:r>
              <a:rPr lang="en-GB" noProof="0"/>
              <a:t>Klik for at tilføje underoverskrift</a:t>
            </a:r>
            <a:endParaRPr lang="en-GB"/>
          </a:p>
          <a:p>
            <a:pPr lvl="1"/>
            <a:r>
              <a:rPr lang="en-GB" noProof="0"/>
              <a:t>Andet niveau</a:t>
            </a:r>
            <a:endParaRPr lang="en-GB"/>
          </a:p>
        </p:txBody>
      </p:sp>
      <p:cxnSp>
        <p:nvCxnSpPr>
          <p:cNvPr id="12" name="Straight Connector 11">
            <a:extLst>
              <a:ext uri="{FF2B5EF4-FFF2-40B4-BE49-F238E27FC236}">
                <a16:creationId xmlns:a16="http://schemas.microsoft.com/office/drawing/2014/main" id="{FDBF058C-27D8-4D60-B55B-EE1703C75AF3}"/>
              </a:ext>
            </a:extLst>
          </p:cNvPr>
          <p:cNvCxnSpPr>
            <a:cxnSpLocks/>
          </p:cNvCxnSpPr>
          <p:nvPr userDrawn="1"/>
        </p:nvCxnSpPr>
        <p:spPr bwMode="auto">
          <a:xfrm>
            <a:off x="2135559" y="2505563"/>
            <a:ext cx="9351591" cy="0"/>
          </a:xfrm>
          <a:prstGeom prst="line">
            <a:avLst/>
          </a:prstGeom>
          <a:solidFill>
            <a:schemeClr val="accent1"/>
          </a:solidFill>
          <a:ln w="3175" cap="flat" cmpd="sng" algn="ctr">
            <a:solidFill>
              <a:srgbClr val="BAB6B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Connector 13">
            <a:extLst>
              <a:ext uri="{FF2B5EF4-FFF2-40B4-BE49-F238E27FC236}">
                <a16:creationId xmlns:a16="http://schemas.microsoft.com/office/drawing/2014/main" id="{259779C2-36AD-43BA-99FC-A34E95CF8078}"/>
              </a:ext>
            </a:extLst>
          </p:cNvPr>
          <p:cNvCxnSpPr>
            <a:cxnSpLocks/>
          </p:cNvCxnSpPr>
          <p:nvPr userDrawn="1"/>
        </p:nvCxnSpPr>
        <p:spPr bwMode="auto">
          <a:xfrm>
            <a:off x="2135559" y="3675182"/>
            <a:ext cx="9351591" cy="0"/>
          </a:xfrm>
          <a:prstGeom prst="line">
            <a:avLst/>
          </a:prstGeom>
          <a:solidFill>
            <a:schemeClr val="accent1"/>
          </a:solidFill>
          <a:ln w="3175" cap="flat" cmpd="sng" algn="ctr">
            <a:solidFill>
              <a:srgbClr val="BAB6B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Straight Connector 15">
            <a:extLst>
              <a:ext uri="{FF2B5EF4-FFF2-40B4-BE49-F238E27FC236}">
                <a16:creationId xmlns:a16="http://schemas.microsoft.com/office/drawing/2014/main" id="{09BE8152-475F-425D-A076-79CF1E3E69F9}"/>
              </a:ext>
            </a:extLst>
          </p:cNvPr>
          <p:cNvCxnSpPr>
            <a:cxnSpLocks/>
          </p:cNvCxnSpPr>
          <p:nvPr userDrawn="1"/>
        </p:nvCxnSpPr>
        <p:spPr bwMode="auto">
          <a:xfrm>
            <a:off x="2135559" y="4844800"/>
            <a:ext cx="9351591" cy="0"/>
          </a:xfrm>
          <a:prstGeom prst="line">
            <a:avLst/>
          </a:prstGeom>
          <a:solidFill>
            <a:schemeClr val="accent1"/>
          </a:solidFill>
          <a:ln w="3175" cap="flat" cmpd="sng" algn="ctr">
            <a:solidFill>
              <a:srgbClr val="BAB6B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 name="Date Placeholder 4"/>
          <p:cNvSpPr>
            <a:spLocks noGrp="1"/>
          </p:cNvSpPr>
          <p:nvPr>
            <p:ph type="dt" sz="half" idx="10"/>
          </p:nvPr>
        </p:nvSpPr>
        <p:spPr/>
        <p:txBody>
          <a:bodyPr/>
          <a:lstStyle/>
          <a:p>
            <a:fld id="{D709F18B-C64D-467D-95E0-03999A31A181}" type="datetime1">
              <a:rPr lang="en-GB" smtClean="0"/>
              <a:t>07/10/2025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0AE25ED-097C-4BDC-A7CE-FA97BD9CA3B5}" type="slidenum">
              <a:rPr lang="en-GB" smtClean="0"/>
              <a:pPr/>
              <a:t>‹nr.›</a:t>
            </a:fld>
            <a:endParaRPr lang="en-GB"/>
          </a:p>
        </p:txBody>
      </p:sp>
      <p:sp>
        <p:nvSpPr>
          <p:cNvPr id="17" name="Text Placeholder 8">
            <a:extLst>
              <a:ext uri="{FF2B5EF4-FFF2-40B4-BE49-F238E27FC236}">
                <a16:creationId xmlns:a16="http://schemas.microsoft.com/office/drawing/2014/main" id="{94792C7B-92A0-4FF6-B35D-F2AEB7880E8E}"/>
              </a:ext>
            </a:extLst>
          </p:cNvPr>
          <p:cNvSpPr>
            <a:spLocks noGrp="1"/>
          </p:cNvSpPr>
          <p:nvPr>
            <p:ph type="body" sz="quarter" idx="23" hasCustomPrompt="1"/>
          </p:nvPr>
        </p:nvSpPr>
        <p:spPr>
          <a:xfrm>
            <a:off x="701675" y="1453470"/>
            <a:ext cx="936000" cy="936000"/>
          </a:xfrm>
        </p:spPr>
        <p:txBody>
          <a:bodyPr lIns="72000" rIns="72000" anchor="ctr" anchorCtr="0"/>
          <a:lstStyle>
            <a:lvl1pPr marL="0" indent="0" algn="ctr">
              <a:buNone/>
              <a:defRPr sz="1400"/>
            </a:lvl1pPr>
          </a:lstStyle>
          <a:p>
            <a:pPr lvl="0"/>
            <a:r>
              <a:rPr lang="en-GB"/>
              <a:t>Placer ikon her</a:t>
            </a:r>
          </a:p>
        </p:txBody>
      </p:sp>
      <p:sp>
        <p:nvSpPr>
          <p:cNvPr id="18" name="Text Placeholder 10">
            <a:extLst>
              <a:ext uri="{FF2B5EF4-FFF2-40B4-BE49-F238E27FC236}">
                <a16:creationId xmlns:a16="http://schemas.microsoft.com/office/drawing/2014/main" id="{C3A1B1E9-DECF-46F3-AAAB-6E78C85D04CC}"/>
              </a:ext>
            </a:extLst>
          </p:cNvPr>
          <p:cNvSpPr>
            <a:spLocks noGrp="1"/>
          </p:cNvSpPr>
          <p:nvPr>
            <p:ph type="body" sz="quarter" idx="24" hasCustomPrompt="1"/>
          </p:nvPr>
        </p:nvSpPr>
        <p:spPr>
          <a:xfrm>
            <a:off x="701675" y="2620000"/>
            <a:ext cx="936000" cy="936000"/>
          </a:xfrm>
        </p:spPr>
        <p:txBody>
          <a:bodyPr lIns="72000" rIns="72000" anchor="ctr" anchorCtr="0"/>
          <a:lstStyle>
            <a:lvl1pPr marL="0" indent="0" algn="ctr">
              <a:buNone/>
              <a:defRPr sz="1400"/>
            </a:lvl1pPr>
          </a:lstStyle>
          <a:p>
            <a:pPr lvl="0"/>
            <a:r>
              <a:rPr lang="en-GB"/>
              <a:t>Placer ikon her</a:t>
            </a:r>
          </a:p>
        </p:txBody>
      </p:sp>
      <p:sp>
        <p:nvSpPr>
          <p:cNvPr id="19" name="Text Placeholder 12">
            <a:extLst>
              <a:ext uri="{FF2B5EF4-FFF2-40B4-BE49-F238E27FC236}">
                <a16:creationId xmlns:a16="http://schemas.microsoft.com/office/drawing/2014/main" id="{B0F61776-DD49-4690-AD42-D6ABADF90CFA}"/>
              </a:ext>
            </a:extLst>
          </p:cNvPr>
          <p:cNvSpPr>
            <a:spLocks noGrp="1"/>
          </p:cNvSpPr>
          <p:nvPr>
            <p:ph type="body" sz="quarter" idx="25" hasCustomPrompt="1"/>
          </p:nvPr>
        </p:nvSpPr>
        <p:spPr>
          <a:xfrm>
            <a:off x="701675" y="3797925"/>
            <a:ext cx="936000" cy="936000"/>
          </a:xfrm>
        </p:spPr>
        <p:txBody>
          <a:bodyPr lIns="72000" rIns="72000" anchor="ctr" anchorCtr="0"/>
          <a:lstStyle>
            <a:lvl1pPr marL="0" indent="0" algn="ctr">
              <a:buNone/>
              <a:defRPr sz="1400"/>
            </a:lvl1pPr>
          </a:lstStyle>
          <a:p>
            <a:pPr lvl="0"/>
            <a:r>
              <a:rPr lang="en-GB"/>
              <a:t>Placer ikon her</a:t>
            </a:r>
          </a:p>
        </p:txBody>
      </p:sp>
      <p:sp>
        <p:nvSpPr>
          <p:cNvPr id="20" name="Text Placeholder 14">
            <a:extLst>
              <a:ext uri="{FF2B5EF4-FFF2-40B4-BE49-F238E27FC236}">
                <a16:creationId xmlns:a16="http://schemas.microsoft.com/office/drawing/2014/main" id="{99D2927B-9BA1-4072-844B-1840D4566B76}"/>
              </a:ext>
            </a:extLst>
          </p:cNvPr>
          <p:cNvSpPr>
            <a:spLocks noGrp="1"/>
          </p:cNvSpPr>
          <p:nvPr>
            <p:ph type="body" sz="quarter" idx="26" hasCustomPrompt="1"/>
          </p:nvPr>
        </p:nvSpPr>
        <p:spPr>
          <a:xfrm>
            <a:off x="701675" y="4975225"/>
            <a:ext cx="936000" cy="936000"/>
          </a:xfrm>
        </p:spPr>
        <p:txBody>
          <a:bodyPr lIns="72000" rIns="72000" anchor="ctr" anchorCtr="0"/>
          <a:lstStyle>
            <a:lvl1pPr marL="0" indent="0" algn="ctr">
              <a:buNone/>
              <a:defRPr sz="1400"/>
            </a:lvl1pPr>
          </a:lstStyle>
          <a:p>
            <a:pPr lvl="0"/>
            <a:r>
              <a:rPr lang="en-GB"/>
              <a:t>Placer ikon her</a:t>
            </a:r>
          </a:p>
        </p:txBody>
      </p:sp>
    </p:spTree>
    <p:extLst>
      <p:ext uri="{BB962C8B-B14F-4D97-AF65-F5344CB8AC3E}">
        <p14:creationId xmlns:p14="http://schemas.microsoft.com/office/powerpoint/2010/main" val="3814465746"/>
      </p:ext>
    </p:extLst>
  </p:cSld>
  <p:clrMapOvr>
    <a:masterClrMapping/>
  </p:clrMapOvr>
  <p:extLst>
    <p:ext uri="{DCECCB84-F9BA-43D5-87BE-67443E8EF086}">
      <p15:sldGuideLst xmlns:p15="http://schemas.microsoft.com/office/powerpoint/2012/main">
        <p15:guide id="5" pos="1970">
          <p15:clr>
            <a:srgbClr val="A4A3A4"/>
          </p15:clr>
        </p15:guide>
        <p15:guide id="6" pos="2197">
          <p15:clr>
            <a:srgbClr val="A4A3A4"/>
          </p15:clr>
        </p15:guide>
        <p15:guide id="7" pos="3725">
          <p15:clr>
            <a:srgbClr val="A4A3A4"/>
          </p15:clr>
        </p15:guide>
        <p15:guide id="8" pos="3952">
          <p15:clr>
            <a:srgbClr val="A4A3A4"/>
          </p15:clr>
        </p15:guide>
        <p15:guide id="9" pos="5481">
          <p15:clr>
            <a:srgbClr val="A4A3A4"/>
          </p15:clr>
        </p15:guide>
        <p15:guide id="10" pos="5707">
          <p15:clr>
            <a:srgbClr val="A4A3A4"/>
          </p15:clr>
        </p15:guide>
        <p15:guide id="11" pos="1031">
          <p15:clr>
            <a:srgbClr val="A4A3A4"/>
          </p15:clr>
        </p15:guide>
        <p15:guide id="12" orient="horz" pos="1508">
          <p15:clr>
            <a:srgbClr val="A4A3A4"/>
          </p15:clr>
        </p15:guide>
        <p15:guide id="13" orient="horz" pos="2240">
          <p15:clr>
            <a:srgbClr val="A4A3A4"/>
          </p15:clr>
        </p15:guide>
        <p15:guide id="14" orient="horz" pos="1650">
          <p15:clr>
            <a:srgbClr val="A4A3A4"/>
          </p15:clr>
        </p15:guide>
        <p15:guide id="15" orient="horz" pos="2392">
          <p15:clr>
            <a:srgbClr val="A4A3A4"/>
          </p15:clr>
        </p15:guide>
        <p15:guide id="16" orient="horz" pos="2982">
          <p15:clr>
            <a:srgbClr val="A4A3A4"/>
          </p15:clr>
        </p15:guide>
        <p15:guide id="17" orient="horz" pos="4320">
          <p15:clr>
            <a:srgbClr val="A4A3A4"/>
          </p15:clr>
        </p15:guide>
        <p15:guide id="18" orient="horz" pos="3133">
          <p15:clr>
            <a:srgbClr val="A4A3A4"/>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    Statement    (kort tekst)">
    <p:spTree>
      <p:nvGrpSpPr>
        <p:cNvPr id="1" name=""/>
        <p:cNvGrpSpPr/>
        <p:nvPr/>
      </p:nvGrpSpPr>
      <p:grpSpPr>
        <a:xfrm>
          <a:off x="0" y="0"/>
          <a:ext cx="0" cy="0"/>
          <a:chOff x="0" y="0"/>
          <a:chExt cx="0" cy="0"/>
        </a:xfrm>
      </p:grpSpPr>
      <p:sp>
        <p:nvSpPr>
          <p:cNvPr id="12" name="Baggrund"/>
          <p:cNvSpPr>
            <a:spLocks noChangeArrowheads="1"/>
          </p:cNvSpPr>
          <p:nvPr userDrawn="1"/>
        </p:nvSpPr>
        <p:spPr bwMode="auto">
          <a:xfrm>
            <a:off x="179388" y="180975"/>
            <a:ext cx="11830050" cy="6496050"/>
          </a:xfrm>
          <a:prstGeom prst="rect">
            <a:avLst/>
          </a:prstGeom>
          <a:solidFill>
            <a:schemeClr val="tx2"/>
          </a:solidFill>
          <a:ln>
            <a:noFill/>
          </a:ln>
          <a:effectLst/>
        </p:spPr>
        <p:txBody>
          <a:bodyPr wrap="none" lIns="0" tIns="0" rIns="0" bIns="0" anchor="ctr"/>
          <a:lstStyle/>
          <a:p>
            <a:endParaRPr lang="en-GB" sz="1700"/>
          </a:p>
        </p:txBody>
      </p:sp>
      <p:sp>
        <p:nvSpPr>
          <p:cNvPr id="2" name="Title 1"/>
          <p:cNvSpPr>
            <a:spLocks noGrp="1"/>
          </p:cNvSpPr>
          <p:nvPr>
            <p:ph type="title" hasCustomPrompt="1"/>
          </p:nvPr>
        </p:nvSpPr>
        <p:spPr bwMode="white">
          <a:xfrm>
            <a:off x="701675" y="1357273"/>
            <a:ext cx="10785475" cy="4566398"/>
          </a:xfrm>
        </p:spPr>
        <p:txBody>
          <a:bodyPr rIns="0"/>
          <a:lstStyle>
            <a:lvl1pPr algn="ctr">
              <a:lnSpc>
                <a:spcPct val="88000"/>
              </a:lnSpc>
              <a:defRPr sz="4400">
                <a:solidFill>
                  <a:schemeClr val="bg1"/>
                </a:solidFill>
              </a:defRPr>
            </a:lvl1pPr>
          </a:lstStyle>
          <a:p>
            <a:r>
              <a:rPr lang="en-GB"/>
              <a:t>Klik her for at tilføje tekst</a:t>
            </a:r>
          </a:p>
        </p:txBody>
      </p:sp>
      <p:sp>
        <p:nvSpPr>
          <p:cNvPr id="5" name="Date Placeholder 4"/>
          <p:cNvSpPr>
            <a:spLocks noGrp="1"/>
          </p:cNvSpPr>
          <p:nvPr>
            <p:ph type="dt" sz="half" idx="10"/>
          </p:nvPr>
        </p:nvSpPr>
        <p:spPr/>
        <p:txBody>
          <a:bodyPr/>
          <a:lstStyle/>
          <a:p>
            <a:fld id="{D709F18B-C64D-467D-95E0-03999A31A181}" type="datetime1">
              <a:rPr lang="en-GB" smtClean="0"/>
              <a:t>07/10/2025</a:t>
            </a:fld>
            <a:endParaRPr lang="en-GB"/>
          </a:p>
        </p:txBody>
      </p:sp>
      <p:sp>
        <p:nvSpPr>
          <p:cNvPr id="6" name="Footer Placeholder 5"/>
          <p:cNvSpPr>
            <a:spLocks noGrp="1"/>
          </p:cNvSpPr>
          <p:nvPr>
            <p:ph type="ftr" sz="quarter" idx="11"/>
          </p:nvPr>
        </p:nvSpPr>
        <p:spPr bwMode="white"/>
        <p:txBody>
          <a:bodyPr/>
          <a:lstStyle>
            <a:lvl1pPr>
              <a:defRPr>
                <a:solidFill>
                  <a:schemeClr val="bg1"/>
                </a:solidFill>
              </a:defRPr>
            </a:lvl1pPr>
          </a:lstStyle>
          <a:p>
            <a:endParaRPr lang="en-GB"/>
          </a:p>
        </p:txBody>
      </p:sp>
      <p:sp>
        <p:nvSpPr>
          <p:cNvPr id="7" name="Slide Number Placeholder 6"/>
          <p:cNvSpPr>
            <a:spLocks noGrp="1"/>
          </p:cNvSpPr>
          <p:nvPr>
            <p:ph type="sldNum" sz="quarter" idx="12"/>
          </p:nvPr>
        </p:nvSpPr>
        <p:spPr/>
        <p:txBody>
          <a:bodyPr/>
          <a:lstStyle/>
          <a:p>
            <a:fld id="{80AE25ED-097C-4BDC-A7CE-FA97BD9CA3B5}" type="slidenum">
              <a:rPr lang="en-GB" smtClean="0"/>
              <a:pPr/>
              <a:t>‹nr.›</a:t>
            </a:fld>
            <a:endParaRPr lang="en-GB"/>
          </a:p>
        </p:txBody>
      </p:sp>
      <p:sp>
        <p:nvSpPr>
          <p:cNvPr id="13" name="Slide Number Placeholder 5 (FAST)"/>
          <p:cNvSpPr txBox="1">
            <a:spLocks/>
          </p:cNvSpPr>
          <p:nvPr userDrawn="1"/>
        </p:nvSpPr>
        <p:spPr bwMode="white">
          <a:xfrm>
            <a:off x="702668" y="6400800"/>
            <a:ext cx="279770" cy="274857"/>
          </a:xfrm>
          <a:prstGeom prst="rect">
            <a:avLst/>
          </a:prstGeom>
        </p:spPr>
        <p:txBody>
          <a:bodyPr vert="horz" lIns="0" tIns="0" rIns="0" bIns="0" rtlCol="0" anchor="t"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83DFD3FF-FAEA-D841-BBBA-173DB513EC35}" type="slidenum">
              <a:rPr kumimoji="0" lang="en-GB" sz="900" b="0" i="0" u="none" strike="noStrike" kern="1200" cap="none" spc="0" normalizeH="0" baseline="0" noProof="0" smtClean="0">
                <a:ln>
                  <a:noFill/>
                </a:ln>
                <a:solidFill>
                  <a:schemeClr val="bg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‹nr.›</a:t>
            </a:fld>
            <a:endParaRPr kumimoji="0" lang="en-GB" sz="900" b="0" i="0" u="none" strike="noStrike" kern="1200" cap="none" spc="0" normalizeH="0" baseline="0" noProof="0">
              <a:ln>
                <a:noFill/>
              </a:ln>
              <a:solidFill>
                <a:schemeClr val="bg1"/>
              </a:solidFill>
              <a:effectLst/>
              <a:uLnTx/>
              <a:uFillTx/>
              <a:latin typeface="+mn-lt"/>
              <a:ea typeface="+mn-ea"/>
              <a:cs typeface="+mn-cs"/>
            </a:endParaRPr>
          </a:p>
        </p:txBody>
      </p:sp>
      <p:pic>
        <p:nvPicPr>
          <p:cNvPr id="11" name="image" descr="{&quot;templafy&quot;:{&quot;id&quot;:&quot;16ea8b83-9134-4f30-ab2d-efe6221e6954&quot;}}">
            <a:extLst>
              <a:ext uri="{FF2B5EF4-FFF2-40B4-BE49-F238E27FC236}">
                <a16:creationId xmlns:a16="http://schemas.microsoft.com/office/drawing/2014/main" id="{636ACE5A-D5B8-3E24-A5E0-8CA6C1F0F5BB}"/>
              </a:ext>
            </a:extLst>
          </p:cNvPr>
          <p:cNvPicPr>
            <a:picLocks/>
          </p:cNvPicPr>
          <p:nvPr userDrawn="1"/>
        </p:nvPicPr>
        <p:blipFill>
          <a:blip r:embed="rId2"/>
          <a:stretch>
            <a:fillRect/>
          </a:stretch>
        </p:blipFill>
        <p:spPr>
          <a:xfrm>
            <a:off x="8791203" y="5889603"/>
            <a:ext cx="2534717" cy="655282"/>
          </a:xfrm>
          <a:prstGeom prst="rect">
            <a:avLst/>
          </a:prstGeom>
        </p:spPr>
      </p:pic>
    </p:spTree>
    <p:extLst>
      <p:ext uri="{BB962C8B-B14F-4D97-AF65-F5344CB8AC3E}">
        <p14:creationId xmlns:p14="http://schemas.microsoft.com/office/powerpoint/2010/main" val="257729925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preserve="1" userDrawn="1">
  <p:cSld name="Skilleside">
    <p:bg>
      <p:bgPr>
        <a:solidFill>
          <a:schemeClr val="bg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179388" y="179388"/>
            <a:ext cx="11830050" cy="6498612"/>
          </a:xfrm>
          <a:noFill/>
        </p:spPr>
        <p:txBody>
          <a:bodyPr lIns="72000" tIns="36000" rIns="4726800" anchor="t" anchorCtr="0"/>
          <a:lstStyle>
            <a:lvl1pPr marL="0" indent="0" algn="ctr">
              <a:buNone/>
              <a:defRPr sz="1400" b="0"/>
            </a:lvl1pPr>
          </a:lstStyle>
          <a:p>
            <a:r>
              <a:rPr lang="en-GB" noProof="1"/>
              <a:t>Klik på rammen for at indsætte billede via Templafy og Images</a:t>
            </a:r>
            <a:endParaRPr lang="en-GB"/>
          </a:p>
        </p:txBody>
      </p:sp>
      <p:sp>
        <p:nvSpPr>
          <p:cNvPr id="11" name="Title 1">
            <a:extLst>
              <a:ext uri="{FF2B5EF4-FFF2-40B4-BE49-F238E27FC236}">
                <a16:creationId xmlns:a16="http://schemas.microsoft.com/office/drawing/2014/main" id="{3130A091-D2A2-437A-86F2-B1116CB2DD8B}"/>
              </a:ext>
            </a:extLst>
          </p:cNvPr>
          <p:cNvSpPr>
            <a:spLocks noGrp="1"/>
          </p:cNvSpPr>
          <p:nvPr>
            <p:ph type="title" hasCustomPrompt="1"/>
          </p:nvPr>
        </p:nvSpPr>
        <p:spPr>
          <a:xfrm>
            <a:off x="7282800" y="180000"/>
            <a:ext cx="4438800" cy="6498000"/>
          </a:xfrm>
          <a:solidFill>
            <a:schemeClr val="tx2"/>
          </a:solidFill>
        </p:spPr>
        <p:txBody>
          <a:bodyPr lIns="241200" tIns="234000" rIns="241200" bIns="234000"/>
          <a:lstStyle>
            <a:lvl1pPr>
              <a:lnSpc>
                <a:spcPct val="88000"/>
              </a:lnSpc>
              <a:defRPr sz="3400">
                <a:solidFill>
                  <a:schemeClr val="bg1"/>
                </a:solidFill>
              </a:defRPr>
            </a:lvl1pPr>
          </a:lstStyle>
          <a:p>
            <a:pPr lvl="0"/>
            <a:r>
              <a:rPr lang="en-GB" noProof="0"/>
              <a:t>Klik for at tilføje titel</a:t>
            </a:r>
            <a:endParaRPr lang="en-GB"/>
          </a:p>
        </p:txBody>
      </p:sp>
      <p:sp>
        <p:nvSpPr>
          <p:cNvPr id="13" name="Text Placeholder 2"/>
          <p:cNvSpPr>
            <a:spLocks noGrp="1"/>
          </p:cNvSpPr>
          <p:nvPr>
            <p:ph type="body" sz="half" idx="1" hasCustomPrompt="1"/>
          </p:nvPr>
        </p:nvSpPr>
        <p:spPr bwMode="white">
          <a:xfrm>
            <a:off x="7550034" y="1450800"/>
            <a:ext cx="3941166" cy="3780000"/>
          </a:xfrm>
        </p:spPr>
        <p:txBody>
          <a:bodyPr rIns="144000"/>
          <a:lstStyle>
            <a:lvl1pPr>
              <a:buClrTx/>
              <a:defRPr>
                <a:solidFill>
                  <a:schemeClr val="bg1"/>
                </a:solidFill>
              </a:defRPr>
            </a:lvl1pPr>
            <a:lvl2pPr>
              <a:buClrTx/>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vl6pPr>
              <a:buClrTx/>
              <a:defRPr>
                <a:solidFill>
                  <a:schemeClr val="bg1"/>
                </a:solidFill>
              </a:defRPr>
            </a:lvl6pPr>
            <a:lvl7pPr>
              <a:buClrTx/>
              <a:defRPr>
                <a:solidFill>
                  <a:schemeClr val="bg1"/>
                </a:solidFill>
              </a:defRPr>
            </a:lvl7pPr>
            <a:lvl8pPr>
              <a:buClrTx/>
              <a:defRPr>
                <a:solidFill>
                  <a:schemeClr val="bg1"/>
                </a:solidFill>
              </a:defRPr>
            </a:lvl8pPr>
            <a:lvl9pPr>
              <a:buClrTx/>
              <a:defRPr>
                <a:solidFill>
                  <a:schemeClr val="bg1"/>
                </a:solidFill>
              </a:defRPr>
            </a:lvl9pPr>
          </a:lstStyle>
          <a:p>
            <a:pPr lvl="0"/>
            <a:r>
              <a:rPr lang="en-GB"/>
              <a:t>Klik her for at tilføje tekst</a:t>
            </a:r>
          </a:p>
          <a:p>
            <a:pPr lvl="1"/>
            <a:r>
              <a:rPr lang="en-GB"/>
              <a:t>Andet niveau</a:t>
            </a:r>
          </a:p>
          <a:p>
            <a:pPr lvl="2"/>
            <a:r>
              <a:rPr lang="en-GB"/>
              <a:t>Tredje niveau</a:t>
            </a:r>
          </a:p>
          <a:p>
            <a:pPr lvl="3"/>
            <a:r>
              <a:rPr lang="en-GB"/>
              <a:t>Fjerde niveau</a:t>
            </a:r>
          </a:p>
          <a:p>
            <a:pPr lvl="4"/>
            <a:r>
              <a:rPr lang="en-GB"/>
              <a:t>Femte niveau</a:t>
            </a:r>
          </a:p>
          <a:p>
            <a:pPr lvl="5"/>
            <a:r>
              <a:rPr lang="en-GB"/>
              <a:t>6</a:t>
            </a:r>
          </a:p>
          <a:p>
            <a:pPr lvl="6"/>
            <a:r>
              <a:rPr lang="en-GB"/>
              <a:t>7</a:t>
            </a:r>
          </a:p>
          <a:p>
            <a:pPr lvl="7"/>
            <a:r>
              <a:rPr lang="en-GB"/>
              <a:t>8</a:t>
            </a:r>
          </a:p>
          <a:p>
            <a:pPr lvl="8"/>
            <a:r>
              <a:rPr lang="en-GB"/>
              <a:t>9</a:t>
            </a:r>
          </a:p>
        </p:txBody>
      </p:sp>
      <p:sp>
        <p:nvSpPr>
          <p:cNvPr id="10" name="Date Placeholder 2"/>
          <p:cNvSpPr>
            <a:spLocks noGrp="1"/>
          </p:cNvSpPr>
          <p:nvPr>
            <p:ph type="dt" sz="half" idx="17"/>
          </p:nvPr>
        </p:nvSpPr>
        <p:spPr>
          <a:xfrm>
            <a:off x="0" y="6912000"/>
            <a:ext cx="0" cy="0"/>
          </a:xfrm>
        </p:spPr>
        <p:txBody>
          <a:bodyPr/>
          <a:lstStyle/>
          <a:p>
            <a:fld id="{D709F18B-C64D-467D-95E0-03999A31A181}" type="datetime1">
              <a:rPr lang="en-GB" smtClean="0"/>
              <a:t>07/10/2025</a:t>
            </a:fld>
            <a:endParaRPr lang="en-GB"/>
          </a:p>
        </p:txBody>
      </p:sp>
      <p:sp>
        <p:nvSpPr>
          <p:cNvPr id="16" name="Footer Placeholder 3">
            <a:extLst>
              <a:ext uri="{FF2B5EF4-FFF2-40B4-BE49-F238E27FC236}">
                <a16:creationId xmlns:a16="http://schemas.microsoft.com/office/drawing/2014/main" id="{CB61A52D-8590-43B2-9F10-300CF644B6B9}"/>
              </a:ext>
            </a:extLst>
          </p:cNvPr>
          <p:cNvSpPr>
            <a:spLocks noGrp="1"/>
          </p:cNvSpPr>
          <p:nvPr>
            <p:ph type="ftr" sz="quarter" idx="18"/>
          </p:nvPr>
        </p:nvSpPr>
        <p:spPr>
          <a:xfrm>
            <a:off x="1029600" y="6400800"/>
            <a:ext cx="3794400" cy="277200"/>
          </a:xfrm>
        </p:spPr>
        <p:txBody>
          <a:bodyPr/>
          <a:lstStyle>
            <a:lvl1pPr>
              <a:defRPr>
                <a:solidFill>
                  <a:schemeClr val="bg1"/>
                </a:solidFill>
              </a:defRPr>
            </a:lvl1pPr>
          </a:lstStyle>
          <a:p>
            <a:endParaRPr lang="en-GB"/>
          </a:p>
        </p:txBody>
      </p:sp>
      <p:sp>
        <p:nvSpPr>
          <p:cNvPr id="17" name="Slide Number Placeholder 7">
            <a:extLst>
              <a:ext uri="{FF2B5EF4-FFF2-40B4-BE49-F238E27FC236}">
                <a16:creationId xmlns:a16="http://schemas.microsoft.com/office/drawing/2014/main" id="{7B82154A-6A4A-4F95-8844-A5A220EDA9A5}"/>
              </a:ext>
            </a:extLst>
          </p:cNvPr>
          <p:cNvSpPr>
            <a:spLocks noGrp="1"/>
          </p:cNvSpPr>
          <p:nvPr>
            <p:ph type="sldNum" sz="quarter" idx="19"/>
          </p:nvPr>
        </p:nvSpPr>
        <p:spPr>
          <a:xfrm>
            <a:off x="702000" y="6400800"/>
            <a:ext cx="280800" cy="254625"/>
          </a:xfrm>
        </p:spPr>
        <p:txBody>
          <a:bodyPr/>
          <a:lstStyle>
            <a:lvl1pPr>
              <a:defRPr>
                <a:solidFill>
                  <a:schemeClr val="bg1"/>
                </a:solidFill>
              </a:defRPr>
            </a:lvl1pPr>
          </a:lstStyle>
          <a:p>
            <a:fld id="{80AE25ED-097C-4BDC-A7CE-FA97BD9CA3B5}" type="slidenum">
              <a:rPr lang="en-GB" smtClean="0"/>
              <a:pPr/>
              <a:t>‹nr.›</a:t>
            </a:fld>
            <a:endParaRPr lang="en-GB"/>
          </a:p>
        </p:txBody>
      </p:sp>
      <p:pic>
        <p:nvPicPr>
          <p:cNvPr id="8" name="Logo" descr="{&quot;templafy&quot;:{&quot;id&quot;:&quot;7e66c963-d752-4490-b87a-6234531bc090&quot;}}">
            <a:extLst>
              <a:ext uri="{FF2B5EF4-FFF2-40B4-BE49-F238E27FC236}">
                <a16:creationId xmlns:a16="http://schemas.microsoft.com/office/drawing/2014/main" id="{1AF38FE0-642B-D521-85F8-E300B0597BB5}"/>
              </a:ext>
            </a:extLst>
          </p:cNvPr>
          <p:cNvPicPr>
            <a:picLocks/>
          </p:cNvPicPr>
          <p:nvPr userDrawn="1"/>
        </p:nvPicPr>
        <p:blipFill>
          <a:blip r:embed="rId2"/>
          <a:stretch>
            <a:fillRect/>
          </a:stretch>
        </p:blipFill>
        <p:spPr>
          <a:xfrm>
            <a:off x="8791203" y="5889603"/>
            <a:ext cx="2534717" cy="655282"/>
          </a:xfrm>
          <a:prstGeom prst="rect">
            <a:avLst/>
          </a:prstGeom>
        </p:spPr>
      </p:pic>
      <p:sp>
        <p:nvSpPr>
          <p:cNvPr id="9" name="AutoShape 4">
            <a:extLst>
              <a:ext uri="{FF2B5EF4-FFF2-40B4-BE49-F238E27FC236}">
                <a16:creationId xmlns:a16="http://schemas.microsoft.com/office/drawing/2014/main" id="{8E9F2879-9B5A-4058-B154-E03170C6CED0}"/>
              </a:ext>
            </a:extLst>
          </p:cNvPr>
          <p:cNvSpPr>
            <a:spLocks/>
          </p:cNvSpPr>
          <p:nvPr userDrawn="1"/>
        </p:nvSpPr>
        <p:spPr bwMode="gray">
          <a:xfrm>
            <a:off x="8538450" y="6915108"/>
            <a:ext cx="2952750" cy="138436"/>
          </a:xfrm>
          <a:prstGeom prst="rect">
            <a:avLst/>
          </a:prstGeom>
          <a:noFill/>
          <a:ln w="12700" algn="ctr">
            <a:noFill/>
            <a:miter lim="800000"/>
            <a:headEnd/>
            <a:tailEnd/>
          </a:ln>
          <a:effectLst/>
        </p:spPr>
        <p:txBody>
          <a:bodyPr wrap="square" lIns="0" tIns="0" rIns="0" bIns="0">
            <a:spAutoFit/>
          </a:bodyPr>
          <a:lstStyle/>
          <a:p>
            <a:pPr algn="r" defTabSz="457200">
              <a:lnSpc>
                <a:spcPct val="108000"/>
              </a:lnSpc>
              <a:spcBef>
                <a:spcPts val="600"/>
              </a:spcBef>
              <a:tabLst>
                <a:tab pos="177800" algn="l"/>
              </a:tabLst>
            </a:pPr>
            <a:r>
              <a:rPr lang="en-GB" sz="900" b="0" noProof="1">
                <a:solidFill>
                  <a:schemeClr val="tx1">
                    <a:lumMod val="65000"/>
                    <a:lumOff val="35000"/>
                  </a:schemeClr>
                </a:solidFill>
                <a:cs typeface="Arial" charset="0"/>
              </a:rPr>
              <a:t>Klik på knappen </a:t>
            </a:r>
            <a:r>
              <a:rPr lang="en-GB" sz="900" b="1" noProof="1">
                <a:solidFill>
                  <a:schemeClr val="tx1">
                    <a:lumMod val="65000"/>
                    <a:lumOff val="35000"/>
                  </a:schemeClr>
                </a:solidFill>
                <a:cs typeface="Arial" charset="0"/>
              </a:rPr>
              <a:t>Indsæt logo forrest </a:t>
            </a:r>
            <a:r>
              <a:rPr lang="en-GB" sz="900" b="0" noProof="1">
                <a:solidFill>
                  <a:schemeClr val="tx1">
                    <a:lumMod val="65000"/>
                    <a:lumOff val="35000"/>
                  </a:schemeClr>
                </a:solidFill>
                <a:cs typeface="Arial" charset="0"/>
              </a:rPr>
              <a:t>for at vise logoet</a:t>
            </a:r>
            <a:endParaRPr lang="en-GB"/>
          </a:p>
        </p:txBody>
      </p:sp>
    </p:spTree>
    <p:extLst>
      <p:ext uri="{BB962C8B-B14F-4D97-AF65-F5344CB8AC3E}">
        <p14:creationId xmlns:p14="http://schemas.microsoft.com/office/powerpoint/2010/main" val="122392974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4587">
          <p15:clr>
            <a:srgbClr val="A4A3A4"/>
          </p15:clr>
        </p15:guide>
        <p15:guide id="2" pos="4755">
          <p15:clr>
            <a:srgbClr val="A4A3A4"/>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     Skilleside     (mere tekst)">
    <p:spTree>
      <p:nvGrpSpPr>
        <p:cNvPr id="1" name=""/>
        <p:cNvGrpSpPr/>
        <p:nvPr/>
      </p:nvGrpSpPr>
      <p:grpSpPr>
        <a:xfrm>
          <a:off x="0" y="0"/>
          <a:ext cx="0" cy="0"/>
          <a:chOff x="0" y="0"/>
          <a:chExt cx="0" cy="0"/>
        </a:xfrm>
      </p:grpSpPr>
      <p:sp>
        <p:nvSpPr>
          <p:cNvPr id="10" name="Baggrund"/>
          <p:cNvSpPr/>
          <p:nvPr userDrawn="1"/>
        </p:nvSpPr>
        <p:spPr bwMode="white">
          <a:xfrm>
            <a:off x="0" y="0"/>
            <a:ext cx="12192000" cy="6858000"/>
          </a:xfrm>
          <a:prstGeom prst="rect">
            <a:avLst/>
          </a:prstGeom>
          <a:solidFill>
            <a:schemeClr val="bg1"/>
          </a:solidFill>
          <a:ln w="635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8000"/>
              </a:lnSpc>
              <a:spcBef>
                <a:spcPct val="54000"/>
              </a:spcBef>
              <a:spcAft>
                <a:spcPct val="0"/>
              </a:spcAft>
              <a:buClrTx/>
              <a:buSzTx/>
              <a:buFontTx/>
              <a:buNone/>
              <a:tabLst/>
            </a:pPr>
            <a:endParaRPr kumimoji="0" lang="en-GB" sz="1700" b="0" i="0" u="none" strike="noStrike" cap="none" normalizeH="0" baseline="0">
              <a:ln>
                <a:noFill/>
              </a:ln>
              <a:solidFill>
                <a:schemeClr val="tx1"/>
              </a:solidFill>
              <a:effectLst/>
              <a:latin typeface="Arial" charset="0"/>
            </a:endParaRPr>
          </a:p>
        </p:txBody>
      </p:sp>
      <p:sp>
        <p:nvSpPr>
          <p:cNvPr id="7" name="Picture Placeholder 6"/>
          <p:cNvSpPr>
            <a:spLocks noGrp="1"/>
          </p:cNvSpPr>
          <p:nvPr>
            <p:ph type="pic" sz="quarter" idx="13" hasCustomPrompt="1"/>
          </p:nvPr>
        </p:nvSpPr>
        <p:spPr>
          <a:xfrm>
            <a:off x="179388" y="180975"/>
            <a:ext cx="11830050" cy="6494503"/>
          </a:xfrm>
        </p:spPr>
        <p:txBody>
          <a:bodyPr lIns="72000" tIns="36000" rIns="72000"/>
          <a:lstStyle>
            <a:lvl1pPr marL="0" indent="0" algn="ctr">
              <a:buNone/>
              <a:defRPr sz="1400"/>
            </a:lvl1pPr>
          </a:lstStyle>
          <a:p>
            <a:r>
              <a:rPr lang="en-GB" noProof="1"/>
              <a:t>Klik på rammen for at indsætte billede via Templafy og Images</a:t>
            </a:r>
            <a:endParaRPr lang="en-GB"/>
          </a:p>
        </p:txBody>
      </p:sp>
      <p:sp>
        <p:nvSpPr>
          <p:cNvPr id="6" name="Text Placeholder 5"/>
          <p:cNvSpPr>
            <a:spLocks noGrp="1"/>
          </p:cNvSpPr>
          <p:nvPr userDrawn="1">
            <p:ph type="body" sz="quarter" idx="16" hasCustomPrompt="1"/>
          </p:nvPr>
        </p:nvSpPr>
        <p:spPr>
          <a:xfrm>
            <a:off x="701675" y="412750"/>
            <a:ext cx="10785475" cy="1027150"/>
          </a:xfrm>
          <a:solidFill>
            <a:srgbClr val="FFFFFF">
              <a:alpha val="70000"/>
            </a:srgbClr>
          </a:solidFill>
        </p:spPr>
        <p:txBody>
          <a:bodyPr wrap="square" lIns="252000" tIns="216000" rIns="252000" bIns="216000">
            <a:spAutoFit/>
          </a:bodyPr>
          <a:lstStyle>
            <a:lvl1pPr marL="0" indent="0" algn="l">
              <a:lnSpc>
                <a:spcPct val="96000"/>
              </a:lnSpc>
              <a:spcBef>
                <a:spcPts val="0"/>
              </a:spcBef>
              <a:buNone/>
              <a:defRPr sz="4000" b="0">
                <a:solidFill>
                  <a:srgbClr val="031D5C"/>
                </a:solidFill>
                <a:latin typeface="+mj-lt"/>
              </a:defRPr>
            </a:lvl1pPr>
            <a:lvl2pPr algn="r">
              <a:spcBef>
                <a:spcPts val="1200"/>
              </a:spcBef>
              <a:defRPr sz="1200" b="1" cap="all" baseline="0">
                <a:solidFill>
                  <a:schemeClr val="tx2"/>
                </a:solidFill>
              </a:defRPr>
            </a:lvl2pPr>
          </a:lstStyle>
          <a:p>
            <a:pPr lvl="0"/>
            <a:r>
              <a:rPr lang="en-GB"/>
              <a:t>Klik her for at tilføje tekst</a:t>
            </a:r>
          </a:p>
        </p:txBody>
      </p:sp>
      <p:sp>
        <p:nvSpPr>
          <p:cNvPr id="3" name="Date Placeholder 2"/>
          <p:cNvSpPr>
            <a:spLocks noGrp="1"/>
          </p:cNvSpPr>
          <p:nvPr>
            <p:ph type="dt" sz="half" idx="17"/>
          </p:nvPr>
        </p:nvSpPr>
        <p:spPr/>
        <p:txBody>
          <a:bodyPr/>
          <a:lstStyle/>
          <a:p>
            <a:fld id="{D709F18B-C64D-467D-95E0-03999A31A181}" type="datetime1">
              <a:rPr lang="en-GB" smtClean="0"/>
              <a:t>07/10/2025</a:t>
            </a:fld>
            <a:endParaRPr lang="en-GB"/>
          </a:p>
        </p:txBody>
      </p:sp>
      <p:sp>
        <p:nvSpPr>
          <p:cNvPr id="4" name="Footer Placeholder 3"/>
          <p:cNvSpPr>
            <a:spLocks noGrp="1"/>
          </p:cNvSpPr>
          <p:nvPr>
            <p:ph type="ftr" sz="quarter" idx="18"/>
          </p:nvPr>
        </p:nvSpPr>
        <p:spPr/>
        <p:txBody>
          <a:bodyPr/>
          <a:lstStyle>
            <a:lvl1pPr>
              <a:defRPr>
                <a:solidFill>
                  <a:schemeClr val="bg1"/>
                </a:solidFill>
              </a:defRPr>
            </a:lvl1pPr>
          </a:lstStyle>
          <a:p>
            <a:endParaRPr lang="en-GB"/>
          </a:p>
        </p:txBody>
      </p:sp>
      <p:sp>
        <p:nvSpPr>
          <p:cNvPr id="12" name="Slide Number Placeholder 7"/>
          <p:cNvSpPr>
            <a:spLocks noGrp="1"/>
          </p:cNvSpPr>
          <p:nvPr>
            <p:ph type="sldNum" sz="quarter" idx="19"/>
          </p:nvPr>
        </p:nvSpPr>
        <p:spPr>
          <a:xfrm>
            <a:off x="702000" y="6400800"/>
            <a:ext cx="280800" cy="254625"/>
          </a:xfrm>
        </p:spPr>
        <p:txBody>
          <a:bodyPr/>
          <a:lstStyle>
            <a:lvl1pPr>
              <a:defRPr>
                <a:solidFill>
                  <a:schemeClr val="bg1"/>
                </a:solidFill>
              </a:defRPr>
            </a:lvl1pPr>
          </a:lstStyle>
          <a:p>
            <a:fld id="{80AE25ED-097C-4BDC-A7CE-FA97BD9CA3B5}" type="slidenum">
              <a:rPr lang="en-GB" smtClean="0"/>
              <a:pPr/>
              <a:t>‹nr.›</a:t>
            </a:fld>
            <a:endParaRPr lang="en-GB"/>
          </a:p>
        </p:txBody>
      </p:sp>
      <p:pic>
        <p:nvPicPr>
          <p:cNvPr id="14" name="Logo" descr="{&quot;templafy&quot;:{&quot;id&quot;:&quot;a37efeaf-28b4-4de9-8dd2-a803dc9448fd&quot;}}">
            <a:extLst>
              <a:ext uri="{FF2B5EF4-FFF2-40B4-BE49-F238E27FC236}">
                <a16:creationId xmlns:a16="http://schemas.microsoft.com/office/drawing/2014/main" id="{25DD903C-A39D-9072-7E32-9C41E9150916}"/>
              </a:ext>
            </a:extLst>
          </p:cNvPr>
          <p:cNvPicPr>
            <a:picLocks/>
          </p:cNvPicPr>
          <p:nvPr userDrawn="1"/>
        </p:nvPicPr>
        <p:blipFill>
          <a:blip r:embed="rId2"/>
          <a:stretch>
            <a:fillRect/>
          </a:stretch>
        </p:blipFill>
        <p:spPr>
          <a:xfrm>
            <a:off x="8791203" y="5889603"/>
            <a:ext cx="2534717" cy="655282"/>
          </a:xfrm>
          <a:prstGeom prst="rect">
            <a:avLst/>
          </a:prstGeom>
        </p:spPr>
      </p:pic>
      <p:sp>
        <p:nvSpPr>
          <p:cNvPr id="11" name="AutoShape 4">
            <a:extLst>
              <a:ext uri="{FF2B5EF4-FFF2-40B4-BE49-F238E27FC236}">
                <a16:creationId xmlns:a16="http://schemas.microsoft.com/office/drawing/2014/main" id="{743BB1CB-D07E-4306-A02E-E60C03604D76}"/>
              </a:ext>
            </a:extLst>
          </p:cNvPr>
          <p:cNvSpPr>
            <a:spLocks/>
          </p:cNvSpPr>
          <p:nvPr userDrawn="1"/>
        </p:nvSpPr>
        <p:spPr bwMode="gray">
          <a:xfrm>
            <a:off x="8538450" y="6915108"/>
            <a:ext cx="2952750" cy="138436"/>
          </a:xfrm>
          <a:prstGeom prst="rect">
            <a:avLst/>
          </a:prstGeom>
          <a:noFill/>
          <a:ln w="12700" algn="ctr">
            <a:noFill/>
            <a:miter lim="800000"/>
            <a:headEnd/>
            <a:tailEnd/>
          </a:ln>
          <a:effectLst/>
        </p:spPr>
        <p:txBody>
          <a:bodyPr wrap="square" lIns="0" tIns="0" rIns="0" bIns="0">
            <a:spAutoFit/>
          </a:bodyPr>
          <a:lstStyle/>
          <a:p>
            <a:pPr algn="r" defTabSz="457200">
              <a:lnSpc>
                <a:spcPct val="108000"/>
              </a:lnSpc>
              <a:spcBef>
                <a:spcPts val="600"/>
              </a:spcBef>
              <a:tabLst>
                <a:tab pos="177800" algn="l"/>
              </a:tabLst>
            </a:pPr>
            <a:r>
              <a:rPr lang="en-GB" sz="900" b="0" noProof="1">
                <a:solidFill>
                  <a:schemeClr val="tx1">
                    <a:lumMod val="65000"/>
                    <a:lumOff val="35000"/>
                  </a:schemeClr>
                </a:solidFill>
                <a:cs typeface="Arial" charset="0"/>
              </a:rPr>
              <a:t>Klik på knappen </a:t>
            </a:r>
            <a:r>
              <a:rPr lang="en-GB" sz="900" b="1" noProof="1">
                <a:solidFill>
                  <a:schemeClr val="tx1">
                    <a:lumMod val="65000"/>
                    <a:lumOff val="35000"/>
                  </a:schemeClr>
                </a:solidFill>
                <a:cs typeface="Arial" charset="0"/>
              </a:rPr>
              <a:t>Indsæt logo forrest </a:t>
            </a:r>
            <a:r>
              <a:rPr lang="en-GB" sz="900" b="0" noProof="1">
                <a:solidFill>
                  <a:schemeClr val="tx1">
                    <a:lumMod val="65000"/>
                    <a:lumOff val="35000"/>
                  </a:schemeClr>
                </a:solidFill>
                <a:cs typeface="Arial" charset="0"/>
              </a:rPr>
              <a:t>for at vise logoet</a:t>
            </a:r>
            <a:endParaRPr lang="en-GB"/>
          </a:p>
        </p:txBody>
      </p:sp>
    </p:spTree>
    <p:extLst>
      <p:ext uri="{BB962C8B-B14F-4D97-AF65-F5344CB8AC3E}">
        <p14:creationId xmlns:p14="http://schemas.microsoft.com/office/powerpoint/2010/main" val="268362337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reserve="1">
  <p:cSld name="Tom med logo">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32DAD9-61A5-4644-911A-CD4E35B30F1B}"/>
              </a:ext>
            </a:extLst>
          </p:cNvPr>
          <p:cNvSpPr>
            <a:spLocks noGrp="1"/>
          </p:cNvSpPr>
          <p:nvPr>
            <p:ph type="dt" sz="half" idx="10"/>
          </p:nvPr>
        </p:nvSpPr>
        <p:spPr/>
        <p:txBody>
          <a:bodyPr/>
          <a:lstStyle/>
          <a:p>
            <a:fld id="{D709F18B-C64D-467D-95E0-03999A31A181}" type="datetime1">
              <a:rPr lang="en-GB" smtClean="0"/>
              <a:t>07/10/2025</a:t>
            </a:fld>
            <a:endParaRPr lang="en-GB"/>
          </a:p>
        </p:txBody>
      </p:sp>
      <p:sp>
        <p:nvSpPr>
          <p:cNvPr id="3" name="Footer Placeholder 2">
            <a:extLst>
              <a:ext uri="{FF2B5EF4-FFF2-40B4-BE49-F238E27FC236}">
                <a16:creationId xmlns:a16="http://schemas.microsoft.com/office/drawing/2014/main" id="{3960EBFC-9F9A-4DB5-9FA4-FE26576D8AA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F13AFC6-9F5F-4A43-A002-F25D24167029}"/>
              </a:ext>
            </a:extLst>
          </p:cNvPr>
          <p:cNvSpPr>
            <a:spLocks noGrp="1"/>
          </p:cNvSpPr>
          <p:nvPr>
            <p:ph type="sldNum" sz="quarter" idx="12"/>
          </p:nvPr>
        </p:nvSpPr>
        <p:spPr/>
        <p:txBody>
          <a:bodyPr/>
          <a:lstStyle/>
          <a:p>
            <a:fld id="{80AE25ED-097C-4BDC-A7CE-FA97BD9CA3B5}" type="slidenum">
              <a:rPr lang="en-GB" smtClean="0"/>
              <a:pPr/>
              <a:t>‹nr.›</a:t>
            </a:fld>
            <a:endParaRPr lang="en-GB"/>
          </a:p>
        </p:txBody>
      </p:sp>
    </p:spTree>
    <p:extLst>
      <p:ext uri="{BB962C8B-B14F-4D97-AF65-F5344CB8AC3E}">
        <p14:creationId xmlns:p14="http://schemas.microsoft.com/office/powerpoint/2010/main" val="406349786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preserve="1" userDrawn="1">
  <p:cSld name="Hvid tom">
    <p:spTree>
      <p:nvGrpSpPr>
        <p:cNvPr id="1" name=""/>
        <p:cNvGrpSpPr/>
        <p:nvPr/>
      </p:nvGrpSpPr>
      <p:grpSpPr>
        <a:xfrm>
          <a:off x="0" y="0"/>
          <a:ext cx="0" cy="0"/>
          <a:chOff x="0" y="0"/>
          <a:chExt cx="0" cy="0"/>
        </a:xfrm>
      </p:grpSpPr>
      <p:sp>
        <p:nvSpPr>
          <p:cNvPr id="6" name="Baggrund"/>
          <p:cNvSpPr/>
          <p:nvPr userDrawn="1"/>
        </p:nvSpPr>
        <p:spPr bwMode="auto">
          <a:xfrm>
            <a:off x="1838" y="0"/>
            <a:ext cx="12190161" cy="6858000"/>
          </a:xfrm>
          <a:prstGeom prst="rect">
            <a:avLst/>
          </a:prstGeom>
          <a:solidFill>
            <a:schemeClr val="bg1"/>
          </a:solidFill>
          <a:ln w="635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8000"/>
              </a:lnSpc>
              <a:spcBef>
                <a:spcPct val="54000"/>
              </a:spcBef>
              <a:spcAft>
                <a:spcPct val="0"/>
              </a:spcAft>
              <a:buClrTx/>
              <a:buSzTx/>
              <a:buFontTx/>
              <a:buNone/>
              <a:tabLst/>
            </a:pPr>
            <a:endParaRPr kumimoji="0" lang="en-GB" sz="1700" b="0" i="0" u="none" strike="noStrike" cap="none" normalizeH="0" baseline="0">
              <a:ln>
                <a:noFill/>
              </a:ln>
              <a:solidFill>
                <a:schemeClr val="tx1"/>
              </a:solidFill>
              <a:effectLst/>
              <a:latin typeface="Arial" charset="0"/>
            </a:endParaRPr>
          </a:p>
        </p:txBody>
      </p:sp>
      <p:sp>
        <p:nvSpPr>
          <p:cNvPr id="2" name="Title 1">
            <a:extLst>
              <a:ext uri="{FF2B5EF4-FFF2-40B4-BE49-F238E27FC236}">
                <a16:creationId xmlns:a16="http://schemas.microsoft.com/office/drawing/2014/main" id="{9277A8AC-F640-4960-ADC6-30AC3801C4E2}"/>
              </a:ext>
            </a:extLst>
          </p:cNvPr>
          <p:cNvSpPr>
            <a:spLocks noGrp="1"/>
          </p:cNvSpPr>
          <p:nvPr>
            <p:ph type="title" hasCustomPrompt="1"/>
          </p:nvPr>
        </p:nvSpPr>
        <p:spPr/>
        <p:txBody>
          <a:bodyPr/>
          <a:lstStyle/>
          <a:p>
            <a:r>
              <a:rPr lang="en-GB"/>
              <a:t>Klik her for at tilføje titel</a:t>
            </a:r>
          </a:p>
        </p:txBody>
      </p:sp>
      <p:sp>
        <p:nvSpPr>
          <p:cNvPr id="3" name="Date Placeholder 2"/>
          <p:cNvSpPr>
            <a:spLocks noGrp="1"/>
          </p:cNvSpPr>
          <p:nvPr>
            <p:ph type="dt" sz="half" idx="10"/>
          </p:nvPr>
        </p:nvSpPr>
        <p:spPr>
          <a:xfrm>
            <a:off x="0" y="6912000"/>
            <a:ext cx="0" cy="0"/>
          </a:xfrm>
          <a:prstGeom prst="rect">
            <a:avLst/>
          </a:prstGeom>
        </p:spPr>
        <p:txBody>
          <a:bodyPr/>
          <a:lstStyle>
            <a:lvl1pPr>
              <a:defRPr>
                <a:noFill/>
              </a:defRPr>
            </a:lvl1pPr>
          </a:lstStyle>
          <a:p>
            <a:fld id="{ED5F2DD1-FF2E-4A6A-A9E9-8BE1BCFC17F4}" type="datetime1">
              <a:rPr lang="en-GB" smtClean="0"/>
              <a:pPr/>
              <a:t>07/10/2025</a:t>
            </a:fld>
            <a:endParaRPr lang="en-GB"/>
          </a:p>
        </p:txBody>
      </p:sp>
      <p:sp>
        <p:nvSpPr>
          <p:cNvPr id="4" name="Footer Placeholder 3"/>
          <p:cNvSpPr>
            <a:spLocks noGrp="1"/>
          </p:cNvSpPr>
          <p:nvPr>
            <p:ph type="ftr" sz="quarter" idx="11"/>
          </p:nvPr>
        </p:nvSpPr>
        <p:spPr>
          <a:xfrm>
            <a:off x="0" y="6912000"/>
            <a:ext cx="0" cy="0"/>
          </a:xfrm>
          <a:prstGeom prst="rect">
            <a:avLst/>
          </a:prstGeom>
        </p:spPr>
        <p:txBody>
          <a:bodyPr/>
          <a:lstStyle>
            <a:lvl1pPr>
              <a:defRPr>
                <a:noFill/>
              </a:defRPr>
            </a:lvl1pPr>
          </a:lstStyle>
          <a:p>
            <a:endParaRPr lang="en-GB"/>
          </a:p>
        </p:txBody>
      </p:sp>
      <p:sp>
        <p:nvSpPr>
          <p:cNvPr id="5" name="Slide Number Placeholder 4"/>
          <p:cNvSpPr>
            <a:spLocks noGrp="1"/>
          </p:cNvSpPr>
          <p:nvPr>
            <p:ph type="sldNum" sz="quarter" idx="12"/>
          </p:nvPr>
        </p:nvSpPr>
        <p:spPr>
          <a:xfrm>
            <a:off x="0" y="6912000"/>
            <a:ext cx="0" cy="0"/>
          </a:xfrm>
          <a:prstGeom prst="rect">
            <a:avLst/>
          </a:prstGeom>
        </p:spPr>
        <p:txBody>
          <a:bodyPr/>
          <a:lstStyle>
            <a:lvl1pPr>
              <a:defRPr>
                <a:noFill/>
              </a:defRPr>
            </a:lvl1pPr>
          </a:lstStyle>
          <a:p>
            <a:fld id="{1E80101F-5742-4645-B1C0-D6AFABF6C92F}" type="slidenum">
              <a:rPr lang="en-GB" smtClean="0"/>
              <a:pPr/>
              <a:t>‹nr.›</a:t>
            </a:fld>
            <a:endParaRPr lang="en-GB"/>
          </a:p>
        </p:txBody>
      </p:sp>
    </p:spTree>
    <p:extLst>
      <p:ext uri="{BB962C8B-B14F-4D97-AF65-F5344CB8AC3E}">
        <p14:creationId xmlns:p14="http://schemas.microsoft.com/office/powerpoint/2010/main" val="403863227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preserve="1" userDrawn="1">
  <p:cSld name="Afslutning">
    <p:bg>
      <p:bgPr>
        <a:solidFill>
          <a:schemeClr val="bg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179388" y="179388"/>
            <a:ext cx="11830050" cy="6498612"/>
          </a:xfrm>
          <a:noFill/>
        </p:spPr>
        <p:txBody>
          <a:bodyPr lIns="72000" tIns="36000" rIns="72000" anchor="t" anchorCtr="0"/>
          <a:lstStyle>
            <a:lvl1pPr marL="0" indent="0" algn="ctr">
              <a:buNone/>
              <a:defRPr sz="1400" b="0"/>
            </a:lvl1pPr>
          </a:lstStyle>
          <a:p>
            <a:r>
              <a:rPr lang="en-GB" noProof="1"/>
              <a:t>Klik på rammen for at indsætte billede via Templafy og Images</a:t>
            </a:r>
            <a:endParaRPr lang="en-GB"/>
          </a:p>
        </p:txBody>
      </p:sp>
      <p:sp>
        <p:nvSpPr>
          <p:cNvPr id="18" name="Text Placeholder 3"/>
          <p:cNvSpPr>
            <a:spLocks noGrp="1"/>
          </p:cNvSpPr>
          <p:nvPr>
            <p:ph type="body" sz="quarter" idx="11" hasCustomPrompt="1"/>
          </p:nvPr>
        </p:nvSpPr>
        <p:spPr>
          <a:xfrm>
            <a:off x="467544" y="4779149"/>
            <a:ext cx="11255000" cy="1897875"/>
          </a:xfrm>
          <a:solidFill>
            <a:schemeClr val="tx2">
              <a:alpha val="80000"/>
            </a:schemeClr>
          </a:solidFill>
        </p:spPr>
        <p:txBody>
          <a:bodyPr lIns="234000" tIns="234000" rIns="2970000" bIns="234000" anchor="t" anchorCtr="0"/>
          <a:lstStyle>
            <a:lvl1pPr marL="0" indent="0">
              <a:lnSpc>
                <a:spcPct val="100000"/>
              </a:lnSpc>
              <a:spcBef>
                <a:spcPts val="0"/>
              </a:spcBef>
              <a:buNone/>
              <a:defRPr sz="1800" b="0">
                <a:solidFill>
                  <a:schemeClr val="bg1"/>
                </a:solidFill>
              </a:defRPr>
            </a:lvl1pPr>
          </a:lstStyle>
          <a:p>
            <a:r>
              <a:rPr lang="en-GB"/>
              <a:t>Skriv kontaktdata</a:t>
            </a:r>
          </a:p>
        </p:txBody>
      </p:sp>
      <p:sp>
        <p:nvSpPr>
          <p:cNvPr id="10" name="Date Placeholder 2"/>
          <p:cNvSpPr>
            <a:spLocks noGrp="1"/>
          </p:cNvSpPr>
          <p:nvPr>
            <p:ph type="dt" sz="half" idx="17"/>
          </p:nvPr>
        </p:nvSpPr>
        <p:spPr>
          <a:xfrm>
            <a:off x="0" y="6912000"/>
            <a:ext cx="0" cy="0"/>
          </a:xfrm>
        </p:spPr>
        <p:txBody>
          <a:bodyPr/>
          <a:lstStyle/>
          <a:p>
            <a:fld id="{D709F18B-C64D-467D-95E0-03999A31A181}" type="datetime1">
              <a:rPr lang="en-GB" smtClean="0"/>
              <a:t>07/10/2025</a:t>
            </a:fld>
            <a:endParaRPr lang="en-GB"/>
          </a:p>
        </p:txBody>
      </p:sp>
      <p:sp>
        <p:nvSpPr>
          <p:cNvPr id="11" name="Footer Placeholder 3"/>
          <p:cNvSpPr>
            <a:spLocks noGrp="1"/>
          </p:cNvSpPr>
          <p:nvPr>
            <p:ph type="ftr" sz="quarter" idx="18"/>
          </p:nvPr>
        </p:nvSpPr>
        <p:spPr>
          <a:xfrm>
            <a:off x="0" y="6912000"/>
            <a:ext cx="0" cy="0"/>
          </a:xfrm>
        </p:spPr>
        <p:txBody>
          <a:bodyPr/>
          <a:lstStyle>
            <a:lvl1pPr>
              <a:defRPr>
                <a:noFill/>
              </a:defRPr>
            </a:lvl1pPr>
          </a:lstStyle>
          <a:p>
            <a:endParaRPr lang="en-GB"/>
          </a:p>
        </p:txBody>
      </p:sp>
      <p:sp>
        <p:nvSpPr>
          <p:cNvPr id="12" name="Slide Number Placeholder 7"/>
          <p:cNvSpPr>
            <a:spLocks noGrp="1"/>
          </p:cNvSpPr>
          <p:nvPr>
            <p:ph type="sldNum" sz="quarter" idx="19"/>
          </p:nvPr>
        </p:nvSpPr>
        <p:spPr>
          <a:xfrm>
            <a:off x="0" y="6912000"/>
            <a:ext cx="0" cy="0"/>
          </a:xfrm>
        </p:spPr>
        <p:txBody>
          <a:bodyPr/>
          <a:lstStyle>
            <a:lvl1pPr>
              <a:defRPr>
                <a:noFill/>
              </a:defRPr>
            </a:lvl1pPr>
          </a:lstStyle>
          <a:p>
            <a:fld id="{80AE25ED-097C-4BDC-A7CE-FA97BD9CA3B5}" type="slidenum">
              <a:rPr lang="en-GB" smtClean="0"/>
              <a:pPr/>
              <a:t>‹nr.›</a:t>
            </a:fld>
            <a:endParaRPr lang="en-GB"/>
          </a:p>
        </p:txBody>
      </p:sp>
      <p:pic>
        <p:nvPicPr>
          <p:cNvPr id="8" name="Logo" descr="{&quot;templafy&quot;:{&quot;id&quot;:&quot;afceeb1c-cc2f-40bd-b637-b49a74887794&quot;}}">
            <a:extLst>
              <a:ext uri="{FF2B5EF4-FFF2-40B4-BE49-F238E27FC236}">
                <a16:creationId xmlns:a16="http://schemas.microsoft.com/office/drawing/2014/main" id="{6034695D-9B21-D190-A578-AFE888FB3510}"/>
              </a:ext>
            </a:extLst>
          </p:cNvPr>
          <p:cNvPicPr>
            <a:picLocks/>
          </p:cNvPicPr>
          <p:nvPr userDrawn="1"/>
        </p:nvPicPr>
        <p:blipFill>
          <a:blip r:embed="rId2"/>
          <a:stretch>
            <a:fillRect/>
          </a:stretch>
        </p:blipFill>
        <p:spPr>
          <a:xfrm>
            <a:off x="8791203" y="5889603"/>
            <a:ext cx="2534717" cy="655282"/>
          </a:xfrm>
          <a:prstGeom prst="rect">
            <a:avLst/>
          </a:prstGeom>
        </p:spPr>
      </p:pic>
      <p:sp>
        <p:nvSpPr>
          <p:cNvPr id="9" name="AutoShape 4">
            <a:extLst>
              <a:ext uri="{FF2B5EF4-FFF2-40B4-BE49-F238E27FC236}">
                <a16:creationId xmlns:a16="http://schemas.microsoft.com/office/drawing/2014/main" id="{B3CC375C-A6A8-4D1F-9065-67771B3085EF}"/>
              </a:ext>
            </a:extLst>
          </p:cNvPr>
          <p:cNvSpPr>
            <a:spLocks/>
          </p:cNvSpPr>
          <p:nvPr userDrawn="1"/>
        </p:nvSpPr>
        <p:spPr bwMode="gray">
          <a:xfrm>
            <a:off x="8538450" y="6915108"/>
            <a:ext cx="2952750" cy="138436"/>
          </a:xfrm>
          <a:prstGeom prst="rect">
            <a:avLst/>
          </a:prstGeom>
          <a:noFill/>
          <a:ln w="12700" algn="ctr">
            <a:noFill/>
            <a:miter lim="800000"/>
            <a:headEnd/>
            <a:tailEnd/>
          </a:ln>
          <a:effectLst/>
        </p:spPr>
        <p:txBody>
          <a:bodyPr wrap="square" lIns="0" tIns="0" rIns="0" bIns="0">
            <a:spAutoFit/>
          </a:bodyPr>
          <a:lstStyle/>
          <a:p>
            <a:pPr algn="r" defTabSz="457200">
              <a:lnSpc>
                <a:spcPct val="108000"/>
              </a:lnSpc>
              <a:spcBef>
                <a:spcPts val="600"/>
              </a:spcBef>
              <a:tabLst>
                <a:tab pos="177800" algn="l"/>
              </a:tabLst>
            </a:pPr>
            <a:r>
              <a:rPr lang="en-GB" sz="900" b="0" noProof="1">
                <a:solidFill>
                  <a:schemeClr val="tx1">
                    <a:lumMod val="65000"/>
                    <a:lumOff val="35000"/>
                  </a:schemeClr>
                </a:solidFill>
                <a:cs typeface="Arial" charset="0"/>
              </a:rPr>
              <a:t>Klik på knappen </a:t>
            </a:r>
            <a:r>
              <a:rPr lang="en-GB" sz="900" b="1" noProof="1">
                <a:solidFill>
                  <a:schemeClr val="tx1">
                    <a:lumMod val="65000"/>
                    <a:lumOff val="35000"/>
                  </a:schemeClr>
                </a:solidFill>
                <a:cs typeface="Arial" charset="0"/>
              </a:rPr>
              <a:t>Indsæt logo forrest </a:t>
            </a:r>
            <a:r>
              <a:rPr lang="en-GB" sz="900" b="0" noProof="1">
                <a:solidFill>
                  <a:schemeClr val="tx1">
                    <a:lumMod val="65000"/>
                    <a:lumOff val="35000"/>
                  </a:schemeClr>
                </a:solidFill>
                <a:cs typeface="Arial" charset="0"/>
              </a:rPr>
              <a:t>for at vise logoet</a:t>
            </a:r>
            <a:endParaRPr lang="en-GB"/>
          </a:p>
        </p:txBody>
      </p:sp>
    </p:spTree>
    <p:extLst>
      <p:ext uri="{BB962C8B-B14F-4D97-AF65-F5344CB8AC3E}">
        <p14:creationId xmlns:p14="http://schemas.microsoft.com/office/powerpoint/2010/main" val="3214913056"/>
      </p:ext>
    </p:extLst>
  </p:cSld>
  <p:clrMapOvr>
    <a:overrideClrMapping bg1="lt1" tx1="dk1" bg2="lt2" tx2="dk2" accent1="accent1" accent2="accent2" accent3="accent3" accent4="accent4" accent5="accent5" accent6="accent6" hlink="hlink" folHlink="folHlink"/>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preserve="1" userDrawn="1">
  <p:cSld name="&gt;Brug ikke layouts efter dette &gt;&gt;">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124504-36FD-4753-851D-5B7D02D4A2D1}"/>
              </a:ext>
            </a:extLst>
          </p:cNvPr>
          <p:cNvSpPr/>
          <p:nvPr userDrawn="1"/>
        </p:nvSpPr>
        <p:spPr>
          <a:xfrm>
            <a:off x="0" y="0"/>
            <a:ext cx="12192000" cy="6858000"/>
          </a:xfrm>
          <a:prstGeom prst="rect">
            <a:avLst/>
          </a:prstGeom>
          <a:solidFill>
            <a:schemeClr val="tx1"/>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err="1">
              <a:solidFill>
                <a:schemeClr val="tx1"/>
              </a:solidFill>
            </a:endParaRPr>
          </a:p>
        </p:txBody>
      </p:sp>
      <p:sp>
        <p:nvSpPr>
          <p:cNvPr id="5" name="Do not use"/>
          <p:cNvSpPr txBox="1"/>
          <p:nvPr userDrawn="1"/>
        </p:nvSpPr>
        <p:spPr>
          <a:xfrm>
            <a:off x="430213" y="656823"/>
            <a:ext cx="11356977" cy="2893100"/>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en-GB" sz="4400" b="0" noProof="0">
                <a:solidFill>
                  <a:schemeClr val="bg1"/>
                </a:solidFill>
              </a:rPr>
              <a:t>Hvis du ser andre </a:t>
            </a:r>
            <a:r>
              <a:rPr lang="en-GB" sz="4400" b="1" i="1" noProof="0">
                <a:solidFill>
                  <a:schemeClr val="bg1"/>
                </a:solidFill>
              </a:rPr>
              <a:t>layouts efter </a:t>
            </a:r>
            <a:r>
              <a:rPr lang="en-GB" sz="4400" b="1" i="1" noProof="0" err="1">
                <a:solidFill>
                  <a:schemeClr val="bg1"/>
                </a:solidFill>
              </a:rPr>
              <a:t>dette</a:t>
            </a:r>
            <a:r>
              <a:rPr lang="en-GB" sz="4400" b="1" i="1" noProof="0">
                <a:solidFill>
                  <a:schemeClr val="bg1"/>
                </a:solidFill>
              </a:rPr>
              <a:t>,</a:t>
            </a:r>
            <a:br>
              <a:rPr lang="en-GB" sz="4400" b="0" i="0" noProof="0">
                <a:solidFill>
                  <a:schemeClr val="bg1"/>
                </a:solidFill>
              </a:rPr>
            </a:br>
            <a:r>
              <a:rPr lang="en-GB" sz="4400" b="0" noProof="0" err="1">
                <a:solidFill>
                  <a:schemeClr val="bg1"/>
                </a:solidFill>
              </a:rPr>
              <a:t>brug</a:t>
            </a:r>
            <a:r>
              <a:rPr lang="en-GB" sz="4400" b="0" noProof="0">
                <a:solidFill>
                  <a:schemeClr val="bg1"/>
                </a:solidFill>
              </a:rPr>
              <a:t> dem ikke. Disse layouts </a:t>
            </a:r>
            <a:r>
              <a:rPr lang="en-GB" sz="4400" b="1" i="1" u="none" noProof="0">
                <a:solidFill>
                  <a:schemeClr val="bg1"/>
                </a:solidFill>
              </a:rPr>
              <a:t>tilhører ikke </a:t>
            </a:r>
            <a:r>
              <a:rPr lang="en-GB" sz="4400" b="0" i="0" u="none" noProof="0">
                <a:solidFill>
                  <a:schemeClr val="bg1"/>
                </a:solidFill>
              </a:rPr>
              <a:t>vores </a:t>
            </a:r>
            <a:r>
              <a:rPr lang="en-GB" sz="4400" b="0" i="0" u="none" noProof="1">
                <a:solidFill>
                  <a:schemeClr val="bg1"/>
                </a:solidFill>
              </a:rPr>
              <a:t>corporate</a:t>
            </a:r>
            <a:r>
              <a:rPr lang="en-GB" sz="4400" b="0" noProof="0" err="1">
                <a:solidFill>
                  <a:schemeClr val="bg1"/>
                </a:solidFill>
              </a:rPr>
              <a:t>skabelon</a:t>
            </a:r>
            <a:r>
              <a:rPr lang="en-GB" sz="4400" b="0" noProof="0">
                <a:solidFill>
                  <a:schemeClr val="bg1"/>
                </a:solidFill>
              </a:rPr>
              <a:t>.</a:t>
            </a:r>
            <a:br>
              <a:rPr lang="en-GB" sz="2800" b="0" noProof="0">
                <a:solidFill>
                  <a:schemeClr val="bg1"/>
                </a:solidFill>
              </a:rPr>
            </a:br>
            <a:br>
              <a:rPr lang="en-GB" sz="2800" b="0" noProof="0">
                <a:solidFill>
                  <a:schemeClr val="bg1"/>
                </a:solidFill>
              </a:rPr>
            </a:br>
            <a:endParaRPr lang="en-GB" sz="2800" b="0" noProof="0">
              <a:solidFill>
                <a:schemeClr val="bg1"/>
              </a:solidFill>
            </a:endParaRPr>
          </a:p>
        </p:txBody>
      </p:sp>
      <p:grpSp>
        <p:nvGrpSpPr>
          <p:cNvPr id="4" name="Group 3">
            <a:extLst>
              <a:ext uri="{FF2B5EF4-FFF2-40B4-BE49-F238E27FC236}">
                <a16:creationId xmlns:a16="http://schemas.microsoft.com/office/drawing/2014/main" id="{2BEB5E5A-DA85-4D5B-80B9-F94482F55D76}"/>
              </a:ext>
            </a:extLst>
          </p:cNvPr>
          <p:cNvGrpSpPr/>
          <p:nvPr userDrawn="1"/>
        </p:nvGrpSpPr>
        <p:grpSpPr>
          <a:xfrm rot="8100000">
            <a:off x="10404874" y="3325226"/>
            <a:ext cx="1036788" cy="1036788"/>
            <a:chOff x="6096000" y="4963130"/>
            <a:chExt cx="1456719" cy="1456719"/>
          </a:xfrm>
          <a:solidFill>
            <a:schemeClr val="bg1"/>
          </a:solidFill>
        </p:grpSpPr>
        <p:sp>
          <p:nvSpPr>
            <p:cNvPr id="3" name="Rectangle 2">
              <a:extLst>
                <a:ext uri="{FF2B5EF4-FFF2-40B4-BE49-F238E27FC236}">
                  <a16:creationId xmlns:a16="http://schemas.microsoft.com/office/drawing/2014/main" id="{C823227E-A862-4A7F-BC20-0D107430AB2C}"/>
                </a:ext>
              </a:extLst>
            </p:cNvPr>
            <p:cNvSpPr/>
            <p:nvPr userDrawn="1"/>
          </p:nvSpPr>
          <p:spPr>
            <a:xfrm rot="5400000">
              <a:off x="5534135" y="5524995"/>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err="1">
                <a:solidFill>
                  <a:schemeClr val="tx1"/>
                </a:solidFill>
              </a:endParaRPr>
            </a:p>
          </p:txBody>
        </p:sp>
        <p:sp>
          <p:nvSpPr>
            <p:cNvPr id="6" name="Rectangle 5">
              <a:extLst>
                <a:ext uri="{FF2B5EF4-FFF2-40B4-BE49-F238E27FC236}">
                  <a16:creationId xmlns:a16="http://schemas.microsoft.com/office/drawing/2014/main" id="{08501AE6-6504-4184-9443-E89AFACF769D}"/>
                </a:ext>
              </a:extLst>
            </p:cNvPr>
            <p:cNvSpPr/>
            <p:nvPr userDrawn="1"/>
          </p:nvSpPr>
          <p:spPr>
            <a:xfrm rot="10800000">
              <a:off x="6096000" y="4963130"/>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err="1">
                <a:solidFill>
                  <a:schemeClr val="tx1"/>
                </a:solidFill>
              </a:endParaRPr>
            </a:p>
          </p:txBody>
        </p:sp>
      </p:grpSp>
      <p:sp>
        <p:nvSpPr>
          <p:cNvPr id="12" name="Rectangle 11">
            <a:extLst>
              <a:ext uri="{FF2B5EF4-FFF2-40B4-BE49-F238E27FC236}">
                <a16:creationId xmlns:a16="http://schemas.microsoft.com/office/drawing/2014/main" id="{67CEE09B-6EE1-4BF2-85A3-DE69E91BC4C6}"/>
              </a:ext>
            </a:extLst>
          </p:cNvPr>
          <p:cNvSpPr/>
          <p:nvPr userDrawn="1"/>
        </p:nvSpPr>
        <p:spPr>
          <a:xfrm>
            <a:off x="472536" y="2986685"/>
            <a:ext cx="10152346" cy="1631216"/>
          </a:xfrm>
          <a:prstGeom prst="rect">
            <a:avLst/>
          </a:prstGeom>
        </p:spPr>
        <p:txBody>
          <a:bodyPr wrap="square">
            <a:spAutoFit/>
          </a:bodyPr>
          <a:lstStyle/>
          <a:p>
            <a:pPr algn="ctr"/>
            <a:r>
              <a:rPr lang="en-GB" sz="10000" b="1" i="1" noProof="0">
                <a:solidFill>
                  <a:schemeClr val="bg1"/>
                </a:solidFill>
              </a:rPr>
              <a:t>Brug dem ikke </a:t>
            </a:r>
            <a:endParaRPr lang="en-GB" sz="10000" b="1" i="1" noProof="0"/>
          </a:p>
        </p:txBody>
      </p:sp>
      <p:sp>
        <p:nvSpPr>
          <p:cNvPr id="16" name="Do not use">
            <a:extLst>
              <a:ext uri="{FF2B5EF4-FFF2-40B4-BE49-F238E27FC236}">
                <a16:creationId xmlns:a16="http://schemas.microsoft.com/office/drawing/2014/main" id="{A8FA78FA-4D94-4717-B7C6-6F86378D6B01}"/>
              </a:ext>
            </a:extLst>
          </p:cNvPr>
          <p:cNvSpPr txBox="1"/>
          <p:nvPr userDrawn="1"/>
        </p:nvSpPr>
        <p:spPr>
          <a:xfrm>
            <a:off x="430214" y="5186455"/>
            <a:ext cx="11356974" cy="969496"/>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en-GB" sz="2000" b="0" noProof="0">
                <a:solidFill>
                  <a:schemeClr val="bg1"/>
                </a:solidFill>
              </a:rPr>
              <a:t>Pga. PowerPoints standard Kopier/Indsæt funktionalitet kan ekstra uønskede layouts forekomme.</a:t>
            </a:r>
            <a:endParaRPr lang="en-GB"/>
          </a:p>
          <a:p>
            <a:pPr marL="0" marR="0" indent="0" algn="ctr" fontAlgn="auto">
              <a:lnSpc>
                <a:spcPct val="100000"/>
              </a:lnSpc>
              <a:spcBef>
                <a:spcPts val="600"/>
              </a:spcBef>
              <a:spcAft>
                <a:spcPts val="0"/>
              </a:spcAft>
              <a:buClr>
                <a:srgbClr val="003755"/>
              </a:buClr>
              <a:buSzTx/>
              <a:buFontTx/>
              <a:buNone/>
              <a:tabLst/>
            </a:pPr>
            <a:r>
              <a:rPr lang="en-GB" sz="2000" b="0" noProof="0">
                <a:solidFill>
                  <a:schemeClr val="bg1"/>
                </a:solidFill>
              </a:rPr>
              <a:t>OBS! Layouts efter dette kan indeholde potentiel fortrolig information.</a:t>
            </a:r>
            <a:br>
              <a:rPr lang="en-GB" sz="1800" b="0" noProof="0">
                <a:solidFill>
                  <a:schemeClr val="bg1"/>
                </a:solidFill>
              </a:rPr>
            </a:br>
            <a:endParaRPr lang="en-GB" sz="1800" b="0" noProof="0">
              <a:solidFill>
                <a:schemeClr val="bg1"/>
              </a:solidFill>
            </a:endParaRPr>
          </a:p>
        </p:txBody>
      </p:sp>
      <p:sp>
        <p:nvSpPr>
          <p:cNvPr id="13" name="Date Placeholder 6" hidden="1">
            <a:extLst>
              <a:ext uri="{FF2B5EF4-FFF2-40B4-BE49-F238E27FC236}">
                <a16:creationId xmlns:a16="http://schemas.microsoft.com/office/drawing/2014/main" id="{64CEB7DD-E8FE-47C7-8823-750A10754EB0}"/>
              </a:ext>
            </a:extLst>
          </p:cNvPr>
          <p:cNvSpPr>
            <a:spLocks noGrp="1"/>
          </p:cNvSpPr>
          <p:nvPr>
            <p:ph type="dt" sz="half" idx="15"/>
          </p:nvPr>
        </p:nvSpPr>
        <p:spPr>
          <a:xfrm>
            <a:off x="0" y="6858000"/>
            <a:ext cx="0" cy="0"/>
          </a:xfrm>
        </p:spPr>
        <p:txBody>
          <a:bodyPr/>
          <a:lstStyle>
            <a:lvl1pPr>
              <a:defRPr sz="100">
                <a:noFill/>
              </a:defRPr>
            </a:lvl1pPr>
          </a:lstStyle>
          <a:p>
            <a:fld id="{FCB375CC-2CFD-45EE-817E-F4267FCEFCDF}" type="datetime2">
              <a:rPr lang="en-GB" smtClean="0"/>
              <a:t>Tuesday, 07 October 2025</a:t>
            </a:fld>
            <a:endParaRPr lang="en-GB"/>
          </a:p>
        </p:txBody>
      </p:sp>
      <p:sp>
        <p:nvSpPr>
          <p:cNvPr id="14" name="Footer Placeholder 8" hidden="1">
            <a:extLst>
              <a:ext uri="{FF2B5EF4-FFF2-40B4-BE49-F238E27FC236}">
                <a16:creationId xmlns:a16="http://schemas.microsoft.com/office/drawing/2014/main" id="{06739825-D1B6-4F3A-8216-BA5B32BD19E7}"/>
              </a:ext>
            </a:extLst>
          </p:cNvPr>
          <p:cNvSpPr>
            <a:spLocks noGrp="1"/>
          </p:cNvSpPr>
          <p:nvPr>
            <p:ph type="ftr" sz="quarter" idx="16"/>
          </p:nvPr>
        </p:nvSpPr>
        <p:spPr>
          <a:xfrm>
            <a:off x="0" y="6858000"/>
            <a:ext cx="0" cy="0"/>
          </a:xfrm>
        </p:spPr>
        <p:txBody>
          <a:bodyPr/>
          <a:lstStyle>
            <a:lvl1pPr>
              <a:defRPr sz="100">
                <a:noFill/>
              </a:defRPr>
            </a:lvl1pPr>
          </a:lstStyle>
          <a:p>
            <a:endParaRPr lang="en-GB"/>
          </a:p>
        </p:txBody>
      </p:sp>
      <p:sp>
        <p:nvSpPr>
          <p:cNvPr id="15" name="Slide Number Placeholder 10" hidden="1">
            <a:extLst>
              <a:ext uri="{FF2B5EF4-FFF2-40B4-BE49-F238E27FC236}">
                <a16:creationId xmlns:a16="http://schemas.microsoft.com/office/drawing/2014/main" id="{A2244AC4-18E1-41D9-B6D4-4D2415BE8C35}"/>
              </a:ext>
            </a:extLst>
          </p:cNvPr>
          <p:cNvSpPr>
            <a:spLocks noGrp="1"/>
          </p:cNvSpPr>
          <p:nvPr>
            <p:ph type="sldNum" sz="quarter" idx="17"/>
          </p:nvPr>
        </p:nvSpPr>
        <p:spPr>
          <a:xfrm>
            <a:off x="0" y="6858000"/>
            <a:ext cx="0" cy="0"/>
          </a:xfrm>
        </p:spPr>
        <p:txBody>
          <a:bodyPr/>
          <a:lstStyle>
            <a:lvl1pPr>
              <a:defRPr sz="100">
                <a:noFill/>
              </a:defRPr>
            </a:lvl1pPr>
          </a:lstStyle>
          <a:p>
            <a:fld id="{24C8C45C-947F-4981-8B3F-4F32E973C901}" type="slidenum">
              <a:rPr lang="en-GB" smtClean="0"/>
              <a:pPr/>
              <a:t>‹nr.›</a:t>
            </a:fld>
            <a:endParaRPr lang="en-GB"/>
          </a:p>
        </p:txBody>
      </p:sp>
    </p:spTree>
    <p:extLst>
      <p:ext uri="{BB962C8B-B14F-4D97-AF65-F5344CB8AC3E}">
        <p14:creationId xmlns:p14="http://schemas.microsoft.com/office/powerpoint/2010/main" val="11041971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genda A">
    <p:spTree>
      <p:nvGrpSpPr>
        <p:cNvPr id="1" name=""/>
        <p:cNvGrpSpPr/>
        <p:nvPr/>
      </p:nvGrpSpPr>
      <p:grpSpPr>
        <a:xfrm>
          <a:off x="0" y="0"/>
          <a:ext cx="0" cy="0"/>
          <a:chOff x="0" y="0"/>
          <a:chExt cx="0" cy="0"/>
        </a:xfrm>
      </p:grpSpPr>
      <p:sp>
        <p:nvSpPr>
          <p:cNvPr id="12" name="Baggrund"/>
          <p:cNvSpPr>
            <a:spLocks noChangeArrowheads="1"/>
          </p:cNvSpPr>
          <p:nvPr userDrawn="1"/>
        </p:nvSpPr>
        <p:spPr bwMode="auto">
          <a:xfrm>
            <a:off x="179388" y="180975"/>
            <a:ext cx="11830050" cy="6496050"/>
          </a:xfrm>
          <a:prstGeom prst="rect">
            <a:avLst/>
          </a:prstGeom>
          <a:solidFill>
            <a:srgbClr val="57707F"/>
          </a:solidFill>
          <a:ln>
            <a:noFill/>
          </a:ln>
          <a:effectLst/>
        </p:spPr>
        <p:txBody>
          <a:bodyPr wrap="none" lIns="0" tIns="0" rIns="0" bIns="0" anchor="ctr"/>
          <a:lstStyle/>
          <a:p>
            <a:endParaRPr lang="da-DK" sz="1700" dirty="0"/>
          </a:p>
        </p:txBody>
      </p:sp>
      <p:sp>
        <p:nvSpPr>
          <p:cNvPr id="13" name="Slide Number Placeholder 5 (FAST)"/>
          <p:cNvSpPr txBox="1">
            <a:spLocks/>
          </p:cNvSpPr>
          <p:nvPr userDrawn="1"/>
        </p:nvSpPr>
        <p:spPr bwMode="white">
          <a:xfrm>
            <a:off x="702668" y="6400800"/>
            <a:ext cx="279770" cy="254625"/>
          </a:xfrm>
          <a:prstGeom prst="rect">
            <a:avLst/>
          </a:prstGeom>
        </p:spPr>
        <p:txBody>
          <a:bodyPr vert="horz" lIns="0" tIns="0" rIns="0" bIns="0" rtlCol="0" anchor="t"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83DFD3FF-FAEA-D841-BBBA-173DB513EC35}" type="slidenum">
              <a:rPr kumimoji="0" lang="da-DK" sz="900" b="0" i="0" u="none" strike="noStrike" kern="1200" cap="none" spc="0" normalizeH="0" baseline="0" noProof="0" smtClean="0">
                <a:ln>
                  <a:noFill/>
                </a:ln>
                <a:solidFill>
                  <a:schemeClr val="bg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‹nr.›</a:t>
            </a:fld>
            <a:endParaRPr kumimoji="0" lang="da-DK" sz="900" b="0" i="0" u="none" strike="noStrike" kern="1200" cap="none" spc="0" normalizeH="0" baseline="0" noProof="0" dirty="0">
              <a:ln>
                <a:noFill/>
              </a:ln>
              <a:solidFill>
                <a:schemeClr val="bg1"/>
              </a:solidFill>
              <a:effectLst/>
              <a:uLnTx/>
              <a:uFillTx/>
              <a:latin typeface="+mn-lt"/>
              <a:ea typeface="+mn-ea"/>
              <a:cs typeface="+mn-cs"/>
            </a:endParaRPr>
          </a:p>
        </p:txBody>
      </p:sp>
      <p:sp>
        <p:nvSpPr>
          <p:cNvPr id="8" name="Text Placeholder 7">
            <a:extLst>
              <a:ext uri="{FF2B5EF4-FFF2-40B4-BE49-F238E27FC236}">
                <a16:creationId xmlns:a16="http://schemas.microsoft.com/office/drawing/2014/main" id="{FB024125-AC67-4DA3-8E6E-715199C5DB2C}"/>
              </a:ext>
            </a:extLst>
          </p:cNvPr>
          <p:cNvSpPr>
            <a:spLocks noGrp="1"/>
          </p:cNvSpPr>
          <p:nvPr>
            <p:ph type="body" sz="quarter" idx="13" hasCustomPrompt="1"/>
          </p:nvPr>
        </p:nvSpPr>
        <p:spPr bwMode="white">
          <a:xfrm>
            <a:off x="702668" y="1463492"/>
            <a:ext cx="10784482" cy="4449946"/>
          </a:xfrm>
        </p:spPr>
        <p:txBody>
          <a:bodyPr rIns="144000"/>
          <a:lstStyle>
            <a:lvl1pPr marL="216000" indent="-216000">
              <a:lnSpc>
                <a:spcPct val="150000"/>
              </a:lnSpc>
              <a:spcBef>
                <a:spcPts val="0"/>
              </a:spcBef>
              <a:buClrTx/>
              <a:buFont typeface="Symbol" panose="05050102010706020507" pitchFamily="18" charset="2"/>
              <a:buChar char="·"/>
              <a:tabLst>
                <a:tab pos="892175" algn="l"/>
              </a:tabLst>
              <a:defRPr sz="1800">
                <a:solidFill>
                  <a:schemeClr val="bg1"/>
                </a:solidFill>
              </a:defRPr>
            </a:lvl1pPr>
            <a:lvl2pPr marL="453600">
              <a:spcBef>
                <a:spcPts val="0"/>
              </a:spcBef>
              <a:buClrTx/>
              <a:defRPr>
                <a:solidFill>
                  <a:schemeClr val="bg1"/>
                </a:solidFill>
              </a:defRPr>
            </a:lvl2pPr>
            <a:lvl3pPr marL="684000">
              <a:spcBef>
                <a:spcPts val="0"/>
              </a:spcBef>
              <a:buClrTx/>
              <a:defRPr>
                <a:solidFill>
                  <a:schemeClr val="bg1"/>
                </a:solidFill>
              </a:defRPr>
            </a:lvl3pPr>
            <a:lvl4pPr marL="684000">
              <a:spcBef>
                <a:spcPts val="0"/>
              </a:spcBef>
              <a:buClrTx/>
              <a:defRPr>
                <a:solidFill>
                  <a:schemeClr val="bg1"/>
                </a:solidFill>
              </a:defRPr>
            </a:lvl4pPr>
            <a:lvl5pPr marL="684000">
              <a:spcBef>
                <a:spcPts val="0"/>
              </a:spcBef>
              <a:buClrTx/>
              <a:defRPr>
                <a:solidFill>
                  <a:schemeClr val="bg1"/>
                </a:solidFill>
              </a:defRPr>
            </a:lvl5pPr>
            <a:lvl6pPr marL="684000">
              <a:spcBef>
                <a:spcPts val="0"/>
              </a:spcBef>
              <a:buClrTx/>
              <a:defRPr>
                <a:solidFill>
                  <a:schemeClr val="bg1"/>
                </a:solidFill>
              </a:defRPr>
            </a:lvl6pPr>
            <a:lvl7pPr marL="684000">
              <a:spcBef>
                <a:spcPts val="0"/>
              </a:spcBef>
              <a:buClrTx/>
              <a:defRPr>
                <a:solidFill>
                  <a:schemeClr val="bg1"/>
                </a:solidFill>
              </a:defRPr>
            </a:lvl7pPr>
            <a:lvl8pPr marL="684000">
              <a:spcBef>
                <a:spcPts val="0"/>
              </a:spcBef>
              <a:buClrTx/>
              <a:defRPr>
                <a:solidFill>
                  <a:schemeClr val="bg1"/>
                </a:solidFill>
              </a:defRPr>
            </a:lvl8pPr>
            <a:lvl9pPr marL="684000">
              <a:spcBef>
                <a:spcPts val="0"/>
              </a:spcBef>
              <a:buClrTx/>
              <a:defRPr>
                <a:solidFill>
                  <a:schemeClr val="bg1"/>
                </a:solidFill>
              </a:defRPr>
            </a:lvl9pPr>
          </a:lstStyle>
          <a:p>
            <a:pPr lvl="0"/>
            <a:r>
              <a:rPr lang="da-DK" dirty="0"/>
              <a:t>Indsæt emne</a:t>
            </a:r>
            <a:endParaRPr lang="da-DK"/>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a:p>
            <a:pPr lvl="5"/>
            <a:r>
              <a:rPr lang="da-DK" dirty="0"/>
              <a:t>6</a:t>
            </a:r>
            <a:endParaRPr lang="da-DK"/>
          </a:p>
          <a:p>
            <a:pPr lvl="6"/>
            <a:r>
              <a:rPr lang="da-DK" dirty="0"/>
              <a:t>7</a:t>
            </a:r>
            <a:endParaRPr lang="da-DK"/>
          </a:p>
          <a:p>
            <a:pPr lvl="7"/>
            <a:r>
              <a:rPr lang="da-DK" dirty="0"/>
              <a:t>8</a:t>
            </a:r>
            <a:endParaRPr lang="da-DK"/>
          </a:p>
          <a:p>
            <a:pPr lvl="8"/>
            <a:r>
              <a:rPr lang="da-DK" dirty="0"/>
              <a:t>9</a:t>
            </a:r>
            <a:endParaRPr lang="da-DK"/>
          </a:p>
        </p:txBody>
      </p:sp>
      <p:sp>
        <p:nvSpPr>
          <p:cNvPr id="2" name="Date Placeholder 1">
            <a:extLst>
              <a:ext uri="{FF2B5EF4-FFF2-40B4-BE49-F238E27FC236}">
                <a16:creationId xmlns:a16="http://schemas.microsoft.com/office/drawing/2014/main" id="{E56EA4E9-57E4-4E45-B1F1-CDAC528B67C2}"/>
              </a:ext>
            </a:extLst>
          </p:cNvPr>
          <p:cNvSpPr>
            <a:spLocks noGrp="1"/>
          </p:cNvSpPr>
          <p:nvPr>
            <p:ph type="dt" sz="half" idx="14"/>
          </p:nvPr>
        </p:nvSpPr>
        <p:spPr/>
        <p:txBody>
          <a:bodyPr/>
          <a:lstStyle/>
          <a:p>
            <a:fld id="{D709F18B-C64D-467D-95E0-03999A31A181}" type="datetime1">
              <a:rPr lang="da-DK" smtClean="0"/>
              <a:t>07-10-2025</a:t>
            </a:fld>
            <a:endParaRPr lang="da-DK" dirty="0"/>
          </a:p>
        </p:txBody>
      </p:sp>
      <p:sp>
        <p:nvSpPr>
          <p:cNvPr id="4" name="Footer Placeholder 3">
            <a:extLst>
              <a:ext uri="{FF2B5EF4-FFF2-40B4-BE49-F238E27FC236}">
                <a16:creationId xmlns:a16="http://schemas.microsoft.com/office/drawing/2014/main" id="{D22A6E8D-28F1-48A8-BE57-479D44D8E296}"/>
              </a:ext>
            </a:extLst>
          </p:cNvPr>
          <p:cNvSpPr>
            <a:spLocks noGrp="1"/>
          </p:cNvSpPr>
          <p:nvPr>
            <p:ph type="ftr" sz="quarter" idx="15"/>
          </p:nvPr>
        </p:nvSpPr>
        <p:spPr bwMode="white"/>
        <p:txBody>
          <a:bodyPr/>
          <a:lstStyle>
            <a:lvl1pPr>
              <a:defRPr>
                <a:solidFill>
                  <a:schemeClr val="bg1"/>
                </a:solidFill>
              </a:defRPr>
            </a:lvl1pPr>
          </a:lstStyle>
          <a:p>
            <a:endParaRPr lang="da-DK" dirty="0">
              <a:solidFill>
                <a:schemeClr val="bg1"/>
              </a:solidFill>
            </a:endParaRPr>
          </a:p>
        </p:txBody>
      </p:sp>
      <p:sp>
        <p:nvSpPr>
          <p:cNvPr id="9" name="Slide Number Placeholder 8">
            <a:extLst>
              <a:ext uri="{FF2B5EF4-FFF2-40B4-BE49-F238E27FC236}">
                <a16:creationId xmlns:a16="http://schemas.microsoft.com/office/drawing/2014/main" id="{ADB41A0A-2FD5-4406-BE18-69A2C9C45298}"/>
              </a:ext>
            </a:extLst>
          </p:cNvPr>
          <p:cNvSpPr>
            <a:spLocks noGrp="1"/>
          </p:cNvSpPr>
          <p:nvPr>
            <p:ph type="sldNum" sz="quarter" idx="16"/>
          </p:nvPr>
        </p:nvSpPr>
        <p:spPr/>
        <p:txBody>
          <a:bodyPr/>
          <a:lstStyle/>
          <a:p>
            <a:fld id="{80AE25ED-097C-4BDC-A7CE-FA97BD9CA3B5}" type="slidenum">
              <a:rPr lang="da-DK" smtClean="0"/>
              <a:pPr/>
              <a:t>‹nr.›</a:t>
            </a:fld>
            <a:endParaRPr lang="da-DK" dirty="0"/>
          </a:p>
        </p:txBody>
      </p:sp>
      <p:pic>
        <p:nvPicPr>
          <p:cNvPr id="980367620" name="image" descr="{&quot;templafy&quot;:{&quot;id&quot;:&quot;d943adea-e2e3-495e-98b0-8d22104a9f0b&quot;}}"/>
          <p:cNvPicPr>
            <a:picLocks noChangeAspect="1"/>
          </p:cNvPicPr>
          <p:nvPr/>
        </p:nvPicPr>
        <p:blipFill>
          <a:blip r:embed="rId2"/>
          <a:stretch>
            <a:fillRect/>
          </a:stretch>
        </p:blipFill>
        <p:spPr>
          <a:xfrm>
            <a:off x="8791200" y="5889600"/>
            <a:ext cx="2534400" cy="655200"/>
          </a:xfrm>
          <a:prstGeom prst="rect">
            <a:avLst/>
          </a:prstGeom>
        </p:spPr>
      </p:pic>
      <p:sp>
        <p:nvSpPr>
          <p:cNvPr id="7" name="Title 6">
            <a:extLst>
              <a:ext uri="{FF2B5EF4-FFF2-40B4-BE49-F238E27FC236}">
                <a16:creationId xmlns:a16="http://schemas.microsoft.com/office/drawing/2014/main" id="{994CC749-1F69-4E27-9545-A4E563565859}"/>
              </a:ext>
            </a:extLst>
          </p:cNvPr>
          <p:cNvSpPr>
            <a:spLocks noGrp="1"/>
          </p:cNvSpPr>
          <p:nvPr>
            <p:ph type="title" hasCustomPrompt="1"/>
          </p:nvPr>
        </p:nvSpPr>
        <p:spPr/>
        <p:txBody>
          <a:bodyPr/>
          <a:lstStyle>
            <a:lvl1pPr>
              <a:defRPr>
                <a:solidFill>
                  <a:schemeClr val="bg1"/>
                </a:solidFill>
              </a:defRPr>
            </a:lvl1pPr>
          </a:lstStyle>
          <a:p>
            <a:r>
              <a:rPr lang="da-DK" dirty="0"/>
              <a:t>Klik her for at tilføje titel</a:t>
            </a:r>
            <a:endParaRPr lang="da-DK"/>
          </a:p>
        </p:txBody>
      </p:sp>
    </p:spTree>
    <p:extLst>
      <p:ext uri="{BB962C8B-B14F-4D97-AF65-F5344CB8AC3E}">
        <p14:creationId xmlns:p14="http://schemas.microsoft.com/office/powerpoint/2010/main" val="16158581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genda B">
    <p:spTree>
      <p:nvGrpSpPr>
        <p:cNvPr id="1" name=""/>
        <p:cNvGrpSpPr/>
        <p:nvPr/>
      </p:nvGrpSpPr>
      <p:grpSpPr>
        <a:xfrm>
          <a:off x="0" y="0"/>
          <a:ext cx="0" cy="0"/>
          <a:chOff x="0" y="0"/>
          <a:chExt cx="0" cy="0"/>
        </a:xfrm>
      </p:grpSpPr>
      <p:sp>
        <p:nvSpPr>
          <p:cNvPr id="12" name="Baggrund"/>
          <p:cNvSpPr>
            <a:spLocks noChangeArrowheads="1"/>
          </p:cNvSpPr>
          <p:nvPr userDrawn="1"/>
        </p:nvSpPr>
        <p:spPr bwMode="auto">
          <a:xfrm>
            <a:off x="179388" y="180975"/>
            <a:ext cx="11830050" cy="6496050"/>
          </a:xfrm>
          <a:prstGeom prst="rect">
            <a:avLst/>
          </a:prstGeom>
          <a:solidFill>
            <a:srgbClr val="DBD9D6"/>
          </a:solidFill>
          <a:ln>
            <a:noFill/>
          </a:ln>
          <a:effectLst/>
        </p:spPr>
        <p:txBody>
          <a:bodyPr wrap="none" lIns="0" tIns="0" rIns="0" bIns="0" anchor="ctr"/>
          <a:lstStyle/>
          <a:p>
            <a:endParaRPr lang="da-DK" sz="1700" dirty="0"/>
          </a:p>
        </p:txBody>
      </p:sp>
      <p:sp>
        <p:nvSpPr>
          <p:cNvPr id="13" name="Slide Number Placeholder 5 (FAST)"/>
          <p:cNvSpPr txBox="1">
            <a:spLocks/>
          </p:cNvSpPr>
          <p:nvPr userDrawn="1"/>
        </p:nvSpPr>
        <p:spPr bwMode="white">
          <a:xfrm>
            <a:off x="702668" y="6400800"/>
            <a:ext cx="279770" cy="254625"/>
          </a:xfrm>
          <a:prstGeom prst="rect">
            <a:avLst/>
          </a:prstGeom>
        </p:spPr>
        <p:txBody>
          <a:bodyPr vert="horz" lIns="0" tIns="0" rIns="0" bIns="0" rtlCol="0" anchor="t"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83DFD3FF-FAEA-D841-BBBA-173DB513EC35}" type="slidenum">
              <a:rPr kumimoji="0" lang="da-DK" sz="900" b="0" i="0" u="none" strike="noStrike" kern="1200" cap="none" spc="0" normalizeH="0" baseline="0" noProof="0" smtClean="0">
                <a:ln>
                  <a:noFill/>
                </a:ln>
                <a:solidFill>
                  <a:schemeClr val="tx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‹nr.›</a:t>
            </a:fld>
            <a:endParaRPr kumimoji="0" lang="da-DK" sz="9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Text Placeholder 7">
            <a:extLst>
              <a:ext uri="{FF2B5EF4-FFF2-40B4-BE49-F238E27FC236}">
                <a16:creationId xmlns:a16="http://schemas.microsoft.com/office/drawing/2014/main" id="{FB024125-AC67-4DA3-8E6E-715199C5DB2C}"/>
              </a:ext>
            </a:extLst>
          </p:cNvPr>
          <p:cNvSpPr>
            <a:spLocks noGrp="1"/>
          </p:cNvSpPr>
          <p:nvPr>
            <p:ph type="body" sz="quarter" idx="13" hasCustomPrompt="1"/>
          </p:nvPr>
        </p:nvSpPr>
        <p:spPr bwMode="white">
          <a:xfrm>
            <a:off x="702668" y="1463492"/>
            <a:ext cx="10784482" cy="4449946"/>
          </a:xfrm>
        </p:spPr>
        <p:txBody>
          <a:bodyPr rIns="144000"/>
          <a:lstStyle>
            <a:lvl1pPr marL="216000" indent="-216000">
              <a:lnSpc>
                <a:spcPct val="150000"/>
              </a:lnSpc>
              <a:spcBef>
                <a:spcPts val="0"/>
              </a:spcBef>
              <a:buClrTx/>
              <a:buFont typeface="Symbol" panose="05050102010706020507" pitchFamily="18" charset="2"/>
              <a:buChar char="·"/>
              <a:tabLst>
                <a:tab pos="892175" algn="l"/>
              </a:tabLst>
              <a:defRPr sz="1800">
                <a:solidFill>
                  <a:schemeClr val="tx1"/>
                </a:solidFill>
              </a:defRPr>
            </a:lvl1pPr>
            <a:lvl2pPr marL="453600">
              <a:spcBef>
                <a:spcPts val="0"/>
              </a:spcBef>
              <a:buClrTx/>
              <a:defRPr>
                <a:solidFill>
                  <a:schemeClr val="tx1"/>
                </a:solidFill>
              </a:defRPr>
            </a:lvl2pPr>
            <a:lvl3pPr marL="684000">
              <a:spcBef>
                <a:spcPts val="0"/>
              </a:spcBef>
              <a:buClrTx/>
              <a:defRPr>
                <a:solidFill>
                  <a:schemeClr val="tx1"/>
                </a:solidFill>
              </a:defRPr>
            </a:lvl3pPr>
            <a:lvl4pPr marL="684000">
              <a:spcBef>
                <a:spcPts val="0"/>
              </a:spcBef>
              <a:buClrTx/>
              <a:defRPr>
                <a:solidFill>
                  <a:schemeClr val="tx1"/>
                </a:solidFill>
              </a:defRPr>
            </a:lvl4pPr>
            <a:lvl5pPr marL="684000">
              <a:spcBef>
                <a:spcPts val="0"/>
              </a:spcBef>
              <a:buClrTx/>
              <a:defRPr>
                <a:solidFill>
                  <a:schemeClr val="tx1"/>
                </a:solidFill>
              </a:defRPr>
            </a:lvl5pPr>
            <a:lvl6pPr marL="684000">
              <a:spcBef>
                <a:spcPts val="0"/>
              </a:spcBef>
              <a:buClrTx/>
              <a:defRPr>
                <a:solidFill>
                  <a:schemeClr val="tx1"/>
                </a:solidFill>
              </a:defRPr>
            </a:lvl6pPr>
            <a:lvl7pPr marL="684000">
              <a:spcBef>
                <a:spcPts val="0"/>
              </a:spcBef>
              <a:buClrTx/>
              <a:defRPr>
                <a:solidFill>
                  <a:schemeClr val="tx1"/>
                </a:solidFill>
              </a:defRPr>
            </a:lvl7pPr>
            <a:lvl8pPr marL="684000">
              <a:spcBef>
                <a:spcPts val="0"/>
              </a:spcBef>
              <a:buClrTx/>
              <a:defRPr>
                <a:solidFill>
                  <a:schemeClr val="tx1"/>
                </a:solidFill>
              </a:defRPr>
            </a:lvl8pPr>
            <a:lvl9pPr marL="684000">
              <a:spcBef>
                <a:spcPts val="0"/>
              </a:spcBef>
              <a:buClrTx/>
              <a:defRPr>
                <a:solidFill>
                  <a:schemeClr val="tx1"/>
                </a:solidFill>
              </a:defRPr>
            </a:lvl9pPr>
          </a:lstStyle>
          <a:p>
            <a:pPr lvl="0"/>
            <a:r>
              <a:rPr lang="da-DK" dirty="0"/>
              <a:t>Indsæt emne</a:t>
            </a:r>
            <a:endParaRPr lang="da-DK"/>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a:p>
            <a:pPr lvl="5"/>
            <a:r>
              <a:rPr lang="da-DK" dirty="0"/>
              <a:t>6</a:t>
            </a:r>
            <a:endParaRPr lang="da-DK"/>
          </a:p>
          <a:p>
            <a:pPr lvl="6"/>
            <a:r>
              <a:rPr lang="da-DK" dirty="0"/>
              <a:t>7</a:t>
            </a:r>
            <a:endParaRPr lang="da-DK"/>
          </a:p>
          <a:p>
            <a:pPr lvl="7"/>
            <a:r>
              <a:rPr lang="da-DK" dirty="0"/>
              <a:t>8</a:t>
            </a:r>
            <a:endParaRPr lang="da-DK"/>
          </a:p>
          <a:p>
            <a:pPr lvl="8"/>
            <a:r>
              <a:rPr lang="da-DK" dirty="0"/>
              <a:t>9</a:t>
            </a:r>
            <a:endParaRPr lang="da-DK"/>
          </a:p>
        </p:txBody>
      </p:sp>
      <p:sp>
        <p:nvSpPr>
          <p:cNvPr id="2" name="Date Placeholder 1">
            <a:extLst>
              <a:ext uri="{FF2B5EF4-FFF2-40B4-BE49-F238E27FC236}">
                <a16:creationId xmlns:a16="http://schemas.microsoft.com/office/drawing/2014/main" id="{E56EA4E9-57E4-4E45-B1F1-CDAC528B67C2}"/>
              </a:ext>
            </a:extLst>
          </p:cNvPr>
          <p:cNvSpPr>
            <a:spLocks noGrp="1"/>
          </p:cNvSpPr>
          <p:nvPr>
            <p:ph type="dt" sz="half" idx="14"/>
          </p:nvPr>
        </p:nvSpPr>
        <p:spPr/>
        <p:txBody>
          <a:bodyPr/>
          <a:lstStyle/>
          <a:p>
            <a:fld id="{D709F18B-C64D-467D-95E0-03999A31A181}" type="datetime1">
              <a:rPr lang="da-DK" smtClean="0"/>
              <a:t>07-10-2025</a:t>
            </a:fld>
            <a:endParaRPr lang="da-DK" dirty="0"/>
          </a:p>
        </p:txBody>
      </p:sp>
      <p:sp>
        <p:nvSpPr>
          <p:cNvPr id="4" name="Footer Placeholder 3">
            <a:extLst>
              <a:ext uri="{FF2B5EF4-FFF2-40B4-BE49-F238E27FC236}">
                <a16:creationId xmlns:a16="http://schemas.microsoft.com/office/drawing/2014/main" id="{D22A6E8D-28F1-48A8-BE57-479D44D8E296}"/>
              </a:ext>
            </a:extLst>
          </p:cNvPr>
          <p:cNvSpPr>
            <a:spLocks noGrp="1"/>
          </p:cNvSpPr>
          <p:nvPr>
            <p:ph type="ftr" sz="quarter" idx="15"/>
          </p:nvPr>
        </p:nvSpPr>
        <p:spPr bwMode="white"/>
        <p:txBody>
          <a:bodyPr/>
          <a:lstStyle>
            <a:lvl1pPr>
              <a:defRPr>
                <a:solidFill>
                  <a:schemeClr val="tx1"/>
                </a:solidFill>
              </a:defRPr>
            </a:lvl1pPr>
          </a:lstStyle>
          <a:p>
            <a:endParaRPr lang="da-DK" dirty="0"/>
          </a:p>
        </p:txBody>
      </p:sp>
      <p:sp>
        <p:nvSpPr>
          <p:cNvPr id="9" name="Slide Number Placeholder 8">
            <a:extLst>
              <a:ext uri="{FF2B5EF4-FFF2-40B4-BE49-F238E27FC236}">
                <a16:creationId xmlns:a16="http://schemas.microsoft.com/office/drawing/2014/main" id="{ADB41A0A-2FD5-4406-BE18-69A2C9C45298}"/>
              </a:ext>
            </a:extLst>
          </p:cNvPr>
          <p:cNvSpPr>
            <a:spLocks noGrp="1"/>
          </p:cNvSpPr>
          <p:nvPr>
            <p:ph type="sldNum" sz="quarter" idx="16"/>
          </p:nvPr>
        </p:nvSpPr>
        <p:spPr/>
        <p:txBody>
          <a:bodyPr/>
          <a:lstStyle/>
          <a:p>
            <a:fld id="{80AE25ED-097C-4BDC-A7CE-FA97BD9CA3B5}" type="slidenum">
              <a:rPr lang="da-DK" smtClean="0"/>
              <a:pPr/>
              <a:t>‹nr.›</a:t>
            </a:fld>
            <a:endParaRPr lang="da-DK" dirty="0"/>
          </a:p>
        </p:txBody>
      </p:sp>
      <p:sp>
        <p:nvSpPr>
          <p:cNvPr id="7" name="Title 6">
            <a:extLst>
              <a:ext uri="{FF2B5EF4-FFF2-40B4-BE49-F238E27FC236}">
                <a16:creationId xmlns:a16="http://schemas.microsoft.com/office/drawing/2014/main" id="{994CC749-1F69-4E27-9545-A4E563565859}"/>
              </a:ext>
            </a:extLst>
          </p:cNvPr>
          <p:cNvSpPr>
            <a:spLocks noGrp="1"/>
          </p:cNvSpPr>
          <p:nvPr>
            <p:ph type="title" hasCustomPrompt="1"/>
          </p:nvPr>
        </p:nvSpPr>
        <p:spPr/>
        <p:txBody>
          <a:bodyPr/>
          <a:lstStyle>
            <a:lvl1pPr>
              <a:defRPr>
                <a:solidFill>
                  <a:schemeClr val="accent1"/>
                </a:solidFill>
              </a:defRPr>
            </a:lvl1pPr>
          </a:lstStyle>
          <a:p>
            <a:r>
              <a:rPr lang="da-DK" dirty="0"/>
              <a:t>Klik her for at tilføje titel</a:t>
            </a:r>
            <a:endParaRPr lang="da-DK"/>
          </a:p>
        </p:txBody>
      </p:sp>
      <p:pic>
        <p:nvPicPr>
          <p:cNvPr id="1281748751" name="image" descr="{&quot;templafy&quot;:{&quot;id&quot;:&quot;22f6d697-08d6-4212-afd0-9fe6dd03dd98&quot;}}"/>
          <p:cNvPicPr>
            <a:picLocks noChangeAspect="1"/>
          </p:cNvPicPr>
          <p:nvPr/>
        </p:nvPicPr>
        <p:blipFill>
          <a:blip r:embed="rId2"/>
          <a:stretch>
            <a:fillRect/>
          </a:stretch>
        </p:blipFill>
        <p:spPr>
          <a:xfrm>
            <a:off x="8791200" y="5889600"/>
            <a:ext cx="2534400" cy="655200"/>
          </a:xfrm>
          <a:prstGeom prst="rect">
            <a:avLst/>
          </a:prstGeom>
        </p:spPr>
      </p:pic>
    </p:spTree>
    <p:extLst>
      <p:ext uri="{BB962C8B-B14F-4D97-AF65-F5344CB8AC3E}">
        <p14:creationId xmlns:p14="http://schemas.microsoft.com/office/powerpoint/2010/main" val="24719058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genda C">
    <p:spTree>
      <p:nvGrpSpPr>
        <p:cNvPr id="1" name=""/>
        <p:cNvGrpSpPr/>
        <p:nvPr/>
      </p:nvGrpSpPr>
      <p:grpSpPr>
        <a:xfrm>
          <a:off x="0" y="0"/>
          <a:ext cx="0" cy="0"/>
          <a:chOff x="0" y="0"/>
          <a:chExt cx="0" cy="0"/>
        </a:xfrm>
      </p:grpSpPr>
      <p:sp>
        <p:nvSpPr>
          <p:cNvPr id="12" name="Baggrund"/>
          <p:cNvSpPr>
            <a:spLocks noChangeArrowheads="1"/>
          </p:cNvSpPr>
          <p:nvPr userDrawn="1"/>
        </p:nvSpPr>
        <p:spPr bwMode="auto">
          <a:xfrm>
            <a:off x="179388" y="180975"/>
            <a:ext cx="11830050" cy="6496050"/>
          </a:xfrm>
          <a:prstGeom prst="rect">
            <a:avLst/>
          </a:prstGeom>
          <a:solidFill>
            <a:srgbClr val="3B5463"/>
          </a:solidFill>
          <a:ln>
            <a:noFill/>
          </a:ln>
          <a:effectLst/>
        </p:spPr>
        <p:txBody>
          <a:bodyPr wrap="none" lIns="0" tIns="0" rIns="0" bIns="0" anchor="ctr"/>
          <a:lstStyle/>
          <a:p>
            <a:endParaRPr lang="da-DK" sz="1700" dirty="0"/>
          </a:p>
        </p:txBody>
      </p:sp>
      <p:sp>
        <p:nvSpPr>
          <p:cNvPr id="13" name="Slide Number Placeholder 5 (FAST)"/>
          <p:cNvSpPr txBox="1">
            <a:spLocks/>
          </p:cNvSpPr>
          <p:nvPr userDrawn="1"/>
        </p:nvSpPr>
        <p:spPr bwMode="white">
          <a:xfrm>
            <a:off x="702668" y="6400800"/>
            <a:ext cx="279770" cy="254625"/>
          </a:xfrm>
          <a:prstGeom prst="rect">
            <a:avLst/>
          </a:prstGeom>
        </p:spPr>
        <p:txBody>
          <a:bodyPr vert="horz" lIns="0" tIns="0" rIns="0" bIns="0" rtlCol="0" anchor="t"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83DFD3FF-FAEA-D841-BBBA-173DB513EC35}" type="slidenum">
              <a:rPr kumimoji="0" lang="da-DK" sz="900" b="0" i="0" u="none" strike="noStrike" kern="1200" cap="none" spc="0" normalizeH="0" baseline="0" noProof="0" smtClean="0">
                <a:ln>
                  <a:noFill/>
                </a:ln>
                <a:solidFill>
                  <a:schemeClr val="bg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‹nr.›</a:t>
            </a:fld>
            <a:endParaRPr kumimoji="0" lang="da-DK" sz="900" b="0" i="0" u="none" strike="noStrike" kern="1200" cap="none" spc="0" normalizeH="0" baseline="0" noProof="0" dirty="0">
              <a:ln>
                <a:noFill/>
              </a:ln>
              <a:solidFill>
                <a:schemeClr val="bg1"/>
              </a:solidFill>
              <a:effectLst/>
              <a:uLnTx/>
              <a:uFillTx/>
              <a:latin typeface="+mn-lt"/>
              <a:ea typeface="+mn-ea"/>
              <a:cs typeface="+mn-cs"/>
            </a:endParaRPr>
          </a:p>
        </p:txBody>
      </p:sp>
      <p:sp>
        <p:nvSpPr>
          <p:cNvPr id="8" name="Text Placeholder 7">
            <a:extLst>
              <a:ext uri="{FF2B5EF4-FFF2-40B4-BE49-F238E27FC236}">
                <a16:creationId xmlns:a16="http://schemas.microsoft.com/office/drawing/2014/main" id="{FB024125-AC67-4DA3-8E6E-715199C5DB2C}"/>
              </a:ext>
            </a:extLst>
          </p:cNvPr>
          <p:cNvSpPr>
            <a:spLocks noGrp="1"/>
          </p:cNvSpPr>
          <p:nvPr>
            <p:ph type="body" sz="quarter" idx="13" hasCustomPrompt="1"/>
          </p:nvPr>
        </p:nvSpPr>
        <p:spPr bwMode="white">
          <a:xfrm>
            <a:off x="702668" y="1463492"/>
            <a:ext cx="10784482" cy="4449946"/>
          </a:xfrm>
        </p:spPr>
        <p:txBody>
          <a:bodyPr rIns="144000"/>
          <a:lstStyle>
            <a:lvl1pPr marL="216000" indent="-216000">
              <a:lnSpc>
                <a:spcPct val="150000"/>
              </a:lnSpc>
              <a:spcBef>
                <a:spcPts val="0"/>
              </a:spcBef>
              <a:buClrTx/>
              <a:buFont typeface="Symbol" panose="05050102010706020507" pitchFamily="18" charset="2"/>
              <a:buChar char="·"/>
              <a:tabLst>
                <a:tab pos="892175" algn="l"/>
              </a:tabLst>
              <a:defRPr sz="1800">
                <a:solidFill>
                  <a:schemeClr val="bg1"/>
                </a:solidFill>
              </a:defRPr>
            </a:lvl1pPr>
            <a:lvl2pPr marL="453600">
              <a:spcBef>
                <a:spcPts val="0"/>
              </a:spcBef>
              <a:buClrTx/>
              <a:defRPr>
                <a:solidFill>
                  <a:schemeClr val="bg1"/>
                </a:solidFill>
              </a:defRPr>
            </a:lvl2pPr>
            <a:lvl3pPr marL="684000">
              <a:spcBef>
                <a:spcPts val="0"/>
              </a:spcBef>
              <a:buClrTx/>
              <a:defRPr>
                <a:solidFill>
                  <a:schemeClr val="bg1"/>
                </a:solidFill>
              </a:defRPr>
            </a:lvl3pPr>
            <a:lvl4pPr marL="684000">
              <a:spcBef>
                <a:spcPts val="0"/>
              </a:spcBef>
              <a:buClrTx/>
              <a:defRPr>
                <a:solidFill>
                  <a:schemeClr val="bg1"/>
                </a:solidFill>
              </a:defRPr>
            </a:lvl4pPr>
            <a:lvl5pPr marL="684000">
              <a:spcBef>
                <a:spcPts val="0"/>
              </a:spcBef>
              <a:buClrTx/>
              <a:defRPr>
                <a:solidFill>
                  <a:schemeClr val="bg1"/>
                </a:solidFill>
              </a:defRPr>
            </a:lvl5pPr>
            <a:lvl6pPr marL="684000">
              <a:spcBef>
                <a:spcPts val="0"/>
              </a:spcBef>
              <a:buClrTx/>
              <a:defRPr>
                <a:solidFill>
                  <a:schemeClr val="bg1"/>
                </a:solidFill>
              </a:defRPr>
            </a:lvl6pPr>
            <a:lvl7pPr marL="684000">
              <a:spcBef>
                <a:spcPts val="0"/>
              </a:spcBef>
              <a:buClrTx/>
              <a:defRPr>
                <a:solidFill>
                  <a:schemeClr val="bg1"/>
                </a:solidFill>
              </a:defRPr>
            </a:lvl7pPr>
            <a:lvl8pPr marL="684000">
              <a:spcBef>
                <a:spcPts val="0"/>
              </a:spcBef>
              <a:buClrTx/>
              <a:defRPr>
                <a:solidFill>
                  <a:schemeClr val="bg1"/>
                </a:solidFill>
              </a:defRPr>
            </a:lvl8pPr>
            <a:lvl9pPr marL="684000">
              <a:spcBef>
                <a:spcPts val="0"/>
              </a:spcBef>
              <a:buClrTx/>
              <a:defRPr>
                <a:solidFill>
                  <a:schemeClr val="bg1"/>
                </a:solidFill>
              </a:defRPr>
            </a:lvl9pPr>
          </a:lstStyle>
          <a:p>
            <a:pPr lvl="0"/>
            <a:r>
              <a:rPr lang="da-DK" dirty="0"/>
              <a:t>Indsæt emne</a:t>
            </a:r>
            <a:endParaRPr lang="da-DK"/>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a:p>
            <a:pPr lvl="5"/>
            <a:r>
              <a:rPr lang="da-DK" dirty="0"/>
              <a:t>6</a:t>
            </a:r>
            <a:endParaRPr lang="da-DK"/>
          </a:p>
          <a:p>
            <a:pPr lvl="6"/>
            <a:r>
              <a:rPr lang="da-DK" dirty="0"/>
              <a:t>7</a:t>
            </a:r>
            <a:endParaRPr lang="da-DK"/>
          </a:p>
          <a:p>
            <a:pPr lvl="7"/>
            <a:r>
              <a:rPr lang="da-DK" dirty="0"/>
              <a:t>8</a:t>
            </a:r>
            <a:endParaRPr lang="da-DK"/>
          </a:p>
          <a:p>
            <a:pPr lvl="8"/>
            <a:r>
              <a:rPr lang="da-DK" dirty="0"/>
              <a:t>9</a:t>
            </a:r>
            <a:endParaRPr lang="da-DK"/>
          </a:p>
        </p:txBody>
      </p:sp>
      <p:sp>
        <p:nvSpPr>
          <p:cNvPr id="2" name="Date Placeholder 1">
            <a:extLst>
              <a:ext uri="{FF2B5EF4-FFF2-40B4-BE49-F238E27FC236}">
                <a16:creationId xmlns:a16="http://schemas.microsoft.com/office/drawing/2014/main" id="{E56EA4E9-57E4-4E45-B1F1-CDAC528B67C2}"/>
              </a:ext>
            </a:extLst>
          </p:cNvPr>
          <p:cNvSpPr>
            <a:spLocks noGrp="1"/>
          </p:cNvSpPr>
          <p:nvPr>
            <p:ph type="dt" sz="half" idx="14"/>
          </p:nvPr>
        </p:nvSpPr>
        <p:spPr/>
        <p:txBody>
          <a:bodyPr/>
          <a:lstStyle/>
          <a:p>
            <a:fld id="{D709F18B-C64D-467D-95E0-03999A31A181}" type="datetime1">
              <a:rPr lang="da-DK" smtClean="0"/>
              <a:t>07-10-2025</a:t>
            </a:fld>
            <a:endParaRPr lang="da-DK" dirty="0"/>
          </a:p>
        </p:txBody>
      </p:sp>
      <p:sp>
        <p:nvSpPr>
          <p:cNvPr id="4" name="Footer Placeholder 3">
            <a:extLst>
              <a:ext uri="{FF2B5EF4-FFF2-40B4-BE49-F238E27FC236}">
                <a16:creationId xmlns:a16="http://schemas.microsoft.com/office/drawing/2014/main" id="{D22A6E8D-28F1-48A8-BE57-479D44D8E296}"/>
              </a:ext>
            </a:extLst>
          </p:cNvPr>
          <p:cNvSpPr>
            <a:spLocks noGrp="1"/>
          </p:cNvSpPr>
          <p:nvPr>
            <p:ph type="ftr" sz="quarter" idx="15"/>
          </p:nvPr>
        </p:nvSpPr>
        <p:spPr bwMode="white"/>
        <p:txBody>
          <a:bodyPr/>
          <a:lstStyle>
            <a:lvl1pPr>
              <a:defRPr>
                <a:solidFill>
                  <a:schemeClr val="bg1"/>
                </a:solidFill>
              </a:defRPr>
            </a:lvl1pPr>
          </a:lstStyle>
          <a:p>
            <a:endParaRPr lang="da-DK" dirty="0">
              <a:solidFill>
                <a:schemeClr val="bg1"/>
              </a:solidFill>
            </a:endParaRPr>
          </a:p>
        </p:txBody>
      </p:sp>
      <p:sp>
        <p:nvSpPr>
          <p:cNvPr id="9" name="Slide Number Placeholder 8">
            <a:extLst>
              <a:ext uri="{FF2B5EF4-FFF2-40B4-BE49-F238E27FC236}">
                <a16:creationId xmlns:a16="http://schemas.microsoft.com/office/drawing/2014/main" id="{ADB41A0A-2FD5-4406-BE18-69A2C9C45298}"/>
              </a:ext>
            </a:extLst>
          </p:cNvPr>
          <p:cNvSpPr>
            <a:spLocks noGrp="1"/>
          </p:cNvSpPr>
          <p:nvPr>
            <p:ph type="sldNum" sz="quarter" idx="16"/>
          </p:nvPr>
        </p:nvSpPr>
        <p:spPr/>
        <p:txBody>
          <a:bodyPr/>
          <a:lstStyle/>
          <a:p>
            <a:fld id="{80AE25ED-097C-4BDC-A7CE-FA97BD9CA3B5}" type="slidenum">
              <a:rPr lang="da-DK" smtClean="0"/>
              <a:pPr/>
              <a:t>‹nr.›</a:t>
            </a:fld>
            <a:endParaRPr lang="da-DK" dirty="0"/>
          </a:p>
        </p:txBody>
      </p:sp>
      <p:pic>
        <p:nvPicPr>
          <p:cNvPr id="1944124731" name="image" descr="{&quot;templafy&quot;:{&quot;id&quot;:&quot;220d8c4d-1d52-4a46-bcd8-fe6ecb3d2353&quot;}}"/>
          <p:cNvPicPr>
            <a:picLocks noChangeAspect="1"/>
          </p:cNvPicPr>
          <p:nvPr/>
        </p:nvPicPr>
        <p:blipFill>
          <a:blip r:embed="rId2"/>
          <a:stretch>
            <a:fillRect/>
          </a:stretch>
        </p:blipFill>
        <p:spPr>
          <a:xfrm>
            <a:off x="8791200" y="5889600"/>
            <a:ext cx="2534400" cy="655200"/>
          </a:xfrm>
          <a:prstGeom prst="rect">
            <a:avLst/>
          </a:prstGeom>
        </p:spPr>
      </p:pic>
      <p:sp>
        <p:nvSpPr>
          <p:cNvPr id="7" name="Title 6">
            <a:extLst>
              <a:ext uri="{FF2B5EF4-FFF2-40B4-BE49-F238E27FC236}">
                <a16:creationId xmlns:a16="http://schemas.microsoft.com/office/drawing/2014/main" id="{994CC749-1F69-4E27-9545-A4E563565859}"/>
              </a:ext>
            </a:extLst>
          </p:cNvPr>
          <p:cNvSpPr>
            <a:spLocks noGrp="1"/>
          </p:cNvSpPr>
          <p:nvPr>
            <p:ph type="title" hasCustomPrompt="1"/>
          </p:nvPr>
        </p:nvSpPr>
        <p:spPr/>
        <p:txBody>
          <a:bodyPr/>
          <a:lstStyle>
            <a:lvl1pPr>
              <a:defRPr>
                <a:solidFill>
                  <a:schemeClr val="bg1"/>
                </a:solidFill>
              </a:defRPr>
            </a:lvl1pPr>
          </a:lstStyle>
          <a:p>
            <a:r>
              <a:rPr lang="da-DK" dirty="0"/>
              <a:t>Klik her for at tilføje titel</a:t>
            </a:r>
            <a:endParaRPr lang="da-DK"/>
          </a:p>
        </p:txBody>
      </p:sp>
    </p:spTree>
    <p:extLst>
      <p:ext uri="{BB962C8B-B14F-4D97-AF65-F5344CB8AC3E}">
        <p14:creationId xmlns:p14="http://schemas.microsoft.com/office/powerpoint/2010/main" val="13295686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Overskrift og indhol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rIns="1036800"/>
          <a:lstStyle>
            <a:lvl1pPr>
              <a:defRPr cap="none" baseline="0"/>
            </a:lvl1pPr>
          </a:lstStyle>
          <a:p>
            <a:r>
              <a:rPr lang="da-DK" dirty="0"/>
              <a:t>Klik her for at tilføje titel</a:t>
            </a:r>
            <a:endParaRPr lang="da-DK"/>
          </a:p>
        </p:txBody>
      </p:sp>
      <p:sp>
        <p:nvSpPr>
          <p:cNvPr id="3" name="Content Placeholder 2"/>
          <p:cNvSpPr>
            <a:spLocks noGrp="1"/>
          </p:cNvSpPr>
          <p:nvPr>
            <p:ph idx="1" hasCustomPrompt="1"/>
          </p:nvPr>
        </p:nvSpPr>
        <p:spPr/>
        <p:txBody>
          <a:bodyPr rIns="1036800"/>
          <a:lstStyle>
            <a:lvl1pPr>
              <a:defRPr/>
            </a:lvl1pPr>
          </a:lstStyle>
          <a:p>
            <a:pPr lvl="0"/>
            <a:r>
              <a:rPr lang="da-DK" dirty="0"/>
              <a:t>Klik her for at tilføje tekst</a:t>
            </a:r>
            <a:endParaRPr lang="da-DK"/>
          </a:p>
          <a:p>
            <a:pPr lvl="1"/>
            <a:r>
              <a:rPr lang="da-DK" dirty="0"/>
              <a:t>Andet niveau</a:t>
            </a:r>
            <a:endParaRPr lang="da-DK"/>
          </a:p>
          <a:p>
            <a:pPr lvl="2"/>
            <a:r>
              <a:rPr lang="da-DK" dirty="0"/>
              <a:t>Tredje niveau</a:t>
            </a:r>
            <a:endParaRPr lang="da-DK"/>
          </a:p>
          <a:p>
            <a:pPr lvl="3"/>
            <a:r>
              <a:rPr lang="da-DK" dirty="0"/>
              <a:t>Fjerde niveau</a:t>
            </a:r>
            <a:endParaRPr lang="da-DK"/>
          </a:p>
          <a:p>
            <a:pPr lvl="4"/>
            <a:r>
              <a:rPr lang="da-DK" dirty="0"/>
              <a:t>Femte niveau</a:t>
            </a:r>
            <a:endParaRPr lang="da-DK"/>
          </a:p>
        </p:txBody>
      </p:sp>
      <p:sp>
        <p:nvSpPr>
          <p:cNvPr id="4" name="Date Placeholder 3"/>
          <p:cNvSpPr>
            <a:spLocks noGrp="1"/>
          </p:cNvSpPr>
          <p:nvPr>
            <p:ph type="dt" sz="half" idx="10"/>
          </p:nvPr>
        </p:nvSpPr>
        <p:spPr/>
        <p:txBody>
          <a:bodyPr/>
          <a:lstStyle/>
          <a:p>
            <a:fld id="{D709F18B-C64D-467D-95E0-03999A31A181}" type="datetime1">
              <a:rPr lang="da-DK" smtClean="0"/>
              <a:t>07-10-2025</a:t>
            </a:fld>
            <a:endParaRPr lang="da-DK" dirty="0"/>
          </a:p>
        </p:txBody>
      </p:sp>
      <p:sp>
        <p:nvSpPr>
          <p:cNvPr id="5" name="Footer Placeholder 4"/>
          <p:cNvSpPr>
            <a:spLocks noGrp="1"/>
          </p:cNvSpPr>
          <p:nvPr>
            <p:ph type="ftr" sz="quarter" idx="11"/>
          </p:nvPr>
        </p:nvSpPr>
        <p:spPr/>
        <p:txBody>
          <a:bodyPr/>
          <a:lstStyle/>
          <a:p>
            <a:endParaRPr lang="da-DK" dirty="0"/>
          </a:p>
        </p:txBody>
      </p:sp>
      <p:sp>
        <p:nvSpPr>
          <p:cNvPr id="6" name="Slide Number Placeholder 5"/>
          <p:cNvSpPr>
            <a:spLocks noGrp="1"/>
          </p:cNvSpPr>
          <p:nvPr>
            <p:ph type="sldNum" sz="quarter" idx="12"/>
          </p:nvPr>
        </p:nvSpPr>
        <p:spPr/>
        <p:txBody>
          <a:bodyPr/>
          <a:lstStyle/>
          <a:p>
            <a:fld id="{80AE25ED-097C-4BDC-A7CE-FA97BD9CA3B5}" type="slidenum">
              <a:rPr lang="da-DK" smtClean="0"/>
              <a:pPr/>
              <a:t>‹nr.›</a:t>
            </a:fld>
            <a:endParaRPr lang="da-DK" dirty="0"/>
          </a:p>
        </p:txBody>
      </p:sp>
    </p:spTree>
    <p:extLst>
      <p:ext uri="{BB962C8B-B14F-4D97-AF65-F5344CB8AC3E}">
        <p14:creationId xmlns:p14="http://schemas.microsoft.com/office/powerpoint/2010/main" val="13205780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    Indhold og     1/4 billede">
    <p:spTree>
      <p:nvGrpSpPr>
        <p:cNvPr id="1" name=""/>
        <p:cNvGrpSpPr/>
        <p:nvPr/>
      </p:nvGrpSpPr>
      <p:grpSpPr>
        <a:xfrm>
          <a:off x="0" y="0"/>
          <a:ext cx="0" cy="0"/>
          <a:chOff x="0" y="0"/>
          <a:chExt cx="0" cy="0"/>
        </a:xfrm>
      </p:grpSpPr>
      <p:sp>
        <p:nvSpPr>
          <p:cNvPr id="13" name="Pladsholder til billede 12"/>
          <p:cNvSpPr>
            <a:spLocks noGrp="1"/>
          </p:cNvSpPr>
          <p:nvPr>
            <p:ph type="pic" sz="quarter" idx="14" hasCustomPrompt="1"/>
          </p:nvPr>
        </p:nvSpPr>
        <p:spPr>
          <a:xfrm>
            <a:off x="9056688" y="179387"/>
            <a:ext cx="2952750" cy="6497638"/>
          </a:xfrm>
        </p:spPr>
        <p:txBody>
          <a:bodyPr lIns="72000" tIns="36000" rIns="72000" anchor="t" anchorCtr="0"/>
          <a:lstStyle>
            <a:lvl1pPr marL="0" indent="0" algn="ctr">
              <a:buNone/>
              <a:defRPr sz="1400"/>
            </a:lvl1pPr>
          </a:lstStyle>
          <a:p>
            <a:r>
              <a:rPr lang="da-DK" dirty="0"/>
              <a:t>Klik på rammen for at indsætte billede via Templafy og Images</a:t>
            </a:r>
            <a:endParaRPr lang="da-DK"/>
          </a:p>
        </p:txBody>
      </p:sp>
      <p:sp>
        <p:nvSpPr>
          <p:cNvPr id="2" name="Title 1"/>
          <p:cNvSpPr>
            <a:spLocks noGrp="1"/>
          </p:cNvSpPr>
          <p:nvPr>
            <p:ph type="title" hasCustomPrompt="1"/>
          </p:nvPr>
        </p:nvSpPr>
        <p:spPr>
          <a:xfrm>
            <a:off x="701676" y="363600"/>
            <a:ext cx="8075418" cy="936000"/>
          </a:xfrm>
        </p:spPr>
        <p:txBody>
          <a:bodyPr/>
          <a:lstStyle>
            <a:lvl1pPr>
              <a:defRPr cap="none" baseline="0"/>
            </a:lvl1pPr>
          </a:lstStyle>
          <a:p>
            <a:r>
              <a:rPr lang="da-DK" dirty="0"/>
              <a:t>Klik her for at tilføje titel</a:t>
            </a:r>
            <a:endParaRPr lang="da-DK"/>
          </a:p>
        </p:txBody>
      </p:sp>
      <p:sp>
        <p:nvSpPr>
          <p:cNvPr id="3" name="Content Placeholder 2"/>
          <p:cNvSpPr>
            <a:spLocks noGrp="1"/>
          </p:cNvSpPr>
          <p:nvPr>
            <p:ph idx="1" hasCustomPrompt="1"/>
          </p:nvPr>
        </p:nvSpPr>
        <p:spPr>
          <a:xfrm>
            <a:off x="702667" y="1450800"/>
            <a:ext cx="8074675" cy="4464000"/>
          </a:xfrm>
        </p:spPr>
        <p:txBody>
          <a:bodyPr rIns="144000"/>
          <a:lstStyle>
            <a:lvl1pPr>
              <a:defRPr/>
            </a:lvl1pPr>
          </a:lstStyle>
          <a:p>
            <a:pPr lvl="0"/>
            <a:r>
              <a:rPr lang="da-DK" dirty="0"/>
              <a:t>Klik her for at tilføje tekst</a:t>
            </a:r>
            <a:endParaRPr lang="da-DK"/>
          </a:p>
          <a:p>
            <a:pPr lvl="1"/>
            <a:r>
              <a:rPr lang="da-DK" dirty="0"/>
              <a:t>Andet niveau</a:t>
            </a:r>
            <a:endParaRPr lang="da-DK"/>
          </a:p>
          <a:p>
            <a:pPr lvl="2"/>
            <a:r>
              <a:rPr lang="da-DK" dirty="0"/>
              <a:t>Tredje niveau</a:t>
            </a:r>
            <a:endParaRPr lang="da-DK"/>
          </a:p>
          <a:p>
            <a:pPr lvl="3"/>
            <a:r>
              <a:rPr lang="da-DK" dirty="0"/>
              <a:t>Fjerde niveau</a:t>
            </a:r>
            <a:endParaRPr lang="da-DK"/>
          </a:p>
          <a:p>
            <a:pPr lvl="4"/>
            <a:r>
              <a:rPr lang="da-DK" dirty="0"/>
              <a:t>Femte niveau</a:t>
            </a:r>
            <a:endParaRPr lang="da-DK"/>
          </a:p>
        </p:txBody>
      </p:sp>
      <p:sp>
        <p:nvSpPr>
          <p:cNvPr id="10" name="Slide Number Placeholder 5 (FAST)"/>
          <p:cNvSpPr txBox="1">
            <a:spLocks/>
          </p:cNvSpPr>
          <p:nvPr userDrawn="1"/>
        </p:nvSpPr>
        <p:spPr>
          <a:xfrm>
            <a:off x="702668" y="6400800"/>
            <a:ext cx="279770" cy="356400"/>
          </a:xfrm>
          <a:prstGeom prst="rect">
            <a:avLst/>
          </a:prstGeom>
        </p:spPr>
        <p:txBody>
          <a:bodyPr vert="horz" lIns="0" tIns="0" rIns="0" bIns="0" rtlCol="0" anchor="t"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83DFD3FF-FAEA-D841-BBBA-173DB513EC35}" type="slidenum">
              <a:rPr kumimoji="0" lang="da-DK" sz="900" b="0" i="0" u="none" strike="noStrike" kern="1200" cap="none" spc="0" normalizeH="0" baseline="0" noProof="0" smtClean="0">
                <a:ln>
                  <a:noFill/>
                </a:ln>
                <a:solidFill>
                  <a:schemeClr val="tx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‹nr.›</a:t>
            </a:fld>
            <a:endParaRPr kumimoji="0" lang="da-DK" sz="900" b="0" i="0" u="none" strike="noStrike" kern="1200" cap="none" spc="0" normalizeH="0" baseline="0" noProof="0" dirty="0">
              <a:ln>
                <a:noFill/>
              </a:ln>
              <a:solidFill>
                <a:schemeClr val="tx1"/>
              </a:solidFill>
              <a:effectLst/>
              <a:uLnTx/>
              <a:uFillTx/>
              <a:latin typeface="+mn-lt"/>
              <a:ea typeface="+mn-ea"/>
              <a:cs typeface="+mn-cs"/>
            </a:endParaRPr>
          </a:p>
        </p:txBody>
      </p:sp>
      <p:sp>
        <p:nvSpPr>
          <p:cNvPr id="7" name="Date Placeholder 6">
            <a:extLst>
              <a:ext uri="{FF2B5EF4-FFF2-40B4-BE49-F238E27FC236}">
                <a16:creationId xmlns:a16="http://schemas.microsoft.com/office/drawing/2014/main" id="{11070532-2CAF-4ECE-8777-C9646D0AD00D}"/>
              </a:ext>
            </a:extLst>
          </p:cNvPr>
          <p:cNvSpPr>
            <a:spLocks noGrp="1"/>
          </p:cNvSpPr>
          <p:nvPr>
            <p:ph type="dt" sz="half" idx="16"/>
          </p:nvPr>
        </p:nvSpPr>
        <p:spPr/>
        <p:txBody>
          <a:bodyPr/>
          <a:lstStyle/>
          <a:p>
            <a:fld id="{D709F18B-C64D-467D-95E0-03999A31A181}" type="datetime1">
              <a:rPr lang="da-DK" smtClean="0"/>
              <a:t>07-10-2025</a:t>
            </a:fld>
            <a:endParaRPr lang="da-DK" dirty="0"/>
          </a:p>
        </p:txBody>
      </p:sp>
      <p:sp>
        <p:nvSpPr>
          <p:cNvPr id="8" name="Footer Placeholder 7">
            <a:extLst>
              <a:ext uri="{FF2B5EF4-FFF2-40B4-BE49-F238E27FC236}">
                <a16:creationId xmlns:a16="http://schemas.microsoft.com/office/drawing/2014/main" id="{EC019C8C-050F-4CAB-9F7B-25C88EA7DBCC}"/>
              </a:ext>
            </a:extLst>
          </p:cNvPr>
          <p:cNvSpPr>
            <a:spLocks noGrp="1"/>
          </p:cNvSpPr>
          <p:nvPr>
            <p:ph type="ftr" sz="quarter" idx="17"/>
          </p:nvPr>
        </p:nvSpPr>
        <p:spPr/>
        <p:txBody>
          <a:bodyPr/>
          <a:lstStyle/>
          <a:p>
            <a:pPr>
              <a:lnSpc>
                <a:spcPct val="100000"/>
              </a:lnSpc>
              <a:spcBef>
                <a:spcPts val="0"/>
              </a:spcBef>
            </a:pPr>
            <a:endParaRPr lang="da-DK" dirty="0"/>
          </a:p>
        </p:txBody>
      </p:sp>
      <p:sp>
        <p:nvSpPr>
          <p:cNvPr id="9" name="Slide Number Placeholder 8">
            <a:extLst>
              <a:ext uri="{FF2B5EF4-FFF2-40B4-BE49-F238E27FC236}">
                <a16:creationId xmlns:a16="http://schemas.microsoft.com/office/drawing/2014/main" id="{ADB8A3C3-55D0-476C-BD2C-EC8140DC3EAA}"/>
              </a:ext>
            </a:extLst>
          </p:cNvPr>
          <p:cNvSpPr>
            <a:spLocks noGrp="1"/>
          </p:cNvSpPr>
          <p:nvPr>
            <p:ph type="sldNum" sz="quarter" idx="18"/>
          </p:nvPr>
        </p:nvSpPr>
        <p:spPr/>
        <p:txBody>
          <a:bodyPr/>
          <a:lstStyle/>
          <a:p>
            <a:fld id="{80AE25ED-097C-4BDC-A7CE-FA97BD9CA3B5}" type="slidenum">
              <a:rPr lang="da-DK" smtClean="0"/>
              <a:pPr/>
              <a:t>‹nr.›</a:t>
            </a:fld>
            <a:endParaRPr lang="da-DK" dirty="0"/>
          </a:p>
        </p:txBody>
      </p:sp>
      <p:pic>
        <p:nvPicPr>
          <p:cNvPr id="766899253" name="Logo" descr="{&quot;templafy&quot;:{&quot;id&quot;:&quot;2dfa1ed0-dc28-4ba0-ab1e-7a5aabcdf662&quot;}}"/>
          <p:cNvPicPr>
            <a:picLocks noChangeAspect="1"/>
          </p:cNvPicPr>
          <p:nvPr/>
        </p:nvPicPr>
        <p:blipFill>
          <a:blip r:embed="rId2"/>
          <a:stretch>
            <a:fillRect/>
          </a:stretch>
        </p:blipFill>
        <p:spPr>
          <a:xfrm>
            <a:off x="8791200" y="5889600"/>
            <a:ext cx="2534400" cy="655200"/>
          </a:xfrm>
          <a:prstGeom prst="rect">
            <a:avLst/>
          </a:prstGeom>
        </p:spPr>
      </p:pic>
      <p:sp>
        <p:nvSpPr>
          <p:cNvPr id="14" name="AutoShape 4">
            <a:extLst>
              <a:ext uri="{FF2B5EF4-FFF2-40B4-BE49-F238E27FC236}">
                <a16:creationId xmlns:a16="http://schemas.microsoft.com/office/drawing/2014/main" id="{BA604413-7CCC-4FA6-A273-C7717311D0A8}"/>
              </a:ext>
            </a:extLst>
          </p:cNvPr>
          <p:cNvSpPr>
            <a:spLocks/>
          </p:cNvSpPr>
          <p:nvPr userDrawn="1"/>
        </p:nvSpPr>
        <p:spPr bwMode="gray">
          <a:xfrm>
            <a:off x="8538450" y="6915108"/>
            <a:ext cx="2952750" cy="138436"/>
          </a:xfrm>
          <a:prstGeom prst="rect">
            <a:avLst/>
          </a:prstGeom>
          <a:noFill/>
          <a:ln w="12700" algn="ctr">
            <a:noFill/>
            <a:miter lim="800000"/>
            <a:headEnd/>
            <a:tailEnd/>
          </a:ln>
          <a:effectLst/>
        </p:spPr>
        <p:txBody>
          <a:bodyPr wrap="square" lIns="0" tIns="0" rIns="0" bIns="0">
            <a:spAutoFit/>
          </a:bodyPr>
          <a:lstStyle/>
          <a:p>
            <a:pPr algn="r" defTabSz="457200">
              <a:lnSpc>
                <a:spcPct val="108000"/>
              </a:lnSpc>
              <a:spcBef>
                <a:spcPts val="600"/>
              </a:spcBef>
              <a:tabLst>
                <a:tab pos="177800" algn="l"/>
              </a:tabLst>
            </a:pPr>
            <a:r>
              <a:rPr lang="da-DK" sz="900" b="0" noProof="1">
                <a:solidFill>
                  <a:schemeClr val="tx1">
                    <a:lumMod val="65000"/>
                    <a:lumOff val="35000"/>
                  </a:schemeClr>
                </a:solidFill>
                <a:cs typeface="Arial" charset="0"/>
              </a:rPr>
              <a:t>Klik på knappen </a:t>
            </a:r>
            <a:r>
              <a:rPr lang="da-DK" sz="900" b="1" noProof="1">
                <a:solidFill>
                  <a:schemeClr val="tx1">
                    <a:lumMod val="65000"/>
                    <a:lumOff val="35000"/>
                  </a:schemeClr>
                </a:solidFill>
                <a:cs typeface="Arial" charset="0"/>
              </a:rPr>
              <a:t>Indsæt logo forrest </a:t>
            </a:r>
            <a:r>
              <a:rPr lang="da-DK" sz="900" b="0" noProof="1">
                <a:solidFill>
                  <a:schemeClr val="tx1">
                    <a:lumMod val="65000"/>
                    <a:lumOff val="35000"/>
                  </a:schemeClr>
                </a:solidFill>
                <a:cs typeface="Arial" charset="0"/>
              </a:rPr>
              <a:t>for at vise logoet</a:t>
            </a:r>
            <a:endParaRPr lang="da-DK"/>
          </a:p>
        </p:txBody>
      </p:sp>
    </p:spTree>
    <p:extLst>
      <p:ext uri="{BB962C8B-B14F-4D97-AF65-F5344CB8AC3E}">
        <p14:creationId xmlns:p14="http://schemas.microsoft.com/office/powerpoint/2010/main" val="3488292612"/>
      </p:ext>
    </p:extLst>
  </p:cSld>
  <p:clrMapOvr>
    <a:masterClrMapping/>
  </p:clrMapOvr>
  <p:extLst>
    <p:ext uri="{DCECCB84-F9BA-43D5-87BE-67443E8EF086}">
      <p15:sldGuideLst xmlns:p15="http://schemas.microsoft.com/office/powerpoint/2012/main">
        <p15:guide id="1" pos="5705">
          <p15:clr>
            <a:srgbClr val="A4A3A4"/>
          </p15:clr>
        </p15:guide>
        <p15:guide id="2" pos="5528">
          <p15:clr>
            <a:srgbClr val="A4A3A4"/>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    Indhold og     1/3 billede">
    <p:spTree>
      <p:nvGrpSpPr>
        <p:cNvPr id="1" name=""/>
        <p:cNvGrpSpPr/>
        <p:nvPr/>
      </p:nvGrpSpPr>
      <p:grpSpPr>
        <a:xfrm>
          <a:off x="0" y="0"/>
          <a:ext cx="0" cy="0"/>
          <a:chOff x="0" y="0"/>
          <a:chExt cx="0" cy="0"/>
        </a:xfrm>
      </p:grpSpPr>
      <p:sp>
        <p:nvSpPr>
          <p:cNvPr id="13" name="Pladsholder til billede 12"/>
          <p:cNvSpPr>
            <a:spLocks noGrp="1"/>
          </p:cNvSpPr>
          <p:nvPr>
            <p:ph type="pic" sz="quarter" idx="14" hasCustomPrompt="1"/>
          </p:nvPr>
        </p:nvSpPr>
        <p:spPr>
          <a:xfrm>
            <a:off x="8067600" y="179387"/>
            <a:ext cx="3941838" cy="6497638"/>
          </a:xfrm>
        </p:spPr>
        <p:txBody>
          <a:bodyPr lIns="72000" tIns="36000" rIns="72000" anchor="t" anchorCtr="0"/>
          <a:lstStyle>
            <a:lvl1pPr marL="0" indent="0" algn="ctr">
              <a:buNone/>
              <a:defRPr sz="1400"/>
            </a:lvl1pPr>
          </a:lstStyle>
          <a:p>
            <a:r>
              <a:rPr lang="da-DK" noProof="1"/>
              <a:t>Klik på rammen for at indsætte billede via Templafy og Images</a:t>
            </a:r>
            <a:endParaRPr lang="da-DK"/>
          </a:p>
        </p:txBody>
      </p:sp>
      <p:sp>
        <p:nvSpPr>
          <p:cNvPr id="2" name="Title 1"/>
          <p:cNvSpPr>
            <a:spLocks noGrp="1"/>
          </p:cNvSpPr>
          <p:nvPr>
            <p:ph type="title" hasCustomPrompt="1"/>
          </p:nvPr>
        </p:nvSpPr>
        <p:spPr>
          <a:xfrm>
            <a:off x="702668" y="363600"/>
            <a:ext cx="7084462" cy="936000"/>
          </a:xfrm>
        </p:spPr>
        <p:txBody>
          <a:bodyPr/>
          <a:lstStyle>
            <a:lvl1pPr>
              <a:defRPr cap="none" baseline="0"/>
            </a:lvl1pPr>
          </a:lstStyle>
          <a:p>
            <a:r>
              <a:rPr lang="da-DK" dirty="0"/>
              <a:t>Klik her for at tilføje titel</a:t>
            </a:r>
            <a:endParaRPr lang="da-DK"/>
          </a:p>
        </p:txBody>
      </p:sp>
      <p:sp>
        <p:nvSpPr>
          <p:cNvPr id="3" name="Content Placeholder 2"/>
          <p:cNvSpPr>
            <a:spLocks noGrp="1"/>
          </p:cNvSpPr>
          <p:nvPr>
            <p:ph idx="1" hasCustomPrompt="1"/>
          </p:nvPr>
        </p:nvSpPr>
        <p:spPr>
          <a:xfrm>
            <a:off x="702668" y="1450800"/>
            <a:ext cx="7084710" cy="4464000"/>
          </a:xfrm>
        </p:spPr>
        <p:txBody>
          <a:bodyPr rIns="144000"/>
          <a:lstStyle>
            <a:lvl1pPr>
              <a:defRPr/>
            </a:lvl1pPr>
          </a:lstStyle>
          <a:p>
            <a:pPr lvl="0"/>
            <a:r>
              <a:rPr lang="da-DK" dirty="0"/>
              <a:t>Klik her for at tilføje tekst</a:t>
            </a:r>
            <a:endParaRPr lang="da-DK"/>
          </a:p>
          <a:p>
            <a:pPr lvl="1"/>
            <a:r>
              <a:rPr lang="da-DK" dirty="0"/>
              <a:t>Andet niveau</a:t>
            </a:r>
            <a:endParaRPr lang="da-DK"/>
          </a:p>
          <a:p>
            <a:pPr lvl="2"/>
            <a:r>
              <a:rPr lang="da-DK" dirty="0"/>
              <a:t>Tredje niveau</a:t>
            </a:r>
            <a:endParaRPr lang="da-DK"/>
          </a:p>
          <a:p>
            <a:pPr lvl="3"/>
            <a:r>
              <a:rPr lang="da-DK" dirty="0"/>
              <a:t>Fjerde niveau</a:t>
            </a:r>
            <a:endParaRPr lang="da-DK"/>
          </a:p>
          <a:p>
            <a:pPr lvl="4"/>
            <a:r>
              <a:rPr lang="da-DK" dirty="0"/>
              <a:t>Femte niveau</a:t>
            </a:r>
            <a:endParaRPr lang="da-DK"/>
          </a:p>
        </p:txBody>
      </p:sp>
      <p:sp>
        <p:nvSpPr>
          <p:cNvPr id="10" name="Slide Number Placeholder 5 (FAST)"/>
          <p:cNvSpPr txBox="1">
            <a:spLocks/>
          </p:cNvSpPr>
          <p:nvPr userDrawn="1"/>
        </p:nvSpPr>
        <p:spPr>
          <a:xfrm>
            <a:off x="702668" y="6400800"/>
            <a:ext cx="279770" cy="356400"/>
          </a:xfrm>
          <a:prstGeom prst="rect">
            <a:avLst/>
          </a:prstGeom>
        </p:spPr>
        <p:txBody>
          <a:bodyPr vert="horz" lIns="0" tIns="0" rIns="0" bIns="0" rtlCol="0" anchor="t"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83DFD3FF-FAEA-D841-BBBA-173DB513EC35}" type="slidenum">
              <a:rPr kumimoji="0" lang="da-DK" sz="900" b="0" i="0" u="none" strike="noStrike" kern="1200" cap="none" spc="0" normalizeH="0" baseline="0" noProof="0" smtClean="0">
                <a:ln>
                  <a:noFill/>
                </a:ln>
                <a:solidFill>
                  <a:schemeClr val="tx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‹nr.›</a:t>
            </a:fld>
            <a:endParaRPr kumimoji="0" lang="da-DK" sz="9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Date Placeholder 7">
            <a:extLst>
              <a:ext uri="{FF2B5EF4-FFF2-40B4-BE49-F238E27FC236}">
                <a16:creationId xmlns:a16="http://schemas.microsoft.com/office/drawing/2014/main" id="{98D47456-165F-4A02-9FD6-9A0E1B90783E}"/>
              </a:ext>
            </a:extLst>
          </p:cNvPr>
          <p:cNvSpPr>
            <a:spLocks noGrp="1"/>
          </p:cNvSpPr>
          <p:nvPr>
            <p:ph type="dt" sz="half" idx="16"/>
          </p:nvPr>
        </p:nvSpPr>
        <p:spPr/>
        <p:txBody>
          <a:bodyPr/>
          <a:lstStyle/>
          <a:p>
            <a:fld id="{D709F18B-C64D-467D-95E0-03999A31A181}" type="datetime1">
              <a:rPr lang="da-DK" smtClean="0"/>
              <a:t>07-10-2025</a:t>
            </a:fld>
            <a:endParaRPr lang="da-DK" dirty="0"/>
          </a:p>
        </p:txBody>
      </p:sp>
      <p:sp>
        <p:nvSpPr>
          <p:cNvPr id="9" name="Footer Placeholder 8">
            <a:extLst>
              <a:ext uri="{FF2B5EF4-FFF2-40B4-BE49-F238E27FC236}">
                <a16:creationId xmlns:a16="http://schemas.microsoft.com/office/drawing/2014/main" id="{0B898419-599F-4C22-957C-7F975B1D3A6E}"/>
              </a:ext>
            </a:extLst>
          </p:cNvPr>
          <p:cNvSpPr>
            <a:spLocks noGrp="1"/>
          </p:cNvSpPr>
          <p:nvPr>
            <p:ph type="ftr" sz="quarter" idx="17"/>
          </p:nvPr>
        </p:nvSpPr>
        <p:spPr/>
        <p:txBody>
          <a:bodyPr/>
          <a:lstStyle/>
          <a:p>
            <a:pPr>
              <a:lnSpc>
                <a:spcPct val="100000"/>
              </a:lnSpc>
              <a:spcBef>
                <a:spcPts val="0"/>
              </a:spcBef>
            </a:pPr>
            <a:endParaRPr lang="da-DK" dirty="0"/>
          </a:p>
        </p:txBody>
      </p:sp>
      <p:sp>
        <p:nvSpPr>
          <p:cNvPr id="12" name="Slide Number Placeholder 11">
            <a:extLst>
              <a:ext uri="{FF2B5EF4-FFF2-40B4-BE49-F238E27FC236}">
                <a16:creationId xmlns:a16="http://schemas.microsoft.com/office/drawing/2014/main" id="{9020E6C9-27A9-4DC7-87B7-A6BC4A4DA578}"/>
              </a:ext>
            </a:extLst>
          </p:cNvPr>
          <p:cNvSpPr>
            <a:spLocks noGrp="1"/>
          </p:cNvSpPr>
          <p:nvPr>
            <p:ph type="sldNum" sz="quarter" idx="18"/>
          </p:nvPr>
        </p:nvSpPr>
        <p:spPr/>
        <p:txBody>
          <a:bodyPr/>
          <a:lstStyle/>
          <a:p>
            <a:fld id="{80AE25ED-097C-4BDC-A7CE-FA97BD9CA3B5}" type="slidenum">
              <a:rPr lang="da-DK" smtClean="0"/>
              <a:pPr/>
              <a:t>‹nr.›</a:t>
            </a:fld>
            <a:endParaRPr lang="da-DK" dirty="0"/>
          </a:p>
        </p:txBody>
      </p:sp>
      <p:pic>
        <p:nvPicPr>
          <p:cNvPr id="114864634" name="Logo" descr="{&quot;templafy&quot;:{&quot;id&quot;:&quot;fe99a89a-13af-4cab-95ab-2f51ae704a60&quot;}}"/>
          <p:cNvPicPr>
            <a:picLocks noChangeAspect="1"/>
          </p:cNvPicPr>
          <p:nvPr/>
        </p:nvPicPr>
        <p:blipFill>
          <a:blip r:embed="rId2"/>
          <a:stretch>
            <a:fillRect/>
          </a:stretch>
        </p:blipFill>
        <p:spPr>
          <a:xfrm>
            <a:off x="8791200" y="5889600"/>
            <a:ext cx="2534400" cy="655200"/>
          </a:xfrm>
          <a:prstGeom prst="rect">
            <a:avLst/>
          </a:prstGeom>
        </p:spPr>
      </p:pic>
      <p:sp>
        <p:nvSpPr>
          <p:cNvPr id="15" name="AutoShape 4">
            <a:extLst>
              <a:ext uri="{FF2B5EF4-FFF2-40B4-BE49-F238E27FC236}">
                <a16:creationId xmlns:a16="http://schemas.microsoft.com/office/drawing/2014/main" id="{6E0A83DE-F591-4D48-99C9-C41BC00857F6}"/>
              </a:ext>
            </a:extLst>
          </p:cNvPr>
          <p:cNvSpPr>
            <a:spLocks/>
          </p:cNvSpPr>
          <p:nvPr userDrawn="1"/>
        </p:nvSpPr>
        <p:spPr bwMode="gray">
          <a:xfrm>
            <a:off x="8538450" y="6915108"/>
            <a:ext cx="2952750" cy="138436"/>
          </a:xfrm>
          <a:prstGeom prst="rect">
            <a:avLst/>
          </a:prstGeom>
          <a:noFill/>
          <a:ln w="12700" algn="ctr">
            <a:noFill/>
            <a:miter lim="800000"/>
            <a:headEnd/>
            <a:tailEnd/>
          </a:ln>
          <a:effectLst/>
        </p:spPr>
        <p:txBody>
          <a:bodyPr wrap="square" lIns="0" tIns="0" rIns="0" bIns="0">
            <a:spAutoFit/>
          </a:bodyPr>
          <a:lstStyle/>
          <a:p>
            <a:pPr algn="r" defTabSz="457200">
              <a:lnSpc>
                <a:spcPct val="108000"/>
              </a:lnSpc>
              <a:spcBef>
                <a:spcPts val="600"/>
              </a:spcBef>
              <a:tabLst>
                <a:tab pos="177800" algn="l"/>
              </a:tabLst>
            </a:pPr>
            <a:r>
              <a:rPr lang="da-DK" sz="900" b="0" noProof="1">
                <a:solidFill>
                  <a:schemeClr val="tx1">
                    <a:lumMod val="65000"/>
                    <a:lumOff val="35000"/>
                  </a:schemeClr>
                </a:solidFill>
                <a:cs typeface="Arial" charset="0"/>
              </a:rPr>
              <a:t>Klik på knappen </a:t>
            </a:r>
            <a:r>
              <a:rPr lang="da-DK" sz="900" b="1" noProof="1">
                <a:solidFill>
                  <a:schemeClr val="tx1">
                    <a:lumMod val="65000"/>
                    <a:lumOff val="35000"/>
                  </a:schemeClr>
                </a:solidFill>
                <a:cs typeface="Arial" charset="0"/>
              </a:rPr>
              <a:t>Indsæt logo forrest </a:t>
            </a:r>
            <a:r>
              <a:rPr lang="da-DK" sz="900" b="0" noProof="1">
                <a:solidFill>
                  <a:schemeClr val="tx1">
                    <a:lumMod val="65000"/>
                    <a:lumOff val="35000"/>
                  </a:schemeClr>
                </a:solidFill>
                <a:cs typeface="Arial" charset="0"/>
              </a:rPr>
              <a:t>for at vise logoet</a:t>
            </a:r>
            <a:endParaRPr lang="da-DK"/>
          </a:p>
        </p:txBody>
      </p:sp>
    </p:spTree>
    <p:extLst>
      <p:ext uri="{BB962C8B-B14F-4D97-AF65-F5344CB8AC3E}">
        <p14:creationId xmlns:p14="http://schemas.microsoft.com/office/powerpoint/2010/main" val="1677096854"/>
      </p:ext>
    </p:extLst>
  </p:cSld>
  <p:clrMapOvr>
    <a:masterClrMapping/>
  </p:clrMapOvr>
  <p:extLst>
    <p:ext uri="{DCECCB84-F9BA-43D5-87BE-67443E8EF086}">
      <p15:sldGuideLst xmlns:p15="http://schemas.microsoft.com/office/powerpoint/2012/main">
        <p15:guide id="1" pos="4905">
          <p15:clr>
            <a:srgbClr val="A4A3A4"/>
          </p15:clr>
        </p15:guide>
        <p15:guide id="2" pos="5081">
          <p15:clr>
            <a:srgbClr val="A4A3A4"/>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o indhold ">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701676" y="1450800"/>
            <a:ext cx="5111750" cy="4464000"/>
          </a:xfrm>
        </p:spPr>
        <p:txBody>
          <a:bodyPr rIns="144000"/>
          <a:lstStyle>
            <a:lvl1pPr>
              <a:defRPr sz="1600"/>
            </a:lvl1pPr>
            <a:lvl2pPr>
              <a:defRPr sz="1400"/>
            </a:lvl2pPr>
            <a:lvl3pPr>
              <a:defRPr sz="1200"/>
            </a:lvl3pPr>
            <a:lvl4pPr>
              <a:defRPr sz="1200"/>
            </a:lvl4pPr>
            <a:lvl5pPr>
              <a:defRPr sz="1200"/>
            </a:lvl5pPr>
            <a:lvl6pPr>
              <a:defRPr sz="1400"/>
            </a:lvl6pPr>
            <a:lvl7pPr>
              <a:defRPr sz="1800"/>
            </a:lvl7pPr>
            <a:lvl8pPr>
              <a:defRPr sz="1800"/>
            </a:lvl8pPr>
            <a:lvl9pPr>
              <a:defRPr sz="1800"/>
            </a:lvl9pPr>
          </a:lstStyle>
          <a:p>
            <a:pPr lvl="0"/>
            <a:r>
              <a:rPr lang="da-DK" dirty="0"/>
              <a:t>Klik her for at tilføje tekst</a:t>
            </a:r>
            <a:endParaRPr lang="da-DK"/>
          </a:p>
          <a:p>
            <a:pPr lvl="1"/>
            <a:r>
              <a:rPr lang="da-DK" dirty="0"/>
              <a:t>Andet niveau</a:t>
            </a:r>
            <a:endParaRPr lang="da-DK"/>
          </a:p>
          <a:p>
            <a:pPr lvl="2"/>
            <a:r>
              <a:rPr lang="da-DK" dirty="0"/>
              <a:t>Tredje niveau</a:t>
            </a:r>
            <a:endParaRPr lang="da-DK"/>
          </a:p>
          <a:p>
            <a:pPr lvl="3"/>
            <a:r>
              <a:rPr lang="da-DK" dirty="0"/>
              <a:t>Fjerde niveau</a:t>
            </a:r>
            <a:endParaRPr lang="da-DK"/>
          </a:p>
          <a:p>
            <a:pPr lvl="4"/>
            <a:r>
              <a:rPr lang="da-DK" dirty="0"/>
              <a:t>Femte niveau</a:t>
            </a:r>
            <a:endParaRPr lang="da-DK"/>
          </a:p>
          <a:p>
            <a:pPr lvl="5"/>
            <a:endParaRPr lang="da-DK" dirty="0"/>
          </a:p>
        </p:txBody>
      </p:sp>
      <p:sp>
        <p:nvSpPr>
          <p:cNvPr id="4" name="Content Placeholder 3"/>
          <p:cNvSpPr>
            <a:spLocks noGrp="1"/>
          </p:cNvSpPr>
          <p:nvPr>
            <p:ph sz="half" idx="2" hasCustomPrompt="1"/>
          </p:nvPr>
        </p:nvSpPr>
        <p:spPr>
          <a:xfrm>
            <a:off x="6375600" y="1450800"/>
            <a:ext cx="5112000" cy="4464000"/>
          </a:xfrm>
        </p:spPr>
        <p:txBody>
          <a:bodyPr rIns="144000"/>
          <a:lstStyle>
            <a:lvl1pPr>
              <a:defRPr sz="1600"/>
            </a:lvl1pPr>
            <a:lvl2pPr>
              <a:defRPr sz="1400"/>
            </a:lvl2pPr>
            <a:lvl3pPr>
              <a:defRPr sz="1200"/>
            </a:lvl3pPr>
            <a:lvl4pPr>
              <a:defRPr sz="1200"/>
            </a:lvl4pPr>
            <a:lvl5pPr>
              <a:defRPr sz="1200"/>
            </a:lvl5pPr>
            <a:lvl6pPr>
              <a:defRPr sz="1800"/>
            </a:lvl6pPr>
            <a:lvl7pPr>
              <a:defRPr sz="1800"/>
            </a:lvl7pPr>
            <a:lvl8pPr>
              <a:defRPr sz="1800"/>
            </a:lvl8pPr>
            <a:lvl9pPr>
              <a:defRPr sz="1800"/>
            </a:lvl9pPr>
          </a:lstStyle>
          <a:p>
            <a:pPr lvl="0"/>
            <a:r>
              <a:rPr lang="da-DK" dirty="0"/>
              <a:t>Klik her for at tilføje tekst</a:t>
            </a:r>
            <a:endParaRPr lang="da-DK"/>
          </a:p>
          <a:p>
            <a:pPr lvl="1"/>
            <a:r>
              <a:rPr lang="da-DK" dirty="0"/>
              <a:t>Andet niveau</a:t>
            </a:r>
            <a:endParaRPr lang="da-DK"/>
          </a:p>
          <a:p>
            <a:pPr lvl="2"/>
            <a:r>
              <a:rPr lang="da-DK" dirty="0"/>
              <a:t>Tredje niveau</a:t>
            </a:r>
            <a:endParaRPr lang="da-DK"/>
          </a:p>
          <a:p>
            <a:pPr lvl="3"/>
            <a:r>
              <a:rPr lang="da-DK" dirty="0"/>
              <a:t>Fjerde niveau</a:t>
            </a:r>
            <a:endParaRPr lang="da-DK"/>
          </a:p>
          <a:p>
            <a:pPr lvl="4"/>
            <a:r>
              <a:rPr lang="da-DK" dirty="0"/>
              <a:t>Femte niveau</a:t>
            </a:r>
            <a:endParaRPr lang="da-DK"/>
          </a:p>
        </p:txBody>
      </p:sp>
      <p:sp>
        <p:nvSpPr>
          <p:cNvPr id="10" name="Line 5"/>
          <p:cNvSpPr>
            <a:spLocks noChangeShapeType="1"/>
          </p:cNvSpPr>
          <p:nvPr userDrawn="1"/>
        </p:nvSpPr>
        <p:spPr bwMode="auto">
          <a:xfrm>
            <a:off x="6096000" y="1511301"/>
            <a:ext cx="0" cy="4391025"/>
          </a:xfrm>
          <a:prstGeom prst="line">
            <a:avLst/>
          </a:prstGeom>
          <a:noFill/>
          <a:ln w="3175">
            <a:solidFill>
              <a:srgbClr val="BAB6B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a-DK" sz="1700" dirty="0"/>
          </a:p>
        </p:txBody>
      </p:sp>
      <p:sp>
        <p:nvSpPr>
          <p:cNvPr id="5" name="Date Placeholder 4"/>
          <p:cNvSpPr>
            <a:spLocks noGrp="1"/>
          </p:cNvSpPr>
          <p:nvPr>
            <p:ph type="dt" sz="half" idx="10"/>
          </p:nvPr>
        </p:nvSpPr>
        <p:spPr/>
        <p:txBody>
          <a:bodyPr/>
          <a:lstStyle/>
          <a:p>
            <a:fld id="{D709F18B-C64D-467D-95E0-03999A31A181}" type="datetime1">
              <a:rPr lang="da-DK" smtClean="0"/>
              <a:t>07-10-2025</a:t>
            </a:fld>
            <a:endParaRPr lang="da-DK" dirty="0"/>
          </a:p>
        </p:txBody>
      </p:sp>
      <p:sp>
        <p:nvSpPr>
          <p:cNvPr id="6" name="Footer Placeholder 5"/>
          <p:cNvSpPr>
            <a:spLocks noGrp="1"/>
          </p:cNvSpPr>
          <p:nvPr>
            <p:ph type="ftr" sz="quarter" idx="11"/>
          </p:nvPr>
        </p:nvSpPr>
        <p:spPr/>
        <p:txBody>
          <a:bodyPr/>
          <a:lstStyle/>
          <a:p>
            <a:endParaRPr lang="da-DK" dirty="0"/>
          </a:p>
        </p:txBody>
      </p:sp>
      <p:sp>
        <p:nvSpPr>
          <p:cNvPr id="7" name="Slide Number Placeholder 6"/>
          <p:cNvSpPr>
            <a:spLocks noGrp="1"/>
          </p:cNvSpPr>
          <p:nvPr>
            <p:ph type="sldNum" sz="quarter" idx="12"/>
          </p:nvPr>
        </p:nvSpPr>
        <p:spPr/>
        <p:txBody>
          <a:bodyPr/>
          <a:lstStyle/>
          <a:p>
            <a:fld id="{80AE25ED-097C-4BDC-A7CE-FA97BD9CA3B5}" type="slidenum">
              <a:rPr lang="da-DK" smtClean="0"/>
              <a:pPr/>
              <a:t>‹nr.›</a:t>
            </a:fld>
            <a:endParaRPr lang="da-DK" dirty="0"/>
          </a:p>
        </p:txBody>
      </p:sp>
      <p:sp>
        <p:nvSpPr>
          <p:cNvPr id="8" name="Title 7"/>
          <p:cNvSpPr>
            <a:spLocks noGrp="1"/>
          </p:cNvSpPr>
          <p:nvPr>
            <p:ph type="title" hasCustomPrompt="1"/>
          </p:nvPr>
        </p:nvSpPr>
        <p:spPr/>
        <p:txBody>
          <a:bodyPr/>
          <a:lstStyle>
            <a:lvl1pPr>
              <a:defRPr/>
            </a:lvl1pPr>
          </a:lstStyle>
          <a:p>
            <a:r>
              <a:rPr lang="da-DK" dirty="0"/>
              <a:t>Klik her for at tilføje titel</a:t>
            </a:r>
            <a:endParaRPr lang="da-DK"/>
          </a:p>
        </p:txBody>
      </p:sp>
    </p:spTree>
    <p:extLst>
      <p:ext uri="{BB962C8B-B14F-4D97-AF65-F5344CB8AC3E}">
        <p14:creationId xmlns:p14="http://schemas.microsoft.com/office/powerpoint/2010/main" val="3218353152"/>
      </p:ext>
    </p:extLst>
  </p:cSld>
  <p:clrMapOvr>
    <a:masterClrMapping/>
  </p:clrMapOvr>
  <p:extLst>
    <p:ext uri="{DCECCB84-F9BA-43D5-87BE-67443E8EF086}">
      <p15:sldGuideLst xmlns:p15="http://schemas.microsoft.com/office/powerpoint/2012/main">
        <p15:guide id="1" pos="3662">
          <p15:clr>
            <a:srgbClr val="A4A3A4"/>
          </p15:clr>
        </p15:guide>
        <p15:guide id="2" pos="3839">
          <p15:clr>
            <a:srgbClr val="A4A3A4"/>
          </p15:clr>
        </p15:guide>
        <p15:guide id="3" pos="4016">
          <p15:clr>
            <a:srgbClr val="A4A3A4"/>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re indhold ">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701676" y="1450800"/>
            <a:ext cx="3221038" cy="4464000"/>
          </a:xfrm>
        </p:spPr>
        <p:txBody>
          <a:bodyPr rIns="144000"/>
          <a:lstStyle>
            <a:lvl1pPr>
              <a:defRPr sz="1600"/>
            </a:lvl1pPr>
            <a:lvl2pPr>
              <a:defRPr sz="1400"/>
            </a:lvl2pPr>
            <a:lvl3pPr>
              <a:defRPr sz="1200"/>
            </a:lvl3pPr>
            <a:lvl4pPr>
              <a:defRPr sz="1200"/>
            </a:lvl4pPr>
            <a:lvl5pPr>
              <a:defRPr sz="1200"/>
            </a:lvl5pPr>
            <a:lvl6pPr>
              <a:defRPr sz="1400"/>
            </a:lvl6pPr>
            <a:lvl7pPr>
              <a:defRPr sz="1800"/>
            </a:lvl7pPr>
            <a:lvl8pPr>
              <a:defRPr sz="1800"/>
            </a:lvl8pPr>
            <a:lvl9pPr>
              <a:defRPr sz="1800"/>
            </a:lvl9pPr>
          </a:lstStyle>
          <a:p>
            <a:pPr lvl="0"/>
            <a:r>
              <a:rPr lang="da-DK" dirty="0"/>
              <a:t>Klik her for at tilføje tekst</a:t>
            </a:r>
            <a:endParaRPr lang="da-DK"/>
          </a:p>
          <a:p>
            <a:pPr lvl="1"/>
            <a:r>
              <a:rPr lang="da-DK" dirty="0"/>
              <a:t>Andet niveau</a:t>
            </a:r>
            <a:endParaRPr lang="da-DK"/>
          </a:p>
          <a:p>
            <a:pPr lvl="2"/>
            <a:r>
              <a:rPr lang="da-DK" dirty="0"/>
              <a:t>Tredje niveau</a:t>
            </a:r>
            <a:endParaRPr lang="da-DK"/>
          </a:p>
          <a:p>
            <a:pPr lvl="3"/>
            <a:r>
              <a:rPr lang="da-DK" dirty="0"/>
              <a:t>Fjerde niveau</a:t>
            </a:r>
            <a:endParaRPr lang="da-DK"/>
          </a:p>
          <a:p>
            <a:pPr lvl="4"/>
            <a:r>
              <a:rPr lang="da-DK" dirty="0"/>
              <a:t>Femte niveau</a:t>
            </a:r>
            <a:endParaRPr lang="da-DK"/>
          </a:p>
          <a:p>
            <a:pPr lvl="5"/>
            <a:endParaRPr lang="da-DK" dirty="0"/>
          </a:p>
        </p:txBody>
      </p:sp>
      <p:sp>
        <p:nvSpPr>
          <p:cNvPr id="4" name="Content Placeholder 3"/>
          <p:cNvSpPr>
            <a:spLocks noGrp="1"/>
          </p:cNvSpPr>
          <p:nvPr>
            <p:ph sz="half" idx="2" hasCustomPrompt="1"/>
          </p:nvPr>
        </p:nvSpPr>
        <p:spPr>
          <a:xfrm>
            <a:off x="4487264" y="1450800"/>
            <a:ext cx="3220050" cy="4464000"/>
          </a:xfrm>
        </p:spPr>
        <p:txBody>
          <a:bodyPr rIns="144000"/>
          <a:lstStyle>
            <a:lvl1pPr>
              <a:defRPr sz="1600"/>
            </a:lvl1pPr>
            <a:lvl2pPr>
              <a:defRPr sz="1400"/>
            </a:lvl2pPr>
            <a:lvl3pPr>
              <a:defRPr sz="1200"/>
            </a:lvl3pPr>
            <a:lvl4pPr>
              <a:defRPr sz="1200"/>
            </a:lvl4pPr>
            <a:lvl5pPr>
              <a:defRPr sz="1200"/>
            </a:lvl5pPr>
            <a:lvl6pPr>
              <a:defRPr sz="1800"/>
            </a:lvl6pPr>
            <a:lvl7pPr>
              <a:defRPr sz="1800"/>
            </a:lvl7pPr>
            <a:lvl8pPr>
              <a:defRPr sz="1800"/>
            </a:lvl8pPr>
            <a:lvl9pPr>
              <a:defRPr sz="1800"/>
            </a:lvl9pPr>
          </a:lstStyle>
          <a:p>
            <a:pPr lvl="0"/>
            <a:r>
              <a:rPr lang="da-DK" dirty="0"/>
              <a:t>Klik her for at tilføje tekst</a:t>
            </a:r>
            <a:endParaRPr lang="da-DK"/>
          </a:p>
          <a:p>
            <a:pPr lvl="1"/>
            <a:r>
              <a:rPr lang="da-DK" dirty="0"/>
              <a:t>Andet niveau</a:t>
            </a:r>
            <a:endParaRPr lang="da-DK"/>
          </a:p>
          <a:p>
            <a:pPr lvl="2"/>
            <a:r>
              <a:rPr lang="da-DK" dirty="0"/>
              <a:t>Tredje niveau</a:t>
            </a:r>
            <a:endParaRPr lang="da-DK"/>
          </a:p>
          <a:p>
            <a:pPr lvl="3"/>
            <a:r>
              <a:rPr lang="da-DK" dirty="0"/>
              <a:t>Fjerde niveau</a:t>
            </a:r>
            <a:endParaRPr lang="da-DK"/>
          </a:p>
          <a:p>
            <a:pPr lvl="4"/>
            <a:r>
              <a:rPr lang="da-DK" dirty="0"/>
              <a:t>Femte niveau</a:t>
            </a:r>
            <a:endParaRPr lang="da-DK"/>
          </a:p>
        </p:txBody>
      </p:sp>
      <p:sp>
        <p:nvSpPr>
          <p:cNvPr id="5" name="Date Placeholder 4"/>
          <p:cNvSpPr>
            <a:spLocks noGrp="1"/>
          </p:cNvSpPr>
          <p:nvPr>
            <p:ph type="dt" sz="half" idx="10"/>
          </p:nvPr>
        </p:nvSpPr>
        <p:spPr/>
        <p:txBody>
          <a:bodyPr/>
          <a:lstStyle/>
          <a:p>
            <a:fld id="{D709F18B-C64D-467D-95E0-03999A31A181}" type="datetime1">
              <a:rPr lang="da-DK" smtClean="0"/>
              <a:t>07-10-2025</a:t>
            </a:fld>
            <a:endParaRPr lang="da-DK" dirty="0"/>
          </a:p>
        </p:txBody>
      </p:sp>
      <p:sp>
        <p:nvSpPr>
          <p:cNvPr id="6" name="Footer Placeholder 5"/>
          <p:cNvSpPr>
            <a:spLocks noGrp="1"/>
          </p:cNvSpPr>
          <p:nvPr>
            <p:ph type="ftr" sz="quarter" idx="11"/>
          </p:nvPr>
        </p:nvSpPr>
        <p:spPr/>
        <p:txBody>
          <a:bodyPr/>
          <a:lstStyle/>
          <a:p>
            <a:endParaRPr lang="da-DK" dirty="0"/>
          </a:p>
        </p:txBody>
      </p:sp>
      <p:sp>
        <p:nvSpPr>
          <p:cNvPr id="7" name="Slide Number Placeholder 6"/>
          <p:cNvSpPr>
            <a:spLocks noGrp="1"/>
          </p:cNvSpPr>
          <p:nvPr>
            <p:ph type="sldNum" sz="quarter" idx="12"/>
          </p:nvPr>
        </p:nvSpPr>
        <p:spPr/>
        <p:txBody>
          <a:bodyPr/>
          <a:lstStyle/>
          <a:p>
            <a:fld id="{80AE25ED-097C-4BDC-A7CE-FA97BD9CA3B5}" type="slidenum">
              <a:rPr lang="da-DK" smtClean="0"/>
              <a:pPr/>
              <a:t>‹nr.›</a:t>
            </a:fld>
            <a:endParaRPr lang="da-DK" dirty="0"/>
          </a:p>
        </p:txBody>
      </p:sp>
      <p:sp>
        <p:nvSpPr>
          <p:cNvPr id="8" name="Title 7"/>
          <p:cNvSpPr>
            <a:spLocks noGrp="1"/>
          </p:cNvSpPr>
          <p:nvPr>
            <p:ph type="title" hasCustomPrompt="1"/>
          </p:nvPr>
        </p:nvSpPr>
        <p:spPr/>
        <p:txBody>
          <a:bodyPr/>
          <a:lstStyle>
            <a:lvl1pPr>
              <a:defRPr/>
            </a:lvl1pPr>
          </a:lstStyle>
          <a:p>
            <a:r>
              <a:rPr lang="da-DK" dirty="0"/>
              <a:t>Klik her for at tilføje titel</a:t>
            </a:r>
            <a:endParaRPr lang="da-DK"/>
          </a:p>
        </p:txBody>
      </p:sp>
      <p:sp>
        <p:nvSpPr>
          <p:cNvPr id="11" name="Content Placeholder 4">
            <a:extLst>
              <a:ext uri="{FF2B5EF4-FFF2-40B4-BE49-F238E27FC236}">
                <a16:creationId xmlns:a16="http://schemas.microsoft.com/office/drawing/2014/main" id="{39C4FF46-D1E8-41B4-A51E-1FD980294EF8}"/>
              </a:ext>
            </a:extLst>
          </p:cNvPr>
          <p:cNvSpPr>
            <a:spLocks noGrp="1"/>
          </p:cNvSpPr>
          <p:nvPr>
            <p:ph sz="quarter" idx="13" hasCustomPrompt="1"/>
          </p:nvPr>
        </p:nvSpPr>
        <p:spPr>
          <a:xfrm>
            <a:off x="8267101" y="1450800"/>
            <a:ext cx="3220050" cy="4464000"/>
          </a:xfrm>
        </p:spPr>
        <p:txBody>
          <a:bodyPr rIns="144000"/>
          <a:lstStyle>
            <a:lvl1pPr>
              <a:defRPr sz="1600"/>
            </a:lvl1pPr>
            <a:lvl2pPr>
              <a:defRPr sz="1400"/>
            </a:lvl2pPr>
            <a:lvl3pPr>
              <a:defRPr sz="1200"/>
            </a:lvl3pPr>
            <a:lvl4pPr>
              <a:defRPr sz="1200"/>
            </a:lvl4pPr>
            <a:lvl5pPr>
              <a:defRPr sz="1200"/>
            </a:lvl5pPr>
          </a:lstStyle>
          <a:p>
            <a:pPr lvl="0"/>
            <a:r>
              <a:rPr lang="da-DK" noProof="0" dirty="0"/>
              <a:t>Klik for at tilføje tekst</a:t>
            </a:r>
            <a:endParaRPr lang="da-DK"/>
          </a:p>
          <a:p>
            <a:pPr lvl="1"/>
            <a:r>
              <a:rPr lang="da-DK" noProof="0" dirty="0"/>
              <a:t>Andet Niveau</a:t>
            </a:r>
            <a:endParaRPr lang="da-DK"/>
          </a:p>
          <a:p>
            <a:pPr lvl="2"/>
            <a:r>
              <a:rPr lang="da-DK" noProof="0" dirty="0"/>
              <a:t>Tredje Niveau</a:t>
            </a:r>
            <a:endParaRPr lang="da-DK"/>
          </a:p>
          <a:p>
            <a:pPr lvl="3"/>
            <a:r>
              <a:rPr lang="da-DK" noProof="0" dirty="0"/>
              <a:t>Fjerde Niveau</a:t>
            </a:r>
            <a:endParaRPr lang="da-DK"/>
          </a:p>
          <a:p>
            <a:pPr lvl="4"/>
            <a:r>
              <a:rPr lang="da-DK" noProof="0" dirty="0"/>
              <a:t>Femte Niveau</a:t>
            </a:r>
            <a:endParaRPr lang="da-DK"/>
          </a:p>
          <a:p>
            <a:pPr lvl="5"/>
            <a:r>
              <a:rPr lang="da-DK" noProof="0" dirty="0"/>
              <a:t>6</a:t>
            </a:r>
            <a:endParaRPr lang="da-DK"/>
          </a:p>
          <a:p>
            <a:pPr lvl="6"/>
            <a:r>
              <a:rPr lang="da-DK" noProof="0" dirty="0"/>
              <a:t>7</a:t>
            </a:r>
            <a:endParaRPr lang="da-DK"/>
          </a:p>
          <a:p>
            <a:pPr lvl="7"/>
            <a:r>
              <a:rPr lang="da-DK" noProof="0" dirty="0"/>
              <a:t>8</a:t>
            </a:r>
            <a:endParaRPr lang="da-DK"/>
          </a:p>
          <a:p>
            <a:pPr lvl="8"/>
            <a:r>
              <a:rPr lang="da-DK" noProof="0" dirty="0"/>
              <a:t>9</a:t>
            </a:r>
            <a:endParaRPr lang="da-DK"/>
          </a:p>
        </p:txBody>
      </p:sp>
      <p:sp>
        <p:nvSpPr>
          <p:cNvPr id="10" name="Line 5"/>
          <p:cNvSpPr>
            <a:spLocks noChangeShapeType="1"/>
          </p:cNvSpPr>
          <p:nvPr userDrawn="1"/>
        </p:nvSpPr>
        <p:spPr bwMode="auto">
          <a:xfrm>
            <a:off x="7988588" y="1511301"/>
            <a:ext cx="0" cy="4391025"/>
          </a:xfrm>
          <a:prstGeom prst="line">
            <a:avLst/>
          </a:prstGeom>
          <a:noFill/>
          <a:ln w="3175">
            <a:solidFill>
              <a:srgbClr val="BAB6B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a-DK" sz="1700" dirty="0"/>
          </a:p>
        </p:txBody>
      </p:sp>
      <p:sp>
        <p:nvSpPr>
          <p:cNvPr id="19" name="Line 5">
            <a:extLst>
              <a:ext uri="{FF2B5EF4-FFF2-40B4-BE49-F238E27FC236}">
                <a16:creationId xmlns:a16="http://schemas.microsoft.com/office/drawing/2014/main" id="{5195F64E-E880-4C67-9339-04C69E75DD97}"/>
              </a:ext>
            </a:extLst>
          </p:cNvPr>
          <p:cNvSpPr>
            <a:spLocks noChangeShapeType="1"/>
          </p:cNvSpPr>
          <p:nvPr userDrawn="1"/>
        </p:nvSpPr>
        <p:spPr bwMode="auto">
          <a:xfrm>
            <a:off x="4204988" y="1512000"/>
            <a:ext cx="0" cy="4391025"/>
          </a:xfrm>
          <a:prstGeom prst="line">
            <a:avLst/>
          </a:prstGeom>
          <a:noFill/>
          <a:ln w="3175">
            <a:solidFill>
              <a:srgbClr val="BAB6B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a-DK" sz="1700" dirty="0"/>
          </a:p>
        </p:txBody>
      </p:sp>
    </p:spTree>
    <p:extLst>
      <p:ext uri="{BB962C8B-B14F-4D97-AF65-F5344CB8AC3E}">
        <p14:creationId xmlns:p14="http://schemas.microsoft.com/office/powerpoint/2010/main" val="2880614799"/>
      </p:ext>
    </p:extLst>
  </p:cSld>
  <p:clrMapOvr>
    <a:masterClrMapping/>
  </p:clrMapOvr>
  <p:extLst>
    <p:ext uri="{DCECCB84-F9BA-43D5-87BE-67443E8EF086}">
      <p15:sldGuideLst xmlns:p15="http://schemas.microsoft.com/office/powerpoint/2012/main">
        <p15:guide id="1" pos="2471">
          <p15:clr>
            <a:srgbClr val="A4A3A4"/>
          </p15:clr>
        </p15:guide>
        <p15:guide id="2" pos="2825">
          <p15:clr>
            <a:srgbClr val="A4A3A4"/>
          </p15:clr>
        </p15:guide>
        <p15:guide id="3" pos="4855">
          <p15:clr>
            <a:srgbClr val="A4A3A4"/>
          </p15:clr>
        </p15:guide>
        <p15:guide id="4" pos="5208">
          <p15:clr>
            <a:srgbClr val="A4A3A4"/>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2"/>
        </a:solidFill>
        <a:effectLst/>
      </p:bgPr>
    </p:bg>
    <p:spTree>
      <p:nvGrpSpPr>
        <p:cNvPr id="1" name=""/>
        <p:cNvGrpSpPr/>
        <p:nvPr/>
      </p:nvGrpSpPr>
      <p:grpSpPr>
        <a:xfrm>
          <a:off x="0" y="0"/>
          <a:ext cx="0" cy="0"/>
          <a:chOff x="0" y="0"/>
          <a:chExt cx="0" cy="0"/>
        </a:xfrm>
      </p:grpSpPr>
      <p:sp>
        <p:nvSpPr>
          <p:cNvPr id="12" name="Slide Number Placeholder 10" hidden="1">
            <a:extLst>
              <a:ext uri="{FF2B5EF4-FFF2-40B4-BE49-F238E27FC236}">
                <a16:creationId xmlns:a16="http://schemas.microsoft.com/office/drawing/2014/main" id="{F03054CD-9DA2-4418-92CC-F992664950B9}"/>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pPr/>
              <a:t>‹nr.›</a:t>
            </a:fld>
            <a:endParaRPr lang="en-GB"/>
          </a:p>
        </p:txBody>
      </p:sp>
      <p:sp>
        <p:nvSpPr>
          <p:cNvPr id="3" name="Title 2">
            <a:extLst>
              <a:ext uri="{FF2B5EF4-FFF2-40B4-BE49-F238E27FC236}">
                <a16:creationId xmlns:a16="http://schemas.microsoft.com/office/drawing/2014/main" id="{82B3B4A0-C375-41A6-AA76-9E9EE3A791C0}"/>
              </a:ext>
            </a:extLst>
          </p:cNvPr>
          <p:cNvSpPr>
            <a:spLocks noGrp="1"/>
          </p:cNvSpPr>
          <p:nvPr>
            <p:ph type="title" hasCustomPrompt="1"/>
          </p:nvPr>
        </p:nvSpPr>
        <p:spPr>
          <a:xfrm>
            <a:off x="2720897" y="755650"/>
            <a:ext cx="6723102" cy="936350"/>
          </a:xfrm>
        </p:spPr>
        <p:txBody>
          <a:bodyPr/>
          <a:lstStyle>
            <a:lvl1pPr>
              <a:defRPr/>
            </a:lvl1pPr>
          </a:lstStyle>
          <a:p>
            <a:r>
              <a:rPr lang="en-GB"/>
              <a:t>Click to add Agenda title</a:t>
            </a:r>
          </a:p>
        </p:txBody>
      </p:sp>
      <p:sp>
        <p:nvSpPr>
          <p:cNvPr id="8" name="Text Placeholder 2"/>
          <p:cNvSpPr>
            <a:spLocks noGrp="1"/>
          </p:cNvSpPr>
          <p:nvPr>
            <p:ph type="body" sz="quarter" idx="13" hasCustomPrompt="1"/>
          </p:nvPr>
        </p:nvSpPr>
        <p:spPr>
          <a:xfrm>
            <a:off x="2720897" y="1770816"/>
            <a:ext cx="6723103" cy="4201359"/>
          </a:xfrm>
        </p:spPr>
        <p:txBody>
          <a:bodyPr/>
          <a:lstStyle>
            <a:lvl1pPr marL="252000" indent="-252000">
              <a:lnSpc>
                <a:spcPct val="100000"/>
              </a:lnSpc>
              <a:spcBef>
                <a:spcPts val="300"/>
              </a:spcBef>
              <a:spcAft>
                <a:spcPts val="0"/>
              </a:spcAft>
              <a:buFont typeface="Calibri" panose="020F0502020204030204" pitchFamily="34" charset="0"/>
              <a:buChar char="▪"/>
              <a:defRPr>
                <a:solidFill>
                  <a:schemeClr val="tx1"/>
                </a:solidFill>
              </a:defRPr>
            </a:lvl1pPr>
            <a:lvl2pPr marL="252000" indent="-252000">
              <a:lnSpc>
                <a:spcPct val="100000"/>
              </a:lnSpc>
              <a:spcBef>
                <a:spcPts val="300"/>
              </a:spcBef>
              <a:spcAft>
                <a:spcPts val="0"/>
              </a:spcAft>
              <a:buFont typeface="Calibri" panose="020F0502020204030204" pitchFamily="34" charset="0"/>
              <a:buChar char="▪"/>
              <a:defRPr sz="2000" b="0">
                <a:solidFill>
                  <a:schemeClr val="tx1"/>
                </a:solidFill>
              </a:defRPr>
            </a:lvl2pPr>
            <a:lvl3pPr marL="252000" indent="-252000">
              <a:lnSpc>
                <a:spcPct val="100000"/>
              </a:lnSpc>
              <a:spcBef>
                <a:spcPts val="300"/>
              </a:spcBef>
              <a:spcAft>
                <a:spcPts val="0"/>
              </a:spcAft>
              <a:buFont typeface="Calibri" panose="020F0502020204030204" pitchFamily="34" charset="0"/>
              <a:buChar char="▪"/>
              <a:defRPr sz="2000" b="0">
                <a:solidFill>
                  <a:schemeClr val="tx1"/>
                </a:solidFill>
              </a:defRPr>
            </a:lvl3pPr>
            <a:lvl4pPr marL="252000" indent="-252000">
              <a:lnSpc>
                <a:spcPct val="100000"/>
              </a:lnSpc>
              <a:spcBef>
                <a:spcPts val="300"/>
              </a:spcBef>
              <a:spcAft>
                <a:spcPts val="0"/>
              </a:spcAft>
              <a:buFont typeface="Calibri" panose="020F0502020204030204" pitchFamily="34" charset="0"/>
              <a:buChar char="▪"/>
              <a:defRPr sz="2000" b="0">
                <a:solidFill>
                  <a:schemeClr val="tx1"/>
                </a:solidFill>
              </a:defRPr>
            </a:lvl4pPr>
            <a:lvl5pPr marL="252000" indent="-252000">
              <a:lnSpc>
                <a:spcPct val="100000"/>
              </a:lnSpc>
              <a:spcBef>
                <a:spcPts val="300"/>
              </a:spcBef>
              <a:spcAft>
                <a:spcPts val="0"/>
              </a:spcAft>
              <a:buFont typeface="Calibri" panose="020F0502020204030204" pitchFamily="34" charset="0"/>
              <a:buChar char="▪"/>
              <a:defRPr sz="2000" b="0">
                <a:solidFill>
                  <a:schemeClr val="tx1"/>
                </a:solidFill>
              </a:defRPr>
            </a:lvl5pPr>
            <a:lvl6pPr marL="252000" indent="-252000">
              <a:lnSpc>
                <a:spcPct val="100000"/>
              </a:lnSpc>
              <a:spcBef>
                <a:spcPts val="300"/>
              </a:spcBef>
              <a:spcAft>
                <a:spcPts val="0"/>
              </a:spcAft>
              <a:buFont typeface="Calibri" panose="020F0502020204030204" pitchFamily="34" charset="0"/>
              <a:buChar char="▪"/>
              <a:defRPr sz="2000" b="0">
                <a:solidFill>
                  <a:schemeClr val="tx1"/>
                </a:solidFill>
              </a:defRPr>
            </a:lvl6pPr>
            <a:lvl7pPr marL="252000" indent="-252000">
              <a:lnSpc>
                <a:spcPct val="100000"/>
              </a:lnSpc>
              <a:spcBef>
                <a:spcPts val="300"/>
              </a:spcBef>
              <a:spcAft>
                <a:spcPts val="0"/>
              </a:spcAft>
              <a:buFont typeface="Calibri" panose="020F0502020204030204" pitchFamily="34" charset="0"/>
              <a:buChar char="▪"/>
              <a:defRPr sz="2000" b="0">
                <a:solidFill>
                  <a:schemeClr val="tx1"/>
                </a:solidFill>
              </a:defRPr>
            </a:lvl7pPr>
            <a:lvl8pPr marL="252000" indent="-252000">
              <a:lnSpc>
                <a:spcPct val="100000"/>
              </a:lnSpc>
              <a:spcBef>
                <a:spcPts val="300"/>
              </a:spcBef>
              <a:spcAft>
                <a:spcPts val="0"/>
              </a:spcAft>
              <a:buFont typeface="Calibri" panose="020F0502020204030204" pitchFamily="34" charset="0"/>
              <a:buChar char="▪"/>
              <a:defRPr sz="2000" b="0">
                <a:solidFill>
                  <a:schemeClr val="tx1"/>
                </a:solidFill>
              </a:defRPr>
            </a:lvl8pPr>
            <a:lvl9pPr marL="252000" indent="-252000">
              <a:lnSpc>
                <a:spcPct val="100000"/>
              </a:lnSpc>
              <a:spcBef>
                <a:spcPts val="300"/>
              </a:spcBef>
              <a:buFont typeface="Calibri" panose="020F0502020204030204" pitchFamily="34" charset="0"/>
              <a:buChar char="▪"/>
              <a:defRPr sz="2000" b="0">
                <a:solidFill>
                  <a:schemeClr val="tx1"/>
                </a:solidFill>
              </a:defRPr>
            </a:lvl9pPr>
          </a:lstStyle>
          <a:p>
            <a:pPr lvl="0"/>
            <a:r>
              <a:rPr lang="en-GB" noProof="0"/>
              <a:t>Click to add agenda point</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Sixth level</a:t>
            </a:r>
          </a:p>
          <a:p>
            <a:pPr lvl="6"/>
            <a:r>
              <a:rPr lang="en-GB" noProof="0"/>
              <a:t>Seventh level</a:t>
            </a:r>
          </a:p>
          <a:p>
            <a:pPr lvl="7"/>
            <a:r>
              <a:rPr lang="en-GB" noProof="0"/>
              <a:t>Eighth level</a:t>
            </a:r>
          </a:p>
          <a:p>
            <a:pPr lvl="8"/>
            <a:r>
              <a:rPr lang="en-GB" noProof="0"/>
              <a:t>Ninth level</a:t>
            </a:r>
          </a:p>
        </p:txBody>
      </p:sp>
      <p:sp>
        <p:nvSpPr>
          <p:cNvPr id="9" name="Pladsholder til dato 8">
            <a:extLst>
              <a:ext uri="{FF2B5EF4-FFF2-40B4-BE49-F238E27FC236}">
                <a16:creationId xmlns:a16="http://schemas.microsoft.com/office/drawing/2014/main" id="{ADE61255-8957-F020-DE06-74057BCAD07C}"/>
              </a:ext>
            </a:extLst>
          </p:cNvPr>
          <p:cNvSpPr>
            <a:spLocks noGrp="1"/>
          </p:cNvSpPr>
          <p:nvPr>
            <p:ph type="dt" sz="half" idx="18"/>
          </p:nvPr>
        </p:nvSpPr>
        <p:spPr/>
        <p:txBody>
          <a:bodyPr/>
          <a:lstStyle/>
          <a:p>
            <a:fld id="{A9BC9C8B-FA5E-474D-B213-8D150FBE1F98}" type="datetime4">
              <a:rPr lang="en-GB" smtClean="0"/>
              <a:t>07 October 2025</a:t>
            </a:fld>
            <a:endParaRPr lang="en-GB"/>
          </a:p>
        </p:txBody>
      </p:sp>
      <p:sp>
        <p:nvSpPr>
          <p:cNvPr id="13" name="Pladsholder til sidefod 12">
            <a:extLst>
              <a:ext uri="{FF2B5EF4-FFF2-40B4-BE49-F238E27FC236}">
                <a16:creationId xmlns:a16="http://schemas.microsoft.com/office/drawing/2014/main" id="{7574F55C-7755-701C-86FE-EE494531CCC7}"/>
              </a:ext>
            </a:extLst>
          </p:cNvPr>
          <p:cNvSpPr>
            <a:spLocks noGrp="1"/>
          </p:cNvSpPr>
          <p:nvPr>
            <p:ph type="ftr" sz="quarter" idx="19"/>
          </p:nvPr>
        </p:nvSpPr>
        <p:spPr/>
        <p:txBody>
          <a:bodyPr/>
          <a:lstStyle/>
          <a:p>
            <a:endParaRPr lang="en-GB"/>
          </a:p>
        </p:txBody>
      </p:sp>
    </p:spTree>
    <p:extLst>
      <p:ext uri="{BB962C8B-B14F-4D97-AF65-F5344CB8AC3E}">
        <p14:creationId xmlns:p14="http://schemas.microsoft.com/office/powerpoint/2010/main" val="21983175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re indhold A">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701676" y="1450800"/>
            <a:ext cx="3221038" cy="4464000"/>
          </a:xfrm>
        </p:spPr>
        <p:txBody>
          <a:bodyPr rIns="144000"/>
          <a:lstStyle>
            <a:lvl1pPr>
              <a:defRPr sz="1600"/>
            </a:lvl1pPr>
            <a:lvl2pPr>
              <a:defRPr sz="1400"/>
            </a:lvl2pPr>
            <a:lvl3pPr>
              <a:defRPr sz="1200"/>
            </a:lvl3pPr>
            <a:lvl4pPr>
              <a:defRPr sz="1200"/>
            </a:lvl4pPr>
            <a:lvl5pPr>
              <a:defRPr sz="1200"/>
            </a:lvl5pPr>
            <a:lvl6pPr>
              <a:defRPr sz="1400"/>
            </a:lvl6pPr>
            <a:lvl7pPr>
              <a:defRPr sz="1800"/>
            </a:lvl7pPr>
            <a:lvl8pPr>
              <a:defRPr sz="1800"/>
            </a:lvl8pPr>
            <a:lvl9pPr>
              <a:defRPr sz="1800"/>
            </a:lvl9pPr>
          </a:lstStyle>
          <a:p>
            <a:pPr lvl="0"/>
            <a:r>
              <a:rPr lang="da-DK" dirty="0"/>
              <a:t>Klik her for at tilføje tekst</a:t>
            </a:r>
            <a:endParaRPr lang="da-DK"/>
          </a:p>
          <a:p>
            <a:pPr lvl="1"/>
            <a:r>
              <a:rPr lang="da-DK" dirty="0"/>
              <a:t>Andet niveau</a:t>
            </a:r>
            <a:endParaRPr lang="da-DK"/>
          </a:p>
          <a:p>
            <a:pPr lvl="2"/>
            <a:r>
              <a:rPr lang="da-DK" dirty="0"/>
              <a:t>Tredje niveau</a:t>
            </a:r>
            <a:endParaRPr lang="da-DK"/>
          </a:p>
          <a:p>
            <a:pPr lvl="3"/>
            <a:r>
              <a:rPr lang="da-DK" dirty="0"/>
              <a:t>Fjerde niveau</a:t>
            </a:r>
            <a:endParaRPr lang="da-DK"/>
          </a:p>
          <a:p>
            <a:pPr lvl="4"/>
            <a:r>
              <a:rPr lang="da-DK" dirty="0"/>
              <a:t>Femte niveau</a:t>
            </a:r>
            <a:endParaRPr lang="da-DK"/>
          </a:p>
          <a:p>
            <a:pPr lvl="5"/>
            <a:endParaRPr lang="da-DK" dirty="0"/>
          </a:p>
        </p:txBody>
      </p:sp>
      <p:sp>
        <p:nvSpPr>
          <p:cNvPr id="4" name="Content Placeholder 3"/>
          <p:cNvSpPr>
            <a:spLocks noGrp="1"/>
          </p:cNvSpPr>
          <p:nvPr>
            <p:ph sz="half" idx="2" hasCustomPrompt="1"/>
          </p:nvPr>
        </p:nvSpPr>
        <p:spPr>
          <a:xfrm>
            <a:off x="4487264" y="1450800"/>
            <a:ext cx="3220050" cy="4464000"/>
          </a:xfrm>
        </p:spPr>
        <p:txBody>
          <a:bodyPr rIns="144000"/>
          <a:lstStyle>
            <a:lvl1pPr>
              <a:defRPr sz="1600"/>
            </a:lvl1pPr>
            <a:lvl2pPr>
              <a:defRPr sz="1400"/>
            </a:lvl2pPr>
            <a:lvl3pPr>
              <a:defRPr sz="1200"/>
            </a:lvl3pPr>
            <a:lvl4pPr>
              <a:defRPr sz="1200"/>
            </a:lvl4pPr>
            <a:lvl5pPr>
              <a:defRPr sz="1200"/>
            </a:lvl5pPr>
            <a:lvl6pPr>
              <a:defRPr sz="1800"/>
            </a:lvl6pPr>
            <a:lvl7pPr>
              <a:defRPr sz="1800"/>
            </a:lvl7pPr>
            <a:lvl8pPr>
              <a:defRPr sz="1800"/>
            </a:lvl8pPr>
            <a:lvl9pPr>
              <a:defRPr sz="1800"/>
            </a:lvl9pPr>
          </a:lstStyle>
          <a:p>
            <a:pPr lvl="0"/>
            <a:r>
              <a:rPr lang="da-DK" dirty="0"/>
              <a:t>Klik her for at tilføje tekst</a:t>
            </a:r>
            <a:endParaRPr lang="da-DK"/>
          </a:p>
          <a:p>
            <a:pPr lvl="1"/>
            <a:r>
              <a:rPr lang="da-DK" dirty="0"/>
              <a:t>Andet niveau</a:t>
            </a:r>
            <a:endParaRPr lang="da-DK"/>
          </a:p>
          <a:p>
            <a:pPr lvl="2"/>
            <a:r>
              <a:rPr lang="da-DK" dirty="0"/>
              <a:t>Tredje niveau</a:t>
            </a:r>
            <a:endParaRPr lang="da-DK"/>
          </a:p>
          <a:p>
            <a:pPr lvl="3"/>
            <a:r>
              <a:rPr lang="da-DK" dirty="0"/>
              <a:t>Fjerde niveau</a:t>
            </a:r>
            <a:endParaRPr lang="da-DK"/>
          </a:p>
          <a:p>
            <a:pPr lvl="4"/>
            <a:r>
              <a:rPr lang="da-DK" dirty="0"/>
              <a:t>Femte niveau</a:t>
            </a:r>
            <a:endParaRPr lang="da-DK"/>
          </a:p>
        </p:txBody>
      </p:sp>
      <p:sp>
        <p:nvSpPr>
          <p:cNvPr id="5" name="Date Placeholder 4"/>
          <p:cNvSpPr>
            <a:spLocks noGrp="1"/>
          </p:cNvSpPr>
          <p:nvPr>
            <p:ph type="dt" sz="half" idx="10"/>
          </p:nvPr>
        </p:nvSpPr>
        <p:spPr/>
        <p:txBody>
          <a:bodyPr/>
          <a:lstStyle/>
          <a:p>
            <a:fld id="{D709F18B-C64D-467D-95E0-03999A31A181}" type="datetime1">
              <a:rPr lang="da-DK" smtClean="0"/>
              <a:t>07-10-2025</a:t>
            </a:fld>
            <a:endParaRPr lang="da-DK" dirty="0"/>
          </a:p>
        </p:txBody>
      </p:sp>
      <p:sp>
        <p:nvSpPr>
          <p:cNvPr id="6" name="Footer Placeholder 5"/>
          <p:cNvSpPr>
            <a:spLocks noGrp="1"/>
          </p:cNvSpPr>
          <p:nvPr>
            <p:ph type="ftr" sz="quarter" idx="11"/>
          </p:nvPr>
        </p:nvSpPr>
        <p:spPr/>
        <p:txBody>
          <a:bodyPr/>
          <a:lstStyle/>
          <a:p>
            <a:endParaRPr lang="da-DK" dirty="0"/>
          </a:p>
        </p:txBody>
      </p:sp>
      <p:sp>
        <p:nvSpPr>
          <p:cNvPr id="7" name="Slide Number Placeholder 6"/>
          <p:cNvSpPr>
            <a:spLocks noGrp="1"/>
          </p:cNvSpPr>
          <p:nvPr>
            <p:ph type="sldNum" sz="quarter" idx="12"/>
          </p:nvPr>
        </p:nvSpPr>
        <p:spPr/>
        <p:txBody>
          <a:bodyPr/>
          <a:lstStyle/>
          <a:p>
            <a:fld id="{80AE25ED-097C-4BDC-A7CE-FA97BD9CA3B5}" type="slidenum">
              <a:rPr lang="da-DK" smtClean="0"/>
              <a:pPr/>
              <a:t>‹nr.›</a:t>
            </a:fld>
            <a:endParaRPr lang="da-DK" dirty="0"/>
          </a:p>
        </p:txBody>
      </p:sp>
      <p:sp>
        <p:nvSpPr>
          <p:cNvPr id="8" name="Title 7"/>
          <p:cNvSpPr>
            <a:spLocks noGrp="1"/>
          </p:cNvSpPr>
          <p:nvPr>
            <p:ph type="title" hasCustomPrompt="1"/>
          </p:nvPr>
        </p:nvSpPr>
        <p:spPr/>
        <p:txBody>
          <a:bodyPr/>
          <a:lstStyle>
            <a:lvl1pPr>
              <a:defRPr/>
            </a:lvl1pPr>
          </a:lstStyle>
          <a:p>
            <a:r>
              <a:rPr lang="da-DK" dirty="0"/>
              <a:t>Klik her for at tilføje titel</a:t>
            </a:r>
            <a:endParaRPr lang="da-DK"/>
          </a:p>
        </p:txBody>
      </p:sp>
      <p:sp>
        <p:nvSpPr>
          <p:cNvPr id="11" name="Content Placeholder 4">
            <a:extLst>
              <a:ext uri="{FF2B5EF4-FFF2-40B4-BE49-F238E27FC236}">
                <a16:creationId xmlns:a16="http://schemas.microsoft.com/office/drawing/2014/main" id="{39C4FF46-D1E8-41B4-A51E-1FD980294EF8}"/>
              </a:ext>
            </a:extLst>
          </p:cNvPr>
          <p:cNvSpPr>
            <a:spLocks noGrp="1"/>
          </p:cNvSpPr>
          <p:nvPr>
            <p:ph sz="quarter" idx="13" hasCustomPrompt="1"/>
          </p:nvPr>
        </p:nvSpPr>
        <p:spPr>
          <a:xfrm>
            <a:off x="8267101" y="1450800"/>
            <a:ext cx="3220050" cy="4464000"/>
          </a:xfrm>
        </p:spPr>
        <p:txBody>
          <a:bodyPr rIns="144000"/>
          <a:lstStyle>
            <a:lvl1pPr>
              <a:defRPr sz="1600"/>
            </a:lvl1pPr>
            <a:lvl2pPr>
              <a:defRPr sz="1400"/>
            </a:lvl2pPr>
            <a:lvl3pPr>
              <a:defRPr sz="1200"/>
            </a:lvl3pPr>
            <a:lvl4pPr>
              <a:defRPr sz="1200"/>
            </a:lvl4pPr>
            <a:lvl5pPr>
              <a:defRPr sz="1200"/>
            </a:lvl5pPr>
          </a:lstStyle>
          <a:p>
            <a:pPr lvl="0"/>
            <a:r>
              <a:rPr lang="da-DK" noProof="0" dirty="0"/>
              <a:t>Klik for at tilføje tekst</a:t>
            </a:r>
            <a:endParaRPr lang="da-DK"/>
          </a:p>
          <a:p>
            <a:pPr lvl="1"/>
            <a:r>
              <a:rPr lang="da-DK" noProof="0" dirty="0"/>
              <a:t>Andet Niveau</a:t>
            </a:r>
            <a:endParaRPr lang="da-DK"/>
          </a:p>
          <a:p>
            <a:pPr lvl="2"/>
            <a:r>
              <a:rPr lang="da-DK" noProof="0" dirty="0"/>
              <a:t>Tredje Niveau</a:t>
            </a:r>
            <a:endParaRPr lang="da-DK"/>
          </a:p>
          <a:p>
            <a:pPr lvl="3"/>
            <a:r>
              <a:rPr lang="da-DK" noProof="0" dirty="0"/>
              <a:t>Fjerde Niveau</a:t>
            </a:r>
            <a:endParaRPr lang="da-DK"/>
          </a:p>
          <a:p>
            <a:pPr lvl="4"/>
            <a:r>
              <a:rPr lang="da-DK" noProof="0" dirty="0"/>
              <a:t>Femte Niveau</a:t>
            </a:r>
            <a:endParaRPr lang="da-DK"/>
          </a:p>
          <a:p>
            <a:pPr lvl="5"/>
            <a:r>
              <a:rPr lang="da-DK" noProof="0" dirty="0"/>
              <a:t>6</a:t>
            </a:r>
            <a:endParaRPr lang="da-DK"/>
          </a:p>
          <a:p>
            <a:pPr lvl="6"/>
            <a:r>
              <a:rPr lang="da-DK" noProof="0" dirty="0"/>
              <a:t>7</a:t>
            </a:r>
            <a:endParaRPr lang="da-DK"/>
          </a:p>
          <a:p>
            <a:pPr lvl="7"/>
            <a:r>
              <a:rPr lang="da-DK" noProof="0" dirty="0"/>
              <a:t>8</a:t>
            </a:r>
            <a:endParaRPr lang="da-DK"/>
          </a:p>
          <a:p>
            <a:pPr lvl="8"/>
            <a:r>
              <a:rPr lang="da-DK" noProof="0" dirty="0"/>
              <a:t>9</a:t>
            </a:r>
            <a:endParaRPr lang="da-DK"/>
          </a:p>
        </p:txBody>
      </p:sp>
    </p:spTree>
    <p:extLst>
      <p:ext uri="{BB962C8B-B14F-4D97-AF65-F5344CB8AC3E}">
        <p14:creationId xmlns:p14="http://schemas.microsoft.com/office/powerpoint/2010/main" val="1519162966"/>
      </p:ext>
    </p:extLst>
  </p:cSld>
  <p:clrMapOvr>
    <a:masterClrMapping/>
  </p:clrMapOvr>
  <p:extLst>
    <p:ext uri="{DCECCB84-F9BA-43D5-87BE-67443E8EF086}">
      <p15:sldGuideLst xmlns:p15="http://schemas.microsoft.com/office/powerpoint/2012/main">
        <p15:guide id="1" pos="2471">
          <p15:clr>
            <a:srgbClr val="A4A3A4"/>
          </p15:clr>
        </p15:guide>
        <p15:guide id="2" pos="2825">
          <p15:clr>
            <a:srgbClr val="A4A3A4"/>
          </p15:clr>
        </p15:guide>
        <p15:guide id="3" pos="4855">
          <p15:clr>
            <a:srgbClr val="A4A3A4"/>
          </p15:clr>
        </p15:guide>
        <p15:guide id="4" pos="5208">
          <p15:clr>
            <a:srgbClr val="A4A3A4"/>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ire indhold ">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701675" y="1450800"/>
            <a:ext cx="2426400" cy="4464000"/>
          </a:xfrm>
        </p:spPr>
        <p:txBody>
          <a:bodyPr rIns="144000"/>
          <a:lstStyle>
            <a:lvl1pPr>
              <a:defRPr sz="1600"/>
            </a:lvl1pPr>
            <a:lvl2pPr>
              <a:defRPr sz="1400"/>
            </a:lvl2pPr>
            <a:lvl3pPr>
              <a:defRPr sz="1200"/>
            </a:lvl3pPr>
            <a:lvl4pPr>
              <a:defRPr sz="1200"/>
            </a:lvl4pPr>
            <a:lvl5pPr>
              <a:defRPr sz="1200"/>
            </a:lvl5pPr>
            <a:lvl6pPr>
              <a:defRPr sz="1400"/>
            </a:lvl6pPr>
            <a:lvl7pPr>
              <a:defRPr sz="1800"/>
            </a:lvl7pPr>
            <a:lvl8pPr>
              <a:defRPr sz="1800"/>
            </a:lvl8pPr>
            <a:lvl9pPr>
              <a:defRPr sz="1800"/>
            </a:lvl9pPr>
          </a:lstStyle>
          <a:p>
            <a:pPr lvl="0"/>
            <a:r>
              <a:rPr lang="da-DK" dirty="0"/>
              <a:t>Klik her for at tilføje tekst</a:t>
            </a:r>
            <a:endParaRPr lang="da-DK"/>
          </a:p>
          <a:p>
            <a:pPr lvl="1"/>
            <a:r>
              <a:rPr lang="da-DK" dirty="0"/>
              <a:t>Andet niveau</a:t>
            </a:r>
            <a:endParaRPr lang="da-DK"/>
          </a:p>
          <a:p>
            <a:pPr lvl="2"/>
            <a:r>
              <a:rPr lang="da-DK" dirty="0"/>
              <a:t>Tredje niveau</a:t>
            </a:r>
            <a:endParaRPr lang="da-DK"/>
          </a:p>
          <a:p>
            <a:pPr lvl="3"/>
            <a:r>
              <a:rPr lang="da-DK" dirty="0"/>
              <a:t>Fjerde niveau</a:t>
            </a:r>
            <a:endParaRPr lang="da-DK"/>
          </a:p>
          <a:p>
            <a:pPr lvl="4"/>
            <a:r>
              <a:rPr lang="da-DK" dirty="0"/>
              <a:t>Femte niveau</a:t>
            </a:r>
            <a:endParaRPr lang="da-DK"/>
          </a:p>
          <a:p>
            <a:pPr lvl="5"/>
            <a:endParaRPr lang="da-DK" dirty="0"/>
          </a:p>
        </p:txBody>
      </p:sp>
      <p:sp>
        <p:nvSpPr>
          <p:cNvPr id="4" name="Content Placeholder 3"/>
          <p:cNvSpPr>
            <a:spLocks noGrp="1"/>
          </p:cNvSpPr>
          <p:nvPr>
            <p:ph sz="half" idx="2" hasCustomPrompt="1"/>
          </p:nvPr>
        </p:nvSpPr>
        <p:spPr>
          <a:xfrm>
            <a:off x="3488033" y="1450800"/>
            <a:ext cx="2426400" cy="4464000"/>
          </a:xfrm>
        </p:spPr>
        <p:txBody>
          <a:bodyPr rIns="144000"/>
          <a:lstStyle>
            <a:lvl1pPr>
              <a:defRPr sz="1600"/>
            </a:lvl1pPr>
            <a:lvl2pPr>
              <a:defRPr sz="1400"/>
            </a:lvl2pPr>
            <a:lvl3pPr>
              <a:defRPr sz="1200"/>
            </a:lvl3pPr>
            <a:lvl4pPr>
              <a:defRPr sz="1200"/>
            </a:lvl4pPr>
            <a:lvl5pPr>
              <a:defRPr sz="1200"/>
            </a:lvl5pPr>
            <a:lvl6pPr>
              <a:defRPr sz="1800"/>
            </a:lvl6pPr>
            <a:lvl7pPr>
              <a:defRPr sz="1800"/>
            </a:lvl7pPr>
            <a:lvl8pPr>
              <a:defRPr sz="1800"/>
            </a:lvl8pPr>
            <a:lvl9pPr>
              <a:defRPr sz="1800"/>
            </a:lvl9pPr>
          </a:lstStyle>
          <a:p>
            <a:pPr lvl="0"/>
            <a:r>
              <a:rPr lang="da-DK" dirty="0"/>
              <a:t>Klik her for at tilføje tekst</a:t>
            </a:r>
            <a:endParaRPr lang="da-DK"/>
          </a:p>
          <a:p>
            <a:pPr lvl="1"/>
            <a:r>
              <a:rPr lang="da-DK" dirty="0"/>
              <a:t>Andet niveau</a:t>
            </a:r>
            <a:endParaRPr lang="da-DK"/>
          </a:p>
          <a:p>
            <a:pPr lvl="2"/>
            <a:r>
              <a:rPr lang="da-DK" dirty="0"/>
              <a:t>Tredje niveau</a:t>
            </a:r>
            <a:endParaRPr lang="da-DK"/>
          </a:p>
          <a:p>
            <a:pPr lvl="3"/>
            <a:r>
              <a:rPr lang="da-DK" dirty="0"/>
              <a:t>Fjerde niveau</a:t>
            </a:r>
            <a:endParaRPr lang="da-DK"/>
          </a:p>
          <a:p>
            <a:pPr lvl="4"/>
            <a:r>
              <a:rPr lang="da-DK" dirty="0"/>
              <a:t>Femte niveau</a:t>
            </a:r>
            <a:endParaRPr lang="da-DK"/>
          </a:p>
        </p:txBody>
      </p:sp>
      <p:sp>
        <p:nvSpPr>
          <p:cNvPr id="5" name="Date Placeholder 4"/>
          <p:cNvSpPr>
            <a:spLocks noGrp="1"/>
          </p:cNvSpPr>
          <p:nvPr>
            <p:ph type="dt" sz="half" idx="10"/>
          </p:nvPr>
        </p:nvSpPr>
        <p:spPr/>
        <p:txBody>
          <a:bodyPr/>
          <a:lstStyle/>
          <a:p>
            <a:fld id="{D709F18B-C64D-467D-95E0-03999A31A181}" type="datetime1">
              <a:rPr lang="da-DK" smtClean="0"/>
              <a:t>07-10-2025</a:t>
            </a:fld>
            <a:endParaRPr lang="da-DK" dirty="0"/>
          </a:p>
        </p:txBody>
      </p:sp>
      <p:sp>
        <p:nvSpPr>
          <p:cNvPr id="6" name="Footer Placeholder 5"/>
          <p:cNvSpPr>
            <a:spLocks noGrp="1"/>
          </p:cNvSpPr>
          <p:nvPr>
            <p:ph type="ftr" sz="quarter" idx="11"/>
          </p:nvPr>
        </p:nvSpPr>
        <p:spPr/>
        <p:txBody>
          <a:bodyPr/>
          <a:lstStyle/>
          <a:p>
            <a:endParaRPr lang="da-DK" dirty="0"/>
          </a:p>
        </p:txBody>
      </p:sp>
      <p:sp>
        <p:nvSpPr>
          <p:cNvPr id="7" name="Slide Number Placeholder 6"/>
          <p:cNvSpPr>
            <a:spLocks noGrp="1"/>
          </p:cNvSpPr>
          <p:nvPr>
            <p:ph type="sldNum" sz="quarter" idx="12"/>
          </p:nvPr>
        </p:nvSpPr>
        <p:spPr/>
        <p:txBody>
          <a:bodyPr/>
          <a:lstStyle/>
          <a:p>
            <a:fld id="{80AE25ED-097C-4BDC-A7CE-FA97BD9CA3B5}" type="slidenum">
              <a:rPr lang="da-DK" smtClean="0"/>
              <a:pPr/>
              <a:t>‹nr.›</a:t>
            </a:fld>
            <a:endParaRPr lang="da-DK" dirty="0"/>
          </a:p>
        </p:txBody>
      </p:sp>
      <p:sp>
        <p:nvSpPr>
          <p:cNvPr id="8" name="Title 7"/>
          <p:cNvSpPr>
            <a:spLocks noGrp="1"/>
          </p:cNvSpPr>
          <p:nvPr>
            <p:ph type="title" hasCustomPrompt="1"/>
          </p:nvPr>
        </p:nvSpPr>
        <p:spPr/>
        <p:txBody>
          <a:bodyPr/>
          <a:lstStyle>
            <a:lvl1pPr>
              <a:defRPr/>
            </a:lvl1pPr>
          </a:lstStyle>
          <a:p>
            <a:r>
              <a:rPr lang="da-DK" dirty="0"/>
              <a:t>Klik her for at tilføje titel</a:t>
            </a:r>
            <a:endParaRPr lang="da-DK"/>
          </a:p>
        </p:txBody>
      </p:sp>
      <p:sp>
        <p:nvSpPr>
          <p:cNvPr id="11" name="Content Placeholder 4">
            <a:extLst>
              <a:ext uri="{FF2B5EF4-FFF2-40B4-BE49-F238E27FC236}">
                <a16:creationId xmlns:a16="http://schemas.microsoft.com/office/drawing/2014/main" id="{39C4FF46-D1E8-41B4-A51E-1FD980294EF8}"/>
              </a:ext>
            </a:extLst>
          </p:cNvPr>
          <p:cNvSpPr>
            <a:spLocks noGrp="1"/>
          </p:cNvSpPr>
          <p:nvPr>
            <p:ph sz="quarter" idx="13" hasCustomPrompt="1"/>
          </p:nvPr>
        </p:nvSpPr>
        <p:spPr>
          <a:xfrm>
            <a:off x="6274391" y="1450800"/>
            <a:ext cx="2426400" cy="4464000"/>
          </a:xfrm>
        </p:spPr>
        <p:txBody>
          <a:bodyPr rIns="144000"/>
          <a:lstStyle>
            <a:lvl1pPr>
              <a:defRPr sz="1600"/>
            </a:lvl1pPr>
            <a:lvl2pPr>
              <a:defRPr sz="1400"/>
            </a:lvl2pPr>
            <a:lvl3pPr>
              <a:defRPr sz="1200"/>
            </a:lvl3pPr>
            <a:lvl4pPr>
              <a:defRPr sz="1200"/>
            </a:lvl4pPr>
            <a:lvl5pPr>
              <a:defRPr sz="1200"/>
            </a:lvl5pPr>
          </a:lstStyle>
          <a:p>
            <a:pPr lvl="0"/>
            <a:r>
              <a:rPr lang="da-DK" noProof="0" dirty="0"/>
              <a:t>Klik for at tilføje tekst</a:t>
            </a:r>
            <a:endParaRPr lang="da-DK"/>
          </a:p>
          <a:p>
            <a:pPr lvl="1"/>
            <a:r>
              <a:rPr lang="da-DK" noProof="0" dirty="0"/>
              <a:t>Andet Niveau</a:t>
            </a:r>
            <a:endParaRPr lang="da-DK"/>
          </a:p>
          <a:p>
            <a:pPr lvl="2"/>
            <a:r>
              <a:rPr lang="da-DK" noProof="0" dirty="0"/>
              <a:t>Tredje Niveau</a:t>
            </a:r>
            <a:endParaRPr lang="da-DK"/>
          </a:p>
          <a:p>
            <a:pPr lvl="3"/>
            <a:r>
              <a:rPr lang="da-DK" noProof="0" dirty="0"/>
              <a:t>Fjerde Niveau</a:t>
            </a:r>
            <a:endParaRPr lang="da-DK"/>
          </a:p>
          <a:p>
            <a:pPr lvl="4"/>
            <a:r>
              <a:rPr lang="da-DK" noProof="0" dirty="0"/>
              <a:t>Femte Niveau</a:t>
            </a:r>
            <a:endParaRPr lang="da-DK"/>
          </a:p>
          <a:p>
            <a:pPr lvl="5"/>
            <a:r>
              <a:rPr lang="da-DK" noProof="0" dirty="0"/>
              <a:t>6</a:t>
            </a:r>
            <a:endParaRPr lang="da-DK"/>
          </a:p>
          <a:p>
            <a:pPr lvl="6"/>
            <a:r>
              <a:rPr lang="da-DK" noProof="0" dirty="0"/>
              <a:t>7</a:t>
            </a:r>
            <a:endParaRPr lang="da-DK"/>
          </a:p>
          <a:p>
            <a:pPr lvl="7"/>
            <a:r>
              <a:rPr lang="da-DK" noProof="0" dirty="0"/>
              <a:t>8</a:t>
            </a:r>
            <a:endParaRPr lang="da-DK"/>
          </a:p>
          <a:p>
            <a:pPr lvl="8"/>
            <a:r>
              <a:rPr lang="da-DK" noProof="0" dirty="0"/>
              <a:t>9</a:t>
            </a:r>
            <a:endParaRPr lang="da-DK"/>
          </a:p>
        </p:txBody>
      </p:sp>
      <p:sp>
        <p:nvSpPr>
          <p:cNvPr id="30" name="Content Placeholder 10">
            <a:extLst>
              <a:ext uri="{FF2B5EF4-FFF2-40B4-BE49-F238E27FC236}">
                <a16:creationId xmlns:a16="http://schemas.microsoft.com/office/drawing/2014/main" id="{47A3BC7C-79E9-499F-BBA4-7AAF4CC6F0D4}"/>
              </a:ext>
            </a:extLst>
          </p:cNvPr>
          <p:cNvSpPr>
            <a:spLocks noGrp="1"/>
          </p:cNvSpPr>
          <p:nvPr>
            <p:ph sz="quarter" idx="14" hasCustomPrompt="1"/>
          </p:nvPr>
        </p:nvSpPr>
        <p:spPr>
          <a:xfrm>
            <a:off x="9060750" y="1455600"/>
            <a:ext cx="2426400" cy="4459200"/>
          </a:xfrm>
        </p:spPr>
        <p:txBody>
          <a:bodyPr rIns="144000"/>
          <a:lstStyle>
            <a:lvl1pPr>
              <a:defRPr sz="1600"/>
            </a:lvl1pPr>
            <a:lvl2pPr>
              <a:defRPr sz="1400"/>
            </a:lvl2pPr>
            <a:lvl3pPr>
              <a:defRPr sz="1200"/>
            </a:lvl3pPr>
            <a:lvl4pPr>
              <a:defRPr sz="1200"/>
            </a:lvl4pPr>
            <a:lvl5pPr>
              <a:defRPr sz="1200"/>
            </a:lvl5pPr>
          </a:lstStyle>
          <a:p>
            <a:pPr lvl="0"/>
            <a:r>
              <a:rPr lang="da-DK" noProof="0" dirty="0"/>
              <a:t>Klik for at tilføje tekst</a:t>
            </a:r>
            <a:endParaRPr lang="da-DK"/>
          </a:p>
          <a:p>
            <a:pPr lvl="1"/>
            <a:r>
              <a:rPr lang="da-DK" noProof="0" dirty="0"/>
              <a:t>Andet Niveau</a:t>
            </a:r>
            <a:endParaRPr lang="da-DK"/>
          </a:p>
          <a:p>
            <a:pPr lvl="2"/>
            <a:r>
              <a:rPr lang="da-DK" noProof="0" dirty="0"/>
              <a:t>Tredje Niveau</a:t>
            </a:r>
            <a:endParaRPr lang="da-DK"/>
          </a:p>
          <a:p>
            <a:pPr lvl="3"/>
            <a:r>
              <a:rPr lang="da-DK" noProof="0" dirty="0"/>
              <a:t>Fjerde Niveau</a:t>
            </a:r>
            <a:endParaRPr lang="da-DK"/>
          </a:p>
          <a:p>
            <a:pPr lvl="4"/>
            <a:r>
              <a:rPr lang="da-DK" noProof="0" dirty="0"/>
              <a:t>Femte Niveau</a:t>
            </a:r>
            <a:endParaRPr lang="da-DK"/>
          </a:p>
          <a:p>
            <a:pPr lvl="5"/>
            <a:r>
              <a:rPr lang="da-DK" noProof="0" dirty="0"/>
              <a:t>6</a:t>
            </a:r>
            <a:endParaRPr lang="da-DK"/>
          </a:p>
          <a:p>
            <a:pPr lvl="6"/>
            <a:r>
              <a:rPr lang="da-DK" noProof="0" dirty="0"/>
              <a:t>7</a:t>
            </a:r>
            <a:endParaRPr lang="da-DK"/>
          </a:p>
          <a:p>
            <a:pPr lvl="7"/>
            <a:r>
              <a:rPr lang="da-DK" noProof="0" dirty="0"/>
              <a:t>8</a:t>
            </a:r>
            <a:endParaRPr lang="da-DK"/>
          </a:p>
          <a:p>
            <a:pPr lvl="8"/>
            <a:r>
              <a:rPr lang="da-DK" noProof="0" dirty="0"/>
              <a:t>9</a:t>
            </a:r>
            <a:endParaRPr lang="da-DK"/>
          </a:p>
        </p:txBody>
      </p:sp>
    </p:spTree>
    <p:extLst>
      <p:ext uri="{BB962C8B-B14F-4D97-AF65-F5344CB8AC3E}">
        <p14:creationId xmlns:p14="http://schemas.microsoft.com/office/powerpoint/2010/main" val="2312050790"/>
      </p:ext>
    </p:extLst>
  </p:cSld>
  <p:clrMapOvr>
    <a:masterClrMapping/>
  </p:clrMapOvr>
  <p:extLst>
    <p:ext uri="{DCECCB84-F9BA-43D5-87BE-67443E8EF086}">
      <p15:sldGuideLst xmlns:p15="http://schemas.microsoft.com/office/powerpoint/2012/main">
        <p15:guide id="5" pos="1970">
          <p15:clr>
            <a:srgbClr val="A4A3A4"/>
          </p15:clr>
        </p15:guide>
        <p15:guide id="6" pos="2197">
          <p15:clr>
            <a:srgbClr val="A4A3A4"/>
          </p15:clr>
        </p15:guide>
        <p15:guide id="7" pos="3725">
          <p15:clr>
            <a:srgbClr val="A4A3A4"/>
          </p15:clr>
        </p15:guide>
        <p15:guide id="8" pos="3952">
          <p15:clr>
            <a:srgbClr val="A4A3A4"/>
          </p15:clr>
        </p15:guide>
        <p15:guide id="9" pos="5481">
          <p15:clr>
            <a:srgbClr val="A4A3A4"/>
          </p15:clr>
        </p15:guide>
        <p15:guide id="10" pos="5707">
          <p15:clr>
            <a:srgbClr val="A4A3A4"/>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re ikoner og teks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701676" y="2610000"/>
            <a:ext cx="3221038" cy="3303438"/>
          </a:xfrm>
        </p:spPr>
        <p:txBody>
          <a:bodyPr rIns="144000"/>
          <a:lstStyle>
            <a:lvl1pPr marL="0" indent="0" algn="ctr">
              <a:spcBef>
                <a:spcPts val="0"/>
              </a:spcBef>
              <a:buClrTx/>
              <a:buFont typeface="Arial" panose="020B0604020202020204" pitchFamily="34" charset="0"/>
              <a:buChar char="​"/>
              <a:defRPr sz="2400">
                <a:solidFill>
                  <a:schemeClr val="tx2"/>
                </a:solidFill>
                <a:latin typeface="+mj-lt"/>
              </a:defRPr>
            </a:lvl1pPr>
            <a:lvl2pPr marL="0" indent="0" algn="ctr">
              <a:spcBef>
                <a:spcPts val="600"/>
              </a:spcBef>
              <a:buFont typeface="Arial" panose="020B0604020202020204" pitchFamily="34" charset="0"/>
              <a:buChar char="​"/>
              <a:defRPr sz="1600"/>
            </a:lvl2pPr>
            <a:lvl3pPr marL="0" indent="0">
              <a:spcBef>
                <a:spcPts val="600"/>
              </a:spcBef>
              <a:buFont typeface="Arial" panose="020B0604020202020204" pitchFamily="34" charset="0"/>
              <a:buChar char="​"/>
              <a:defRPr sz="1600"/>
            </a:lvl3pPr>
            <a:lvl4pPr marL="0" indent="0">
              <a:spcBef>
                <a:spcPts val="600"/>
              </a:spcBef>
              <a:buFont typeface="Arial" panose="020B0604020202020204" pitchFamily="34" charset="0"/>
              <a:buChar char="​"/>
              <a:defRPr sz="1600"/>
            </a:lvl4pPr>
            <a:lvl5pPr marL="0" indent="0">
              <a:spcBef>
                <a:spcPts val="600"/>
              </a:spcBef>
              <a:buFont typeface="Arial" panose="020B0604020202020204" pitchFamily="34" charset="0"/>
              <a:buChar char="​"/>
              <a:defRPr sz="1600"/>
            </a:lvl5pPr>
            <a:lvl6pPr marL="0" indent="0" algn="ctr">
              <a:spcBef>
                <a:spcPts val="600"/>
              </a:spcBef>
              <a:buFont typeface="Arial" panose="020B0604020202020204" pitchFamily="34" charset="0"/>
              <a:buChar char="​"/>
              <a:defRPr sz="1400"/>
            </a:lvl6pPr>
            <a:lvl7pPr marL="0" indent="0">
              <a:spcBef>
                <a:spcPts val="600"/>
              </a:spcBef>
              <a:buFont typeface="Arial" panose="020B0604020202020204" pitchFamily="34" charset="0"/>
              <a:buChar char="​"/>
              <a:defRPr sz="1600"/>
            </a:lvl7pPr>
            <a:lvl8pPr marL="0" indent="0">
              <a:spcBef>
                <a:spcPts val="600"/>
              </a:spcBef>
              <a:buFont typeface="Arial" panose="020B0604020202020204" pitchFamily="34" charset="0"/>
              <a:buChar char="​"/>
              <a:defRPr sz="1600"/>
            </a:lvl8pPr>
            <a:lvl9pPr marL="0" indent="0">
              <a:spcBef>
                <a:spcPts val="600"/>
              </a:spcBef>
              <a:buFont typeface="Arial" panose="020B0604020202020204" pitchFamily="34" charset="0"/>
              <a:buChar char="​"/>
              <a:defRPr sz="1600"/>
            </a:lvl9pPr>
          </a:lstStyle>
          <a:p>
            <a:pPr lvl="0"/>
            <a:r>
              <a:rPr lang="da-DK" dirty="0"/>
              <a:t>Klik her for at tilføje tekst</a:t>
            </a:r>
            <a:endParaRPr lang="da-DK"/>
          </a:p>
          <a:p>
            <a:pPr lvl="1"/>
            <a:r>
              <a:rPr lang="da-DK" dirty="0"/>
              <a:t>Andet niveau</a:t>
            </a:r>
            <a:endParaRPr lang="da-DK"/>
          </a:p>
          <a:p>
            <a:pPr lvl="5"/>
            <a:endParaRPr lang="da-DK" dirty="0"/>
          </a:p>
        </p:txBody>
      </p:sp>
      <p:sp>
        <p:nvSpPr>
          <p:cNvPr id="4" name="Content Placeholder 3"/>
          <p:cNvSpPr>
            <a:spLocks noGrp="1"/>
          </p:cNvSpPr>
          <p:nvPr>
            <p:ph sz="half" idx="2" hasCustomPrompt="1"/>
          </p:nvPr>
        </p:nvSpPr>
        <p:spPr>
          <a:xfrm>
            <a:off x="4487264" y="2610000"/>
            <a:ext cx="3220050" cy="3303438"/>
          </a:xfrm>
        </p:spPr>
        <p:txBody>
          <a:bodyPr rIns="144000"/>
          <a:lstStyle>
            <a:lvl1pPr marL="0" indent="0" algn="ctr">
              <a:spcBef>
                <a:spcPts val="0"/>
              </a:spcBef>
              <a:buClrTx/>
              <a:buFont typeface="Arial" panose="020B0604020202020204" pitchFamily="34" charset="0"/>
              <a:buChar char="​"/>
              <a:defRPr sz="2400">
                <a:solidFill>
                  <a:schemeClr val="tx2"/>
                </a:solidFill>
                <a:latin typeface="+mj-lt"/>
              </a:defRPr>
            </a:lvl1pPr>
            <a:lvl2pPr marL="0" indent="0" algn="ctr">
              <a:spcBef>
                <a:spcPts val="600"/>
              </a:spcBef>
              <a:buFont typeface="Arial" panose="020B0604020202020204" pitchFamily="34" charset="0"/>
              <a:buChar char="​"/>
              <a:defRPr sz="1600"/>
            </a:lvl2pPr>
            <a:lvl3pPr marL="0" indent="0" algn="ctr">
              <a:spcBef>
                <a:spcPts val="600"/>
              </a:spcBef>
              <a:buFont typeface="Arial" panose="020B0604020202020204" pitchFamily="34" charset="0"/>
              <a:buChar char="​"/>
              <a:defRPr sz="1600"/>
            </a:lvl3pPr>
            <a:lvl4pPr marL="0" indent="0">
              <a:spcBef>
                <a:spcPts val="600"/>
              </a:spcBef>
              <a:buFont typeface="Arial" panose="020B0604020202020204" pitchFamily="34" charset="0"/>
              <a:buChar char="​"/>
              <a:defRPr sz="1600"/>
            </a:lvl4pPr>
            <a:lvl5pPr marL="0" indent="0">
              <a:spcBef>
                <a:spcPts val="600"/>
              </a:spcBef>
              <a:buFont typeface="Arial" panose="020B0604020202020204" pitchFamily="34" charset="0"/>
              <a:buChar char="​"/>
              <a:defRPr sz="1600"/>
            </a:lvl5pPr>
            <a:lvl6pPr marL="0" indent="0">
              <a:spcBef>
                <a:spcPts val="600"/>
              </a:spcBef>
              <a:buFont typeface="Arial" panose="020B0604020202020204" pitchFamily="34" charset="0"/>
              <a:buChar char="​"/>
              <a:defRPr sz="1600"/>
            </a:lvl6pPr>
            <a:lvl7pPr marL="0" indent="0">
              <a:spcBef>
                <a:spcPts val="600"/>
              </a:spcBef>
              <a:buFont typeface="Arial" panose="020B0604020202020204" pitchFamily="34" charset="0"/>
              <a:buChar char="​"/>
              <a:defRPr sz="1600"/>
            </a:lvl7pPr>
            <a:lvl8pPr marL="0" indent="0">
              <a:spcBef>
                <a:spcPts val="600"/>
              </a:spcBef>
              <a:buFont typeface="Arial" panose="020B0604020202020204" pitchFamily="34" charset="0"/>
              <a:buChar char="​"/>
              <a:defRPr sz="1600"/>
            </a:lvl8pPr>
            <a:lvl9pPr marL="0" indent="0">
              <a:spcBef>
                <a:spcPts val="600"/>
              </a:spcBef>
              <a:buFont typeface="Arial" panose="020B0604020202020204" pitchFamily="34" charset="0"/>
              <a:buChar char="​"/>
              <a:defRPr sz="1600"/>
            </a:lvl9pPr>
          </a:lstStyle>
          <a:p>
            <a:pPr lvl="0"/>
            <a:r>
              <a:rPr lang="da-DK" dirty="0"/>
              <a:t>Klik her for at tilføje tekst</a:t>
            </a:r>
            <a:endParaRPr lang="da-DK"/>
          </a:p>
          <a:p>
            <a:pPr lvl="1"/>
            <a:r>
              <a:rPr lang="da-DK" dirty="0"/>
              <a:t>Andet niveau</a:t>
            </a:r>
            <a:endParaRPr lang="da-DK"/>
          </a:p>
          <a:p>
            <a:pPr lvl="2"/>
            <a:endParaRPr lang="da-DK" dirty="0"/>
          </a:p>
        </p:txBody>
      </p:sp>
      <p:sp>
        <p:nvSpPr>
          <p:cNvPr id="5" name="Date Placeholder 4"/>
          <p:cNvSpPr>
            <a:spLocks noGrp="1"/>
          </p:cNvSpPr>
          <p:nvPr>
            <p:ph type="dt" sz="half" idx="10"/>
          </p:nvPr>
        </p:nvSpPr>
        <p:spPr/>
        <p:txBody>
          <a:bodyPr/>
          <a:lstStyle/>
          <a:p>
            <a:fld id="{D709F18B-C64D-467D-95E0-03999A31A181}" type="datetime1">
              <a:rPr lang="da-DK" smtClean="0"/>
              <a:t>07-10-2025</a:t>
            </a:fld>
            <a:endParaRPr lang="da-DK" dirty="0"/>
          </a:p>
        </p:txBody>
      </p:sp>
      <p:sp>
        <p:nvSpPr>
          <p:cNvPr id="6" name="Footer Placeholder 5"/>
          <p:cNvSpPr>
            <a:spLocks noGrp="1"/>
          </p:cNvSpPr>
          <p:nvPr>
            <p:ph type="ftr" sz="quarter" idx="11"/>
          </p:nvPr>
        </p:nvSpPr>
        <p:spPr/>
        <p:txBody>
          <a:bodyPr/>
          <a:lstStyle/>
          <a:p>
            <a:endParaRPr lang="da-DK" dirty="0"/>
          </a:p>
        </p:txBody>
      </p:sp>
      <p:sp>
        <p:nvSpPr>
          <p:cNvPr id="7" name="Slide Number Placeholder 6"/>
          <p:cNvSpPr>
            <a:spLocks noGrp="1"/>
          </p:cNvSpPr>
          <p:nvPr>
            <p:ph type="sldNum" sz="quarter" idx="12"/>
          </p:nvPr>
        </p:nvSpPr>
        <p:spPr/>
        <p:txBody>
          <a:bodyPr/>
          <a:lstStyle/>
          <a:p>
            <a:fld id="{80AE25ED-097C-4BDC-A7CE-FA97BD9CA3B5}" type="slidenum">
              <a:rPr lang="da-DK" smtClean="0"/>
              <a:pPr/>
              <a:t>‹nr.›</a:t>
            </a:fld>
            <a:endParaRPr lang="da-DK" dirty="0"/>
          </a:p>
        </p:txBody>
      </p:sp>
      <p:sp>
        <p:nvSpPr>
          <p:cNvPr id="8" name="Title 7"/>
          <p:cNvSpPr>
            <a:spLocks noGrp="1"/>
          </p:cNvSpPr>
          <p:nvPr>
            <p:ph type="title" hasCustomPrompt="1"/>
          </p:nvPr>
        </p:nvSpPr>
        <p:spPr/>
        <p:txBody>
          <a:bodyPr/>
          <a:lstStyle>
            <a:lvl1pPr>
              <a:defRPr/>
            </a:lvl1pPr>
          </a:lstStyle>
          <a:p>
            <a:r>
              <a:rPr lang="da-DK" dirty="0"/>
              <a:t>Klik her for at tilføje titel</a:t>
            </a:r>
            <a:endParaRPr lang="da-DK"/>
          </a:p>
        </p:txBody>
      </p:sp>
      <p:sp>
        <p:nvSpPr>
          <p:cNvPr id="11" name="Content Placeholder 4">
            <a:extLst>
              <a:ext uri="{FF2B5EF4-FFF2-40B4-BE49-F238E27FC236}">
                <a16:creationId xmlns:a16="http://schemas.microsoft.com/office/drawing/2014/main" id="{39C4FF46-D1E8-41B4-A51E-1FD980294EF8}"/>
              </a:ext>
            </a:extLst>
          </p:cNvPr>
          <p:cNvSpPr>
            <a:spLocks noGrp="1"/>
          </p:cNvSpPr>
          <p:nvPr>
            <p:ph sz="quarter" idx="13" hasCustomPrompt="1"/>
          </p:nvPr>
        </p:nvSpPr>
        <p:spPr>
          <a:xfrm>
            <a:off x="8267101" y="2610000"/>
            <a:ext cx="3220050" cy="3303438"/>
          </a:xfrm>
        </p:spPr>
        <p:txBody>
          <a:bodyPr rIns="144000"/>
          <a:lstStyle>
            <a:lvl1pPr marL="0" indent="0" algn="ctr">
              <a:spcBef>
                <a:spcPts val="0"/>
              </a:spcBef>
              <a:buClrTx/>
              <a:buFont typeface="Arial" panose="020B0604020202020204" pitchFamily="34" charset="0"/>
              <a:buChar char="​"/>
              <a:defRPr sz="2400">
                <a:solidFill>
                  <a:schemeClr val="tx2"/>
                </a:solidFill>
                <a:latin typeface="+mj-lt"/>
              </a:defRPr>
            </a:lvl1pPr>
            <a:lvl2pPr marL="0" indent="0" algn="ctr">
              <a:spcBef>
                <a:spcPts val="600"/>
              </a:spcBef>
              <a:buClrTx/>
              <a:buFont typeface="Arial" panose="020B0604020202020204" pitchFamily="34" charset="0"/>
              <a:buChar char="​"/>
              <a:defRPr sz="1600"/>
            </a:lvl2pPr>
            <a:lvl3pPr marL="0" indent="0" algn="ctr">
              <a:spcBef>
                <a:spcPts val="600"/>
              </a:spcBef>
              <a:buClrTx/>
              <a:buFont typeface="Arial" panose="020B0604020202020204" pitchFamily="34" charset="0"/>
              <a:buChar char="​"/>
              <a:defRPr sz="1600"/>
            </a:lvl3pPr>
            <a:lvl4pPr marL="0" indent="0">
              <a:spcBef>
                <a:spcPts val="600"/>
              </a:spcBef>
              <a:buClrTx/>
              <a:buFont typeface="Arial" panose="020B0604020202020204" pitchFamily="34" charset="0"/>
              <a:buChar char="​"/>
              <a:defRPr sz="1600"/>
            </a:lvl4pPr>
            <a:lvl5pPr marL="0" indent="0">
              <a:spcBef>
                <a:spcPts val="600"/>
              </a:spcBef>
              <a:buClrTx/>
              <a:buFont typeface="Arial" panose="020B0604020202020204" pitchFamily="34" charset="0"/>
              <a:buChar char="​"/>
              <a:defRPr sz="1600"/>
            </a:lvl5pPr>
            <a:lvl6pPr marL="0" indent="0">
              <a:spcBef>
                <a:spcPts val="600"/>
              </a:spcBef>
              <a:buClrTx/>
              <a:buFont typeface="Arial" panose="020B0604020202020204" pitchFamily="34" charset="0"/>
              <a:buChar char="​"/>
              <a:defRPr sz="1600"/>
            </a:lvl6pPr>
            <a:lvl7pPr marL="0" indent="0">
              <a:spcBef>
                <a:spcPts val="600"/>
              </a:spcBef>
              <a:buClrTx/>
              <a:buFont typeface="Arial" panose="020B0604020202020204" pitchFamily="34" charset="0"/>
              <a:buChar char="​"/>
              <a:defRPr sz="1600"/>
            </a:lvl7pPr>
            <a:lvl8pPr marL="0" indent="0">
              <a:spcBef>
                <a:spcPts val="600"/>
              </a:spcBef>
              <a:buClrTx/>
              <a:buFont typeface="Arial" panose="020B0604020202020204" pitchFamily="34" charset="0"/>
              <a:buChar char="​"/>
              <a:defRPr sz="1600"/>
            </a:lvl8pPr>
            <a:lvl9pPr marL="0" indent="0">
              <a:spcBef>
                <a:spcPts val="600"/>
              </a:spcBef>
              <a:buClrTx/>
              <a:buFont typeface="Arial" panose="020B0604020202020204" pitchFamily="34" charset="0"/>
              <a:buChar char="​"/>
              <a:defRPr sz="1600"/>
            </a:lvl9pPr>
          </a:lstStyle>
          <a:p>
            <a:pPr lvl="0"/>
            <a:r>
              <a:rPr lang="da-DK" noProof="0" dirty="0"/>
              <a:t>Klik for at tilføje tekst</a:t>
            </a:r>
            <a:endParaRPr lang="da-DK"/>
          </a:p>
          <a:p>
            <a:pPr lvl="1"/>
            <a:r>
              <a:rPr lang="da-DK" noProof="0" dirty="0"/>
              <a:t>Andet Niveau</a:t>
            </a:r>
            <a:endParaRPr lang="da-DK"/>
          </a:p>
          <a:p>
            <a:pPr lvl="2"/>
            <a:endParaRPr lang="da-DK" noProof="0" dirty="0"/>
          </a:p>
        </p:txBody>
      </p:sp>
      <p:sp>
        <p:nvSpPr>
          <p:cNvPr id="10" name="Line 5"/>
          <p:cNvSpPr>
            <a:spLocks noChangeShapeType="1"/>
          </p:cNvSpPr>
          <p:nvPr userDrawn="1"/>
        </p:nvSpPr>
        <p:spPr bwMode="auto">
          <a:xfrm>
            <a:off x="7988588" y="1511301"/>
            <a:ext cx="0" cy="4391025"/>
          </a:xfrm>
          <a:prstGeom prst="line">
            <a:avLst/>
          </a:prstGeom>
          <a:noFill/>
          <a:ln w="3175">
            <a:solidFill>
              <a:srgbClr val="BAB6B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a-DK" sz="1700" dirty="0"/>
          </a:p>
        </p:txBody>
      </p:sp>
      <p:sp>
        <p:nvSpPr>
          <p:cNvPr id="19" name="Line 5">
            <a:extLst>
              <a:ext uri="{FF2B5EF4-FFF2-40B4-BE49-F238E27FC236}">
                <a16:creationId xmlns:a16="http://schemas.microsoft.com/office/drawing/2014/main" id="{5195F64E-E880-4C67-9339-04C69E75DD97}"/>
              </a:ext>
            </a:extLst>
          </p:cNvPr>
          <p:cNvSpPr>
            <a:spLocks noChangeShapeType="1"/>
          </p:cNvSpPr>
          <p:nvPr userDrawn="1"/>
        </p:nvSpPr>
        <p:spPr bwMode="auto">
          <a:xfrm>
            <a:off x="4204988" y="1512000"/>
            <a:ext cx="0" cy="4391025"/>
          </a:xfrm>
          <a:prstGeom prst="line">
            <a:avLst/>
          </a:prstGeom>
          <a:noFill/>
          <a:ln w="3175">
            <a:solidFill>
              <a:srgbClr val="BAB6B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a-DK" sz="1700" dirty="0"/>
          </a:p>
        </p:txBody>
      </p:sp>
      <p:sp>
        <p:nvSpPr>
          <p:cNvPr id="9" name="Text Placeholder 8">
            <a:extLst>
              <a:ext uri="{FF2B5EF4-FFF2-40B4-BE49-F238E27FC236}">
                <a16:creationId xmlns:a16="http://schemas.microsoft.com/office/drawing/2014/main" id="{6451B095-CF3A-4076-8D44-FE95CEE5E9FD}"/>
              </a:ext>
            </a:extLst>
          </p:cNvPr>
          <p:cNvSpPr>
            <a:spLocks noGrp="1"/>
          </p:cNvSpPr>
          <p:nvPr>
            <p:ph type="body" sz="quarter" idx="22" hasCustomPrompt="1"/>
          </p:nvPr>
        </p:nvSpPr>
        <p:spPr>
          <a:xfrm>
            <a:off x="1844195" y="1453470"/>
            <a:ext cx="936000" cy="936000"/>
          </a:xfrm>
        </p:spPr>
        <p:txBody>
          <a:bodyPr lIns="72000" rIns="72000" anchor="ctr" anchorCtr="0"/>
          <a:lstStyle>
            <a:lvl1pPr marL="0" indent="0" algn="ctr">
              <a:buNone/>
              <a:defRPr sz="1400"/>
            </a:lvl1pPr>
          </a:lstStyle>
          <a:p>
            <a:pPr lvl="0"/>
            <a:r>
              <a:rPr lang="da-DK" dirty="0"/>
              <a:t>Placer ikon her</a:t>
            </a:r>
            <a:endParaRPr lang="da-DK"/>
          </a:p>
        </p:txBody>
      </p:sp>
      <p:sp>
        <p:nvSpPr>
          <p:cNvPr id="16" name="Text Placeholder 10">
            <a:extLst>
              <a:ext uri="{FF2B5EF4-FFF2-40B4-BE49-F238E27FC236}">
                <a16:creationId xmlns:a16="http://schemas.microsoft.com/office/drawing/2014/main" id="{3F58AB7D-54E3-4084-923C-FE749FEF6316}"/>
              </a:ext>
            </a:extLst>
          </p:cNvPr>
          <p:cNvSpPr>
            <a:spLocks noGrp="1"/>
          </p:cNvSpPr>
          <p:nvPr>
            <p:ph type="body" sz="quarter" idx="23" hasCustomPrompt="1"/>
          </p:nvPr>
        </p:nvSpPr>
        <p:spPr>
          <a:xfrm>
            <a:off x="5629289" y="1453470"/>
            <a:ext cx="936000" cy="936000"/>
          </a:xfrm>
        </p:spPr>
        <p:txBody>
          <a:bodyPr lIns="72000" rIns="72000" anchor="ctr" anchorCtr="0"/>
          <a:lstStyle>
            <a:lvl1pPr marL="0" indent="0" algn="ctr">
              <a:buNone/>
              <a:defRPr sz="1400"/>
            </a:lvl1pPr>
          </a:lstStyle>
          <a:p>
            <a:pPr lvl="0"/>
            <a:r>
              <a:rPr lang="da-DK" dirty="0"/>
              <a:t>Placer ikon her</a:t>
            </a:r>
            <a:endParaRPr lang="da-DK"/>
          </a:p>
        </p:txBody>
      </p:sp>
      <p:sp>
        <p:nvSpPr>
          <p:cNvPr id="17" name="Text Placeholder 12">
            <a:extLst>
              <a:ext uri="{FF2B5EF4-FFF2-40B4-BE49-F238E27FC236}">
                <a16:creationId xmlns:a16="http://schemas.microsoft.com/office/drawing/2014/main" id="{7524BF0B-8CEC-4E44-8742-E707B0EF3112}"/>
              </a:ext>
            </a:extLst>
          </p:cNvPr>
          <p:cNvSpPr>
            <a:spLocks noGrp="1"/>
          </p:cNvSpPr>
          <p:nvPr>
            <p:ph type="body" sz="quarter" idx="24" hasCustomPrompt="1"/>
          </p:nvPr>
        </p:nvSpPr>
        <p:spPr>
          <a:xfrm>
            <a:off x="9409607" y="1453470"/>
            <a:ext cx="936000" cy="936000"/>
          </a:xfrm>
        </p:spPr>
        <p:txBody>
          <a:bodyPr lIns="72000" rIns="72000" anchor="ctr" anchorCtr="0"/>
          <a:lstStyle>
            <a:lvl1pPr marL="0" indent="0" algn="ctr">
              <a:buNone/>
              <a:defRPr sz="1400"/>
            </a:lvl1pPr>
          </a:lstStyle>
          <a:p>
            <a:pPr lvl="0"/>
            <a:r>
              <a:rPr lang="da-DK" dirty="0"/>
              <a:t>Placer ikon her</a:t>
            </a:r>
            <a:endParaRPr lang="da-DK"/>
          </a:p>
        </p:txBody>
      </p:sp>
    </p:spTree>
    <p:extLst>
      <p:ext uri="{BB962C8B-B14F-4D97-AF65-F5344CB8AC3E}">
        <p14:creationId xmlns:p14="http://schemas.microsoft.com/office/powerpoint/2010/main" val="106826463"/>
      </p:ext>
    </p:extLst>
  </p:cSld>
  <p:clrMapOvr>
    <a:masterClrMapping/>
  </p:clrMapOvr>
  <p:extLst>
    <p:ext uri="{DCECCB84-F9BA-43D5-87BE-67443E8EF086}">
      <p15:sldGuideLst xmlns:p15="http://schemas.microsoft.com/office/powerpoint/2012/main">
        <p15:guide id="1" pos="2471">
          <p15:clr>
            <a:srgbClr val="A4A3A4"/>
          </p15:clr>
        </p15:guide>
        <p15:guide id="2" pos="2825">
          <p15:clr>
            <a:srgbClr val="A4A3A4"/>
          </p15:clr>
        </p15:guide>
        <p15:guide id="3" pos="4855">
          <p15:clr>
            <a:srgbClr val="A4A3A4"/>
          </p15:clr>
        </p15:guide>
        <p15:guide id="4" pos="5208">
          <p15:clr>
            <a:srgbClr val="A4A3A4"/>
          </p15:clr>
        </p15:guide>
        <p15:guide id="5" orient="horz" pos="1510">
          <p15:clr>
            <a:srgbClr val="A4A3A4"/>
          </p15:clr>
        </p15:guide>
        <p15:guide id="6" pos="1161">
          <p15:clr>
            <a:srgbClr val="A4A3A4"/>
          </p15:clr>
        </p15:guide>
        <p15:guide id="7" pos="1750">
          <p15:clr>
            <a:srgbClr val="A4A3A4"/>
          </p15:clr>
        </p15:guide>
        <p15:guide id="8" pos="3544">
          <p15:clr>
            <a:srgbClr val="A4A3A4"/>
          </p15:clr>
        </p15:guide>
        <p15:guide id="9" pos="4134">
          <p15:clr>
            <a:srgbClr val="A4A3A4"/>
          </p15:clr>
        </p15:guide>
        <p15:guide id="10" pos="5925">
          <p15:clr>
            <a:srgbClr val="A4A3A4"/>
          </p15:clr>
        </p15:guide>
        <p15:guide id="11" pos="6515">
          <p15:clr>
            <a:srgbClr val="A4A3A4"/>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ire ikoner og tekst">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701675" y="361840"/>
            <a:ext cx="10785475" cy="936000"/>
          </a:xfrm>
        </p:spPr>
        <p:txBody>
          <a:bodyPr/>
          <a:lstStyle>
            <a:lvl1pPr>
              <a:defRPr/>
            </a:lvl1pPr>
          </a:lstStyle>
          <a:p>
            <a:r>
              <a:rPr lang="da-DK" dirty="0"/>
              <a:t>Klik her for at tilføje titel</a:t>
            </a:r>
            <a:endParaRPr lang="da-DK"/>
          </a:p>
        </p:txBody>
      </p:sp>
      <p:sp>
        <p:nvSpPr>
          <p:cNvPr id="3" name="Content Placeholder 2"/>
          <p:cNvSpPr>
            <a:spLocks noGrp="1"/>
          </p:cNvSpPr>
          <p:nvPr>
            <p:ph sz="half" idx="1" hasCustomPrompt="1"/>
          </p:nvPr>
        </p:nvSpPr>
        <p:spPr>
          <a:xfrm>
            <a:off x="2135559" y="1383417"/>
            <a:ext cx="9351591" cy="1108800"/>
          </a:xfrm>
        </p:spPr>
        <p:txBody>
          <a:bodyPr rIns="144000"/>
          <a:lstStyle>
            <a:lvl1pPr marL="0" indent="0">
              <a:spcBef>
                <a:spcPts val="0"/>
              </a:spcBef>
              <a:buFont typeface="Arial" panose="020B0604020202020204" pitchFamily="34" charset="0"/>
              <a:buChar char="​"/>
              <a:defRPr sz="2400">
                <a:solidFill>
                  <a:schemeClr val="tx2"/>
                </a:solidFill>
                <a:latin typeface="+mj-lt"/>
              </a:defRPr>
            </a:lvl1pPr>
            <a:lvl2pPr marL="0" indent="0">
              <a:spcBef>
                <a:spcPts val="600"/>
              </a:spcBef>
              <a:buFont typeface="Arial" panose="020B0604020202020204" pitchFamily="34" charset="0"/>
              <a:buChar char="​"/>
              <a:defRPr sz="1600">
                <a:latin typeface="+mn-lt"/>
                <a:cs typeface="Arial" panose="020B0604020202020204" pitchFamily="34" charset="0"/>
              </a:defRPr>
            </a:lvl2pPr>
            <a:lvl3pPr marL="0" indent="0">
              <a:spcBef>
                <a:spcPts val="600"/>
              </a:spcBef>
              <a:buFont typeface="Arial" panose="020B0604020202020204" pitchFamily="34" charset="0"/>
              <a:buChar char="​"/>
              <a:defRPr sz="1600">
                <a:latin typeface="Arial" panose="020B0604020202020204" pitchFamily="34" charset="0"/>
                <a:cs typeface="Arial" panose="020B0604020202020204" pitchFamily="34" charset="0"/>
              </a:defRPr>
            </a:lvl3pPr>
            <a:lvl4pPr marL="0" indent="0">
              <a:spcBef>
                <a:spcPts val="600"/>
              </a:spcBef>
              <a:buFont typeface="Arial" panose="020B0604020202020204" pitchFamily="34" charset="0"/>
              <a:buChar char="​"/>
              <a:defRPr sz="1600">
                <a:latin typeface="Arial" panose="020B0604020202020204" pitchFamily="34" charset="0"/>
                <a:cs typeface="Arial" panose="020B0604020202020204" pitchFamily="34" charset="0"/>
              </a:defRPr>
            </a:lvl4pPr>
            <a:lvl5pPr marL="0" indent="0">
              <a:spcBef>
                <a:spcPts val="600"/>
              </a:spcBef>
              <a:buFont typeface="Arial" panose="020B0604020202020204" pitchFamily="34" charset="0"/>
              <a:buChar char="​"/>
              <a:defRPr sz="1600">
                <a:latin typeface="Arial" panose="020B0604020202020204" pitchFamily="34" charset="0"/>
                <a:cs typeface="Arial" panose="020B0604020202020204" pitchFamily="34" charset="0"/>
              </a:defRPr>
            </a:lvl5pPr>
            <a:lvl6pPr marL="0" indent="0">
              <a:spcBef>
                <a:spcPts val="600"/>
              </a:spcBef>
              <a:buFont typeface="Arial" panose="020B0604020202020204" pitchFamily="34" charset="0"/>
              <a:buChar char="​"/>
              <a:defRPr sz="1600">
                <a:latin typeface="Arial" panose="020B0604020202020204" pitchFamily="34" charset="0"/>
                <a:cs typeface="Arial" panose="020B0604020202020204" pitchFamily="34" charset="0"/>
              </a:defRPr>
            </a:lvl6pPr>
            <a:lvl7pPr marL="0" indent="0">
              <a:spcBef>
                <a:spcPts val="600"/>
              </a:spcBef>
              <a:buFont typeface="Arial" panose="020B0604020202020204" pitchFamily="34" charset="0"/>
              <a:buChar char="​"/>
              <a:defRPr sz="1600">
                <a:latin typeface="Arial" panose="020B0604020202020204" pitchFamily="34" charset="0"/>
                <a:cs typeface="Arial" panose="020B0604020202020204" pitchFamily="34" charset="0"/>
              </a:defRPr>
            </a:lvl7pPr>
            <a:lvl8pPr marL="0" indent="0">
              <a:spcBef>
                <a:spcPts val="600"/>
              </a:spcBef>
              <a:buFont typeface="Arial" panose="020B0604020202020204" pitchFamily="34" charset="0"/>
              <a:buChar char="​"/>
              <a:defRPr sz="1600">
                <a:latin typeface="Arial" panose="020B0604020202020204" pitchFamily="34" charset="0"/>
                <a:cs typeface="Arial" panose="020B0604020202020204" pitchFamily="34" charset="0"/>
              </a:defRPr>
            </a:lvl8pPr>
            <a:lvl9pPr marL="0" indent="0">
              <a:spcBef>
                <a:spcPts val="600"/>
              </a:spcBef>
              <a:buFont typeface="Arial" panose="020B0604020202020204" pitchFamily="34" charset="0"/>
              <a:buChar char="​"/>
              <a:defRPr sz="1600">
                <a:latin typeface="Arial" panose="020B0604020202020204" pitchFamily="34" charset="0"/>
                <a:cs typeface="Arial" panose="020B0604020202020204" pitchFamily="34" charset="0"/>
              </a:defRPr>
            </a:lvl9pPr>
          </a:lstStyle>
          <a:p>
            <a:pPr lvl="0"/>
            <a:r>
              <a:rPr lang="da-DK" dirty="0"/>
              <a:t>Klik her for at tilføje underoverskrift</a:t>
            </a:r>
            <a:endParaRPr lang="da-DK"/>
          </a:p>
          <a:p>
            <a:pPr lvl="1"/>
            <a:r>
              <a:rPr lang="da-DK" dirty="0"/>
              <a:t>Andet niveau</a:t>
            </a:r>
            <a:endParaRPr lang="da-DK"/>
          </a:p>
          <a:p>
            <a:pPr lvl="2"/>
            <a:endParaRPr lang="da-DK" dirty="0"/>
          </a:p>
        </p:txBody>
      </p:sp>
      <p:sp>
        <p:nvSpPr>
          <p:cNvPr id="4" name="Content Placeholder 3"/>
          <p:cNvSpPr>
            <a:spLocks noGrp="1"/>
          </p:cNvSpPr>
          <p:nvPr>
            <p:ph sz="half" idx="2" hasCustomPrompt="1"/>
          </p:nvPr>
        </p:nvSpPr>
        <p:spPr>
          <a:xfrm>
            <a:off x="2135559" y="2516400"/>
            <a:ext cx="9351590" cy="1148400"/>
          </a:xfrm>
        </p:spPr>
        <p:txBody>
          <a:bodyPr tIns="36000" rIns="144000"/>
          <a:lstStyle>
            <a:lvl1pPr marL="0" indent="0">
              <a:spcBef>
                <a:spcPts val="0"/>
              </a:spcBef>
              <a:buFont typeface="Arial" panose="020B0604020202020204" pitchFamily="34" charset="0"/>
              <a:buChar char="​"/>
              <a:defRPr sz="2400">
                <a:solidFill>
                  <a:schemeClr val="tx2"/>
                </a:solidFill>
                <a:latin typeface="+mj-lt"/>
              </a:defRPr>
            </a:lvl1pPr>
            <a:lvl2pPr marL="0" indent="0">
              <a:spcBef>
                <a:spcPts val="600"/>
              </a:spcBef>
              <a:buFont typeface="Arial" panose="020B0604020202020204" pitchFamily="34" charset="0"/>
              <a:buChar char="​"/>
              <a:defRPr sz="1600">
                <a:latin typeface="+mn-lt"/>
                <a:cs typeface="Arial" panose="020B0604020202020204" pitchFamily="34" charset="0"/>
              </a:defRPr>
            </a:lvl2pPr>
            <a:lvl3pPr marL="0" indent="0">
              <a:spcBef>
                <a:spcPts val="600"/>
              </a:spcBef>
              <a:buFont typeface="Arial" panose="020B0604020202020204" pitchFamily="34" charset="0"/>
              <a:buNone/>
              <a:defRPr sz="1600">
                <a:latin typeface="Arial" panose="020B0604020202020204" pitchFamily="34" charset="0"/>
                <a:cs typeface="Arial" panose="020B0604020202020204" pitchFamily="34" charset="0"/>
              </a:defRPr>
            </a:lvl3pPr>
            <a:lvl4pPr marL="0" indent="0">
              <a:spcBef>
                <a:spcPts val="600"/>
              </a:spcBef>
              <a:buFont typeface="Arial" panose="020B0604020202020204" pitchFamily="34" charset="0"/>
              <a:buChar char="​"/>
              <a:defRPr sz="1600">
                <a:latin typeface="Arial" panose="020B0604020202020204" pitchFamily="34" charset="0"/>
                <a:cs typeface="Arial" panose="020B0604020202020204" pitchFamily="34" charset="0"/>
              </a:defRPr>
            </a:lvl4pPr>
            <a:lvl5pPr marL="0" indent="0">
              <a:spcBef>
                <a:spcPts val="600"/>
              </a:spcBef>
              <a:buFont typeface="Arial" panose="020B0604020202020204" pitchFamily="34" charset="0"/>
              <a:buChar char="​"/>
              <a:defRPr sz="1600">
                <a:latin typeface="Arial" panose="020B0604020202020204" pitchFamily="34" charset="0"/>
                <a:cs typeface="Arial" panose="020B0604020202020204" pitchFamily="34" charset="0"/>
              </a:defRPr>
            </a:lvl5pPr>
            <a:lvl6pPr marL="0" indent="0">
              <a:spcBef>
                <a:spcPts val="600"/>
              </a:spcBef>
              <a:buFont typeface="Arial" panose="020B0604020202020204" pitchFamily="34" charset="0"/>
              <a:buChar char="​"/>
              <a:defRPr sz="1600">
                <a:latin typeface="Arial" panose="020B0604020202020204" pitchFamily="34" charset="0"/>
                <a:cs typeface="Arial" panose="020B0604020202020204" pitchFamily="34" charset="0"/>
              </a:defRPr>
            </a:lvl6pPr>
            <a:lvl7pPr marL="0" indent="0">
              <a:spcBef>
                <a:spcPts val="600"/>
              </a:spcBef>
              <a:buFont typeface="Arial" panose="020B0604020202020204" pitchFamily="34" charset="0"/>
              <a:buChar char="​"/>
              <a:defRPr sz="1600">
                <a:latin typeface="Arial" panose="020B0604020202020204" pitchFamily="34" charset="0"/>
                <a:cs typeface="Arial" panose="020B0604020202020204" pitchFamily="34" charset="0"/>
              </a:defRPr>
            </a:lvl7pPr>
            <a:lvl8pPr marL="0" indent="0">
              <a:spcBef>
                <a:spcPts val="600"/>
              </a:spcBef>
              <a:buFont typeface="Arial" panose="020B0604020202020204" pitchFamily="34" charset="0"/>
              <a:buChar char="​"/>
              <a:defRPr sz="1600">
                <a:latin typeface="Arial" panose="020B0604020202020204" pitchFamily="34" charset="0"/>
                <a:cs typeface="Arial" panose="020B0604020202020204" pitchFamily="34" charset="0"/>
              </a:defRPr>
            </a:lvl8pPr>
            <a:lvl9pPr marL="0" indent="0">
              <a:spcBef>
                <a:spcPts val="600"/>
              </a:spcBef>
              <a:buFont typeface="Arial" panose="020B0604020202020204" pitchFamily="34" charset="0"/>
              <a:buChar char="​"/>
              <a:defRPr sz="1600">
                <a:latin typeface="Arial" panose="020B0604020202020204" pitchFamily="34" charset="0"/>
                <a:cs typeface="Arial" panose="020B0604020202020204" pitchFamily="34" charset="0"/>
              </a:defRPr>
            </a:lvl9pPr>
          </a:lstStyle>
          <a:p>
            <a:pPr lvl="0"/>
            <a:r>
              <a:rPr lang="da-DK" dirty="0"/>
              <a:t>Klik her for at tilføje underoverskrift</a:t>
            </a:r>
            <a:endParaRPr lang="da-DK"/>
          </a:p>
          <a:p>
            <a:pPr lvl="1"/>
            <a:r>
              <a:rPr lang="da-DK" dirty="0"/>
              <a:t>Andet niveau</a:t>
            </a:r>
            <a:endParaRPr lang="da-DK"/>
          </a:p>
        </p:txBody>
      </p:sp>
      <p:sp>
        <p:nvSpPr>
          <p:cNvPr id="11" name="Content Placeholder 4">
            <a:extLst>
              <a:ext uri="{FF2B5EF4-FFF2-40B4-BE49-F238E27FC236}">
                <a16:creationId xmlns:a16="http://schemas.microsoft.com/office/drawing/2014/main" id="{39C4FF46-D1E8-41B4-A51E-1FD980294EF8}"/>
              </a:ext>
            </a:extLst>
          </p:cNvPr>
          <p:cNvSpPr>
            <a:spLocks noGrp="1"/>
          </p:cNvSpPr>
          <p:nvPr>
            <p:ph sz="quarter" idx="13" hasCustomPrompt="1"/>
          </p:nvPr>
        </p:nvSpPr>
        <p:spPr>
          <a:xfrm>
            <a:off x="2135559" y="3690000"/>
            <a:ext cx="9351590" cy="1144800"/>
          </a:xfrm>
        </p:spPr>
        <p:txBody>
          <a:bodyPr tIns="36000" rIns="144000"/>
          <a:lstStyle>
            <a:lvl1pPr marL="0" indent="0">
              <a:spcBef>
                <a:spcPts val="0"/>
              </a:spcBef>
              <a:buFont typeface="Arial" panose="020B0604020202020204" pitchFamily="34" charset="0"/>
              <a:buChar char="​"/>
              <a:defRPr sz="2400">
                <a:solidFill>
                  <a:schemeClr val="tx2"/>
                </a:solidFill>
                <a:latin typeface="+mj-lt"/>
              </a:defRPr>
            </a:lvl1pPr>
            <a:lvl2pPr marL="0" indent="0">
              <a:spcBef>
                <a:spcPts val="600"/>
              </a:spcBef>
              <a:buFont typeface="Arial" panose="020B0604020202020204" pitchFamily="34" charset="0"/>
              <a:buChar char="​"/>
              <a:defRPr sz="1600">
                <a:latin typeface="+mn-lt"/>
                <a:cs typeface="Arial" panose="020B0604020202020204" pitchFamily="34" charset="0"/>
              </a:defRPr>
            </a:lvl2pPr>
            <a:lvl3pPr marL="0" indent="0">
              <a:spcBef>
                <a:spcPts val="600"/>
              </a:spcBef>
              <a:buFont typeface="Arial" panose="020B0604020202020204" pitchFamily="34" charset="0"/>
              <a:buNone/>
              <a:defRPr sz="1600">
                <a:latin typeface="Arial" panose="020B0604020202020204" pitchFamily="34" charset="0"/>
                <a:cs typeface="Arial" panose="020B0604020202020204" pitchFamily="34" charset="0"/>
              </a:defRPr>
            </a:lvl3pPr>
            <a:lvl4pPr marL="0" indent="0">
              <a:spcBef>
                <a:spcPts val="600"/>
              </a:spcBef>
              <a:buFont typeface="Arial" panose="020B0604020202020204" pitchFamily="34" charset="0"/>
              <a:buChar char="​"/>
              <a:defRPr sz="1600">
                <a:latin typeface="Arial" panose="020B0604020202020204" pitchFamily="34" charset="0"/>
                <a:cs typeface="Arial" panose="020B0604020202020204" pitchFamily="34" charset="0"/>
              </a:defRPr>
            </a:lvl4pPr>
            <a:lvl5pPr marL="0" indent="0">
              <a:spcBef>
                <a:spcPts val="600"/>
              </a:spcBef>
              <a:buFont typeface="Arial" panose="020B0604020202020204" pitchFamily="34" charset="0"/>
              <a:buChar char="​"/>
              <a:defRPr sz="1600">
                <a:latin typeface="Arial" panose="020B0604020202020204" pitchFamily="34" charset="0"/>
                <a:cs typeface="Arial" panose="020B0604020202020204" pitchFamily="34" charset="0"/>
              </a:defRPr>
            </a:lvl5pPr>
            <a:lvl6pPr marL="0" indent="0">
              <a:spcBef>
                <a:spcPts val="600"/>
              </a:spcBef>
              <a:buFont typeface="Arial" panose="020B0604020202020204" pitchFamily="34" charset="0"/>
              <a:buChar char="​"/>
              <a:defRPr sz="1600">
                <a:latin typeface="Arial" panose="020B0604020202020204" pitchFamily="34" charset="0"/>
                <a:cs typeface="Arial" panose="020B0604020202020204" pitchFamily="34" charset="0"/>
              </a:defRPr>
            </a:lvl6pPr>
            <a:lvl7pPr marL="0" indent="0">
              <a:spcBef>
                <a:spcPts val="600"/>
              </a:spcBef>
              <a:buFont typeface="Arial" panose="020B0604020202020204" pitchFamily="34" charset="0"/>
              <a:buChar char="​"/>
              <a:defRPr sz="1600">
                <a:latin typeface="Arial" panose="020B0604020202020204" pitchFamily="34" charset="0"/>
                <a:cs typeface="Arial" panose="020B0604020202020204" pitchFamily="34" charset="0"/>
              </a:defRPr>
            </a:lvl7pPr>
            <a:lvl8pPr marL="0" indent="0">
              <a:spcBef>
                <a:spcPts val="600"/>
              </a:spcBef>
              <a:buFont typeface="Arial" panose="020B0604020202020204" pitchFamily="34" charset="0"/>
              <a:buChar char="​"/>
              <a:defRPr sz="1600">
                <a:latin typeface="Arial" panose="020B0604020202020204" pitchFamily="34" charset="0"/>
                <a:cs typeface="Arial" panose="020B0604020202020204" pitchFamily="34" charset="0"/>
              </a:defRPr>
            </a:lvl8pPr>
            <a:lvl9pPr marL="0" indent="0">
              <a:spcBef>
                <a:spcPts val="600"/>
              </a:spcBef>
              <a:buFont typeface="Arial" panose="020B0604020202020204" pitchFamily="34" charset="0"/>
              <a:buChar char="​"/>
              <a:defRPr sz="1600">
                <a:latin typeface="Arial" panose="020B0604020202020204" pitchFamily="34" charset="0"/>
                <a:cs typeface="Arial" panose="020B0604020202020204" pitchFamily="34" charset="0"/>
              </a:defRPr>
            </a:lvl9pPr>
          </a:lstStyle>
          <a:p>
            <a:pPr lvl="0"/>
            <a:r>
              <a:rPr lang="da-DK" noProof="0" dirty="0"/>
              <a:t>Klik for at tilføje underoverskrift</a:t>
            </a:r>
            <a:endParaRPr lang="da-DK"/>
          </a:p>
          <a:p>
            <a:pPr lvl="1"/>
            <a:r>
              <a:rPr lang="da-DK" noProof="0" dirty="0"/>
              <a:t>Andet niveau</a:t>
            </a:r>
            <a:endParaRPr lang="da-DK"/>
          </a:p>
        </p:txBody>
      </p:sp>
      <p:sp>
        <p:nvSpPr>
          <p:cNvPr id="30" name="Content Placeholder 10">
            <a:extLst>
              <a:ext uri="{FF2B5EF4-FFF2-40B4-BE49-F238E27FC236}">
                <a16:creationId xmlns:a16="http://schemas.microsoft.com/office/drawing/2014/main" id="{47A3BC7C-79E9-499F-BBA4-7AAF4CC6F0D4}"/>
              </a:ext>
            </a:extLst>
          </p:cNvPr>
          <p:cNvSpPr>
            <a:spLocks noGrp="1"/>
          </p:cNvSpPr>
          <p:nvPr>
            <p:ph sz="quarter" idx="14" hasCustomPrompt="1"/>
          </p:nvPr>
        </p:nvSpPr>
        <p:spPr>
          <a:xfrm>
            <a:off x="2135559" y="4860000"/>
            <a:ext cx="9351591" cy="1054800"/>
          </a:xfrm>
        </p:spPr>
        <p:txBody>
          <a:bodyPr tIns="36000" rIns="144000"/>
          <a:lstStyle>
            <a:lvl1pPr marL="0" indent="0">
              <a:spcBef>
                <a:spcPts val="0"/>
              </a:spcBef>
              <a:buFont typeface="Arial" panose="020B0604020202020204" pitchFamily="34" charset="0"/>
              <a:buChar char="​"/>
              <a:defRPr sz="2400">
                <a:solidFill>
                  <a:schemeClr val="tx2"/>
                </a:solidFill>
                <a:latin typeface="+mj-lt"/>
              </a:defRPr>
            </a:lvl1pPr>
            <a:lvl2pPr marL="0" indent="0">
              <a:spcBef>
                <a:spcPts val="600"/>
              </a:spcBef>
              <a:buFont typeface="Arial" panose="020B0604020202020204" pitchFamily="34" charset="0"/>
              <a:buChar char="​"/>
              <a:defRPr sz="1600">
                <a:latin typeface="+mn-lt"/>
                <a:cs typeface="Arial" panose="020B0604020202020204" pitchFamily="34" charset="0"/>
              </a:defRPr>
            </a:lvl2pPr>
            <a:lvl3pPr marL="0" indent="0">
              <a:spcBef>
                <a:spcPts val="600"/>
              </a:spcBef>
              <a:buFont typeface="Arial" panose="020B0604020202020204" pitchFamily="34" charset="0"/>
              <a:buChar char="​"/>
              <a:defRPr sz="1600">
                <a:latin typeface="Arial" panose="020B0604020202020204" pitchFamily="34" charset="0"/>
                <a:cs typeface="Arial" panose="020B0604020202020204" pitchFamily="34" charset="0"/>
              </a:defRPr>
            </a:lvl3pPr>
            <a:lvl4pPr marL="0" indent="0">
              <a:spcBef>
                <a:spcPts val="600"/>
              </a:spcBef>
              <a:buFont typeface="Arial" panose="020B0604020202020204" pitchFamily="34" charset="0"/>
              <a:buChar char="​"/>
              <a:defRPr sz="1600">
                <a:latin typeface="Arial" panose="020B0604020202020204" pitchFamily="34" charset="0"/>
                <a:cs typeface="Arial" panose="020B0604020202020204" pitchFamily="34" charset="0"/>
              </a:defRPr>
            </a:lvl4pPr>
            <a:lvl5pPr marL="0" indent="0">
              <a:spcBef>
                <a:spcPts val="600"/>
              </a:spcBef>
              <a:buFont typeface="Arial" panose="020B0604020202020204" pitchFamily="34" charset="0"/>
              <a:buChar char="​"/>
              <a:defRPr sz="1600">
                <a:latin typeface="Arial" panose="020B0604020202020204" pitchFamily="34" charset="0"/>
                <a:cs typeface="Arial" panose="020B0604020202020204" pitchFamily="34" charset="0"/>
              </a:defRPr>
            </a:lvl5pPr>
            <a:lvl6pPr marL="0" indent="0">
              <a:spcBef>
                <a:spcPts val="600"/>
              </a:spcBef>
              <a:buFont typeface="Arial" panose="020B0604020202020204" pitchFamily="34" charset="0"/>
              <a:buChar char="​"/>
              <a:defRPr sz="1600">
                <a:latin typeface="Arial" panose="020B0604020202020204" pitchFamily="34" charset="0"/>
                <a:cs typeface="Arial" panose="020B0604020202020204" pitchFamily="34" charset="0"/>
              </a:defRPr>
            </a:lvl6pPr>
            <a:lvl7pPr marL="0" indent="0">
              <a:spcBef>
                <a:spcPts val="600"/>
              </a:spcBef>
              <a:buFont typeface="Arial" panose="020B0604020202020204" pitchFamily="34" charset="0"/>
              <a:buChar char="​"/>
              <a:defRPr sz="1600">
                <a:latin typeface="Arial" panose="020B0604020202020204" pitchFamily="34" charset="0"/>
                <a:cs typeface="Arial" panose="020B0604020202020204" pitchFamily="34" charset="0"/>
              </a:defRPr>
            </a:lvl7pPr>
            <a:lvl8pPr marL="0" indent="0">
              <a:spcBef>
                <a:spcPts val="600"/>
              </a:spcBef>
              <a:buFont typeface="Arial" panose="020B0604020202020204" pitchFamily="34" charset="0"/>
              <a:buChar char="​"/>
              <a:defRPr sz="1600">
                <a:latin typeface="Arial" panose="020B0604020202020204" pitchFamily="34" charset="0"/>
                <a:cs typeface="Arial" panose="020B0604020202020204" pitchFamily="34" charset="0"/>
              </a:defRPr>
            </a:lvl8pPr>
            <a:lvl9pPr marL="0" indent="0">
              <a:spcBef>
                <a:spcPts val="600"/>
              </a:spcBef>
              <a:buFont typeface="Arial" panose="020B0604020202020204" pitchFamily="34" charset="0"/>
              <a:buChar char="​"/>
              <a:defRPr sz="1600">
                <a:latin typeface="Arial" panose="020B0604020202020204" pitchFamily="34" charset="0"/>
                <a:cs typeface="Arial" panose="020B0604020202020204" pitchFamily="34" charset="0"/>
              </a:defRPr>
            </a:lvl9pPr>
          </a:lstStyle>
          <a:p>
            <a:pPr lvl="0"/>
            <a:r>
              <a:rPr lang="da-DK" noProof="0" dirty="0"/>
              <a:t>Klik for at tilføje underoverskrift</a:t>
            </a:r>
            <a:endParaRPr lang="da-DK"/>
          </a:p>
          <a:p>
            <a:pPr lvl="1"/>
            <a:r>
              <a:rPr lang="da-DK" noProof="0" dirty="0"/>
              <a:t>Andet niveau</a:t>
            </a:r>
            <a:endParaRPr lang="da-DK"/>
          </a:p>
        </p:txBody>
      </p:sp>
      <p:cxnSp>
        <p:nvCxnSpPr>
          <p:cNvPr id="12" name="Straight Connector 11">
            <a:extLst>
              <a:ext uri="{FF2B5EF4-FFF2-40B4-BE49-F238E27FC236}">
                <a16:creationId xmlns:a16="http://schemas.microsoft.com/office/drawing/2014/main" id="{FDBF058C-27D8-4D60-B55B-EE1703C75AF3}"/>
              </a:ext>
            </a:extLst>
          </p:cNvPr>
          <p:cNvCxnSpPr>
            <a:cxnSpLocks/>
          </p:cNvCxnSpPr>
          <p:nvPr userDrawn="1"/>
        </p:nvCxnSpPr>
        <p:spPr bwMode="auto">
          <a:xfrm>
            <a:off x="2135559" y="2505563"/>
            <a:ext cx="9351591" cy="0"/>
          </a:xfrm>
          <a:prstGeom prst="line">
            <a:avLst/>
          </a:prstGeom>
          <a:solidFill>
            <a:schemeClr val="accent1"/>
          </a:solidFill>
          <a:ln w="3175" cap="flat" cmpd="sng" algn="ctr">
            <a:solidFill>
              <a:srgbClr val="BAB6B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Connector 13">
            <a:extLst>
              <a:ext uri="{FF2B5EF4-FFF2-40B4-BE49-F238E27FC236}">
                <a16:creationId xmlns:a16="http://schemas.microsoft.com/office/drawing/2014/main" id="{259779C2-36AD-43BA-99FC-A34E95CF8078}"/>
              </a:ext>
            </a:extLst>
          </p:cNvPr>
          <p:cNvCxnSpPr>
            <a:cxnSpLocks/>
          </p:cNvCxnSpPr>
          <p:nvPr userDrawn="1"/>
        </p:nvCxnSpPr>
        <p:spPr bwMode="auto">
          <a:xfrm>
            <a:off x="2135559" y="3675182"/>
            <a:ext cx="9351591" cy="0"/>
          </a:xfrm>
          <a:prstGeom prst="line">
            <a:avLst/>
          </a:prstGeom>
          <a:solidFill>
            <a:schemeClr val="accent1"/>
          </a:solidFill>
          <a:ln w="3175" cap="flat" cmpd="sng" algn="ctr">
            <a:solidFill>
              <a:srgbClr val="BAB6B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Straight Connector 15">
            <a:extLst>
              <a:ext uri="{FF2B5EF4-FFF2-40B4-BE49-F238E27FC236}">
                <a16:creationId xmlns:a16="http://schemas.microsoft.com/office/drawing/2014/main" id="{09BE8152-475F-425D-A076-79CF1E3E69F9}"/>
              </a:ext>
            </a:extLst>
          </p:cNvPr>
          <p:cNvCxnSpPr>
            <a:cxnSpLocks/>
          </p:cNvCxnSpPr>
          <p:nvPr userDrawn="1"/>
        </p:nvCxnSpPr>
        <p:spPr bwMode="auto">
          <a:xfrm>
            <a:off x="2135559" y="4844800"/>
            <a:ext cx="9351591" cy="0"/>
          </a:xfrm>
          <a:prstGeom prst="line">
            <a:avLst/>
          </a:prstGeom>
          <a:solidFill>
            <a:schemeClr val="accent1"/>
          </a:solidFill>
          <a:ln w="3175" cap="flat" cmpd="sng" algn="ctr">
            <a:solidFill>
              <a:srgbClr val="BAB6B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 name="Date Placeholder 4"/>
          <p:cNvSpPr>
            <a:spLocks noGrp="1"/>
          </p:cNvSpPr>
          <p:nvPr>
            <p:ph type="dt" sz="half" idx="10"/>
          </p:nvPr>
        </p:nvSpPr>
        <p:spPr/>
        <p:txBody>
          <a:bodyPr/>
          <a:lstStyle/>
          <a:p>
            <a:fld id="{D709F18B-C64D-467D-95E0-03999A31A181}" type="datetime1">
              <a:rPr lang="da-DK" smtClean="0"/>
              <a:t>07-10-2025</a:t>
            </a:fld>
            <a:endParaRPr lang="da-DK" dirty="0"/>
          </a:p>
        </p:txBody>
      </p:sp>
      <p:sp>
        <p:nvSpPr>
          <p:cNvPr id="6" name="Footer Placeholder 5"/>
          <p:cNvSpPr>
            <a:spLocks noGrp="1"/>
          </p:cNvSpPr>
          <p:nvPr>
            <p:ph type="ftr" sz="quarter" idx="11"/>
          </p:nvPr>
        </p:nvSpPr>
        <p:spPr/>
        <p:txBody>
          <a:bodyPr/>
          <a:lstStyle/>
          <a:p>
            <a:endParaRPr lang="da-DK" dirty="0"/>
          </a:p>
        </p:txBody>
      </p:sp>
      <p:sp>
        <p:nvSpPr>
          <p:cNvPr id="7" name="Slide Number Placeholder 6"/>
          <p:cNvSpPr>
            <a:spLocks noGrp="1"/>
          </p:cNvSpPr>
          <p:nvPr>
            <p:ph type="sldNum" sz="quarter" idx="12"/>
          </p:nvPr>
        </p:nvSpPr>
        <p:spPr/>
        <p:txBody>
          <a:bodyPr/>
          <a:lstStyle/>
          <a:p>
            <a:fld id="{80AE25ED-097C-4BDC-A7CE-FA97BD9CA3B5}" type="slidenum">
              <a:rPr lang="da-DK" smtClean="0"/>
              <a:pPr/>
              <a:t>‹nr.›</a:t>
            </a:fld>
            <a:endParaRPr lang="da-DK" dirty="0"/>
          </a:p>
        </p:txBody>
      </p:sp>
      <p:sp>
        <p:nvSpPr>
          <p:cNvPr id="17" name="Text Placeholder 8">
            <a:extLst>
              <a:ext uri="{FF2B5EF4-FFF2-40B4-BE49-F238E27FC236}">
                <a16:creationId xmlns:a16="http://schemas.microsoft.com/office/drawing/2014/main" id="{94792C7B-92A0-4FF6-B35D-F2AEB7880E8E}"/>
              </a:ext>
            </a:extLst>
          </p:cNvPr>
          <p:cNvSpPr>
            <a:spLocks noGrp="1"/>
          </p:cNvSpPr>
          <p:nvPr>
            <p:ph type="body" sz="quarter" idx="23" hasCustomPrompt="1"/>
          </p:nvPr>
        </p:nvSpPr>
        <p:spPr>
          <a:xfrm>
            <a:off x="701675" y="1453470"/>
            <a:ext cx="936000" cy="936000"/>
          </a:xfrm>
        </p:spPr>
        <p:txBody>
          <a:bodyPr lIns="72000" rIns="72000" anchor="ctr" anchorCtr="0"/>
          <a:lstStyle>
            <a:lvl1pPr marL="0" indent="0" algn="ctr">
              <a:buNone/>
              <a:defRPr sz="1400"/>
            </a:lvl1pPr>
          </a:lstStyle>
          <a:p>
            <a:pPr lvl="0"/>
            <a:r>
              <a:rPr lang="da-DK" dirty="0"/>
              <a:t>Placer ikon her</a:t>
            </a:r>
            <a:endParaRPr lang="da-DK"/>
          </a:p>
        </p:txBody>
      </p:sp>
      <p:sp>
        <p:nvSpPr>
          <p:cNvPr id="18" name="Text Placeholder 10">
            <a:extLst>
              <a:ext uri="{FF2B5EF4-FFF2-40B4-BE49-F238E27FC236}">
                <a16:creationId xmlns:a16="http://schemas.microsoft.com/office/drawing/2014/main" id="{C3A1B1E9-DECF-46F3-AAAB-6E78C85D04CC}"/>
              </a:ext>
            </a:extLst>
          </p:cNvPr>
          <p:cNvSpPr>
            <a:spLocks noGrp="1"/>
          </p:cNvSpPr>
          <p:nvPr>
            <p:ph type="body" sz="quarter" idx="24" hasCustomPrompt="1"/>
          </p:nvPr>
        </p:nvSpPr>
        <p:spPr>
          <a:xfrm>
            <a:off x="701675" y="2620000"/>
            <a:ext cx="936000" cy="936000"/>
          </a:xfrm>
        </p:spPr>
        <p:txBody>
          <a:bodyPr lIns="72000" rIns="72000" anchor="ctr" anchorCtr="0"/>
          <a:lstStyle>
            <a:lvl1pPr marL="0" indent="0" algn="ctr">
              <a:buNone/>
              <a:defRPr sz="1400"/>
            </a:lvl1pPr>
          </a:lstStyle>
          <a:p>
            <a:pPr lvl="0"/>
            <a:r>
              <a:rPr lang="da-DK" dirty="0"/>
              <a:t>Placer ikon her</a:t>
            </a:r>
            <a:endParaRPr lang="da-DK"/>
          </a:p>
        </p:txBody>
      </p:sp>
      <p:sp>
        <p:nvSpPr>
          <p:cNvPr id="19" name="Text Placeholder 12">
            <a:extLst>
              <a:ext uri="{FF2B5EF4-FFF2-40B4-BE49-F238E27FC236}">
                <a16:creationId xmlns:a16="http://schemas.microsoft.com/office/drawing/2014/main" id="{B0F61776-DD49-4690-AD42-D6ABADF90CFA}"/>
              </a:ext>
            </a:extLst>
          </p:cNvPr>
          <p:cNvSpPr>
            <a:spLocks noGrp="1"/>
          </p:cNvSpPr>
          <p:nvPr>
            <p:ph type="body" sz="quarter" idx="25" hasCustomPrompt="1"/>
          </p:nvPr>
        </p:nvSpPr>
        <p:spPr>
          <a:xfrm>
            <a:off x="701675" y="3797925"/>
            <a:ext cx="936000" cy="936000"/>
          </a:xfrm>
        </p:spPr>
        <p:txBody>
          <a:bodyPr lIns="72000" rIns="72000" anchor="ctr" anchorCtr="0"/>
          <a:lstStyle>
            <a:lvl1pPr marL="0" indent="0" algn="ctr">
              <a:buNone/>
              <a:defRPr sz="1400"/>
            </a:lvl1pPr>
          </a:lstStyle>
          <a:p>
            <a:pPr lvl="0"/>
            <a:r>
              <a:rPr lang="da-DK" dirty="0"/>
              <a:t>Placer ikon her</a:t>
            </a:r>
            <a:endParaRPr lang="da-DK"/>
          </a:p>
        </p:txBody>
      </p:sp>
      <p:sp>
        <p:nvSpPr>
          <p:cNvPr id="20" name="Text Placeholder 14">
            <a:extLst>
              <a:ext uri="{FF2B5EF4-FFF2-40B4-BE49-F238E27FC236}">
                <a16:creationId xmlns:a16="http://schemas.microsoft.com/office/drawing/2014/main" id="{99D2927B-9BA1-4072-844B-1840D4566B76}"/>
              </a:ext>
            </a:extLst>
          </p:cNvPr>
          <p:cNvSpPr>
            <a:spLocks noGrp="1"/>
          </p:cNvSpPr>
          <p:nvPr>
            <p:ph type="body" sz="quarter" idx="26" hasCustomPrompt="1"/>
          </p:nvPr>
        </p:nvSpPr>
        <p:spPr>
          <a:xfrm>
            <a:off x="701675" y="4975225"/>
            <a:ext cx="936000" cy="936000"/>
          </a:xfrm>
        </p:spPr>
        <p:txBody>
          <a:bodyPr lIns="72000" rIns="72000" anchor="ctr" anchorCtr="0"/>
          <a:lstStyle>
            <a:lvl1pPr marL="0" indent="0" algn="ctr">
              <a:buNone/>
              <a:defRPr sz="1400"/>
            </a:lvl1pPr>
          </a:lstStyle>
          <a:p>
            <a:pPr lvl="0"/>
            <a:r>
              <a:rPr lang="da-DK" dirty="0"/>
              <a:t>Placer ikon her</a:t>
            </a:r>
            <a:endParaRPr lang="da-DK"/>
          </a:p>
        </p:txBody>
      </p:sp>
    </p:spTree>
    <p:extLst>
      <p:ext uri="{BB962C8B-B14F-4D97-AF65-F5344CB8AC3E}">
        <p14:creationId xmlns:p14="http://schemas.microsoft.com/office/powerpoint/2010/main" val="1151584926"/>
      </p:ext>
    </p:extLst>
  </p:cSld>
  <p:clrMapOvr>
    <a:masterClrMapping/>
  </p:clrMapOvr>
  <p:extLst>
    <p:ext uri="{DCECCB84-F9BA-43D5-87BE-67443E8EF086}">
      <p15:sldGuideLst xmlns:p15="http://schemas.microsoft.com/office/powerpoint/2012/main">
        <p15:guide id="5" pos="1970">
          <p15:clr>
            <a:srgbClr val="A4A3A4"/>
          </p15:clr>
        </p15:guide>
        <p15:guide id="6" pos="2197">
          <p15:clr>
            <a:srgbClr val="A4A3A4"/>
          </p15:clr>
        </p15:guide>
        <p15:guide id="7" pos="3725">
          <p15:clr>
            <a:srgbClr val="A4A3A4"/>
          </p15:clr>
        </p15:guide>
        <p15:guide id="8" pos="3952">
          <p15:clr>
            <a:srgbClr val="A4A3A4"/>
          </p15:clr>
        </p15:guide>
        <p15:guide id="9" pos="5481">
          <p15:clr>
            <a:srgbClr val="A4A3A4"/>
          </p15:clr>
        </p15:guide>
        <p15:guide id="10" pos="5707">
          <p15:clr>
            <a:srgbClr val="A4A3A4"/>
          </p15:clr>
        </p15:guide>
        <p15:guide id="11" pos="1031">
          <p15:clr>
            <a:srgbClr val="A4A3A4"/>
          </p15:clr>
        </p15:guide>
        <p15:guide id="12" orient="horz" pos="1508">
          <p15:clr>
            <a:srgbClr val="A4A3A4"/>
          </p15:clr>
        </p15:guide>
        <p15:guide id="13" orient="horz" pos="2240">
          <p15:clr>
            <a:srgbClr val="A4A3A4"/>
          </p15:clr>
        </p15:guide>
        <p15:guide id="14" orient="horz" pos="1650">
          <p15:clr>
            <a:srgbClr val="A4A3A4"/>
          </p15:clr>
        </p15:guide>
        <p15:guide id="15" orient="horz" pos="2392">
          <p15:clr>
            <a:srgbClr val="A4A3A4"/>
          </p15:clr>
        </p15:guide>
        <p15:guide id="16" orient="horz" pos="2982">
          <p15:clr>
            <a:srgbClr val="A4A3A4"/>
          </p15:clr>
        </p15:guide>
        <p15:guide id="17" orient="horz" pos="4320">
          <p15:clr>
            <a:srgbClr val="A4A3A4"/>
          </p15:clr>
        </p15:guide>
        <p15:guide id="18" orient="horz" pos="3133">
          <p15:clr>
            <a:srgbClr val="A4A3A4"/>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    Statement    (kort tekst)">
    <p:spTree>
      <p:nvGrpSpPr>
        <p:cNvPr id="1" name=""/>
        <p:cNvGrpSpPr/>
        <p:nvPr/>
      </p:nvGrpSpPr>
      <p:grpSpPr>
        <a:xfrm>
          <a:off x="0" y="0"/>
          <a:ext cx="0" cy="0"/>
          <a:chOff x="0" y="0"/>
          <a:chExt cx="0" cy="0"/>
        </a:xfrm>
      </p:grpSpPr>
      <p:sp>
        <p:nvSpPr>
          <p:cNvPr id="12" name="Baggrund"/>
          <p:cNvSpPr>
            <a:spLocks noChangeArrowheads="1"/>
          </p:cNvSpPr>
          <p:nvPr userDrawn="1"/>
        </p:nvSpPr>
        <p:spPr bwMode="auto">
          <a:xfrm>
            <a:off x="179388" y="180975"/>
            <a:ext cx="11830050" cy="6496050"/>
          </a:xfrm>
          <a:prstGeom prst="rect">
            <a:avLst/>
          </a:prstGeom>
          <a:solidFill>
            <a:schemeClr val="tx2"/>
          </a:solidFill>
          <a:ln>
            <a:noFill/>
          </a:ln>
          <a:effectLst/>
        </p:spPr>
        <p:txBody>
          <a:bodyPr wrap="none" lIns="0" tIns="0" rIns="0" bIns="0" anchor="ctr"/>
          <a:lstStyle/>
          <a:p>
            <a:endParaRPr lang="da-DK" sz="1700" dirty="0"/>
          </a:p>
        </p:txBody>
      </p:sp>
      <p:sp>
        <p:nvSpPr>
          <p:cNvPr id="2" name="Title 1"/>
          <p:cNvSpPr>
            <a:spLocks noGrp="1"/>
          </p:cNvSpPr>
          <p:nvPr>
            <p:ph type="title" hasCustomPrompt="1"/>
          </p:nvPr>
        </p:nvSpPr>
        <p:spPr bwMode="white">
          <a:xfrm>
            <a:off x="701675" y="1357273"/>
            <a:ext cx="10785475" cy="4566398"/>
          </a:xfrm>
        </p:spPr>
        <p:txBody>
          <a:bodyPr rIns="0"/>
          <a:lstStyle>
            <a:lvl1pPr algn="ctr">
              <a:lnSpc>
                <a:spcPct val="88000"/>
              </a:lnSpc>
              <a:defRPr sz="4400">
                <a:solidFill>
                  <a:schemeClr val="bg1"/>
                </a:solidFill>
              </a:defRPr>
            </a:lvl1pPr>
          </a:lstStyle>
          <a:p>
            <a:r>
              <a:rPr lang="da-DK" dirty="0"/>
              <a:t>Klik her for at tilføje tekst</a:t>
            </a:r>
            <a:endParaRPr lang="da-DK"/>
          </a:p>
        </p:txBody>
      </p:sp>
      <p:sp>
        <p:nvSpPr>
          <p:cNvPr id="5" name="Date Placeholder 4"/>
          <p:cNvSpPr>
            <a:spLocks noGrp="1"/>
          </p:cNvSpPr>
          <p:nvPr>
            <p:ph type="dt" sz="half" idx="10"/>
          </p:nvPr>
        </p:nvSpPr>
        <p:spPr/>
        <p:txBody>
          <a:bodyPr/>
          <a:lstStyle/>
          <a:p>
            <a:fld id="{D709F18B-C64D-467D-95E0-03999A31A181}" type="datetime1">
              <a:rPr lang="da-DK" smtClean="0"/>
              <a:t>07-10-2025</a:t>
            </a:fld>
            <a:endParaRPr lang="da-DK" dirty="0"/>
          </a:p>
        </p:txBody>
      </p:sp>
      <p:sp>
        <p:nvSpPr>
          <p:cNvPr id="6" name="Footer Placeholder 5"/>
          <p:cNvSpPr>
            <a:spLocks noGrp="1"/>
          </p:cNvSpPr>
          <p:nvPr>
            <p:ph type="ftr" sz="quarter" idx="11"/>
          </p:nvPr>
        </p:nvSpPr>
        <p:spPr bwMode="white"/>
        <p:txBody>
          <a:bodyPr/>
          <a:lstStyle>
            <a:lvl1pPr>
              <a:defRPr>
                <a:solidFill>
                  <a:schemeClr val="bg1"/>
                </a:solidFill>
              </a:defRPr>
            </a:lvl1pPr>
          </a:lstStyle>
          <a:p>
            <a:endParaRPr lang="da-DK" dirty="0"/>
          </a:p>
        </p:txBody>
      </p:sp>
      <p:sp>
        <p:nvSpPr>
          <p:cNvPr id="7" name="Slide Number Placeholder 6"/>
          <p:cNvSpPr>
            <a:spLocks noGrp="1"/>
          </p:cNvSpPr>
          <p:nvPr>
            <p:ph type="sldNum" sz="quarter" idx="12"/>
          </p:nvPr>
        </p:nvSpPr>
        <p:spPr/>
        <p:txBody>
          <a:bodyPr/>
          <a:lstStyle/>
          <a:p>
            <a:fld id="{80AE25ED-097C-4BDC-A7CE-FA97BD9CA3B5}" type="slidenum">
              <a:rPr lang="da-DK" smtClean="0"/>
              <a:pPr/>
              <a:t>‹nr.›</a:t>
            </a:fld>
            <a:endParaRPr lang="da-DK" dirty="0"/>
          </a:p>
        </p:txBody>
      </p:sp>
      <p:sp>
        <p:nvSpPr>
          <p:cNvPr id="13" name="Slide Number Placeholder 5 (FAST)"/>
          <p:cNvSpPr txBox="1">
            <a:spLocks/>
          </p:cNvSpPr>
          <p:nvPr userDrawn="1"/>
        </p:nvSpPr>
        <p:spPr bwMode="white">
          <a:xfrm>
            <a:off x="702668" y="6400800"/>
            <a:ext cx="279770" cy="274857"/>
          </a:xfrm>
          <a:prstGeom prst="rect">
            <a:avLst/>
          </a:prstGeom>
        </p:spPr>
        <p:txBody>
          <a:bodyPr vert="horz" lIns="0" tIns="0" rIns="0" bIns="0" rtlCol="0" anchor="t"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83DFD3FF-FAEA-D841-BBBA-173DB513EC35}" type="slidenum">
              <a:rPr kumimoji="0" lang="da-DK" sz="900" b="0" i="0" u="none" strike="noStrike" kern="1200" cap="none" spc="0" normalizeH="0" baseline="0" noProof="0" smtClean="0">
                <a:ln>
                  <a:noFill/>
                </a:ln>
                <a:solidFill>
                  <a:schemeClr val="bg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‹nr.›</a:t>
            </a:fld>
            <a:endParaRPr kumimoji="0" lang="da-DK" sz="900" b="0" i="0" u="none" strike="noStrike" kern="1200" cap="none" spc="0" normalizeH="0" baseline="0" noProof="0" dirty="0">
              <a:ln>
                <a:noFill/>
              </a:ln>
              <a:solidFill>
                <a:schemeClr val="bg1"/>
              </a:solidFill>
              <a:effectLst/>
              <a:uLnTx/>
              <a:uFillTx/>
              <a:latin typeface="+mn-lt"/>
              <a:ea typeface="+mn-ea"/>
              <a:cs typeface="+mn-cs"/>
            </a:endParaRPr>
          </a:p>
        </p:txBody>
      </p:sp>
      <p:pic>
        <p:nvPicPr>
          <p:cNvPr id="957590057" name="image" descr="{&quot;templafy&quot;:{&quot;id&quot;:&quot;15b87b68-888e-4b8f-9b56-d86f79ed5319&quot;}}"/>
          <p:cNvPicPr>
            <a:picLocks noChangeAspect="1"/>
          </p:cNvPicPr>
          <p:nvPr/>
        </p:nvPicPr>
        <p:blipFill>
          <a:blip r:embed="rId2"/>
          <a:stretch>
            <a:fillRect/>
          </a:stretch>
        </p:blipFill>
        <p:spPr>
          <a:xfrm>
            <a:off x="8791200" y="5889600"/>
            <a:ext cx="2534400" cy="655200"/>
          </a:xfrm>
          <a:prstGeom prst="rect">
            <a:avLst/>
          </a:prstGeom>
        </p:spPr>
      </p:pic>
    </p:spTree>
    <p:extLst>
      <p:ext uri="{BB962C8B-B14F-4D97-AF65-F5344CB8AC3E}">
        <p14:creationId xmlns:p14="http://schemas.microsoft.com/office/powerpoint/2010/main" val="23468097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Skilleside">
    <p:bg>
      <p:bgPr>
        <a:solidFill>
          <a:schemeClr val="bg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179388" y="179388"/>
            <a:ext cx="11830050" cy="6498612"/>
          </a:xfrm>
          <a:noFill/>
        </p:spPr>
        <p:txBody>
          <a:bodyPr lIns="72000" tIns="36000" rIns="4726800" anchor="t" anchorCtr="0"/>
          <a:lstStyle>
            <a:lvl1pPr marL="0" indent="0" algn="ctr">
              <a:buNone/>
              <a:defRPr sz="1400" b="0"/>
            </a:lvl1pPr>
          </a:lstStyle>
          <a:p>
            <a:r>
              <a:rPr lang="da-DK" noProof="1"/>
              <a:t>Klik på rammen for at indsætte billede via Templafy og Images</a:t>
            </a:r>
            <a:endParaRPr lang="da-DK"/>
          </a:p>
        </p:txBody>
      </p:sp>
      <p:sp>
        <p:nvSpPr>
          <p:cNvPr id="11" name="Title 1">
            <a:extLst>
              <a:ext uri="{FF2B5EF4-FFF2-40B4-BE49-F238E27FC236}">
                <a16:creationId xmlns:a16="http://schemas.microsoft.com/office/drawing/2014/main" id="{3130A091-D2A2-437A-86F2-B1116CB2DD8B}"/>
              </a:ext>
            </a:extLst>
          </p:cNvPr>
          <p:cNvSpPr>
            <a:spLocks noGrp="1"/>
          </p:cNvSpPr>
          <p:nvPr>
            <p:ph type="title" hasCustomPrompt="1"/>
          </p:nvPr>
        </p:nvSpPr>
        <p:spPr>
          <a:xfrm>
            <a:off x="7282800" y="180000"/>
            <a:ext cx="4438800" cy="6498000"/>
          </a:xfrm>
          <a:solidFill>
            <a:schemeClr val="tx2"/>
          </a:solidFill>
        </p:spPr>
        <p:txBody>
          <a:bodyPr lIns="241200" tIns="234000" rIns="241200" bIns="234000"/>
          <a:lstStyle>
            <a:lvl1pPr>
              <a:lnSpc>
                <a:spcPct val="88000"/>
              </a:lnSpc>
              <a:defRPr sz="3400">
                <a:solidFill>
                  <a:schemeClr val="bg1"/>
                </a:solidFill>
              </a:defRPr>
            </a:lvl1pPr>
          </a:lstStyle>
          <a:p>
            <a:pPr lvl="0"/>
            <a:r>
              <a:rPr lang="da-DK" noProof="0" dirty="0"/>
              <a:t>Klik for at tilføje titel</a:t>
            </a:r>
            <a:endParaRPr lang="da-DK"/>
          </a:p>
        </p:txBody>
      </p:sp>
      <p:sp>
        <p:nvSpPr>
          <p:cNvPr id="13" name="Text Placeholder 2"/>
          <p:cNvSpPr>
            <a:spLocks noGrp="1"/>
          </p:cNvSpPr>
          <p:nvPr>
            <p:ph type="body" sz="half" idx="1" hasCustomPrompt="1"/>
          </p:nvPr>
        </p:nvSpPr>
        <p:spPr bwMode="white">
          <a:xfrm>
            <a:off x="7550034" y="1450800"/>
            <a:ext cx="3941166" cy="3780000"/>
          </a:xfrm>
        </p:spPr>
        <p:txBody>
          <a:bodyPr rIns="144000"/>
          <a:lstStyle>
            <a:lvl1pPr>
              <a:buClrTx/>
              <a:defRPr>
                <a:solidFill>
                  <a:schemeClr val="bg1"/>
                </a:solidFill>
              </a:defRPr>
            </a:lvl1pPr>
            <a:lvl2pPr>
              <a:buClrTx/>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vl6pPr>
              <a:buClrTx/>
              <a:defRPr>
                <a:solidFill>
                  <a:schemeClr val="bg1"/>
                </a:solidFill>
              </a:defRPr>
            </a:lvl6pPr>
            <a:lvl7pPr>
              <a:buClrTx/>
              <a:defRPr>
                <a:solidFill>
                  <a:schemeClr val="bg1"/>
                </a:solidFill>
              </a:defRPr>
            </a:lvl7pPr>
            <a:lvl8pPr>
              <a:buClrTx/>
              <a:defRPr>
                <a:solidFill>
                  <a:schemeClr val="bg1"/>
                </a:solidFill>
              </a:defRPr>
            </a:lvl8pPr>
            <a:lvl9pPr>
              <a:buClrTx/>
              <a:defRPr>
                <a:solidFill>
                  <a:schemeClr val="bg1"/>
                </a:solidFill>
              </a:defRPr>
            </a:lvl9pPr>
          </a:lstStyle>
          <a:p>
            <a:pPr lvl="0"/>
            <a:r>
              <a:rPr lang="da-DK" dirty="0"/>
              <a:t>Klik her for at tilføje tekst</a:t>
            </a:r>
            <a:endParaRPr lang="da-DK"/>
          </a:p>
          <a:p>
            <a:pPr lvl="1"/>
            <a:r>
              <a:rPr lang="da-DK" dirty="0"/>
              <a:t>Andet niveau</a:t>
            </a:r>
            <a:endParaRPr lang="da-DK"/>
          </a:p>
          <a:p>
            <a:pPr lvl="2"/>
            <a:r>
              <a:rPr lang="da-DK" dirty="0"/>
              <a:t>Tredje niveau</a:t>
            </a:r>
            <a:endParaRPr lang="da-DK"/>
          </a:p>
          <a:p>
            <a:pPr lvl="3"/>
            <a:r>
              <a:rPr lang="da-DK" dirty="0"/>
              <a:t>Fjerde niveau</a:t>
            </a:r>
            <a:endParaRPr lang="da-DK"/>
          </a:p>
          <a:p>
            <a:pPr lvl="4"/>
            <a:r>
              <a:rPr lang="da-DK" dirty="0"/>
              <a:t>Femte niveau</a:t>
            </a:r>
            <a:endParaRPr lang="da-DK"/>
          </a:p>
          <a:p>
            <a:pPr lvl="5"/>
            <a:r>
              <a:rPr lang="da-DK" dirty="0"/>
              <a:t>6</a:t>
            </a:r>
            <a:endParaRPr lang="da-DK"/>
          </a:p>
          <a:p>
            <a:pPr lvl="6"/>
            <a:r>
              <a:rPr lang="da-DK" dirty="0"/>
              <a:t>7</a:t>
            </a:r>
            <a:endParaRPr lang="da-DK"/>
          </a:p>
          <a:p>
            <a:pPr lvl="7"/>
            <a:r>
              <a:rPr lang="da-DK" dirty="0"/>
              <a:t>8</a:t>
            </a:r>
            <a:endParaRPr lang="da-DK"/>
          </a:p>
          <a:p>
            <a:pPr lvl="8"/>
            <a:r>
              <a:rPr lang="da-DK" dirty="0"/>
              <a:t>9</a:t>
            </a:r>
            <a:endParaRPr lang="da-DK"/>
          </a:p>
        </p:txBody>
      </p:sp>
      <p:sp>
        <p:nvSpPr>
          <p:cNvPr id="10" name="Date Placeholder 2"/>
          <p:cNvSpPr>
            <a:spLocks noGrp="1"/>
          </p:cNvSpPr>
          <p:nvPr>
            <p:ph type="dt" sz="half" idx="17"/>
          </p:nvPr>
        </p:nvSpPr>
        <p:spPr>
          <a:xfrm>
            <a:off x="0" y="6912000"/>
            <a:ext cx="0" cy="0"/>
          </a:xfrm>
        </p:spPr>
        <p:txBody>
          <a:bodyPr/>
          <a:lstStyle/>
          <a:p>
            <a:fld id="{D709F18B-C64D-467D-95E0-03999A31A181}" type="datetime1">
              <a:rPr lang="da-DK" smtClean="0"/>
              <a:t>07-10-2025</a:t>
            </a:fld>
            <a:endParaRPr lang="da-DK" dirty="0"/>
          </a:p>
        </p:txBody>
      </p:sp>
      <p:sp>
        <p:nvSpPr>
          <p:cNvPr id="16" name="Footer Placeholder 3">
            <a:extLst>
              <a:ext uri="{FF2B5EF4-FFF2-40B4-BE49-F238E27FC236}">
                <a16:creationId xmlns:a16="http://schemas.microsoft.com/office/drawing/2014/main" id="{CB61A52D-8590-43B2-9F10-300CF644B6B9}"/>
              </a:ext>
            </a:extLst>
          </p:cNvPr>
          <p:cNvSpPr>
            <a:spLocks noGrp="1"/>
          </p:cNvSpPr>
          <p:nvPr>
            <p:ph type="ftr" sz="quarter" idx="18"/>
          </p:nvPr>
        </p:nvSpPr>
        <p:spPr>
          <a:xfrm>
            <a:off x="1029600" y="6400800"/>
            <a:ext cx="3794400" cy="277200"/>
          </a:xfrm>
        </p:spPr>
        <p:txBody>
          <a:bodyPr/>
          <a:lstStyle>
            <a:lvl1pPr>
              <a:defRPr>
                <a:solidFill>
                  <a:schemeClr val="bg1"/>
                </a:solidFill>
              </a:defRPr>
            </a:lvl1pPr>
          </a:lstStyle>
          <a:p>
            <a:endParaRPr lang="da-DK" dirty="0"/>
          </a:p>
        </p:txBody>
      </p:sp>
      <p:sp>
        <p:nvSpPr>
          <p:cNvPr id="17" name="Slide Number Placeholder 7">
            <a:extLst>
              <a:ext uri="{FF2B5EF4-FFF2-40B4-BE49-F238E27FC236}">
                <a16:creationId xmlns:a16="http://schemas.microsoft.com/office/drawing/2014/main" id="{7B82154A-6A4A-4F95-8844-A5A220EDA9A5}"/>
              </a:ext>
            </a:extLst>
          </p:cNvPr>
          <p:cNvSpPr>
            <a:spLocks noGrp="1"/>
          </p:cNvSpPr>
          <p:nvPr>
            <p:ph type="sldNum" sz="quarter" idx="19"/>
          </p:nvPr>
        </p:nvSpPr>
        <p:spPr>
          <a:xfrm>
            <a:off x="702000" y="6400800"/>
            <a:ext cx="280800" cy="254625"/>
          </a:xfrm>
        </p:spPr>
        <p:txBody>
          <a:bodyPr/>
          <a:lstStyle>
            <a:lvl1pPr>
              <a:defRPr>
                <a:solidFill>
                  <a:schemeClr val="bg1"/>
                </a:solidFill>
              </a:defRPr>
            </a:lvl1pPr>
          </a:lstStyle>
          <a:p>
            <a:fld id="{80AE25ED-097C-4BDC-A7CE-FA97BD9CA3B5}" type="slidenum">
              <a:rPr lang="da-DK" smtClean="0"/>
              <a:pPr/>
              <a:t>‹nr.›</a:t>
            </a:fld>
            <a:endParaRPr lang="da-DK" dirty="0"/>
          </a:p>
        </p:txBody>
      </p:sp>
      <p:pic>
        <p:nvPicPr>
          <p:cNvPr id="1901646134" name="Logo" descr="{&quot;templafy&quot;:{&quot;id&quot;:&quot;ad78697d-417b-4a1e-acc9-8f1063d91e85&quot;}}"/>
          <p:cNvPicPr>
            <a:picLocks noChangeAspect="1"/>
          </p:cNvPicPr>
          <p:nvPr/>
        </p:nvPicPr>
        <p:blipFill>
          <a:blip r:embed="rId2"/>
          <a:stretch>
            <a:fillRect/>
          </a:stretch>
        </p:blipFill>
        <p:spPr>
          <a:xfrm>
            <a:off x="8791200" y="5889600"/>
            <a:ext cx="2534400" cy="655200"/>
          </a:xfrm>
          <a:prstGeom prst="rect">
            <a:avLst/>
          </a:prstGeom>
        </p:spPr>
      </p:pic>
      <p:sp>
        <p:nvSpPr>
          <p:cNvPr id="9" name="AutoShape 4">
            <a:extLst>
              <a:ext uri="{FF2B5EF4-FFF2-40B4-BE49-F238E27FC236}">
                <a16:creationId xmlns:a16="http://schemas.microsoft.com/office/drawing/2014/main" id="{8E9F2879-9B5A-4058-B154-E03170C6CED0}"/>
              </a:ext>
            </a:extLst>
          </p:cNvPr>
          <p:cNvSpPr>
            <a:spLocks/>
          </p:cNvSpPr>
          <p:nvPr userDrawn="1"/>
        </p:nvSpPr>
        <p:spPr bwMode="gray">
          <a:xfrm>
            <a:off x="8538450" y="6915108"/>
            <a:ext cx="2952750" cy="138436"/>
          </a:xfrm>
          <a:prstGeom prst="rect">
            <a:avLst/>
          </a:prstGeom>
          <a:noFill/>
          <a:ln w="12700" algn="ctr">
            <a:noFill/>
            <a:miter lim="800000"/>
            <a:headEnd/>
            <a:tailEnd/>
          </a:ln>
          <a:effectLst/>
        </p:spPr>
        <p:txBody>
          <a:bodyPr wrap="square" lIns="0" tIns="0" rIns="0" bIns="0">
            <a:spAutoFit/>
          </a:bodyPr>
          <a:lstStyle/>
          <a:p>
            <a:pPr algn="r" defTabSz="457200">
              <a:lnSpc>
                <a:spcPct val="108000"/>
              </a:lnSpc>
              <a:spcBef>
                <a:spcPts val="600"/>
              </a:spcBef>
              <a:tabLst>
                <a:tab pos="177800" algn="l"/>
              </a:tabLst>
            </a:pPr>
            <a:r>
              <a:rPr lang="da-DK" sz="900" b="0" noProof="1">
                <a:solidFill>
                  <a:schemeClr val="tx1">
                    <a:lumMod val="65000"/>
                    <a:lumOff val="35000"/>
                  </a:schemeClr>
                </a:solidFill>
                <a:cs typeface="Arial" charset="0"/>
              </a:rPr>
              <a:t>Klik på knappen </a:t>
            </a:r>
            <a:r>
              <a:rPr lang="da-DK" sz="900" b="1" noProof="1">
                <a:solidFill>
                  <a:schemeClr val="tx1">
                    <a:lumMod val="65000"/>
                    <a:lumOff val="35000"/>
                  </a:schemeClr>
                </a:solidFill>
                <a:cs typeface="Arial" charset="0"/>
              </a:rPr>
              <a:t>Indsæt logo forrest </a:t>
            </a:r>
            <a:r>
              <a:rPr lang="da-DK" sz="900" b="0" noProof="1">
                <a:solidFill>
                  <a:schemeClr val="tx1">
                    <a:lumMod val="65000"/>
                    <a:lumOff val="35000"/>
                  </a:schemeClr>
                </a:solidFill>
                <a:cs typeface="Arial" charset="0"/>
              </a:rPr>
              <a:t>for at vise logoet</a:t>
            </a:r>
            <a:endParaRPr lang="da-DK"/>
          </a:p>
        </p:txBody>
      </p:sp>
    </p:spTree>
    <p:extLst>
      <p:ext uri="{BB962C8B-B14F-4D97-AF65-F5344CB8AC3E}">
        <p14:creationId xmlns:p14="http://schemas.microsoft.com/office/powerpoint/2010/main" val="179425342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4587">
          <p15:clr>
            <a:srgbClr val="A4A3A4"/>
          </p15:clr>
        </p15:guide>
        <p15:guide id="2" pos="4755">
          <p15:clr>
            <a:srgbClr val="A4A3A4"/>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     Skilleside     (mere tekst)">
    <p:spTree>
      <p:nvGrpSpPr>
        <p:cNvPr id="1" name=""/>
        <p:cNvGrpSpPr/>
        <p:nvPr/>
      </p:nvGrpSpPr>
      <p:grpSpPr>
        <a:xfrm>
          <a:off x="0" y="0"/>
          <a:ext cx="0" cy="0"/>
          <a:chOff x="0" y="0"/>
          <a:chExt cx="0" cy="0"/>
        </a:xfrm>
      </p:grpSpPr>
      <p:sp>
        <p:nvSpPr>
          <p:cNvPr id="10" name="Baggrund"/>
          <p:cNvSpPr/>
          <p:nvPr userDrawn="1"/>
        </p:nvSpPr>
        <p:spPr bwMode="white">
          <a:xfrm>
            <a:off x="0" y="0"/>
            <a:ext cx="12192000" cy="6858000"/>
          </a:xfrm>
          <a:prstGeom prst="rect">
            <a:avLst/>
          </a:prstGeom>
          <a:solidFill>
            <a:schemeClr val="bg1"/>
          </a:solidFill>
          <a:ln w="635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8000"/>
              </a:lnSpc>
              <a:spcBef>
                <a:spcPct val="54000"/>
              </a:spcBef>
              <a:spcAft>
                <a:spcPct val="0"/>
              </a:spcAft>
              <a:buClrTx/>
              <a:buSzTx/>
              <a:buFontTx/>
              <a:buNone/>
              <a:tabLst/>
            </a:pPr>
            <a:endParaRPr kumimoji="0" lang="da-DK" sz="1700" b="0" i="0" u="none" strike="noStrike" cap="none" normalizeH="0" baseline="0" dirty="0">
              <a:ln>
                <a:noFill/>
              </a:ln>
              <a:solidFill>
                <a:schemeClr val="tx1"/>
              </a:solidFill>
              <a:effectLst/>
              <a:latin typeface="Arial" charset="0"/>
            </a:endParaRPr>
          </a:p>
        </p:txBody>
      </p:sp>
      <p:sp>
        <p:nvSpPr>
          <p:cNvPr id="7" name="Picture Placeholder 6"/>
          <p:cNvSpPr>
            <a:spLocks noGrp="1"/>
          </p:cNvSpPr>
          <p:nvPr>
            <p:ph type="pic" sz="quarter" idx="13" hasCustomPrompt="1"/>
          </p:nvPr>
        </p:nvSpPr>
        <p:spPr>
          <a:xfrm>
            <a:off x="179388" y="180975"/>
            <a:ext cx="11830050" cy="6494503"/>
          </a:xfrm>
        </p:spPr>
        <p:txBody>
          <a:bodyPr lIns="72000" tIns="36000" rIns="72000"/>
          <a:lstStyle>
            <a:lvl1pPr marL="0" indent="0" algn="ctr">
              <a:buNone/>
              <a:defRPr sz="1400"/>
            </a:lvl1pPr>
          </a:lstStyle>
          <a:p>
            <a:r>
              <a:rPr lang="da-DK" noProof="1"/>
              <a:t>Klik på rammen for at indsætte billede via Templafy og Images</a:t>
            </a:r>
            <a:endParaRPr lang="da-DK"/>
          </a:p>
        </p:txBody>
      </p:sp>
      <p:sp>
        <p:nvSpPr>
          <p:cNvPr id="6" name="Text Placeholder 5"/>
          <p:cNvSpPr>
            <a:spLocks noGrp="1"/>
          </p:cNvSpPr>
          <p:nvPr userDrawn="1">
            <p:ph type="body" sz="quarter" idx="16" hasCustomPrompt="1"/>
          </p:nvPr>
        </p:nvSpPr>
        <p:spPr>
          <a:xfrm>
            <a:off x="701675" y="412750"/>
            <a:ext cx="10785475" cy="1027150"/>
          </a:xfrm>
          <a:solidFill>
            <a:srgbClr val="FFFFFF">
              <a:alpha val="70000"/>
            </a:srgbClr>
          </a:solidFill>
        </p:spPr>
        <p:txBody>
          <a:bodyPr wrap="square" lIns="252000" tIns="216000" rIns="252000" bIns="216000">
            <a:spAutoFit/>
          </a:bodyPr>
          <a:lstStyle>
            <a:lvl1pPr marL="0" indent="0" algn="l">
              <a:lnSpc>
                <a:spcPct val="96000"/>
              </a:lnSpc>
              <a:spcBef>
                <a:spcPts val="0"/>
              </a:spcBef>
              <a:buNone/>
              <a:defRPr sz="4000" b="0">
                <a:solidFill>
                  <a:srgbClr val="031D5C"/>
                </a:solidFill>
                <a:latin typeface="+mj-lt"/>
              </a:defRPr>
            </a:lvl1pPr>
            <a:lvl2pPr algn="r">
              <a:spcBef>
                <a:spcPts val="1200"/>
              </a:spcBef>
              <a:defRPr sz="1200" b="1" cap="all" baseline="0">
                <a:solidFill>
                  <a:schemeClr val="tx2"/>
                </a:solidFill>
              </a:defRPr>
            </a:lvl2pPr>
          </a:lstStyle>
          <a:p>
            <a:pPr lvl="0"/>
            <a:r>
              <a:rPr lang="da-DK" dirty="0"/>
              <a:t>Klik her for at tilføje tekst</a:t>
            </a:r>
            <a:endParaRPr lang="da-DK"/>
          </a:p>
        </p:txBody>
      </p:sp>
      <p:sp>
        <p:nvSpPr>
          <p:cNvPr id="3" name="Date Placeholder 2"/>
          <p:cNvSpPr>
            <a:spLocks noGrp="1"/>
          </p:cNvSpPr>
          <p:nvPr>
            <p:ph type="dt" sz="half" idx="17"/>
          </p:nvPr>
        </p:nvSpPr>
        <p:spPr/>
        <p:txBody>
          <a:bodyPr/>
          <a:lstStyle/>
          <a:p>
            <a:fld id="{D709F18B-C64D-467D-95E0-03999A31A181}" type="datetime1">
              <a:rPr lang="da-DK" smtClean="0"/>
              <a:t>07-10-2025</a:t>
            </a:fld>
            <a:endParaRPr lang="da-DK" dirty="0"/>
          </a:p>
        </p:txBody>
      </p:sp>
      <p:sp>
        <p:nvSpPr>
          <p:cNvPr id="4" name="Footer Placeholder 3"/>
          <p:cNvSpPr>
            <a:spLocks noGrp="1"/>
          </p:cNvSpPr>
          <p:nvPr>
            <p:ph type="ftr" sz="quarter" idx="18"/>
          </p:nvPr>
        </p:nvSpPr>
        <p:spPr/>
        <p:txBody>
          <a:bodyPr/>
          <a:lstStyle>
            <a:lvl1pPr>
              <a:defRPr>
                <a:solidFill>
                  <a:schemeClr val="bg1"/>
                </a:solidFill>
              </a:defRPr>
            </a:lvl1pPr>
          </a:lstStyle>
          <a:p>
            <a:endParaRPr lang="da-DK" dirty="0"/>
          </a:p>
        </p:txBody>
      </p:sp>
      <p:sp>
        <p:nvSpPr>
          <p:cNvPr id="12" name="Slide Number Placeholder 7"/>
          <p:cNvSpPr>
            <a:spLocks noGrp="1"/>
          </p:cNvSpPr>
          <p:nvPr>
            <p:ph type="sldNum" sz="quarter" idx="19"/>
          </p:nvPr>
        </p:nvSpPr>
        <p:spPr>
          <a:xfrm>
            <a:off x="702000" y="6400800"/>
            <a:ext cx="280800" cy="254625"/>
          </a:xfrm>
        </p:spPr>
        <p:txBody>
          <a:bodyPr/>
          <a:lstStyle>
            <a:lvl1pPr>
              <a:defRPr>
                <a:solidFill>
                  <a:schemeClr val="bg1"/>
                </a:solidFill>
              </a:defRPr>
            </a:lvl1pPr>
          </a:lstStyle>
          <a:p>
            <a:fld id="{80AE25ED-097C-4BDC-A7CE-FA97BD9CA3B5}" type="slidenum">
              <a:rPr lang="da-DK" smtClean="0"/>
              <a:pPr/>
              <a:t>‹nr.›</a:t>
            </a:fld>
            <a:endParaRPr lang="da-DK" dirty="0"/>
          </a:p>
        </p:txBody>
      </p:sp>
      <p:pic>
        <p:nvPicPr>
          <p:cNvPr id="1637062895" name="Logo" descr="{&quot;templafy&quot;:{&quot;id&quot;:&quot;bc5f1df0-3390-4eaa-a372-4f32fd14ba3d&quot;}}"/>
          <p:cNvPicPr>
            <a:picLocks noChangeAspect="1"/>
          </p:cNvPicPr>
          <p:nvPr/>
        </p:nvPicPr>
        <p:blipFill>
          <a:blip r:embed="rId2"/>
          <a:stretch>
            <a:fillRect/>
          </a:stretch>
        </p:blipFill>
        <p:spPr>
          <a:xfrm>
            <a:off x="8791200" y="5889600"/>
            <a:ext cx="2534400" cy="655200"/>
          </a:xfrm>
          <a:prstGeom prst="rect">
            <a:avLst/>
          </a:prstGeom>
        </p:spPr>
      </p:pic>
      <p:sp>
        <p:nvSpPr>
          <p:cNvPr id="11" name="AutoShape 4">
            <a:extLst>
              <a:ext uri="{FF2B5EF4-FFF2-40B4-BE49-F238E27FC236}">
                <a16:creationId xmlns:a16="http://schemas.microsoft.com/office/drawing/2014/main" id="{743BB1CB-D07E-4306-A02E-E60C03604D76}"/>
              </a:ext>
            </a:extLst>
          </p:cNvPr>
          <p:cNvSpPr>
            <a:spLocks/>
          </p:cNvSpPr>
          <p:nvPr userDrawn="1"/>
        </p:nvSpPr>
        <p:spPr bwMode="gray">
          <a:xfrm>
            <a:off x="8538450" y="6915108"/>
            <a:ext cx="2952750" cy="138436"/>
          </a:xfrm>
          <a:prstGeom prst="rect">
            <a:avLst/>
          </a:prstGeom>
          <a:noFill/>
          <a:ln w="12700" algn="ctr">
            <a:noFill/>
            <a:miter lim="800000"/>
            <a:headEnd/>
            <a:tailEnd/>
          </a:ln>
          <a:effectLst/>
        </p:spPr>
        <p:txBody>
          <a:bodyPr wrap="square" lIns="0" tIns="0" rIns="0" bIns="0">
            <a:spAutoFit/>
          </a:bodyPr>
          <a:lstStyle/>
          <a:p>
            <a:pPr algn="r" defTabSz="457200">
              <a:lnSpc>
                <a:spcPct val="108000"/>
              </a:lnSpc>
              <a:spcBef>
                <a:spcPts val="600"/>
              </a:spcBef>
              <a:tabLst>
                <a:tab pos="177800" algn="l"/>
              </a:tabLst>
            </a:pPr>
            <a:r>
              <a:rPr lang="da-DK" sz="900" b="0" noProof="1">
                <a:solidFill>
                  <a:schemeClr val="tx1">
                    <a:lumMod val="65000"/>
                    <a:lumOff val="35000"/>
                  </a:schemeClr>
                </a:solidFill>
                <a:cs typeface="Arial" charset="0"/>
              </a:rPr>
              <a:t>Klik på knappen </a:t>
            </a:r>
            <a:r>
              <a:rPr lang="da-DK" sz="900" b="1" noProof="1">
                <a:solidFill>
                  <a:schemeClr val="tx1">
                    <a:lumMod val="65000"/>
                    <a:lumOff val="35000"/>
                  </a:schemeClr>
                </a:solidFill>
                <a:cs typeface="Arial" charset="0"/>
              </a:rPr>
              <a:t>Indsæt logo forrest </a:t>
            </a:r>
            <a:r>
              <a:rPr lang="da-DK" sz="900" b="0" noProof="1">
                <a:solidFill>
                  <a:schemeClr val="tx1">
                    <a:lumMod val="65000"/>
                    <a:lumOff val="35000"/>
                  </a:schemeClr>
                </a:solidFill>
                <a:cs typeface="Arial" charset="0"/>
              </a:rPr>
              <a:t>for at vise logoet</a:t>
            </a:r>
            <a:endParaRPr lang="da-DK"/>
          </a:p>
        </p:txBody>
      </p:sp>
    </p:spTree>
    <p:extLst>
      <p:ext uri="{BB962C8B-B14F-4D97-AF65-F5344CB8AC3E}">
        <p14:creationId xmlns:p14="http://schemas.microsoft.com/office/powerpoint/2010/main" val="12293927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Tom med logo">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32DAD9-61A5-4644-911A-CD4E35B30F1B}"/>
              </a:ext>
            </a:extLst>
          </p:cNvPr>
          <p:cNvSpPr>
            <a:spLocks noGrp="1"/>
          </p:cNvSpPr>
          <p:nvPr>
            <p:ph type="dt" sz="half" idx="10"/>
          </p:nvPr>
        </p:nvSpPr>
        <p:spPr/>
        <p:txBody>
          <a:bodyPr/>
          <a:lstStyle/>
          <a:p>
            <a:fld id="{D709F18B-C64D-467D-95E0-03999A31A181}" type="datetime1">
              <a:rPr lang="da-DK" smtClean="0"/>
              <a:t>07-10-2025</a:t>
            </a:fld>
            <a:endParaRPr lang="da-DK" dirty="0"/>
          </a:p>
        </p:txBody>
      </p:sp>
      <p:sp>
        <p:nvSpPr>
          <p:cNvPr id="3" name="Footer Placeholder 2">
            <a:extLst>
              <a:ext uri="{FF2B5EF4-FFF2-40B4-BE49-F238E27FC236}">
                <a16:creationId xmlns:a16="http://schemas.microsoft.com/office/drawing/2014/main" id="{3960EBFC-9F9A-4DB5-9FA4-FE26576D8AA1}"/>
              </a:ext>
            </a:extLst>
          </p:cNvPr>
          <p:cNvSpPr>
            <a:spLocks noGrp="1"/>
          </p:cNvSpPr>
          <p:nvPr>
            <p:ph type="ftr" sz="quarter" idx="11"/>
          </p:nvPr>
        </p:nvSpPr>
        <p:spPr/>
        <p:txBody>
          <a:bodyPr/>
          <a:lstStyle/>
          <a:p>
            <a:endParaRPr lang="da-DK" dirty="0"/>
          </a:p>
        </p:txBody>
      </p:sp>
      <p:sp>
        <p:nvSpPr>
          <p:cNvPr id="4" name="Slide Number Placeholder 3">
            <a:extLst>
              <a:ext uri="{FF2B5EF4-FFF2-40B4-BE49-F238E27FC236}">
                <a16:creationId xmlns:a16="http://schemas.microsoft.com/office/drawing/2014/main" id="{6F13AFC6-9F5F-4A43-A002-F25D24167029}"/>
              </a:ext>
            </a:extLst>
          </p:cNvPr>
          <p:cNvSpPr>
            <a:spLocks noGrp="1"/>
          </p:cNvSpPr>
          <p:nvPr>
            <p:ph type="sldNum" sz="quarter" idx="12"/>
          </p:nvPr>
        </p:nvSpPr>
        <p:spPr/>
        <p:txBody>
          <a:bodyPr/>
          <a:lstStyle/>
          <a:p>
            <a:fld id="{80AE25ED-097C-4BDC-A7CE-FA97BD9CA3B5}" type="slidenum">
              <a:rPr lang="da-DK" smtClean="0"/>
              <a:pPr/>
              <a:t>‹nr.›</a:t>
            </a:fld>
            <a:endParaRPr lang="da-DK" dirty="0"/>
          </a:p>
        </p:txBody>
      </p:sp>
    </p:spTree>
    <p:extLst>
      <p:ext uri="{BB962C8B-B14F-4D97-AF65-F5344CB8AC3E}">
        <p14:creationId xmlns:p14="http://schemas.microsoft.com/office/powerpoint/2010/main" val="4956719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Hvid tom">
    <p:spTree>
      <p:nvGrpSpPr>
        <p:cNvPr id="1" name=""/>
        <p:cNvGrpSpPr/>
        <p:nvPr/>
      </p:nvGrpSpPr>
      <p:grpSpPr>
        <a:xfrm>
          <a:off x="0" y="0"/>
          <a:ext cx="0" cy="0"/>
          <a:chOff x="0" y="0"/>
          <a:chExt cx="0" cy="0"/>
        </a:xfrm>
      </p:grpSpPr>
      <p:sp>
        <p:nvSpPr>
          <p:cNvPr id="6" name="Baggrund"/>
          <p:cNvSpPr/>
          <p:nvPr userDrawn="1"/>
        </p:nvSpPr>
        <p:spPr bwMode="auto">
          <a:xfrm>
            <a:off x="1838" y="0"/>
            <a:ext cx="12190161" cy="6858000"/>
          </a:xfrm>
          <a:prstGeom prst="rect">
            <a:avLst/>
          </a:prstGeom>
          <a:solidFill>
            <a:schemeClr val="bg1"/>
          </a:solidFill>
          <a:ln w="635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8000"/>
              </a:lnSpc>
              <a:spcBef>
                <a:spcPct val="54000"/>
              </a:spcBef>
              <a:spcAft>
                <a:spcPct val="0"/>
              </a:spcAft>
              <a:buClrTx/>
              <a:buSzTx/>
              <a:buFontTx/>
              <a:buNone/>
              <a:tabLst/>
            </a:pPr>
            <a:endParaRPr kumimoji="0" lang="da-DK" sz="1700" b="0" i="0" u="none" strike="noStrike" cap="none" normalizeH="0" baseline="0" dirty="0">
              <a:ln>
                <a:noFill/>
              </a:ln>
              <a:solidFill>
                <a:schemeClr val="tx1"/>
              </a:solidFill>
              <a:effectLst/>
              <a:latin typeface="Arial" charset="0"/>
            </a:endParaRPr>
          </a:p>
        </p:txBody>
      </p:sp>
      <p:sp>
        <p:nvSpPr>
          <p:cNvPr id="2" name="Title 1">
            <a:extLst>
              <a:ext uri="{FF2B5EF4-FFF2-40B4-BE49-F238E27FC236}">
                <a16:creationId xmlns:a16="http://schemas.microsoft.com/office/drawing/2014/main" id="{9277A8AC-F640-4960-ADC6-30AC3801C4E2}"/>
              </a:ext>
            </a:extLst>
          </p:cNvPr>
          <p:cNvSpPr>
            <a:spLocks noGrp="1"/>
          </p:cNvSpPr>
          <p:nvPr>
            <p:ph type="title" hasCustomPrompt="1"/>
          </p:nvPr>
        </p:nvSpPr>
        <p:spPr/>
        <p:txBody>
          <a:bodyPr/>
          <a:lstStyle/>
          <a:p>
            <a:r>
              <a:rPr lang="da-DK" dirty="0"/>
              <a:t>Klik her for at tilføje titel</a:t>
            </a:r>
            <a:endParaRPr lang="da-DK"/>
          </a:p>
        </p:txBody>
      </p:sp>
      <p:sp>
        <p:nvSpPr>
          <p:cNvPr id="3" name="Date Placeholder 2"/>
          <p:cNvSpPr>
            <a:spLocks noGrp="1"/>
          </p:cNvSpPr>
          <p:nvPr>
            <p:ph type="dt" sz="half" idx="10"/>
          </p:nvPr>
        </p:nvSpPr>
        <p:spPr>
          <a:xfrm>
            <a:off x="0" y="6912000"/>
            <a:ext cx="0" cy="0"/>
          </a:xfrm>
          <a:prstGeom prst="rect">
            <a:avLst/>
          </a:prstGeom>
        </p:spPr>
        <p:txBody>
          <a:bodyPr/>
          <a:lstStyle>
            <a:lvl1pPr>
              <a:defRPr>
                <a:noFill/>
              </a:defRPr>
            </a:lvl1pPr>
          </a:lstStyle>
          <a:p>
            <a:fld id="{ED5F2DD1-FF2E-4A6A-A9E9-8BE1BCFC17F4}" type="datetime1">
              <a:rPr lang="da-DK" smtClean="0"/>
              <a:pPr/>
              <a:t>07-10-2025</a:t>
            </a:fld>
            <a:endParaRPr lang="da-DK" dirty="0"/>
          </a:p>
        </p:txBody>
      </p:sp>
      <p:sp>
        <p:nvSpPr>
          <p:cNvPr id="4" name="Footer Placeholder 3"/>
          <p:cNvSpPr>
            <a:spLocks noGrp="1"/>
          </p:cNvSpPr>
          <p:nvPr>
            <p:ph type="ftr" sz="quarter" idx="11"/>
          </p:nvPr>
        </p:nvSpPr>
        <p:spPr>
          <a:xfrm>
            <a:off x="0" y="6912000"/>
            <a:ext cx="0" cy="0"/>
          </a:xfrm>
          <a:prstGeom prst="rect">
            <a:avLst/>
          </a:prstGeom>
        </p:spPr>
        <p:txBody>
          <a:bodyPr/>
          <a:lstStyle>
            <a:lvl1pPr>
              <a:defRPr>
                <a:noFill/>
              </a:defRPr>
            </a:lvl1pPr>
          </a:lstStyle>
          <a:p>
            <a:endParaRPr lang="da-DK" dirty="0"/>
          </a:p>
        </p:txBody>
      </p:sp>
      <p:sp>
        <p:nvSpPr>
          <p:cNvPr id="5" name="Slide Number Placeholder 4"/>
          <p:cNvSpPr>
            <a:spLocks noGrp="1"/>
          </p:cNvSpPr>
          <p:nvPr>
            <p:ph type="sldNum" sz="quarter" idx="12"/>
          </p:nvPr>
        </p:nvSpPr>
        <p:spPr>
          <a:xfrm>
            <a:off x="0" y="6912000"/>
            <a:ext cx="0" cy="0"/>
          </a:xfrm>
          <a:prstGeom prst="rect">
            <a:avLst/>
          </a:prstGeom>
        </p:spPr>
        <p:txBody>
          <a:bodyPr/>
          <a:lstStyle>
            <a:lvl1pPr>
              <a:defRPr>
                <a:noFill/>
              </a:defRPr>
            </a:lvl1pPr>
          </a:lstStyle>
          <a:p>
            <a:fld id="{1E80101F-5742-4645-B1C0-D6AFABF6C92F}" type="slidenum">
              <a:rPr lang="da-DK" smtClean="0"/>
              <a:pPr/>
              <a:t>‹nr.›</a:t>
            </a:fld>
            <a:endParaRPr lang="da-DK" dirty="0"/>
          </a:p>
        </p:txBody>
      </p:sp>
    </p:spTree>
    <p:extLst>
      <p:ext uri="{BB962C8B-B14F-4D97-AF65-F5344CB8AC3E}">
        <p14:creationId xmlns:p14="http://schemas.microsoft.com/office/powerpoint/2010/main" val="8586891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Afslutning">
    <p:bg>
      <p:bgPr>
        <a:solidFill>
          <a:schemeClr val="bg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179388" y="179388"/>
            <a:ext cx="11830050" cy="6498612"/>
          </a:xfrm>
          <a:noFill/>
        </p:spPr>
        <p:txBody>
          <a:bodyPr lIns="72000" tIns="36000" rIns="72000" anchor="t" anchorCtr="0"/>
          <a:lstStyle>
            <a:lvl1pPr marL="0" indent="0" algn="ctr">
              <a:buNone/>
              <a:defRPr sz="1400" b="0"/>
            </a:lvl1pPr>
          </a:lstStyle>
          <a:p>
            <a:r>
              <a:rPr lang="da-DK" noProof="1"/>
              <a:t>Klik på rammen for at indsætte billede via Templafy og Images</a:t>
            </a:r>
            <a:endParaRPr lang="da-DK"/>
          </a:p>
        </p:txBody>
      </p:sp>
      <p:sp>
        <p:nvSpPr>
          <p:cNvPr id="18" name="Text Placeholder 3"/>
          <p:cNvSpPr>
            <a:spLocks noGrp="1"/>
          </p:cNvSpPr>
          <p:nvPr>
            <p:ph type="body" sz="quarter" idx="11" hasCustomPrompt="1"/>
          </p:nvPr>
        </p:nvSpPr>
        <p:spPr>
          <a:xfrm>
            <a:off x="467544" y="4779149"/>
            <a:ext cx="11255000" cy="1897875"/>
          </a:xfrm>
          <a:solidFill>
            <a:schemeClr val="tx2">
              <a:alpha val="80000"/>
            </a:schemeClr>
          </a:solidFill>
        </p:spPr>
        <p:txBody>
          <a:bodyPr lIns="234000" tIns="234000" rIns="2970000" bIns="234000" anchor="t" anchorCtr="0"/>
          <a:lstStyle>
            <a:lvl1pPr marL="0" indent="0">
              <a:lnSpc>
                <a:spcPct val="100000"/>
              </a:lnSpc>
              <a:spcBef>
                <a:spcPts val="0"/>
              </a:spcBef>
              <a:buNone/>
              <a:defRPr sz="1800" b="0">
                <a:solidFill>
                  <a:schemeClr val="bg1"/>
                </a:solidFill>
              </a:defRPr>
            </a:lvl1pPr>
          </a:lstStyle>
          <a:p>
            <a:r>
              <a:rPr lang="da-DK" dirty="0"/>
              <a:t>Skriv kontaktdata</a:t>
            </a:r>
            <a:endParaRPr lang="da-DK"/>
          </a:p>
        </p:txBody>
      </p:sp>
      <p:sp>
        <p:nvSpPr>
          <p:cNvPr id="10" name="Date Placeholder 2"/>
          <p:cNvSpPr>
            <a:spLocks noGrp="1"/>
          </p:cNvSpPr>
          <p:nvPr>
            <p:ph type="dt" sz="half" idx="17"/>
          </p:nvPr>
        </p:nvSpPr>
        <p:spPr>
          <a:xfrm>
            <a:off x="0" y="6912000"/>
            <a:ext cx="0" cy="0"/>
          </a:xfrm>
        </p:spPr>
        <p:txBody>
          <a:bodyPr/>
          <a:lstStyle/>
          <a:p>
            <a:fld id="{D709F18B-C64D-467D-95E0-03999A31A181}" type="datetime1">
              <a:rPr lang="da-DK" smtClean="0"/>
              <a:t>07-10-2025</a:t>
            </a:fld>
            <a:endParaRPr lang="da-DK" dirty="0"/>
          </a:p>
        </p:txBody>
      </p:sp>
      <p:sp>
        <p:nvSpPr>
          <p:cNvPr id="11" name="Footer Placeholder 3"/>
          <p:cNvSpPr>
            <a:spLocks noGrp="1"/>
          </p:cNvSpPr>
          <p:nvPr>
            <p:ph type="ftr" sz="quarter" idx="18"/>
          </p:nvPr>
        </p:nvSpPr>
        <p:spPr>
          <a:xfrm>
            <a:off x="0" y="6912000"/>
            <a:ext cx="0" cy="0"/>
          </a:xfrm>
        </p:spPr>
        <p:txBody>
          <a:bodyPr/>
          <a:lstStyle>
            <a:lvl1pPr>
              <a:defRPr>
                <a:noFill/>
              </a:defRPr>
            </a:lvl1pPr>
          </a:lstStyle>
          <a:p>
            <a:endParaRPr lang="da-DK" dirty="0"/>
          </a:p>
        </p:txBody>
      </p:sp>
      <p:sp>
        <p:nvSpPr>
          <p:cNvPr id="12" name="Slide Number Placeholder 7"/>
          <p:cNvSpPr>
            <a:spLocks noGrp="1"/>
          </p:cNvSpPr>
          <p:nvPr>
            <p:ph type="sldNum" sz="quarter" idx="19"/>
          </p:nvPr>
        </p:nvSpPr>
        <p:spPr>
          <a:xfrm>
            <a:off x="0" y="6912000"/>
            <a:ext cx="0" cy="0"/>
          </a:xfrm>
        </p:spPr>
        <p:txBody>
          <a:bodyPr/>
          <a:lstStyle>
            <a:lvl1pPr>
              <a:defRPr>
                <a:noFill/>
              </a:defRPr>
            </a:lvl1pPr>
          </a:lstStyle>
          <a:p>
            <a:fld id="{80AE25ED-097C-4BDC-A7CE-FA97BD9CA3B5}" type="slidenum">
              <a:rPr lang="da-DK" smtClean="0"/>
              <a:pPr/>
              <a:t>‹nr.›</a:t>
            </a:fld>
            <a:endParaRPr lang="da-DK" dirty="0"/>
          </a:p>
        </p:txBody>
      </p:sp>
      <p:pic>
        <p:nvPicPr>
          <p:cNvPr id="960680124" name="Logo" descr="{&quot;templafy&quot;:{&quot;id&quot;:&quot;b33d821c-9b40-4c62-9c85-bf51684e3e3c&quot;}}"/>
          <p:cNvPicPr>
            <a:picLocks noChangeAspect="1"/>
          </p:cNvPicPr>
          <p:nvPr/>
        </p:nvPicPr>
        <p:blipFill>
          <a:blip r:embed="rId2"/>
          <a:stretch>
            <a:fillRect/>
          </a:stretch>
        </p:blipFill>
        <p:spPr>
          <a:xfrm>
            <a:off x="8791200" y="5889600"/>
            <a:ext cx="2534400" cy="655200"/>
          </a:xfrm>
          <a:prstGeom prst="rect">
            <a:avLst/>
          </a:prstGeom>
        </p:spPr>
      </p:pic>
      <p:sp>
        <p:nvSpPr>
          <p:cNvPr id="9" name="AutoShape 4">
            <a:extLst>
              <a:ext uri="{FF2B5EF4-FFF2-40B4-BE49-F238E27FC236}">
                <a16:creationId xmlns:a16="http://schemas.microsoft.com/office/drawing/2014/main" id="{B3CC375C-A6A8-4D1F-9065-67771B3085EF}"/>
              </a:ext>
            </a:extLst>
          </p:cNvPr>
          <p:cNvSpPr>
            <a:spLocks/>
          </p:cNvSpPr>
          <p:nvPr userDrawn="1"/>
        </p:nvSpPr>
        <p:spPr bwMode="gray">
          <a:xfrm>
            <a:off x="8538450" y="6915108"/>
            <a:ext cx="2952750" cy="138436"/>
          </a:xfrm>
          <a:prstGeom prst="rect">
            <a:avLst/>
          </a:prstGeom>
          <a:noFill/>
          <a:ln w="12700" algn="ctr">
            <a:noFill/>
            <a:miter lim="800000"/>
            <a:headEnd/>
            <a:tailEnd/>
          </a:ln>
          <a:effectLst/>
        </p:spPr>
        <p:txBody>
          <a:bodyPr wrap="square" lIns="0" tIns="0" rIns="0" bIns="0">
            <a:spAutoFit/>
          </a:bodyPr>
          <a:lstStyle/>
          <a:p>
            <a:pPr algn="r" defTabSz="457200">
              <a:lnSpc>
                <a:spcPct val="108000"/>
              </a:lnSpc>
              <a:spcBef>
                <a:spcPts val="600"/>
              </a:spcBef>
              <a:tabLst>
                <a:tab pos="177800" algn="l"/>
              </a:tabLst>
            </a:pPr>
            <a:r>
              <a:rPr lang="da-DK" sz="900" b="0" noProof="1">
                <a:solidFill>
                  <a:schemeClr val="tx1">
                    <a:lumMod val="65000"/>
                    <a:lumOff val="35000"/>
                  </a:schemeClr>
                </a:solidFill>
                <a:cs typeface="Arial" charset="0"/>
              </a:rPr>
              <a:t>Klik på knappen </a:t>
            </a:r>
            <a:r>
              <a:rPr lang="da-DK" sz="900" b="1" noProof="1">
                <a:solidFill>
                  <a:schemeClr val="tx1">
                    <a:lumMod val="65000"/>
                    <a:lumOff val="35000"/>
                  </a:schemeClr>
                </a:solidFill>
                <a:cs typeface="Arial" charset="0"/>
              </a:rPr>
              <a:t>Indsæt logo forrest </a:t>
            </a:r>
            <a:r>
              <a:rPr lang="da-DK" sz="900" b="0" noProof="1">
                <a:solidFill>
                  <a:schemeClr val="tx1">
                    <a:lumMod val="65000"/>
                    <a:lumOff val="35000"/>
                  </a:schemeClr>
                </a:solidFill>
                <a:cs typeface="Arial" charset="0"/>
              </a:rPr>
              <a:t>for at vise logoet</a:t>
            </a:r>
            <a:endParaRPr lang="da-DK"/>
          </a:p>
        </p:txBody>
      </p:sp>
    </p:spTree>
    <p:extLst>
      <p:ext uri="{BB962C8B-B14F-4D97-AF65-F5344CB8AC3E}">
        <p14:creationId xmlns:p14="http://schemas.microsoft.com/office/powerpoint/2010/main" val="3257545868"/>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Breaker red">
    <p:bg>
      <p:bgPr>
        <a:solidFill>
          <a:schemeClr val="accent1"/>
        </a:solidFill>
        <a:effectLst/>
      </p:bgPr>
    </p:bg>
    <p:spTree>
      <p:nvGrpSpPr>
        <p:cNvPr id="1" name=""/>
        <p:cNvGrpSpPr/>
        <p:nvPr/>
      </p:nvGrpSpPr>
      <p:grpSpPr>
        <a:xfrm>
          <a:off x="0" y="0"/>
          <a:ext cx="0" cy="0"/>
          <a:chOff x="0" y="0"/>
          <a:chExt cx="0" cy="0"/>
        </a:xfrm>
      </p:grpSpPr>
      <p:sp>
        <p:nvSpPr>
          <p:cNvPr id="12" name="Slide Number Placeholder 10" hidden="1">
            <a:extLst>
              <a:ext uri="{FF2B5EF4-FFF2-40B4-BE49-F238E27FC236}">
                <a16:creationId xmlns:a16="http://schemas.microsoft.com/office/drawing/2014/main" id="{1BEB41F5-194C-405C-8EDC-8C5E550FE046}"/>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pPr/>
              <a:t>‹nr.›</a:t>
            </a:fld>
            <a:endParaRPr lang="en-GB"/>
          </a:p>
        </p:txBody>
      </p:sp>
      <p:pic>
        <p:nvPicPr>
          <p:cNvPr id="6" name="Graphic 5">
            <a:extLst>
              <a:ext uri="{FF2B5EF4-FFF2-40B4-BE49-F238E27FC236}">
                <a16:creationId xmlns:a16="http://schemas.microsoft.com/office/drawing/2014/main" id="{3E22C04D-D86A-6994-D4D2-8FD4DD43DCC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3" name="Subtitle 2"/>
          <p:cNvSpPr>
            <a:spLocks noGrp="1"/>
          </p:cNvSpPr>
          <p:nvPr>
            <p:ph type="subTitle" idx="1" hasCustomPrompt="1"/>
          </p:nvPr>
        </p:nvSpPr>
        <p:spPr>
          <a:xfrm>
            <a:off x="441147" y="1290965"/>
            <a:ext cx="6106741" cy="472748"/>
          </a:xfrm>
        </p:spPr>
        <p:txBody>
          <a:bodyPr/>
          <a:lstStyle>
            <a:lvl1pPr marL="0" indent="0" algn="l">
              <a:spcBef>
                <a:spcPts val="0"/>
              </a:spcBef>
              <a:buFont typeface="Arial" panose="020B0604020202020204" pitchFamily="34" charset="0"/>
              <a:buNone/>
              <a:defRPr sz="2000"/>
            </a:lvl1pPr>
            <a:lvl2pPr marL="0" indent="0" algn="l">
              <a:spcAft>
                <a:spcPts val="600"/>
              </a:spcAft>
              <a:buFont typeface="Arial" panose="020B0604020202020204" pitchFamily="34" charset="0"/>
              <a:buNone/>
              <a:defRPr sz="2000" b="0"/>
            </a:lvl2pPr>
            <a:lvl3pPr marL="0" indent="0" algn="l">
              <a:spcAft>
                <a:spcPts val="600"/>
              </a:spcAft>
              <a:buFont typeface="Arial" panose="020B0604020202020204" pitchFamily="34" charset="0"/>
              <a:buNone/>
              <a:defRPr sz="2000" b="0"/>
            </a:lvl3pPr>
            <a:lvl4pPr marL="0" indent="0" algn="l">
              <a:spcAft>
                <a:spcPts val="600"/>
              </a:spcAft>
              <a:buFont typeface="Arial" panose="020B0604020202020204" pitchFamily="34" charset="0"/>
              <a:buNone/>
              <a:defRPr sz="2000" b="0"/>
            </a:lvl4pPr>
            <a:lvl5pPr marL="0" indent="0" algn="l">
              <a:spcAft>
                <a:spcPts val="600"/>
              </a:spcAft>
              <a:buFont typeface="Arial" panose="020B0604020202020204" pitchFamily="34" charset="0"/>
              <a:buNone/>
              <a:defRPr sz="2000" b="0"/>
            </a:lvl5pPr>
            <a:lvl6pPr marL="0" indent="0" algn="l">
              <a:spcAft>
                <a:spcPts val="600"/>
              </a:spcAft>
              <a:buFont typeface="Arial" panose="020B0604020202020204" pitchFamily="34" charset="0"/>
              <a:buNone/>
              <a:defRPr sz="2000" b="0"/>
            </a:lvl6pPr>
            <a:lvl7pPr marL="0" indent="0" algn="l">
              <a:spcAft>
                <a:spcPts val="600"/>
              </a:spcAft>
              <a:buFont typeface="Arial" panose="020B0604020202020204" pitchFamily="34" charset="0"/>
              <a:buNone/>
              <a:defRPr sz="2000" b="0"/>
            </a:lvl7pPr>
            <a:lvl8pPr marL="0" indent="0" algn="l">
              <a:spcAft>
                <a:spcPts val="600"/>
              </a:spcAft>
              <a:buFont typeface="Arial" panose="020B0604020202020204" pitchFamily="34" charset="0"/>
              <a:buNone/>
              <a:defRPr sz="2000" b="0"/>
            </a:lvl8pPr>
            <a:lvl9pPr marL="0" indent="0" algn="l">
              <a:spcAft>
                <a:spcPts val="600"/>
              </a:spcAft>
              <a:buFont typeface="Arial" panose="020B0604020202020204" pitchFamily="34" charset="0"/>
              <a:buNone/>
              <a:defRPr sz="2000" b="0"/>
            </a:lvl9pPr>
          </a:lstStyle>
          <a:p>
            <a:r>
              <a:rPr lang="en-GB"/>
              <a:t>Click to add subtitle</a:t>
            </a:r>
          </a:p>
        </p:txBody>
      </p:sp>
      <p:sp>
        <p:nvSpPr>
          <p:cNvPr id="2" name="Title 1"/>
          <p:cNvSpPr>
            <a:spLocks noGrp="1"/>
          </p:cNvSpPr>
          <p:nvPr>
            <p:ph type="ctrTitle" hasCustomPrompt="1"/>
          </p:nvPr>
        </p:nvSpPr>
        <p:spPr>
          <a:xfrm>
            <a:off x="441326" y="1815555"/>
            <a:ext cx="6106620" cy="2386800"/>
          </a:xfrm>
        </p:spPr>
        <p:txBody>
          <a:bodyPr anchor="t" anchorCtr="0"/>
          <a:lstStyle>
            <a:lvl1pPr algn="l">
              <a:defRPr sz="5500"/>
            </a:lvl1pPr>
          </a:lstStyle>
          <a:p>
            <a:r>
              <a:rPr lang="en-GB"/>
              <a:t>Click to add title</a:t>
            </a:r>
          </a:p>
        </p:txBody>
      </p:sp>
      <p:sp>
        <p:nvSpPr>
          <p:cNvPr id="4" name="Date Placeholder 3">
            <a:extLst>
              <a:ext uri="{FF2B5EF4-FFF2-40B4-BE49-F238E27FC236}">
                <a16:creationId xmlns:a16="http://schemas.microsoft.com/office/drawing/2014/main" id="{78C3AA02-0F1E-1638-69F5-23AFC91FAC31}"/>
              </a:ext>
            </a:extLst>
          </p:cNvPr>
          <p:cNvSpPr>
            <a:spLocks noGrp="1"/>
          </p:cNvSpPr>
          <p:nvPr>
            <p:ph type="dt" sz="half" idx="18"/>
          </p:nvPr>
        </p:nvSpPr>
        <p:spPr/>
        <p:txBody>
          <a:bodyPr/>
          <a:lstStyle/>
          <a:p>
            <a:fld id="{EC63B2A2-8928-4B28-BB0D-E868E9FF84FD}" type="datetime4">
              <a:rPr lang="en-GB" smtClean="0"/>
              <a:t>07 October 2025</a:t>
            </a:fld>
            <a:endParaRPr lang="en-GB"/>
          </a:p>
        </p:txBody>
      </p:sp>
      <p:sp>
        <p:nvSpPr>
          <p:cNvPr id="7" name="Pladsholder til sidefod 6">
            <a:extLst>
              <a:ext uri="{FF2B5EF4-FFF2-40B4-BE49-F238E27FC236}">
                <a16:creationId xmlns:a16="http://schemas.microsoft.com/office/drawing/2014/main" id="{A7D9CB1E-5B91-AFF4-F6D6-AD74536E485D}"/>
              </a:ext>
            </a:extLst>
          </p:cNvPr>
          <p:cNvSpPr>
            <a:spLocks noGrp="1"/>
          </p:cNvSpPr>
          <p:nvPr>
            <p:ph type="ftr" sz="quarter" idx="19"/>
          </p:nvPr>
        </p:nvSpPr>
        <p:spPr/>
        <p:txBody>
          <a:bodyPr/>
          <a:lstStyle/>
          <a:p>
            <a:endParaRPr lang="en-GB"/>
          </a:p>
        </p:txBody>
      </p:sp>
    </p:spTree>
    <p:extLst>
      <p:ext uri="{BB962C8B-B14F-4D97-AF65-F5344CB8AC3E}">
        <p14:creationId xmlns:p14="http://schemas.microsoft.com/office/powerpoint/2010/main" val="1723282476"/>
      </p:ext>
    </p:extLst>
  </p:cSld>
  <p:clrMapOvr>
    <a:overrideClrMapping bg1="dk1" tx1="lt1" bg2="dk2" tx2="lt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gt;Brug ikke layouts efter dette &gt;&gt;">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124504-36FD-4753-851D-5B7D02D4A2D1}"/>
              </a:ext>
            </a:extLst>
          </p:cNvPr>
          <p:cNvSpPr/>
          <p:nvPr userDrawn="1"/>
        </p:nvSpPr>
        <p:spPr>
          <a:xfrm>
            <a:off x="0" y="0"/>
            <a:ext cx="12192000" cy="6858000"/>
          </a:xfrm>
          <a:prstGeom prst="rect">
            <a:avLst/>
          </a:prstGeom>
          <a:solidFill>
            <a:schemeClr val="tx1"/>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da-DK" sz="1400" dirty="0" err="1">
              <a:solidFill>
                <a:schemeClr val="tx1"/>
              </a:solidFill>
            </a:endParaRPr>
          </a:p>
        </p:txBody>
      </p:sp>
      <p:sp>
        <p:nvSpPr>
          <p:cNvPr id="5" name="Do not use"/>
          <p:cNvSpPr txBox="1"/>
          <p:nvPr userDrawn="1"/>
        </p:nvSpPr>
        <p:spPr>
          <a:xfrm>
            <a:off x="430213" y="656823"/>
            <a:ext cx="11356977" cy="2893100"/>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da-DK" sz="4400" b="0" noProof="0" dirty="0">
                <a:solidFill>
                  <a:schemeClr val="bg1"/>
                </a:solidFill>
              </a:rPr>
              <a:t>Hvis du ser andre </a:t>
            </a:r>
            <a:r>
              <a:rPr lang="da-DK" sz="4400" b="1" i="1" noProof="0" dirty="0">
                <a:solidFill>
                  <a:schemeClr val="bg1"/>
                </a:solidFill>
              </a:rPr>
              <a:t>layouts efter dette,</a:t>
            </a:r>
            <a:br>
              <a:rPr lang="da-DK" sz="4400" b="0" i="0" noProof="0" dirty="0">
                <a:solidFill>
                  <a:schemeClr val="bg1"/>
                </a:solidFill>
              </a:rPr>
            </a:br>
            <a:r>
              <a:rPr lang="da-DK" sz="4400" b="0" noProof="0" dirty="0">
                <a:solidFill>
                  <a:schemeClr val="bg1"/>
                </a:solidFill>
              </a:rPr>
              <a:t>brug dem ikke. Disse layouts </a:t>
            </a:r>
            <a:r>
              <a:rPr lang="da-DK" sz="4400" b="1" i="1" u="none" noProof="0" dirty="0">
                <a:solidFill>
                  <a:schemeClr val="bg1"/>
                </a:solidFill>
              </a:rPr>
              <a:t>tilhører ikke </a:t>
            </a:r>
            <a:r>
              <a:rPr lang="da-DK" sz="4400" b="0" i="0" u="none" noProof="0" dirty="0">
                <a:solidFill>
                  <a:schemeClr val="bg1"/>
                </a:solidFill>
              </a:rPr>
              <a:t>vores </a:t>
            </a:r>
            <a:r>
              <a:rPr lang="da-DK" sz="4400" b="0" i="0" u="none" noProof="1">
                <a:solidFill>
                  <a:schemeClr val="bg1"/>
                </a:solidFill>
              </a:rPr>
              <a:t>corporate</a:t>
            </a:r>
            <a:r>
              <a:rPr lang="da-DK" sz="4400" b="0" noProof="0" dirty="0">
                <a:solidFill>
                  <a:schemeClr val="bg1"/>
                </a:solidFill>
              </a:rPr>
              <a:t>skabelon.</a:t>
            </a:r>
            <a:br>
              <a:rPr lang="da-DK" sz="2800" b="0" noProof="0" dirty="0">
                <a:solidFill>
                  <a:schemeClr val="bg1"/>
                </a:solidFill>
              </a:rPr>
            </a:br>
            <a:br>
              <a:rPr lang="da-DK" sz="2800" b="0" noProof="0" dirty="0">
                <a:solidFill>
                  <a:schemeClr val="bg1"/>
                </a:solidFill>
              </a:rPr>
            </a:br>
            <a:endParaRPr lang="da-DK" sz="2800" b="0" noProof="0" dirty="0">
              <a:solidFill>
                <a:schemeClr val="bg1"/>
              </a:solidFill>
            </a:endParaRPr>
          </a:p>
        </p:txBody>
      </p:sp>
      <p:grpSp>
        <p:nvGrpSpPr>
          <p:cNvPr id="4" name="Group 3">
            <a:extLst>
              <a:ext uri="{FF2B5EF4-FFF2-40B4-BE49-F238E27FC236}">
                <a16:creationId xmlns:a16="http://schemas.microsoft.com/office/drawing/2014/main" id="{2BEB5E5A-DA85-4D5B-80B9-F94482F55D76}"/>
              </a:ext>
            </a:extLst>
          </p:cNvPr>
          <p:cNvGrpSpPr/>
          <p:nvPr userDrawn="1"/>
        </p:nvGrpSpPr>
        <p:grpSpPr>
          <a:xfrm rot="8100000">
            <a:off x="10404874" y="3325226"/>
            <a:ext cx="1036788" cy="1036788"/>
            <a:chOff x="6096000" y="4963130"/>
            <a:chExt cx="1456719" cy="1456719"/>
          </a:xfrm>
          <a:solidFill>
            <a:schemeClr val="bg1"/>
          </a:solidFill>
        </p:grpSpPr>
        <p:sp>
          <p:nvSpPr>
            <p:cNvPr id="3" name="Rectangle 2">
              <a:extLst>
                <a:ext uri="{FF2B5EF4-FFF2-40B4-BE49-F238E27FC236}">
                  <a16:creationId xmlns:a16="http://schemas.microsoft.com/office/drawing/2014/main" id="{C823227E-A862-4A7F-BC20-0D107430AB2C}"/>
                </a:ext>
              </a:extLst>
            </p:cNvPr>
            <p:cNvSpPr/>
            <p:nvPr userDrawn="1"/>
          </p:nvSpPr>
          <p:spPr>
            <a:xfrm rot="5400000">
              <a:off x="5534135" y="5524995"/>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da-DK" sz="1400" dirty="0" err="1">
                <a:solidFill>
                  <a:schemeClr val="tx1"/>
                </a:solidFill>
              </a:endParaRPr>
            </a:p>
          </p:txBody>
        </p:sp>
        <p:sp>
          <p:nvSpPr>
            <p:cNvPr id="6" name="Rectangle 5">
              <a:extLst>
                <a:ext uri="{FF2B5EF4-FFF2-40B4-BE49-F238E27FC236}">
                  <a16:creationId xmlns:a16="http://schemas.microsoft.com/office/drawing/2014/main" id="{08501AE6-6504-4184-9443-E89AFACF769D}"/>
                </a:ext>
              </a:extLst>
            </p:cNvPr>
            <p:cNvSpPr/>
            <p:nvPr userDrawn="1"/>
          </p:nvSpPr>
          <p:spPr>
            <a:xfrm rot="10800000">
              <a:off x="6096000" y="4963130"/>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da-DK" sz="1400" dirty="0" err="1">
                <a:solidFill>
                  <a:schemeClr val="tx1"/>
                </a:solidFill>
              </a:endParaRPr>
            </a:p>
          </p:txBody>
        </p:sp>
      </p:grpSp>
      <p:sp>
        <p:nvSpPr>
          <p:cNvPr id="12" name="Rectangle 11">
            <a:extLst>
              <a:ext uri="{FF2B5EF4-FFF2-40B4-BE49-F238E27FC236}">
                <a16:creationId xmlns:a16="http://schemas.microsoft.com/office/drawing/2014/main" id="{67CEE09B-6EE1-4BF2-85A3-DE69E91BC4C6}"/>
              </a:ext>
            </a:extLst>
          </p:cNvPr>
          <p:cNvSpPr/>
          <p:nvPr userDrawn="1"/>
        </p:nvSpPr>
        <p:spPr>
          <a:xfrm>
            <a:off x="472536" y="2986685"/>
            <a:ext cx="10152346" cy="1631216"/>
          </a:xfrm>
          <a:prstGeom prst="rect">
            <a:avLst/>
          </a:prstGeom>
        </p:spPr>
        <p:txBody>
          <a:bodyPr wrap="square">
            <a:spAutoFit/>
          </a:bodyPr>
          <a:lstStyle/>
          <a:p>
            <a:pPr algn="ctr"/>
            <a:r>
              <a:rPr lang="da-DK" sz="10000" b="1" i="1" noProof="0" dirty="0">
                <a:solidFill>
                  <a:schemeClr val="bg1"/>
                </a:solidFill>
              </a:rPr>
              <a:t>Brug dem ikke </a:t>
            </a:r>
            <a:endParaRPr lang="da-DK" sz="10000" b="1" i="1" noProof="0" dirty="0"/>
          </a:p>
        </p:txBody>
      </p:sp>
      <p:sp>
        <p:nvSpPr>
          <p:cNvPr id="16" name="Do not use">
            <a:extLst>
              <a:ext uri="{FF2B5EF4-FFF2-40B4-BE49-F238E27FC236}">
                <a16:creationId xmlns:a16="http://schemas.microsoft.com/office/drawing/2014/main" id="{A8FA78FA-4D94-4717-B7C6-6F86378D6B01}"/>
              </a:ext>
            </a:extLst>
          </p:cNvPr>
          <p:cNvSpPr txBox="1"/>
          <p:nvPr userDrawn="1"/>
        </p:nvSpPr>
        <p:spPr>
          <a:xfrm>
            <a:off x="430214" y="5186455"/>
            <a:ext cx="11356974" cy="969496"/>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da-DK" sz="2000" b="0" noProof="0" dirty="0">
                <a:solidFill>
                  <a:schemeClr val="bg1"/>
                </a:solidFill>
              </a:rPr>
              <a:t>Pga. PowerPoints standard Kopier/Indsæt funktionalitet kan ekstra uønskede layouts forekomme.</a:t>
            </a:r>
            <a:endParaRPr lang="da-DK"/>
          </a:p>
          <a:p>
            <a:pPr marL="0" marR="0" indent="0" algn="ctr" fontAlgn="auto">
              <a:lnSpc>
                <a:spcPct val="100000"/>
              </a:lnSpc>
              <a:spcBef>
                <a:spcPts val="600"/>
              </a:spcBef>
              <a:spcAft>
                <a:spcPts val="0"/>
              </a:spcAft>
              <a:buClr>
                <a:srgbClr val="003755"/>
              </a:buClr>
              <a:buSzTx/>
              <a:buFontTx/>
              <a:buNone/>
              <a:tabLst/>
            </a:pPr>
            <a:r>
              <a:rPr lang="da-DK" sz="2000" b="0" noProof="0" dirty="0">
                <a:solidFill>
                  <a:schemeClr val="bg1"/>
                </a:solidFill>
              </a:rPr>
              <a:t>OBS! Layouts efter dette kan indeholde potentiel fortrolig information.</a:t>
            </a:r>
            <a:br>
              <a:rPr lang="da-DK" sz="1800" b="0" noProof="0" dirty="0">
                <a:solidFill>
                  <a:schemeClr val="bg1"/>
                </a:solidFill>
              </a:rPr>
            </a:br>
            <a:endParaRPr lang="da-DK" sz="1800" b="0" noProof="0" dirty="0">
              <a:solidFill>
                <a:schemeClr val="bg1"/>
              </a:solidFill>
            </a:endParaRPr>
          </a:p>
        </p:txBody>
      </p:sp>
      <p:sp>
        <p:nvSpPr>
          <p:cNvPr id="13" name="Date Placeholder 6" hidden="1">
            <a:extLst>
              <a:ext uri="{FF2B5EF4-FFF2-40B4-BE49-F238E27FC236}">
                <a16:creationId xmlns:a16="http://schemas.microsoft.com/office/drawing/2014/main" id="{64CEB7DD-E8FE-47C7-8823-750A10754EB0}"/>
              </a:ext>
            </a:extLst>
          </p:cNvPr>
          <p:cNvSpPr>
            <a:spLocks noGrp="1"/>
          </p:cNvSpPr>
          <p:nvPr>
            <p:ph type="dt" sz="half" idx="15"/>
          </p:nvPr>
        </p:nvSpPr>
        <p:spPr>
          <a:xfrm>
            <a:off x="0" y="6858000"/>
            <a:ext cx="0" cy="0"/>
          </a:xfrm>
        </p:spPr>
        <p:txBody>
          <a:bodyPr/>
          <a:lstStyle>
            <a:lvl1pPr>
              <a:defRPr sz="100">
                <a:noFill/>
              </a:defRPr>
            </a:lvl1pPr>
          </a:lstStyle>
          <a:p>
            <a:fld id="{FCB375CC-2CFD-45EE-817E-F4267FCEFCDF}" type="datetime2">
              <a:rPr lang="da-DK" smtClean="0"/>
              <a:t>7. oktober 2025</a:t>
            </a:fld>
            <a:endParaRPr lang="da-DK" dirty="0"/>
          </a:p>
        </p:txBody>
      </p:sp>
      <p:sp>
        <p:nvSpPr>
          <p:cNvPr id="14" name="Footer Placeholder 8" hidden="1">
            <a:extLst>
              <a:ext uri="{FF2B5EF4-FFF2-40B4-BE49-F238E27FC236}">
                <a16:creationId xmlns:a16="http://schemas.microsoft.com/office/drawing/2014/main" id="{06739825-D1B6-4F3A-8216-BA5B32BD19E7}"/>
              </a:ext>
            </a:extLst>
          </p:cNvPr>
          <p:cNvSpPr>
            <a:spLocks noGrp="1"/>
          </p:cNvSpPr>
          <p:nvPr>
            <p:ph type="ftr" sz="quarter" idx="16"/>
          </p:nvPr>
        </p:nvSpPr>
        <p:spPr>
          <a:xfrm>
            <a:off x="0" y="6858000"/>
            <a:ext cx="0" cy="0"/>
          </a:xfrm>
        </p:spPr>
        <p:txBody>
          <a:bodyPr/>
          <a:lstStyle>
            <a:lvl1pPr>
              <a:defRPr sz="100">
                <a:noFill/>
              </a:defRPr>
            </a:lvl1pPr>
          </a:lstStyle>
          <a:p>
            <a:endParaRPr lang="da-DK" dirty="0"/>
          </a:p>
        </p:txBody>
      </p:sp>
      <p:sp>
        <p:nvSpPr>
          <p:cNvPr id="15" name="Slide Number Placeholder 10" hidden="1">
            <a:extLst>
              <a:ext uri="{FF2B5EF4-FFF2-40B4-BE49-F238E27FC236}">
                <a16:creationId xmlns:a16="http://schemas.microsoft.com/office/drawing/2014/main" id="{A2244AC4-18E1-41D9-B6D4-4D2415BE8C35}"/>
              </a:ext>
            </a:extLst>
          </p:cNvPr>
          <p:cNvSpPr>
            <a:spLocks noGrp="1"/>
          </p:cNvSpPr>
          <p:nvPr>
            <p:ph type="sldNum" sz="quarter" idx="17"/>
          </p:nvPr>
        </p:nvSpPr>
        <p:spPr>
          <a:xfrm>
            <a:off x="0" y="6858000"/>
            <a:ext cx="0" cy="0"/>
          </a:xfrm>
        </p:spPr>
        <p:txBody>
          <a:bodyPr/>
          <a:lstStyle>
            <a:lvl1pPr>
              <a:defRPr sz="100">
                <a:noFill/>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13631007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Forside">
    <p:bg>
      <p:bgPr>
        <a:solidFill>
          <a:schemeClr val="bg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24680" y="0"/>
            <a:ext cx="12216680" cy="6858000"/>
          </a:xfrm>
          <a:noFill/>
        </p:spPr>
        <p:txBody>
          <a:bodyPr lIns="72000" tIns="72000" rIns="72000" anchor="t" anchorCtr="0"/>
          <a:lstStyle>
            <a:lvl1pPr marL="0" indent="0" algn="ctr">
              <a:buNone/>
              <a:defRPr sz="1400" b="0"/>
            </a:lvl1pPr>
          </a:lstStyle>
          <a:p>
            <a:r>
              <a:rPr lang="da-DK" noProof="1"/>
              <a:t>Klik på rammen for at indsætte billede via Templafy og Images</a:t>
            </a:r>
            <a:endParaRPr lang="da-DK"/>
          </a:p>
        </p:txBody>
      </p:sp>
      <p:sp>
        <p:nvSpPr>
          <p:cNvPr id="18" name="Text Placeholder 3"/>
          <p:cNvSpPr>
            <a:spLocks noGrp="1"/>
          </p:cNvSpPr>
          <p:nvPr>
            <p:ph type="body" sz="quarter" idx="11" hasCustomPrompt="1"/>
          </p:nvPr>
        </p:nvSpPr>
        <p:spPr>
          <a:xfrm>
            <a:off x="179388" y="4437111"/>
            <a:ext cx="11830050" cy="2239913"/>
          </a:xfrm>
          <a:solidFill>
            <a:schemeClr val="bg1">
              <a:alpha val="80000"/>
            </a:schemeClr>
          </a:solidFill>
        </p:spPr>
        <p:txBody>
          <a:bodyPr lIns="522000" bIns="252000" anchor="b" anchorCtr="0"/>
          <a:lstStyle>
            <a:lvl1pPr marL="0" indent="0">
              <a:buNone/>
              <a:defRPr sz="1400" b="0">
                <a:solidFill>
                  <a:srgbClr val="031D5C"/>
                </a:solidFill>
              </a:defRPr>
            </a:lvl1pPr>
          </a:lstStyle>
          <a:p>
            <a:pPr lvl="0"/>
            <a:r>
              <a:rPr lang="da-DK" noProof="0" dirty="0"/>
              <a:t>Måned og år</a:t>
            </a:r>
            <a:endParaRPr lang="da-DK"/>
          </a:p>
        </p:txBody>
      </p:sp>
      <p:sp>
        <p:nvSpPr>
          <p:cNvPr id="5" name="Title 1"/>
          <p:cNvSpPr>
            <a:spLocks noGrp="1" noChangeAspect="1"/>
          </p:cNvSpPr>
          <p:nvPr>
            <p:ph type="title" hasCustomPrompt="1"/>
          </p:nvPr>
        </p:nvSpPr>
        <p:spPr>
          <a:xfrm>
            <a:off x="701675" y="4699978"/>
            <a:ext cx="6690469" cy="1213460"/>
          </a:xfrm>
        </p:spPr>
        <p:txBody>
          <a:bodyPr anchor="t" anchorCtr="0">
            <a:normAutofit/>
          </a:bodyPr>
          <a:lstStyle>
            <a:lvl1pPr>
              <a:lnSpc>
                <a:spcPct val="90000"/>
              </a:lnSpc>
              <a:defRPr sz="3400" cap="none" baseline="0">
                <a:solidFill>
                  <a:srgbClr val="031D5C"/>
                </a:solidFill>
              </a:defRPr>
            </a:lvl1pPr>
          </a:lstStyle>
          <a:p>
            <a:r>
              <a:rPr lang="da-DK" dirty="0"/>
              <a:t>Indsæt titel</a:t>
            </a:r>
            <a:endParaRPr lang="da-DK"/>
          </a:p>
        </p:txBody>
      </p:sp>
      <p:sp>
        <p:nvSpPr>
          <p:cNvPr id="15" name="AutoShape 4"/>
          <p:cNvSpPr>
            <a:spLocks/>
          </p:cNvSpPr>
          <p:nvPr userDrawn="1"/>
        </p:nvSpPr>
        <p:spPr bwMode="gray">
          <a:xfrm>
            <a:off x="701675" y="6915108"/>
            <a:ext cx="2514005" cy="138436"/>
          </a:xfrm>
          <a:prstGeom prst="rect">
            <a:avLst/>
          </a:prstGeom>
          <a:noFill/>
          <a:ln w="12700" algn="ctr">
            <a:noFill/>
            <a:miter lim="800000"/>
            <a:headEnd/>
            <a:tailEnd/>
          </a:ln>
          <a:effectLst/>
        </p:spPr>
        <p:txBody>
          <a:bodyPr wrap="square" lIns="0" tIns="0" rIns="0" bIns="0">
            <a:spAutoFit/>
          </a:bodyPr>
          <a:lstStyle/>
          <a:p>
            <a:pPr algn="l" defTabSz="457200">
              <a:lnSpc>
                <a:spcPct val="108000"/>
              </a:lnSpc>
              <a:spcBef>
                <a:spcPts val="600"/>
              </a:spcBef>
              <a:tabLst>
                <a:tab pos="177800" algn="l"/>
              </a:tabLst>
            </a:pPr>
            <a:r>
              <a:rPr lang="da-DK" sz="900" b="1" noProof="1">
                <a:solidFill>
                  <a:schemeClr val="tx1">
                    <a:lumMod val="65000"/>
                    <a:lumOff val="35000"/>
                  </a:schemeClr>
                </a:solidFill>
                <a:cs typeface="Arial" charset="0"/>
              </a:rPr>
              <a:t>Indsæt dato </a:t>
            </a:r>
            <a:r>
              <a:rPr lang="da-DK" sz="900" b="0" noProof="1">
                <a:solidFill>
                  <a:schemeClr val="tx1">
                    <a:lumMod val="65000"/>
                    <a:lumOff val="35000"/>
                  </a:schemeClr>
                </a:solidFill>
                <a:cs typeface="Arial" charset="0"/>
              </a:rPr>
              <a:t>Indsæt f.eks.</a:t>
            </a:r>
            <a:r>
              <a:rPr lang="da-DK" sz="900" b="1" baseline="0" noProof="1">
                <a:solidFill>
                  <a:schemeClr val="tx1">
                    <a:lumMod val="65000"/>
                    <a:lumOff val="35000"/>
                  </a:schemeClr>
                </a:solidFill>
                <a:cs typeface="Arial" charset="0"/>
              </a:rPr>
              <a:t>September 2021</a:t>
            </a:r>
            <a:endParaRPr lang="da-DK" sz="900" noProof="1">
              <a:solidFill>
                <a:schemeClr val="tx1">
                  <a:lumMod val="65000"/>
                  <a:lumOff val="35000"/>
                </a:schemeClr>
              </a:solidFill>
              <a:cs typeface="Arial" charset="0"/>
            </a:endParaRPr>
          </a:p>
        </p:txBody>
      </p:sp>
      <p:pic>
        <p:nvPicPr>
          <p:cNvPr id="7" name="Billede 6"/>
          <p:cNvPicPr>
            <a:picLocks noChangeAspect="1"/>
          </p:cNvPicPr>
          <p:nvPr userDrawn="1">
            <p:custDataLst>
              <p:tags r:id="rId1"/>
            </p:custDataLst>
          </p:nvPr>
        </p:nvPicPr>
        <p:blipFill rotWithShape="1">
          <a:blip r:embed="rId3" cstate="print">
            <a:extLst>
              <a:ext uri="{28A0092B-C50C-407E-A947-70E740481C1C}">
                <a14:useLocalDpi xmlns:a14="http://schemas.microsoft.com/office/drawing/2010/main" val="0"/>
              </a:ext>
            </a:extLst>
          </a:blip>
          <a:srcRect/>
          <a:stretch/>
        </p:blipFill>
        <p:spPr>
          <a:xfrm>
            <a:off x="9408368" y="5889600"/>
            <a:ext cx="1703756" cy="528120"/>
          </a:xfrm>
          <a:prstGeom prst="rect">
            <a:avLst/>
          </a:prstGeom>
        </p:spPr>
      </p:pic>
    </p:spTree>
    <p:extLst>
      <p:ext uri="{BB962C8B-B14F-4D97-AF65-F5344CB8AC3E}">
        <p14:creationId xmlns:p14="http://schemas.microsoft.com/office/powerpoint/2010/main" val="382932716"/>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Agenda A">
    <p:spTree>
      <p:nvGrpSpPr>
        <p:cNvPr id="1" name=""/>
        <p:cNvGrpSpPr/>
        <p:nvPr/>
      </p:nvGrpSpPr>
      <p:grpSpPr>
        <a:xfrm>
          <a:off x="0" y="0"/>
          <a:ext cx="0" cy="0"/>
          <a:chOff x="0" y="0"/>
          <a:chExt cx="0" cy="0"/>
        </a:xfrm>
      </p:grpSpPr>
      <p:sp>
        <p:nvSpPr>
          <p:cNvPr id="12" name="Baggrund"/>
          <p:cNvSpPr>
            <a:spLocks noChangeArrowheads="1"/>
          </p:cNvSpPr>
          <p:nvPr userDrawn="1"/>
        </p:nvSpPr>
        <p:spPr bwMode="auto">
          <a:xfrm>
            <a:off x="179388" y="180975"/>
            <a:ext cx="11830050" cy="6496050"/>
          </a:xfrm>
          <a:prstGeom prst="rect">
            <a:avLst/>
          </a:prstGeom>
          <a:solidFill>
            <a:srgbClr val="57707F"/>
          </a:solidFill>
          <a:ln>
            <a:noFill/>
          </a:ln>
          <a:effectLst/>
        </p:spPr>
        <p:txBody>
          <a:bodyPr wrap="none" lIns="0" tIns="0" rIns="0" bIns="0" anchor="ctr"/>
          <a:lstStyle/>
          <a:p>
            <a:endParaRPr lang="da-DK" sz="1700" dirty="0"/>
          </a:p>
        </p:txBody>
      </p:sp>
      <p:sp>
        <p:nvSpPr>
          <p:cNvPr id="13" name="Slide Number Placeholder 5 (FAST)"/>
          <p:cNvSpPr txBox="1">
            <a:spLocks/>
          </p:cNvSpPr>
          <p:nvPr userDrawn="1"/>
        </p:nvSpPr>
        <p:spPr bwMode="white">
          <a:xfrm>
            <a:off x="702668" y="6400800"/>
            <a:ext cx="279770" cy="254625"/>
          </a:xfrm>
          <a:prstGeom prst="rect">
            <a:avLst/>
          </a:prstGeom>
        </p:spPr>
        <p:txBody>
          <a:bodyPr vert="horz" lIns="0" tIns="0" rIns="0" bIns="0" rtlCol="0" anchor="t"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83DFD3FF-FAEA-D841-BBBA-173DB513EC35}" type="slidenum">
              <a:rPr kumimoji="0" lang="da-DK" sz="900" b="0" i="0" u="none" strike="noStrike" kern="1200" cap="none" spc="0" normalizeH="0" baseline="0" noProof="0" smtClean="0">
                <a:ln>
                  <a:noFill/>
                </a:ln>
                <a:solidFill>
                  <a:schemeClr val="bg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‹nr.›</a:t>
            </a:fld>
            <a:endParaRPr kumimoji="0" lang="da-DK" sz="900" b="0" i="0" u="none" strike="noStrike" kern="1200" cap="none" spc="0" normalizeH="0" baseline="0" noProof="0" dirty="0">
              <a:ln>
                <a:noFill/>
              </a:ln>
              <a:solidFill>
                <a:schemeClr val="bg1"/>
              </a:solidFill>
              <a:effectLst/>
              <a:uLnTx/>
              <a:uFillTx/>
              <a:latin typeface="+mn-lt"/>
              <a:ea typeface="+mn-ea"/>
              <a:cs typeface="+mn-cs"/>
            </a:endParaRPr>
          </a:p>
        </p:txBody>
      </p:sp>
      <p:sp>
        <p:nvSpPr>
          <p:cNvPr id="8" name="Text Placeholder 7">
            <a:extLst>
              <a:ext uri="{FF2B5EF4-FFF2-40B4-BE49-F238E27FC236}">
                <a16:creationId xmlns:a16="http://schemas.microsoft.com/office/drawing/2014/main" id="{FB024125-AC67-4DA3-8E6E-715199C5DB2C}"/>
              </a:ext>
            </a:extLst>
          </p:cNvPr>
          <p:cNvSpPr>
            <a:spLocks noGrp="1"/>
          </p:cNvSpPr>
          <p:nvPr>
            <p:ph type="body" sz="quarter" idx="13" hasCustomPrompt="1"/>
          </p:nvPr>
        </p:nvSpPr>
        <p:spPr bwMode="white">
          <a:xfrm>
            <a:off x="702668" y="1463492"/>
            <a:ext cx="10784482" cy="4449946"/>
          </a:xfrm>
        </p:spPr>
        <p:txBody>
          <a:bodyPr rIns="144000"/>
          <a:lstStyle>
            <a:lvl1pPr marL="216000" indent="-216000">
              <a:lnSpc>
                <a:spcPct val="150000"/>
              </a:lnSpc>
              <a:spcBef>
                <a:spcPts val="0"/>
              </a:spcBef>
              <a:buClrTx/>
              <a:buFont typeface="Symbol" panose="05050102010706020507" pitchFamily="18" charset="2"/>
              <a:buChar char="·"/>
              <a:tabLst>
                <a:tab pos="892175" algn="l"/>
              </a:tabLst>
              <a:defRPr sz="1800">
                <a:solidFill>
                  <a:schemeClr val="bg1"/>
                </a:solidFill>
              </a:defRPr>
            </a:lvl1pPr>
            <a:lvl2pPr marL="453600">
              <a:spcBef>
                <a:spcPts val="0"/>
              </a:spcBef>
              <a:buClrTx/>
              <a:defRPr>
                <a:solidFill>
                  <a:schemeClr val="bg1"/>
                </a:solidFill>
              </a:defRPr>
            </a:lvl2pPr>
            <a:lvl3pPr marL="684000">
              <a:spcBef>
                <a:spcPts val="0"/>
              </a:spcBef>
              <a:buClrTx/>
              <a:defRPr>
                <a:solidFill>
                  <a:schemeClr val="bg1"/>
                </a:solidFill>
              </a:defRPr>
            </a:lvl3pPr>
            <a:lvl4pPr marL="684000">
              <a:spcBef>
                <a:spcPts val="0"/>
              </a:spcBef>
              <a:buClrTx/>
              <a:defRPr>
                <a:solidFill>
                  <a:schemeClr val="bg1"/>
                </a:solidFill>
              </a:defRPr>
            </a:lvl4pPr>
            <a:lvl5pPr marL="684000">
              <a:spcBef>
                <a:spcPts val="0"/>
              </a:spcBef>
              <a:buClrTx/>
              <a:defRPr>
                <a:solidFill>
                  <a:schemeClr val="bg1"/>
                </a:solidFill>
              </a:defRPr>
            </a:lvl5pPr>
            <a:lvl6pPr marL="684000">
              <a:spcBef>
                <a:spcPts val="0"/>
              </a:spcBef>
              <a:buClrTx/>
              <a:defRPr>
                <a:solidFill>
                  <a:schemeClr val="bg1"/>
                </a:solidFill>
              </a:defRPr>
            </a:lvl6pPr>
            <a:lvl7pPr marL="684000">
              <a:spcBef>
                <a:spcPts val="0"/>
              </a:spcBef>
              <a:buClrTx/>
              <a:defRPr>
                <a:solidFill>
                  <a:schemeClr val="bg1"/>
                </a:solidFill>
              </a:defRPr>
            </a:lvl7pPr>
            <a:lvl8pPr marL="684000">
              <a:spcBef>
                <a:spcPts val="0"/>
              </a:spcBef>
              <a:buClrTx/>
              <a:defRPr>
                <a:solidFill>
                  <a:schemeClr val="bg1"/>
                </a:solidFill>
              </a:defRPr>
            </a:lvl8pPr>
            <a:lvl9pPr marL="684000">
              <a:spcBef>
                <a:spcPts val="0"/>
              </a:spcBef>
              <a:buClrTx/>
              <a:defRPr>
                <a:solidFill>
                  <a:schemeClr val="bg1"/>
                </a:solidFill>
              </a:defRPr>
            </a:lvl9pPr>
          </a:lstStyle>
          <a:p>
            <a:pPr lvl="0"/>
            <a:r>
              <a:rPr lang="da-DK" dirty="0"/>
              <a:t>Indsæt emne</a:t>
            </a:r>
            <a:endParaRPr lang="da-DK"/>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a:p>
            <a:pPr lvl="5"/>
            <a:r>
              <a:rPr lang="da-DK" dirty="0"/>
              <a:t>6</a:t>
            </a:r>
            <a:endParaRPr lang="da-DK"/>
          </a:p>
          <a:p>
            <a:pPr lvl="6"/>
            <a:r>
              <a:rPr lang="da-DK" dirty="0"/>
              <a:t>7</a:t>
            </a:r>
            <a:endParaRPr lang="da-DK"/>
          </a:p>
          <a:p>
            <a:pPr lvl="7"/>
            <a:r>
              <a:rPr lang="da-DK" dirty="0"/>
              <a:t>8</a:t>
            </a:r>
            <a:endParaRPr lang="da-DK"/>
          </a:p>
          <a:p>
            <a:pPr lvl="8"/>
            <a:r>
              <a:rPr lang="da-DK" dirty="0"/>
              <a:t>9</a:t>
            </a:r>
            <a:endParaRPr lang="da-DK"/>
          </a:p>
        </p:txBody>
      </p:sp>
      <p:sp>
        <p:nvSpPr>
          <p:cNvPr id="2" name="Date Placeholder 1">
            <a:extLst>
              <a:ext uri="{FF2B5EF4-FFF2-40B4-BE49-F238E27FC236}">
                <a16:creationId xmlns:a16="http://schemas.microsoft.com/office/drawing/2014/main" id="{E56EA4E9-57E4-4E45-B1F1-CDAC528B67C2}"/>
              </a:ext>
            </a:extLst>
          </p:cNvPr>
          <p:cNvSpPr>
            <a:spLocks noGrp="1"/>
          </p:cNvSpPr>
          <p:nvPr>
            <p:ph type="dt" sz="half" idx="14"/>
          </p:nvPr>
        </p:nvSpPr>
        <p:spPr/>
        <p:txBody>
          <a:bodyPr/>
          <a:lstStyle/>
          <a:p>
            <a:fld id="{D709F18B-C64D-467D-95E0-03999A31A181}" type="datetime1">
              <a:rPr lang="da-DK" smtClean="0"/>
              <a:t>07-10-2025</a:t>
            </a:fld>
            <a:endParaRPr lang="da-DK" dirty="0"/>
          </a:p>
        </p:txBody>
      </p:sp>
      <p:sp>
        <p:nvSpPr>
          <p:cNvPr id="4" name="Footer Placeholder 3">
            <a:extLst>
              <a:ext uri="{FF2B5EF4-FFF2-40B4-BE49-F238E27FC236}">
                <a16:creationId xmlns:a16="http://schemas.microsoft.com/office/drawing/2014/main" id="{D22A6E8D-28F1-48A8-BE57-479D44D8E296}"/>
              </a:ext>
            </a:extLst>
          </p:cNvPr>
          <p:cNvSpPr>
            <a:spLocks noGrp="1"/>
          </p:cNvSpPr>
          <p:nvPr>
            <p:ph type="ftr" sz="quarter" idx="15"/>
          </p:nvPr>
        </p:nvSpPr>
        <p:spPr bwMode="white"/>
        <p:txBody>
          <a:bodyPr/>
          <a:lstStyle>
            <a:lvl1pPr>
              <a:defRPr>
                <a:solidFill>
                  <a:schemeClr val="bg1"/>
                </a:solidFill>
              </a:defRPr>
            </a:lvl1pPr>
          </a:lstStyle>
          <a:p>
            <a:endParaRPr lang="da-DK" dirty="0">
              <a:solidFill>
                <a:schemeClr val="bg1"/>
              </a:solidFill>
            </a:endParaRPr>
          </a:p>
        </p:txBody>
      </p:sp>
      <p:sp>
        <p:nvSpPr>
          <p:cNvPr id="9" name="Slide Number Placeholder 8">
            <a:extLst>
              <a:ext uri="{FF2B5EF4-FFF2-40B4-BE49-F238E27FC236}">
                <a16:creationId xmlns:a16="http://schemas.microsoft.com/office/drawing/2014/main" id="{ADB41A0A-2FD5-4406-BE18-69A2C9C45298}"/>
              </a:ext>
            </a:extLst>
          </p:cNvPr>
          <p:cNvSpPr>
            <a:spLocks noGrp="1"/>
          </p:cNvSpPr>
          <p:nvPr>
            <p:ph type="sldNum" sz="quarter" idx="16"/>
          </p:nvPr>
        </p:nvSpPr>
        <p:spPr/>
        <p:txBody>
          <a:bodyPr/>
          <a:lstStyle/>
          <a:p>
            <a:fld id="{80AE25ED-097C-4BDC-A7CE-FA97BD9CA3B5}" type="slidenum">
              <a:rPr lang="da-DK" smtClean="0"/>
              <a:pPr/>
              <a:t>‹nr.›</a:t>
            </a:fld>
            <a:endParaRPr lang="da-DK" dirty="0"/>
          </a:p>
        </p:txBody>
      </p:sp>
      <p:pic>
        <p:nvPicPr>
          <p:cNvPr id="149254644" name="image" descr="{&quot;templafy&quot;:{&quot;id&quot;:&quot;299c0eb4-b3f1-4a4c-ad7d-71f405ea04c3&quot;}}"/>
          <p:cNvPicPr>
            <a:picLocks noChangeAspect="1"/>
          </p:cNvPicPr>
          <p:nvPr/>
        </p:nvPicPr>
        <p:blipFill>
          <a:blip r:embed="rId2"/>
          <a:stretch>
            <a:fillRect/>
          </a:stretch>
        </p:blipFill>
        <p:spPr>
          <a:xfrm>
            <a:off x="8791200" y="5889600"/>
            <a:ext cx="2534400" cy="655200"/>
          </a:xfrm>
          <a:prstGeom prst="rect">
            <a:avLst/>
          </a:prstGeom>
        </p:spPr>
      </p:pic>
      <p:sp>
        <p:nvSpPr>
          <p:cNvPr id="7" name="Title 6">
            <a:extLst>
              <a:ext uri="{FF2B5EF4-FFF2-40B4-BE49-F238E27FC236}">
                <a16:creationId xmlns:a16="http://schemas.microsoft.com/office/drawing/2014/main" id="{994CC749-1F69-4E27-9545-A4E563565859}"/>
              </a:ext>
            </a:extLst>
          </p:cNvPr>
          <p:cNvSpPr>
            <a:spLocks noGrp="1"/>
          </p:cNvSpPr>
          <p:nvPr>
            <p:ph type="title" hasCustomPrompt="1"/>
          </p:nvPr>
        </p:nvSpPr>
        <p:spPr/>
        <p:txBody>
          <a:bodyPr/>
          <a:lstStyle>
            <a:lvl1pPr>
              <a:defRPr>
                <a:solidFill>
                  <a:schemeClr val="bg1"/>
                </a:solidFill>
              </a:defRPr>
            </a:lvl1pPr>
          </a:lstStyle>
          <a:p>
            <a:r>
              <a:rPr lang="da-DK" dirty="0"/>
              <a:t>Klik her for at tilføje titel</a:t>
            </a:r>
            <a:endParaRPr lang="da-DK"/>
          </a:p>
        </p:txBody>
      </p:sp>
    </p:spTree>
    <p:extLst>
      <p:ext uri="{BB962C8B-B14F-4D97-AF65-F5344CB8AC3E}">
        <p14:creationId xmlns:p14="http://schemas.microsoft.com/office/powerpoint/2010/main" val="5000029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Agenda B">
    <p:spTree>
      <p:nvGrpSpPr>
        <p:cNvPr id="1" name=""/>
        <p:cNvGrpSpPr/>
        <p:nvPr/>
      </p:nvGrpSpPr>
      <p:grpSpPr>
        <a:xfrm>
          <a:off x="0" y="0"/>
          <a:ext cx="0" cy="0"/>
          <a:chOff x="0" y="0"/>
          <a:chExt cx="0" cy="0"/>
        </a:xfrm>
      </p:grpSpPr>
      <p:sp>
        <p:nvSpPr>
          <p:cNvPr id="12" name="Baggrund"/>
          <p:cNvSpPr>
            <a:spLocks noChangeArrowheads="1"/>
          </p:cNvSpPr>
          <p:nvPr userDrawn="1"/>
        </p:nvSpPr>
        <p:spPr bwMode="auto">
          <a:xfrm>
            <a:off x="179388" y="180975"/>
            <a:ext cx="11830050" cy="6496050"/>
          </a:xfrm>
          <a:prstGeom prst="rect">
            <a:avLst/>
          </a:prstGeom>
          <a:solidFill>
            <a:srgbClr val="DBD9D6"/>
          </a:solidFill>
          <a:ln>
            <a:noFill/>
          </a:ln>
          <a:effectLst/>
        </p:spPr>
        <p:txBody>
          <a:bodyPr wrap="none" lIns="0" tIns="0" rIns="0" bIns="0" anchor="ctr"/>
          <a:lstStyle/>
          <a:p>
            <a:endParaRPr lang="da-DK" sz="1700" dirty="0"/>
          </a:p>
        </p:txBody>
      </p:sp>
      <p:sp>
        <p:nvSpPr>
          <p:cNvPr id="13" name="Slide Number Placeholder 5 (FAST)"/>
          <p:cNvSpPr txBox="1">
            <a:spLocks/>
          </p:cNvSpPr>
          <p:nvPr userDrawn="1"/>
        </p:nvSpPr>
        <p:spPr bwMode="white">
          <a:xfrm>
            <a:off x="702668" y="6400800"/>
            <a:ext cx="279770" cy="254625"/>
          </a:xfrm>
          <a:prstGeom prst="rect">
            <a:avLst/>
          </a:prstGeom>
        </p:spPr>
        <p:txBody>
          <a:bodyPr vert="horz" lIns="0" tIns="0" rIns="0" bIns="0" rtlCol="0" anchor="t"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83DFD3FF-FAEA-D841-BBBA-173DB513EC35}" type="slidenum">
              <a:rPr kumimoji="0" lang="da-DK" sz="900" b="0" i="0" u="none" strike="noStrike" kern="1200" cap="none" spc="0" normalizeH="0" baseline="0" noProof="0" smtClean="0">
                <a:ln>
                  <a:noFill/>
                </a:ln>
                <a:solidFill>
                  <a:schemeClr val="tx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‹nr.›</a:t>
            </a:fld>
            <a:endParaRPr kumimoji="0" lang="da-DK" sz="9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Text Placeholder 7">
            <a:extLst>
              <a:ext uri="{FF2B5EF4-FFF2-40B4-BE49-F238E27FC236}">
                <a16:creationId xmlns:a16="http://schemas.microsoft.com/office/drawing/2014/main" id="{FB024125-AC67-4DA3-8E6E-715199C5DB2C}"/>
              </a:ext>
            </a:extLst>
          </p:cNvPr>
          <p:cNvSpPr>
            <a:spLocks noGrp="1"/>
          </p:cNvSpPr>
          <p:nvPr>
            <p:ph type="body" sz="quarter" idx="13" hasCustomPrompt="1"/>
          </p:nvPr>
        </p:nvSpPr>
        <p:spPr bwMode="white">
          <a:xfrm>
            <a:off x="702668" y="1463492"/>
            <a:ext cx="10784482" cy="4449946"/>
          </a:xfrm>
        </p:spPr>
        <p:txBody>
          <a:bodyPr rIns="144000"/>
          <a:lstStyle>
            <a:lvl1pPr marL="216000" indent="-216000">
              <a:lnSpc>
                <a:spcPct val="150000"/>
              </a:lnSpc>
              <a:spcBef>
                <a:spcPts val="0"/>
              </a:spcBef>
              <a:buClrTx/>
              <a:buFont typeface="Symbol" panose="05050102010706020507" pitchFamily="18" charset="2"/>
              <a:buChar char="·"/>
              <a:tabLst>
                <a:tab pos="892175" algn="l"/>
              </a:tabLst>
              <a:defRPr sz="1800">
                <a:solidFill>
                  <a:schemeClr val="tx1"/>
                </a:solidFill>
              </a:defRPr>
            </a:lvl1pPr>
            <a:lvl2pPr marL="453600">
              <a:spcBef>
                <a:spcPts val="0"/>
              </a:spcBef>
              <a:buClrTx/>
              <a:defRPr>
                <a:solidFill>
                  <a:schemeClr val="tx1"/>
                </a:solidFill>
              </a:defRPr>
            </a:lvl2pPr>
            <a:lvl3pPr marL="684000">
              <a:spcBef>
                <a:spcPts val="0"/>
              </a:spcBef>
              <a:buClrTx/>
              <a:defRPr>
                <a:solidFill>
                  <a:schemeClr val="tx1"/>
                </a:solidFill>
              </a:defRPr>
            </a:lvl3pPr>
            <a:lvl4pPr marL="684000">
              <a:spcBef>
                <a:spcPts val="0"/>
              </a:spcBef>
              <a:buClrTx/>
              <a:defRPr>
                <a:solidFill>
                  <a:schemeClr val="tx1"/>
                </a:solidFill>
              </a:defRPr>
            </a:lvl4pPr>
            <a:lvl5pPr marL="684000">
              <a:spcBef>
                <a:spcPts val="0"/>
              </a:spcBef>
              <a:buClrTx/>
              <a:defRPr>
                <a:solidFill>
                  <a:schemeClr val="tx1"/>
                </a:solidFill>
              </a:defRPr>
            </a:lvl5pPr>
            <a:lvl6pPr marL="684000">
              <a:spcBef>
                <a:spcPts val="0"/>
              </a:spcBef>
              <a:buClrTx/>
              <a:defRPr>
                <a:solidFill>
                  <a:schemeClr val="tx1"/>
                </a:solidFill>
              </a:defRPr>
            </a:lvl6pPr>
            <a:lvl7pPr marL="684000">
              <a:spcBef>
                <a:spcPts val="0"/>
              </a:spcBef>
              <a:buClrTx/>
              <a:defRPr>
                <a:solidFill>
                  <a:schemeClr val="tx1"/>
                </a:solidFill>
              </a:defRPr>
            </a:lvl7pPr>
            <a:lvl8pPr marL="684000">
              <a:spcBef>
                <a:spcPts val="0"/>
              </a:spcBef>
              <a:buClrTx/>
              <a:defRPr>
                <a:solidFill>
                  <a:schemeClr val="tx1"/>
                </a:solidFill>
              </a:defRPr>
            </a:lvl8pPr>
            <a:lvl9pPr marL="684000">
              <a:spcBef>
                <a:spcPts val="0"/>
              </a:spcBef>
              <a:buClrTx/>
              <a:defRPr>
                <a:solidFill>
                  <a:schemeClr val="tx1"/>
                </a:solidFill>
              </a:defRPr>
            </a:lvl9pPr>
          </a:lstStyle>
          <a:p>
            <a:pPr lvl="0"/>
            <a:r>
              <a:rPr lang="da-DK" dirty="0"/>
              <a:t>Indsæt emne</a:t>
            </a:r>
            <a:endParaRPr lang="da-DK"/>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a:p>
            <a:pPr lvl="5"/>
            <a:r>
              <a:rPr lang="da-DK" dirty="0"/>
              <a:t>6</a:t>
            </a:r>
            <a:endParaRPr lang="da-DK"/>
          </a:p>
          <a:p>
            <a:pPr lvl="6"/>
            <a:r>
              <a:rPr lang="da-DK" dirty="0"/>
              <a:t>7</a:t>
            </a:r>
            <a:endParaRPr lang="da-DK"/>
          </a:p>
          <a:p>
            <a:pPr lvl="7"/>
            <a:r>
              <a:rPr lang="da-DK" dirty="0"/>
              <a:t>8</a:t>
            </a:r>
            <a:endParaRPr lang="da-DK"/>
          </a:p>
          <a:p>
            <a:pPr lvl="8"/>
            <a:r>
              <a:rPr lang="da-DK" dirty="0"/>
              <a:t>9</a:t>
            </a:r>
            <a:endParaRPr lang="da-DK"/>
          </a:p>
        </p:txBody>
      </p:sp>
      <p:sp>
        <p:nvSpPr>
          <p:cNvPr id="2" name="Date Placeholder 1">
            <a:extLst>
              <a:ext uri="{FF2B5EF4-FFF2-40B4-BE49-F238E27FC236}">
                <a16:creationId xmlns:a16="http://schemas.microsoft.com/office/drawing/2014/main" id="{E56EA4E9-57E4-4E45-B1F1-CDAC528B67C2}"/>
              </a:ext>
            </a:extLst>
          </p:cNvPr>
          <p:cNvSpPr>
            <a:spLocks noGrp="1"/>
          </p:cNvSpPr>
          <p:nvPr>
            <p:ph type="dt" sz="half" idx="14"/>
          </p:nvPr>
        </p:nvSpPr>
        <p:spPr/>
        <p:txBody>
          <a:bodyPr/>
          <a:lstStyle/>
          <a:p>
            <a:fld id="{D709F18B-C64D-467D-95E0-03999A31A181}" type="datetime1">
              <a:rPr lang="da-DK" smtClean="0"/>
              <a:t>07-10-2025</a:t>
            </a:fld>
            <a:endParaRPr lang="da-DK" dirty="0"/>
          </a:p>
        </p:txBody>
      </p:sp>
      <p:sp>
        <p:nvSpPr>
          <p:cNvPr id="4" name="Footer Placeholder 3">
            <a:extLst>
              <a:ext uri="{FF2B5EF4-FFF2-40B4-BE49-F238E27FC236}">
                <a16:creationId xmlns:a16="http://schemas.microsoft.com/office/drawing/2014/main" id="{D22A6E8D-28F1-48A8-BE57-479D44D8E296}"/>
              </a:ext>
            </a:extLst>
          </p:cNvPr>
          <p:cNvSpPr>
            <a:spLocks noGrp="1"/>
          </p:cNvSpPr>
          <p:nvPr>
            <p:ph type="ftr" sz="quarter" idx="15"/>
          </p:nvPr>
        </p:nvSpPr>
        <p:spPr bwMode="white"/>
        <p:txBody>
          <a:bodyPr/>
          <a:lstStyle>
            <a:lvl1pPr>
              <a:defRPr>
                <a:solidFill>
                  <a:schemeClr val="tx1"/>
                </a:solidFill>
              </a:defRPr>
            </a:lvl1pPr>
          </a:lstStyle>
          <a:p>
            <a:endParaRPr lang="da-DK" dirty="0"/>
          </a:p>
        </p:txBody>
      </p:sp>
      <p:sp>
        <p:nvSpPr>
          <p:cNvPr id="9" name="Slide Number Placeholder 8">
            <a:extLst>
              <a:ext uri="{FF2B5EF4-FFF2-40B4-BE49-F238E27FC236}">
                <a16:creationId xmlns:a16="http://schemas.microsoft.com/office/drawing/2014/main" id="{ADB41A0A-2FD5-4406-BE18-69A2C9C45298}"/>
              </a:ext>
            </a:extLst>
          </p:cNvPr>
          <p:cNvSpPr>
            <a:spLocks noGrp="1"/>
          </p:cNvSpPr>
          <p:nvPr>
            <p:ph type="sldNum" sz="quarter" idx="16"/>
          </p:nvPr>
        </p:nvSpPr>
        <p:spPr/>
        <p:txBody>
          <a:bodyPr/>
          <a:lstStyle/>
          <a:p>
            <a:fld id="{80AE25ED-097C-4BDC-A7CE-FA97BD9CA3B5}" type="slidenum">
              <a:rPr lang="da-DK" smtClean="0"/>
              <a:pPr/>
              <a:t>‹nr.›</a:t>
            </a:fld>
            <a:endParaRPr lang="da-DK" dirty="0"/>
          </a:p>
        </p:txBody>
      </p:sp>
      <p:sp>
        <p:nvSpPr>
          <p:cNvPr id="7" name="Title 6">
            <a:extLst>
              <a:ext uri="{FF2B5EF4-FFF2-40B4-BE49-F238E27FC236}">
                <a16:creationId xmlns:a16="http://schemas.microsoft.com/office/drawing/2014/main" id="{994CC749-1F69-4E27-9545-A4E563565859}"/>
              </a:ext>
            </a:extLst>
          </p:cNvPr>
          <p:cNvSpPr>
            <a:spLocks noGrp="1"/>
          </p:cNvSpPr>
          <p:nvPr>
            <p:ph type="title" hasCustomPrompt="1"/>
          </p:nvPr>
        </p:nvSpPr>
        <p:spPr/>
        <p:txBody>
          <a:bodyPr/>
          <a:lstStyle>
            <a:lvl1pPr>
              <a:defRPr>
                <a:solidFill>
                  <a:schemeClr val="accent1"/>
                </a:solidFill>
              </a:defRPr>
            </a:lvl1pPr>
          </a:lstStyle>
          <a:p>
            <a:r>
              <a:rPr lang="da-DK" dirty="0"/>
              <a:t>Klik her for at tilføje titel</a:t>
            </a:r>
            <a:endParaRPr lang="da-DK"/>
          </a:p>
        </p:txBody>
      </p:sp>
      <p:pic>
        <p:nvPicPr>
          <p:cNvPr id="10" name="Billede 9" descr="cid:image002.png@01DAD125.0DD4DCA0"/>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928860" y="6064985"/>
            <a:ext cx="1558290" cy="494665"/>
          </a:xfrm>
          <a:prstGeom prst="rect">
            <a:avLst/>
          </a:prstGeom>
          <a:noFill/>
          <a:ln>
            <a:noFill/>
          </a:ln>
        </p:spPr>
      </p:pic>
    </p:spTree>
    <p:extLst>
      <p:ext uri="{BB962C8B-B14F-4D97-AF65-F5344CB8AC3E}">
        <p14:creationId xmlns:p14="http://schemas.microsoft.com/office/powerpoint/2010/main" val="21104839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Agenda C">
    <p:spTree>
      <p:nvGrpSpPr>
        <p:cNvPr id="1" name=""/>
        <p:cNvGrpSpPr/>
        <p:nvPr/>
      </p:nvGrpSpPr>
      <p:grpSpPr>
        <a:xfrm>
          <a:off x="0" y="0"/>
          <a:ext cx="0" cy="0"/>
          <a:chOff x="0" y="0"/>
          <a:chExt cx="0" cy="0"/>
        </a:xfrm>
      </p:grpSpPr>
      <p:sp>
        <p:nvSpPr>
          <p:cNvPr id="12" name="Baggrund"/>
          <p:cNvSpPr>
            <a:spLocks noChangeArrowheads="1"/>
          </p:cNvSpPr>
          <p:nvPr userDrawn="1"/>
        </p:nvSpPr>
        <p:spPr bwMode="auto">
          <a:xfrm>
            <a:off x="179388" y="180975"/>
            <a:ext cx="11830050" cy="6496050"/>
          </a:xfrm>
          <a:prstGeom prst="rect">
            <a:avLst/>
          </a:prstGeom>
          <a:solidFill>
            <a:srgbClr val="3B5463"/>
          </a:solidFill>
          <a:ln>
            <a:noFill/>
          </a:ln>
          <a:effectLst/>
        </p:spPr>
        <p:txBody>
          <a:bodyPr wrap="none" lIns="0" tIns="0" rIns="0" bIns="0" anchor="ctr"/>
          <a:lstStyle/>
          <a:p>
            <a:endParaRPr lang="da-DK" sz="1700" dirty="0"/>
          </a:p>
        </p:txBody>
      </p:sp>
      <p:sp>
        <p:nvSpPr>
          <p:cNvPr id="13" name="Slide Number Placeholder 5 (FAST)"/>
          <p:cNvSpPr txBox="1">
            <a:spLocks/>
          </p:cNvSpPr>
          <p:nvPr userDrawn="1"/>
        </p:nvSpPr>
        <p:spPr bwMode="white">
          <a:xfrm>
            <a:off x="702668" y="6400800"/>
            <a:ext cx="279770" cy="254625"/>
          </a:xfrm>
          <a:prstGeom prst="rect">
            <a:avLst/>
          </a:prstGeom>
        </p:spPr>
        <p:txBody>
          <a:bodyPr vert="horz" lIns="0" tIns="0" rIns="0" bIns="0" rtlCol="0" anchor="t"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83DFD3FF-FAEA-D841-BBBA-173DB513EC35}" type="slidenum">
              <a:rPr kumimoji="0" lang="da-DK" sz="900" b="0" i="0" u="none" strike="noStrike" kern="1200" cap="none" spc="0" normalizeH="0" baseline="0" noProof="0" smtClean="0">
                <a:ln>
                  <a:noFill/>
                </a:ln>
                <a:solidFill>
                  <a:schemeClr val="bg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‹nr.›</a:t>
            </a:fld>
            <a:endParaRPr kumimoji="0" lang="da-DK" sz="900" b="0" i="0" u="none" strike="noStrike" kern="1200" cap="none" spc="0" normalizeH="0" baseline="0" noProof="0" dirty="0">
              <a:ln>
                <a:noFill/>
              </a:ln>
              <a:solidFill>
                <a:schemeClr val="bg1"/>
              </a:solidFill>
              <a:effectLst/>
              <a:uLnTx/>
              <a:uFillTx/>
              <a:latin typeface="+mn-lt"/>
              <a:ea typeface="+mn-ea"/>
              <a:cs typeface="+mn-cs"/>
            </a:endParaRPr>
          </a:p>
        </p:txBody>
      </p:sp>
      <p:sp>
        <p:nvSpPr>
          <p:cNvPr id="8" name="Text Placeholder 7">
            <a:extLst>
              <a:ext uri="{FF2B5EF4-FFF2-40B4-BE49-F238E27FC236}">
                <a16:creationId xmlns:a16="http://schemas.microsoft.com/office/drawing/2014/main" id="{FB024125-AC67-4DA3-8E6E-715199C5DB2C}"/>
              </a:ext>
            </a:extLst>
          </p:cNvPr>
          <p:cNvSpPr>
            <a:spLocks noGrp="1"/>
          </p:cNvSpPr>
          <p:nvPr>
            <p:ph type="body" sz="quarter" idx="13" hasCustomPrompt="1"/>
          </p:nvPr>
        </p:nvSpPr>
        <p:spPr bwMode="white">
          <a:xfrm>
            <a:off x="702668" y="1463492"/>
            <a:ext cx="10784482" cy="4449946"/>
          </a:xfrm>
        </p:spPr>
        <p:txBody>
          <a:bodyPr rIns="144000"/>
          <a:lstStyle>
            <a:lvl1pPr marL="216000" indent="-216000">
              <a:lnSpc>
                <a:spcPct val="150000"/>
              </a:lnSpc>
              <a:spcBef>
                <a:spcPts val="0"/>
              </a:spcBef>
              <a:buClrTx/>
              <a:buFont typeface="Symbol" panose="05050102010706020507" pitchFamily="18" charset="2"/>
              <a:buChar char="·"/>
              <a:tabLst>
                <a:tab pos="892175" algn="l"/>
              </a:tabLst>
              <a:defRPr sz="1800">
                <a:solidFill>
                  <a:schemeClr val="bg1"/>
                </a:solidFill>
              </a:defRPr>
            </a:lvl1pPr>
            <a:lvl2pPr marL="453600">
              <a:spcBef>
                <a:spcPts val="0"/>
              </a:spcBef>
              <a:buClrTx/>
              <a:defRPr>
                <a:solidFill>
                  <a:schemeClr val="bg1"/>
                </a:solidFill>
              </a:defRPr>
            </a:lvl2pPr>
            <a:lvl3pPr marL="684000">
              <a:spcBef>
                <a:spcPts val="0"/>
              </a:spcBef>
              <a:buClrTx/>
              <a:defRPr>
                <a:solidFill>
                  <a:schemeClr val="bg1"/>
                </a:solidFill>
              </a:defRPr>
            </a:lvl3pPr>
            <a:lvl4pPr marL="684000">
              <a:spcBef>
                <a:spcPts val="0"/>
              </a:spcBef>
              <a:buClrTx/>
              <a:defRPr>
                <a:solidFill>
                  <a:schemeClr val="bg1"/>
                </a:solidFill>
              </a:defRPr>
            </a:lvl4pPr>
            <a:lvl5pPr marL="684000">
              <a:spcBef>
                <a:spcPts val="0"/>
              </a:spcBef>
              <a:buClrTx/>
              <a:defRPr>
                <a:solidFill>
                  <a:schemeClr val="bg1"/>
                </a:solidFill>
              </a:defRPr>
            </a:lvl5pPr>
            <a:lvl6pPr marL="684000">
              <a:spcBef>
                <a:spcPts val="0"/>
              </a:spcBef>
              <a:buClrTx/>
              <a:defRPr>
                <a:solidFill>
                  <a:schemeClr val="bg1"/>
                </a:solidFill>
              </a:defRPr>
            </a:lvl6pPr>
            <a:lvl7pPr marL="684000">
              <a:spcBef>
                <a:spcPts val="0"/>
              </a:spcBef>
              <a:buClrTx/>
              <a:defRPr>
                <a:solidFill>
                  <a:schemeClr val="bg1"/>
                </a:solidFill>
              </a:defRPr>
            </a:lvl7pPr>
            <a:lvl8pPr marL="684000">
              <a:spcBef>
                <a:spcPts val="0"/>
              </a:spcBef>
              <a:buClrTx/>
              <a:defRPr>
                <a:solidFill>
                  <a:schemeClr val="bg1"/>
                </a:solidFill>
              </a:defRPr>
            </a:lvl8pPr>
            <a:lvl9pPr marL="684000">
              <a:spcBef>
                <a:spcPts val="0"/>
              </a:spcBef>
              <a:buClrTx/>
              <a:defRPr>
                <a:solidFill>
                  <a:schemeClr val="bg1"/>
                </a:solidFill>
              </a:defRPr>
            </a:lvl9pPr>
          </a:lstStyle>
          <a:p>
            <a:pPr lvl="0"/>
            <a:r>
              <a:rPr lang="da-DK" dirty="0"/>
              <a:t>Indsæt emne</a:t>
            </a:r>
            <a:endParaRPr lang="da-DK"/>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a:p>
            <a:pPr lvl="5"/>
            <a:r>
              <a:rPr lang="da-DK" dirty="0"/>
              <a:t>6</a:t>
            </a:r>
            <a:endParaRPr lang="da-DK"/>
          </a:p>
          <a:p>
            <a:pPr lvl="6"/>
            <a:r>
              <a:rPr lang="da-DK" dirty="0"/>
              <a:t>7</a:t>
            </a:r>
            <a:endParaRPr lang="da-DK"/>
          </a:p>
          <a:p>
            <a:pPr lvl="7"/>
            <a:r>
              <a:rPr lang="da-DK" dirty="0"/>
              <a:t>8</a:t>
            </a:r>
            <a:endParaRPr lang="da-DK"/>
          </a:p>
          <a:p>
            <a:pPr lvl="8"/>
            <a:r>
              <a:rPr lang="da-DK" dirty="0"/>
              <a:t>9</a:t>
            </a:r>
            <a:endParaRPr lang="da-DK"/>
          </a:p>
        </p:txBody>
      </p:sp>
      <p:sp>
        <p:nvSpPr>
          <p:cNvPr id="2" name="Date Placeholder 1">
            <a:extLst>
              <a:ext uri="{FF2B5EF4-FFF2-40B4-BE49-F238E27FC236}">
                <a16:creationId xmlns:a16="http://schemas.microsoft.com/office/drawing/2014/main" id="{E56EA4E9-57E4-4E45-B1F1-CDAC528B67C2}"/>
              </a:ext>
            </a:extLst>
          </p:cNvPr>
          <p:cNvSpPr>
            <a:spLocks noGrp="1"/>
          </p:cNvSpPr>
          <p:nvPr>
            <p:ph type="dt" sz="half" idx="14"/>
          </p:nvPr>
        </p:nvSpPr>
        <p:spPr/>
        <p:txBody>
          <a:bodyPr/>
          <a:lstStyle/>
          <a:p>
            <a:fld id="{D709F18B-C64D-467D-95E0-03999A31A181}" type="datetime1">
              <a:rPr lang="da-DK" smtClean="0"/>
              <a:t>07-10-2025</a:t>
            </a:fld>
            <a:endParaRPr lang="da-DK" dirty="0"/>
          </a:p>
        </p:txBody>
      </p:sp>
      <p:sp>
        <p:nvSpPr>
          <p:cNvPr id="4" name="Footer Placeholder 3">
            <a:extLst>
              <a:ext uri="{FF2B5EF4-FFF2-40B4-BE49-F238E27FC236}">
                <a16:creationId xmlns:a16="http://schemas.microsoft.com/office/drawing/2014/main" id="{D22A6E8D-28F1-48A8-BE57-479D44D8E296}"/>
              </a:ext>
            </a:extLst>
          </p:cNvPr>
          <p:cNvSpPr>
            <a:spLocks noGrp="1"/>
          </p:cNvSpPr>
          <p:nvPr>
            <p:ph type="ftr" sz="quarter" idx="15"/>
          </p:nvPr>
        </p:nvSpPr>
        <p:spPr bwMode="white"/>
        <p:txBody>
          <a:bodyPr/>
          <a:lstStyle>
            <a:lvl1pPr>
              <a:defRPr>
                <a:solidFill>
                  <a:schemeClr val="bg1"/>
                </a:solidFill>
              </a:defRPr>
            </a:lvl1pPr>
          </a:lstStyle>
          <a:p>
            <a:endParaRPr lang="da-DK" dirty="0">
              <a:solidFill>
                <a:schemeClr val="bg1"/>
              </a:solidFill>
            </a:endParaRPr>
          </a:p>
        </p:txBody>
      </p:sp>
      <p:sp>
        <p:nvSpPr>
          <p:cNvPr id="9" name="Slide Number Placeholder 8">
            <a:extLst>
              <a:ext uri="{FF2B5EF4-FFF2-40B4-BE49-F238E27FC236}">
                <a16:creationId xmlns:a16="http://schemas.microsoft.com/office/drawing/2014/main" id="{ADB41A0A-2FD5-4406-BE18-69A2C9C45298}"/>
              </a:ext>
            </a:extLst>
          </p:cNvPr>
          <p:cNvSpPr>
            <a:spLocks noGrp="1"/>
          </p:cNvSpPr>
          <p:nvPr>
            <p:ph type="sldNum" sz="quarter" idx="16"/>
          </p:nvPr>
        </p:nvSpPr>
        <p:spPr/>
        <p:txBody>
          <a:bodyPr/>
          <a:lstStyle/>
          <a:p>
            <a:fld id="{80AE25ED-097C-4BDC-A7CE-FA97BD9CA3B5}" type="slidenum">
              <a:rPr lang="da-DK" smtClean="0"/>
              <a:pPr/>
              <a:t>‹nr.›</a:t>
            </a:fld>
            <a:endParaRPr lang="da-DK" dirty="0"/>
          </a:p>
        </p:txBody>
      </p:sp>
      <p:pic>
        <p:nvPicPr>
          <p:cNvPr id="2084074162" name="image" descr="{&quot;templafy&quot;:{&quot;id&quot;:&quot;9577a8c4-d766-4d24-be02-c43bdc823f72&quot;}}"/>
          <p:cNvPicPr>
            <a:picLocks noChangeAspect="1"/>
          </p:cNvPicPr>
          <p:nvPr/>
        </p:nvPicPr>
        <p:blipFill>
          <a:blip r:embed="rId2"/>
          <a:stretch>
            <a:fillRect/>
          </a:stretch>
        </p:blipFill>
        <p:spPr>
          <a:xfrm>
            <a:off x="8791200" y="5889600"/>
            <a:ext cx="2534400" cy="655200"/>
          </a:xfrm>
          <a:prstGeom prst="rect">
            <a:avLst/>
          </a:prstGeom>
        </p:spPr>
      </p:pic>
      <p:sp>
        <p:nvSpPr>
          <p:cNvPr id="7" name="Title 6">
            <a:extLst>
              <a:ext uri="{FF2B5EF4-FFF2-40B4-BE49-F238E27FC236}">
                <a16:creationId xmlns:a16="http://schemas.microsoft.com/office/drawing/2014/main" id="{994CC749-1F69-4E27-9545-A4E563565859}"/>
              </a:ext>
            </a:extLst>
          </p:cNvPr>
          <p:cNvSpPr>
            <a:spLocks noGrp="1"/>
          </p:cNvSpPr>
          <p:nvPr>
            <p:ph type="title" hasCustomPrompt="1"/>
          </p:nvPr>
        </p:nvSpPr>
        <p:spPr/>
        <p:txBody>
          <a:bodyPr/>
          <a:lstStyle>
            <a:lvl1pPr>
              <a:defRPr>
                <a:solidFill>
                  <a:schemeClr val="bg1"/>
                </a:solidFill>
              </a:defRPr>
            </a:lvl1pPr>
          </a:lstStyle>
          <a:p>
            <a:r>
              <a:rPr lang="da-DK" dirty="0"/>
              <a:t>Klik her for at tilføje titel</a:t>
            </a:r>
            <a:endParaRPr lang="da-DK"/>
          </a:p>
        </p:txBody>
      </p:sp>
    </p:spTree>
    <p:extLst>
      <p:ext uri="{BB962C8B-B14F-4D97-AF65-F5344CB8AC3E}">
        <p14:creationId xmlns:p14="http://schemas.microsoft.com/office/powerpoint/2010/main" val="14631801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Overskrift og indhol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rIns="1036800"/>
          <a:lstStyle>
            <a:lvl1pPr>
              <a:defRPr cap="none" baseline="0"/>
            </a:lvl1pPr>
          </a:lstStyle>
          <a:p>
            <a:r>
              <a:rPr lang="da-DK" dirty="0"/>
              <a:t>Klik her for at tilføje titel</a:t>
            </a:r>
            <a:endParaRPr lang="da-DK"/>
          </a:p>
        </p:txBody>
      </p:sp>
      <p:sp>
        <p:nvSpPr>
          <p:cNvPr id="3" name="Content Placeholder 2"/>
          <p:cNvSpPr>
            <a:spLocks noGrp="1"/>
          </p:cNvSpPr>
          <p:nvPr>
            <p:ph idx="1" hasCustomPrompt="1"/>
          </p:nvPr>
        </p:nvSpPr>
        <p:spPr/>
        <p:txBody>
          <a:bodyPr rIns="1036800"/>
          <a:lstStyle>
            <a:lvl1pPr>
              <a:defRPr/>
            </a:lvl1pPr>
          </a:lstStyle>
          <a:p>
            <a:pPr lvl="0"/>
            <a:r>
              <a:rPr lang="da-DK" dirty="0"/>
              <a:t>Klik her for at tilføje tekst</a:t>
            </a:r>
            <a:endParaRPr lang="da-DK"/>
          </a:p>
          <a:p>
            <a:pPr lvl="1"/>
            <a:r>
              <a:rPr lang="da-DK" dirty="0"/>
              <a:t>Andet niveau</a:t>
            </a:r>
            <a:endParaRPr lang="da-DK"/>
          </a:p>
          <a:p>
            <a:pPr lvl="2"/>
            <a:r>
              <a:rPr lang="da-DK" dirty="0"/>
              <a:t>Tredje niveau</a:t>
            </a:r>
            <a:endParaRPr lang="da-DK"/>
          </a:p>
          <a:p>
            <a:pPr lvl="3"/>
            <a:r>
              <a:rPr lang="da-DK" dirty="0"/>
              <a:t>Fjerde niveau</a:t>
            </a:r>
            <a:endParaRPr lang="da-DK"/>
          </a:p>
          <a:p>
            <a:pPr lvl="4"/>
            <a:r>
              <a:rPr lang="da-DK" dirty="0"/>
              <a:t>Femte niveau</a:t>
            </a:r>
            <a:endParaRPr lang="da-DK"/>
          </a:p>
        </p:txBody>
      </p:sp>
      <p:sp>
        <p:nvSpPr>
          <p:cNvPr id="4" name="Date Placeholder 3"/>
          <p:cNvSpPr>
            <a:spLocks noGrp="1"/>
          </p:cNvSpPr>
          <p:nvPr>
            <p:ph type="dt" sz="half" idx="10"/>
          </p:nvPr>
        </p:nvSpPr>
        <p:spPr/>
        <p:txBody>
          <a:bodyPr/>
          <a:lstStyle/>
          <a:p>
            <a:fld id="{D709F18B-C64D-467D-95E0-03999A31A181}" type="datetime1">
              <a:rPr lang="da-DK" smtClean="0"/>
              <a:t>07-10-2025</a:t>
            </a:fld>
            <a:endParaRPr lang="da-DK" dirty="0"/>
          </a:p>
        </p:txBody>
      </p:sp>
      <p:sp>
        <p:nvSpPr>
          <p:cNvPr id="5" name="Footer Placeholder 4"/>
          <p:cNvSpPr>
            <a:spLocks noGrp="1"/>
          </p:cNvSpPr>
          <p:nvPr>
            <p:ph type="ftr" sz="quarter" idx="11"/>
          </p:nvPr>
        </p:nvSpPr>
        <p:spPr/>
        <p:txBody>
          <a:bodyPr/>
          <a:lstStyle/>
          <a:p>
            <a:endParaRPr lang="da-DK" dirty="0"/>
          </a:p>
        </p:txBody>
      </p:sp>
      <p:sp>
        <p:nvSpPr>
          <p:cNvPr id="6" name="Slide Number Placeholder 5"/>
          <p:cNvSpPr>
            <a:spLocks noGrp="1"/>
          </p:cNvSpPr>
          <p:nvPr>
            <p:ph type="sldNum" sz="quarter" idx="12"/>
          </p:nvPr>
        </p:nvSpPr>
        <p:spPr/>
        <p:txBody>
          <a:bodyPr/>
          <a:lstStyle/>
          <a:p>
            <a:fld id="{80AE25ED-097C-4BDC-A7CE-FA97BD9CA3B5}" type="slidenum">
              <a:rPr lang="da-DK" smtClean="0"/>
              <a:pPr/>
              <a:t>‹nr.›</a:t>
            </a:fld>
            <a:endParaRPr lang="da-DK" dirty="0"/>
          </a:p>
        </p:txBody>
      </p:sp>
    </p:spTree>
    <p:extLst>
      <p:ext uri="{BB962C8B-B14F-4D97-AF65-F5344CB8AC3E}">
        <p14:creationId xmlns:p14="http://schemas.microsoft.com/office/powerpoint/2010/main" val="36805990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    Indhold og     1/4 billede">
    <p:spTree>
      <p:nvGrpSpPr>
        <p:cNvPr id="1" name=""/>
        <p:cNvGrpSpPr/>
        <p:nvPr/>
      </p:nvGrpSpPr>
      <p:grpSpPr>
        <a:xfrm>
          <a:off x="0" y="0"/>
          <a:ext cx="0" cy="0"/>
          <a:chOff x="0" y="0"/>
          <a:chExt cx="0" cy="0"/>
        </a:xfrm>
      </p:grpSpPr>
      <p:sp>
        <p:nvSpPr>
          <p:cNvPr id="13" name="Pladsholder til billede 12"/>
          <p:cNvSpPr>
            <a:spLocks noGrp="1"/>
          </p:cNvSpPr>
          <p:nvPr>
            <p:ph type="pic" sz="quarter" idx="14" hasCustomPrompt="1"/>
          </p:nvPr>
        </p:nvSpPr>
        <p:spPr>
          <a:xfrm>
            <a:off x="9056688" y="179387"/>
            <a:ext cx="2952750" cy="6497638"/>
          </a:xfrm>
        </p:spPr>
        <p:txBody>
          <a:bodyPr lIns="72000" tIns="36000" rIns="72000" anchor="t" anchorCtr="0"/>
          <a:lstStyle>
            <a:lvl1pPr marL="0" indent="0" algn="ctr">
              <a:buNone/>
              <a:defRPr sz="1400"/>
            </a:lvl1pPr>
          </a:lstStyle>
          <a:p>
            <a:r>
              <a:rPr lang="da-DK" dirty="0"/>
              <a:t>Klik på rammen for at indsætte billede via Templafy og Images</a:t>
            </a:r>
            <a:endParaRPr lang="da-DK"/>
          </a:p>
        </p:txBody>
      </p:sp>
      <p:sp>
        <p:nvSpPr>
          <p:cNvPr id="2" name="Title 1"/>
          <p:cNvSpPr>
            <a:spLocks noGrp="1"/>
          </p:cNvSpPr>
          <p:nvPr>
            <p:ph type="title" hasCustomPrompt="1"/>
          </p:nvPr>
        </p:nvSpPr>
        <p:spPr>
          <a:xfrm>
            <a:off x="701676" y="363600"/>
            <a:ext cx="8075418" cy="936000"/>
          </a:xfrm>
        </p:spPr>
        <p:txBody>
          <a:bodyPr/>
          <a:lstStyle>
            <a:lvl1pPr>
              <a:defRPr cap="none" baseline="0"/>
            </a:lvl1pPr>
          </a:lstStyle>
          <a:p>
            <a:r>
              <a:rPr lang="da-DK" dirty="0"/>
              <a:t>Klik her for at tilføje titel</a:t>
            </a:r>
            <a:endParaRPr lang="da-DK"/>
          </a:p>
        </p:txBody>
      </p:sp>
      <p:sp>
        <p:nvSpPr>
          <p:cNvPr id="3" name="Content Placeholder 2"/>
          <p:cNvSpPr>
            <a:spLocks noGrp="1"/>
          </p:cNvSpPr>
          <p:nvPr>
            <p:ph idx="1" hasCustomPrompt="1"/>
          </p:nvPr>
        </p:nvSpPr>
        <p:spPr>
          <a:xfrm>
            <a:off x="702667" y="1450800"/>
            <a:ext cx="8074675" cy="4464000"/>
          </a:xfrm>
        </p:spPr>
        <p:txBody>
          <a:bodyPr rIns="144000"/>
          <a:lstStyle>
            <a:lvl1pPr>
              <a:defRPr/>
            </a:lvl1pPr>
          </a:lstStyle>
          <a:p>
            <a:pPr lvl="0"/>
            <a:r>
              <a:rPr lang="da-DK" dirty="0"/>
              <a:t>Klik her for at tilføje tekst</a:t>
            </a:r>
            <a:endParaRPr lang="da-DK"/>
          </a:p>
          <a:p>
            <a:pPr lvl="1"/>
            <a:r>
              <a:rPr lang="da-DK" dirty="0"/>
              <a:t>Andet niveau</a:t>
            </a:r>
            <a:endParaRPr lang="da-DK"/>
          </a:p>
          <a:p>
            <a:pPr lvl="2"/>
            <a:r>
              <a:rPr lang="da-DK" dirty="0"/>
              <a:t>Tredje niveau</a:t>
            </a:r>
            <a:endParaRPr lang="da-DK"/>
          </a:p>
          <a:p>
            <a:pPr lvl="3"/>
            <a:r>
              <a:rPr lang="da-DK" dirty="0"/>
              <a:t>Fjerde niveau</a:t>
            </a:r>
            <a:endParaRPr lang="da-DK"/>
          </a:p>
          <a:p>
            <a:pPr lvl="4"/>
            <a:r>
              <a:rPr lang="da-DK" dirty="0"/>
              <a:t>Femte niveau</a:t>
            </a:r>
            <a:endParaRPr lang="da-DK"/>
          </a:p>
        </p:txBody>
      </p:sp>
      <p:sp>
        <p:nvSpPr>
          <p:cNvPr id="10" name="Slide Number Placeholder 5 (FAST)"/>
          <p:cNvSpPr txBox="1">
            <a:spLocks/>
          </p:cNvSpPr>
          <p:nvPr userDrawn="1"/>
        </p:nvSpPr>
        <p:spPr>
          <a:xfrm>
            <a:off x="702668" y="6400800"/>
            <a:ext cx="279770" cy="356400"/>
          </a:xfrm>
          <a:prstGeom prst="rect">
            <a:avLst/>
          </a:prstGeom>
        </p:spPr>
        <p:txBody>
          <a:bodyPr vert="horz" lIns="0" tIns="0" rIns="0" bIns="0" rtlCol="0" anchor="t"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83DFD3FF-FAEA-D841-BBBA-173DB513EC35}" type="slidenum">
              <a:rPr kumimoji="0" lang="da-DK" sz="900" b="0" i="0" u="none" strike="noStrike" kern="1200" cap="none" spc="0" normalizeH="0" baseline="0" noProof="0" smtClean="0">
                <a:ln>
                  <a:noFill/>
                </a:ln>
                <a:solidFill>
                  <a:schemeClr val="tx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‹nr.›</a:t>
            </a:fld>
            <a:endParaRPr kumimoji="0" lang="da-DK" sz="900" b="0" i="0" u="none" strike="noStrike" kern="1200" cap="none" spc="0" normalizeH="0" baseline="0" noProof="0" dirty="0">
              <a:ln>
                <a:noFill/>
              </a:ln>
              <a:solidFill>
                <a:schemeClr val="tx1"/>
              </a:solidFill>
              <a:effectLst/>
              <a:uLnTx/>
              <a:uFillTx/>
              <a:latin typeface="+mn-lt"/>
              <a:ea typeface="+mn-ea"/>
              <a:cs typeface="+mn-cs"/>
            </a:endParaRPr>
          </a:p>
        </p:txBody>
      </p:sp>
      <p:sp>
        <p:nvSpPr>
          <p:cNvPr id="7" name="Date Placeholder 6">
            <a:extLst>
              <a:ext uri="{FF2B5EF4-FFF2-40B4-BE49-F238E27FC236}">
                <a16:creationId xmlns:a16="http://schemas.microsoft.com/office/drawing/2014/main" id="{11070532-2CAF-4ECE-8777-C9646D0AD00D}"/>
              </a:ext>
            </a:extLst>
          </p:cNvPr>
          <p:cNvSpPr>
            <a:spLocks noGrp="1"/>
          </p:cNvSpPr>
          <p:nvPr>
            <p:ph type="dt" sz="half" idx="16"/>
          </p:nvPr>
        </p:nvSpPr>
        <p:spPr/>
        <p:txBody>
          <a:bodyPr/>
          <a:lstStyle/>
          <a:p>
            <a:fld id="{D709F18B-C64D-467D-95E0-03999A31A181}" type="datetime1">
              <a:rPr lang="da-DK" smtClean="0"/>
              <a:t>07-10-2025</a:t>
            </a:fld>
            <a:endParaRPr lang="da-DK" dirty="0"/>
          </a:p>
        </p:txBody>
      </p:sp>
      <p:sp>
        <p:nvSpPr>
          <p:cNvPr id="8" name="Footer Placeholder 7">
            <a:extLst>
              <a:ext uri="{FF2B5EF4-FFF2-40B4-BE49-F238E27FC236}">
                <a16:creationId xmlns:a16="http://schemas.microsoft.com/office/drawing/2014/main" id="{EC019C8C-050F-4CAB-9F7B-25C88EA7DBCC}"/>
              </a:ext>
            </a:extLst>
          </p:cNvPr>
          <p:cNvSpPr>
            <a:spLocks noGrp="1"/>
          </p:cNvSpPr>
          <p:nvPr>
            <p:ph type="ftr" sz="quarter" idx="17"/>
          </p:nvPr>
        </p:nvSpPr>
        <p:spPr/>
        <p:txBody>
          <a:bodyPr/>
          <a:lstStyle/>
          <a:p>
            <a:pPr>
              <a:lnSpc>
                <a:spcPct val="100000"/>
              </a:lnSpc>
              <a:spcBef>
                <a:spcPts val="0"/>
              </a:spcBef>
            </a:pPr>
            <a:endParaRPr lang="da-DK" dirty="0"/>
          </a:p>
        </p:txBody>
      </p:sp>
      <p:sp>
        <p:nvSpPr>
          <p:cNvPr id="9" name="Slide Number Placeholder 8">
            <a:extLst>
              <a:ext uri="{FF2B5EF4-FFF2-40B4-BE49-F238E27FC236}">
                <a16:creationId xmlns:a16="http://schemas.microsoft.com/office/drawing/2014/main" id="{ADB8A3C3-55D0-476C-BD2C-EC8140DC3EAA}"/>
              </a:ext>
            </a:extLst>
          </p:cNvPr>
          <p:cNvSpPr>
            <a:spLocks noGrp="1"/>
          </p:cNvSpPr>
          <p:nvPr>
            <p:ph type="sldNum" sz="quarter" idx="18"/>
          </p:nvPr>
        </p:nvSpPr>
        <p:spPr/>
        <p:txBody>
          <a:bodyPr/>
          <a:lstStyle/>
          <a:p>
            <a:fld id="{80AE25ED-097C-4BDC-A7CE-FA97BD9CA3B5}" type="slidenum">
              <a:rPr lang="da-DK" smtClean="0"/>
              <a:pPr/>
              <a:t>‹nr.›</a:t>
            </a:fld>
            <a:endParaRPr lang="da-DK" dirty="0"/>
          </a:p>
        </p:txBody>
      </p:sp>
      <p:pic>
        <p:nvPicPr>
          <p:cNvPr id="1749879915" name="Logo" descr="{&quot;templafy&quot;:{&quot;id&quot;:&quot;91efeb0b-c25f-4e5c-b58c-ae7a19712d15&quot;}}"/>
          <p:cNvPicPr>
            <a:picLocks noChangeAspect="1"/>
          </p:cNvPicPr>
          <p:nvPr/>
        </p:nvPicPr>
        <p:blipFill>
          <a:blip r:embed="rId2"/>
          <a:stretch>
            <a:fillRect/>
          </a:stretch>
        </p:blipFill>
        <p:spPr>
          <a:xfrm>
            <a:off x="8791200" y="5889600"/>
            <a:ext cx="2534400" cy="655200"/>
          </a:xfrm>
          <a:prstGeom prst="rect">
            <a:avLst/>
          </a:prstGeom>
        </p:spPr>
      </p:pic>
      <p:sp>
        <p:nvSpPr>
          <p:cNvPr id="14" name="AutoShape 4">
            <a:extLst>
              <a:ext uri="{FF2B5EF4-FFF2-40B4-BE49-F238E27FC236}">
                <a16:creationId xmlns:a16="http://schemas.microsoft.com/office/drawing/2014/main" id="{BA604413-7CCC-4FA6-A273-C7717311D0A8}"/>
              </a:ext>
            </a:extLst>
          </p:cNvPr>
          <p:cNvSpPr>
            <a:spLocks/>
          </p:cNvSpPr>
          <p:nvPr userDrawn="1"/>
        </p:nvSpPr>
        <p:spPr bwMode="gray">
          <a:xfrm>
            <a:off x="8538450" y="6915108"/>
            <a:ext cx="2952750" cy="138436"/>
          </a:xfrm>
          <a:prstGeom prst="rect">
            <a:avLst/>
          </a:prstGeom>
          <a:noFill/>
          <a:ln w="12700" algn="ctr">
            <a:noFill/>
            <a:miter lim="800000"/>
            <a:headEnd/>
            <a:tailEnd/>
          </a:ln>
          <a:effectLst/>
        </p:spPr>
        <p:txBody>
          <a:bodyPr wrap="square" lIns="0" tIns="0" rIns="0" bIns="0">
            <a:spAutoFit/>
          </a:bodyPr>
          <a:lstStyle/>
          <a:p>
            <a:pPr algn="r" defTabSz="457200">
              <a:lnSpc>
                <a:spcPct val="108000"/>
              </a:lnSpc>
              <a:spcBef>
                <a:spcPts val="600"/>
              </a:spcBef>
              <a:tabLst>
                <a:tab pos="177800" algn="l"/>
              </a:tabLst>
            </a:pPr>
            <a:r>
              <a:rPr lang="da-DK" sz="900" b="0" noProof="1">
                <a:solidFill>
                  <a:schemeClr val="tx1">
                    <a:lumMod val="65000"/>
                    <a:lumOff val="35000"/>
                  </a:schemeClr>
                </a:solidFill>
                <a:cs typeface="Arial" charset="0"/>
              </a:rPr>
              <a:t>Klik på knappen </a:t>
            </a:r>
            <a:r>
              <a:rPr lang="da-DK" sz="900" b="1" noProof="1">
                <a:solidFill>
                  <a:schemeClr val="tx1">
                    <a:lumMod val="65000"/>
                    <a:lumOff val="35000"/>
                  </a:schemeClr>
                </a:solidFill>
                <a:cs typeface="Arial" charset="0"/>
              </a:rPr>
              <a:t>Indsæt logo forrest </a:t>
            </a:r>
            <a:r>
              <a:rPr lang="da-DK" sz="900" b="0" noProof="1">
                <a:solidFill>
                  <a:schemeClr val="tx1">
                    <a:lumMod val="65000"/>
                    <a:lumOff val="35000"/>
                  </a:schemeClr>
                </a:solidFill>
                <a:cs typeface="Arial" charset="0"/>
              </a:rPr>
              <a:t>for at vise logoet</a:t>
            </a:r>
            <a:endParaRPr lang="da-DK"/>
          </a:p>
        </p:txBody>
      </p:sp>
    </p:spTree>
    <p:extLst>
      <p:ext uri="{BB962C8B-B14F-4D97-AF65-F5344CB8AC3E}">
        <p14:creationId xmlns:p14="http://schemas.microsoft.com/office/powerpoint/2010/main" val="4146786902"/>
      </p:ext>
    </p:extLst>
  </p:cSld>
  <p:clrMapOvr>
    <a:masterClrMapping/>
  </p:clrMapOvr>
  <p:extLst>
    <p:ext uri="{DCECCB84-F9BA-43D5-87BE-67443E8EF086}">
      <p15:sldGuideLst xmlns:p15="http://schemas.microsoft.com/office/powerpoint/2012/main">
        <p15:guide id="1" pos="5705">
          <p15:clr>
            <a:srgbClr val="A4A3A4"/>
          </p15:clr>
        </p15:guide>
        <p15:guide id="2" pos="5528">
          <p15:clr>
            <a:srgbClr val="A4A3A4"/>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    Indhold og     1/3 billede">
    <p:spTree>
      <p:nvGrpSpPr>
        <p:cNvPr id="1" name=""/>
        <p:cNvGrpSpPr/>
        <p:nvPr/>
      </p:nvGrpSpPr>
      <p:grpSpPr>
        <a:xfrm>
          <a:off x="0" y="0"/>
          <a:ext cx="0" cy="0"/>
          <a:chOff x="0" y="0"/>
          <a:chExt cx="0" cy="0"/>
        </a:xfrm>
      </p:grpSpPr>
      <p:sp>
        <p:nvSpPr>
          <p:cNvPr id="13" name="Pladsholder til billede 12"/>
          <p:cNvSpPr>
            <a:spLocks noGrp="1"/>
          </p:cNvSpPr>
          <p:nvPr>
            <p:ph type="pic" sz="quarter" idx="14" hasCustomPrompt="1"/>
          </p:nvPr>
        </p:nvSpPr>
        <p:spPr>
          <a:xfrm>
            <a:off x="8067600" y="179387"/>
            <a:ext cx="3941838" cy="6497638"/>
          </a:xfrm>
        </p:spPr>
        <p:txBody>
          <a:bodyPr lIns="72000" tIns="36000" rIns="72000" anchor="t" anchorCtr="0"/>
          <a:lstStyle>
            <a:lvl1pPr marL="0" indent="0" algn="ctr">
              <a:buNone/>
              <a:defRPr sz="1400"/>
            </a:lvl1pPr>
          </a:lstStyle>
          <a:p>
            <a:r>
              <a:rPr lang="da-DK" noProof="1"/>
              <a:t>Klik på rammen for at indsætte billede via Templafy og Images</a:t>
            </a:r>
            <a:endParaRPr lang="da-DK"/>
          </a:p>
        </p:txBody>
      </p:sp>
      <p:sp>
        <p:nvSpPr>
          <p:cNvPr id="2" name="Title 1"/>
          <p:cNvSpPr>
            <a:spLocks noGrp="1"/>
          </p:cNvSpPr>
          <p:nvPr>
            <p:ph type="title" hasCustomPrompt="1"/>
          </p:nvPr>
        </p:nvSpPr>
        <p:spPr>
          <a:xfrm>
            <a:off x="702668" y="363600"/>
            <a:ext cx="7084462" cy="936000"/>
          </a:xfrm>
        </p:spPr>
        <p:txBody>
          <a:bodyPr/>
          <a:lstStyle>
            <a:lvl1pPr>
              <a:defRPr cap="none" baseline="0"/>
            </a:lvl1pPr>
          </a:lstStyle>
          <a:p>
            <a:r>
              <a:rPr lang="da-DK" dirty="0"/>
              <a:t>Klik her for at tilføje titel</a:t>
            </a:r>
            <a:endParaRPr lang="da-DK"/>
          </a:p>
        </p:txBody>
      </p:sp>
      <p:sp>
        <p:nvSpPr>
          <p:cNvPr id="3" name="Content Placeholder 2"/>
          <p:cNvSpPr>
            <a:spLocks noGrp="1"/>
          </p:cNvSpPr>
          <p:nvPr>
            <p:ph idx="1" hasCustomPrompt="1"/>
          </p:nvPr>
        </p:nvSpPr>
        <p:spPr>
          <a:xfrm>
            <a:off x="702668" y="1450800"/>
            <a:ext cx="7084710" cy="4464000"/>
          </a:xfrm>
        </p:spPr>
        <p:txBody>
          <a:bodyPr rIns="144000"/>
          <a:lstStyle>
            <a:lvl1pPr>
              <a:defRPr/>
            </a:lvl1pPr>
          </a:lstStyle>
          <a:p>
            <a:pPr lvl="0"/>
            <a:r>
              <a:rPr lang="da-DK" dirty="0"/>
              <a:t>Klik her for at tilføje tekst</a:t>
            </a:r>
            <a:endParaRPr lang="da-DK"/>
          </a:p>
          <a:p>
            <a:pPr lvl="1"/>
            <a:r>
              <a:rPr lang="da-DK" dirty="0"/>
              <a:t>Andet niveau</a:t>
            </a:r>
            <a:endParaRPr lang="da-DK"/>
          </a:p>
          <a:p>
            <a:pPr lvl="2"/>
            <a:r>
              <a:rPr lang="da-DK" dirty="0"/>
              <a:t>Tredje niveau</a:t>
            </a:r>
            <a:endParaRPr lang="da-DK"/>
          </a:p>
          <a:p>
            <a:pPr lvl="3"/>
            <a:r>
              <a:rPr lang="da-DK" dirty="0"/>
              <a:t>Fjerde niveau</a:t>
            </a:r>
            <a:endParaRPr lang="da-DK"/>
          </a:p>
          <a:p>
            <a:pPr lvl="4"/>
            <a:r>
              <a:rPr lang="da-DK" dirty="0"/>
              <a:t>Femte niveau</a:t>
            </a:r>
            <a:endParaRPr lang="da-DK"/>
          </a:p>
        </p:txBody>
      </p:sp>
      <p:sp>
        <p:nvSpPr>
          <p:cNvPr id="10" name="Slide Number Placeholder 5 (FAST)"/>
          <p:cNvSpPr txBox="1">
            <a:spLocks/>
          </p:cNvSpPr>
          <p:nvPr userDrawn="1"/>
        </p:nvSpPr>
        <p:spPr>
          <a:xfrm>
            <a:off x="702668" y="6400800"/>
            <a:ext cx="279770" cy="356400"/>
          </a:xfrm>
          <a:prstGeom prst="rect">
            <a:avLst/>
          </a:prstGeom>
        </p:spPr>
        <p:txBody>
          <a:bodyPr vert="horz" lIns="0" tIns="0" rIns="0" bIns="0" rtlCol="0" anchor="t"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83DFD3FF-FAEA-D841-BBBA-173DB513EC35}" type="slidenum">
              <a:rPr kumimoji="0" lang="da-DK" sz="900" b="0" i="0" u="none" strike="noStrike" kern="1200" cap="none" spc="0" normalizeH="0" baseline="0" noProof="0" smtClean="0">
                <a:ln>
                  <a:noFill/>
                </a:ln>
                <a:solidFill>
                  <a:schemeClr val="tx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‹nr.›</a:t>
            </a:fld>
            <a:endParaRPr kumimoji="0" lang="da-DK" sz="9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Date Placeholder 7">
            <a:extLst>
              <a:ext uri="{FF2B5EF4-FFF2-40B4-BE49-F238E27FC236}">
                <a16:creationId xmlns:a16="http://schemas.microsoft.com/office/drawing/2014/main" id="{98D47456-165F-4A02-9FD6-9A0E1B90783E}"/>
              </a:ext>
            </a:extLst>
          </p:cNvPr>
          <p:cNvSpPr>
            <a:spLocks noGrp="1"/>
          </p:cNvSpPr>
          <p:nvPr>
            <p:ph type="dt" sz="half" idx="16"/>
          </p:nvPr>
        </p:nvSpPr>
        <p:spPr/>
        <p:txBody>
          <a:bodyPr/>
          <a:lstStyle/>
          <a:p>
            <a:fld id="{D709F18B-C64D-467D-95E0-03999A31A181}" type="datetime1">
              <a:rPr lang="da-DK" smtClean="0"/>
              <a:t>07-10-2025</a:t>
            </a:fld>
            <a:endParaRPr lang="da-DK" dirty="0"/>
          </a:p>
        </p:txBody>
      </p:sp>
      <p:sp>
        <p:nvSpPr>
          <p:cNvPr id="9" name="Footer Placeholder 8">
            <a:extLst>
              <a:ext uri="{FF2B5EF4-FFF2-40B4-BE49-F238E27FC236}">
                <a16:creationId xmlns:a16="http://schemas.microsoft.com/office/drawing/2014/main" id="{0B898419-599F-4C22-957C-7F975B1D3A6E}"/>
              </a:ext>
            </a:extLst>
          </p:cNvPr>
          <p:cNvSpPr>
            <a:spLocks noGrp="1"/>
          </p:cNvSpPr>
          <p:nvPr>
            <p:ph type="ftr" sz="quarter" idx="17"/>
          </p:nvPr>
        </p:nvSpPr>
        <p:spPr/>
        <p:txBody>
          <a:bodyPr/>
          <a:lstStyle/>
          <a:p>
            <a:pPr>
              <a:lnSpc>
                <a:spcPct val="100000"/>
              </a:lnSpc>
              <a:spcBef>
                <a:spcPts val="0"/>
              </a:spcBef>
            </a:pPr>
            <a:endParaRPr lang="da-DK" dirty="0"/>
          </a:p>
        </p:txBody>
      </p:sp>
      <p:sp>
        <p:nvSpPr>
          <p:cNvPr id="12" name="Slide Number Placeholder 11">
            <a:extLst>
              <a:ext uri="{FF2B5EF4-FFF2-40B4-BE49-F238E27FC236}">
                <a16:creationId xmlns:a16="http://schemas.microsoft.com/office/drawing/2014/main" id="{9020E6C9-27A9-4DC7-87B7-A6BC4A4DA578}"/>
              </a:ext>
            </a:extLst>
          </p:cNvPr>
          <p:cNvSpPr>
            <a:spLocks noGrp="1"/>
          </p:cNvSpPr>
          <p:nvPr>
            <p:ph type="sldNum" sz="quarter" idx="18"/>
          </p:nvPr>
        </p:nvSpPr>
        <p:spPr/>
        <p:txBody>
          <a:bodyPr/>
          <a:lstStyle/>
          <a:p>
            <a:fld id="{80AE25ED-097C-4BDC-A7CE-FA97BD9CA3B5}" type="slidenum">
              <a:rPr lang="da-DK" smtClean="0"/>
              <a:pPr/>
              <a:t>‹nr.›</a:t>
            </a:fld>
            <a:endParaRPr lang="da-DK" dirty="0"/>
          </a:p>
        </p:txBody>
      </p:sp>
      <p:pic>
        <p:nvPicPr>
          <p:cNvPr id="1787348845" name="Logo" descr="{&quot;templafy&quot;:{&quot;id&quot;:&quot;6fc8912a-218b-42e2-924e-2725c9961869&quot;}}"/>
          <p:cNvPicPr>
            <a:picLocks noChangeAspect="1"/>
          </p:cNvPicPr>
          <p:nvPr/>
        </p:nvPicPr>
        <p:blipFill>
          <a:blip r:embed="rId2"/>
          <a:stretch>
            <a:fillRect/>
          </a:stretch>
        </p:blipFill>
        <p:spPr>
          <a:xfrm>
            <a:off x="8791200" y="5889600"/>
            <a:ext cx="2534400" cy="655200"/>
          </a:xfrm>
          <a:prstGeom prst="rect">
            <a:avLst/>
          </a:prstGeom>
        </p:spPr>
      </p:pic>
      <p:sp>
        <p:nvSpPr>
          <p:cNvPr id="15" name="AutoShape 4">
            <a:extLst>
              <a:ext uri="{FF2B5EF4-FFF2-40B4-BE49-F238E27FC236}">
                <a16:creationId xmlns:a16="http://schemas.microsoft.com/office/drawing/2014/main" id="{6E0A83DE-F591-4D48-99C9-C41BC00857F6}"/>
              </a:ext>
            </a:extLst>
          </p:cNvPr>
          <p:cNvSpPr>
            <a:spLocks/>
          </p:cNvSpPr>
          <p:nvPr userDrawn="1"/>
        </p:nvSpPr>
        <p:spPr bwMode="gray">
          <a:xfrm>
            <a:off x="8538450" y="6915108"/>
            <a:ext cx="2952750" cy="138436"/>
          </a:xfrm>
          <a:prstGeom prst="rect">
            <a:avLst/>
          </a:prstGeom>
          <a:noFill/>
          <a:ln w="12700" algn="ctr">
            <a:noFill/>
            <a:miter lim="800000"/>
            <a:headEnd/>
            <a:tailEnd/>
          </a:ln>
          <a:effectLst/>
        </p:spPr>
        <p:txBody>
          <a:bodyPr wrap="square" lIns="0" tIns="0" rIns="0" bIns="0">
            <a:spAutoFit/>
          </a:bodyPr>
          <a:lstStyle/>
          <a:p>
            <a:pPr algn="r" defTabSz="457200">
              <a:lnSpc>
                <a:spcPct val="108000"/>
              </a:lnSpc>
              <a:spcBef>
                <a:spcPts val="600"/>
              </a:spcBef>
              <a:tabLst>
                <a:tab pos="177800" algn="l"/>
              </a:tabLst>
            </a:pPr>
            <a:r>
              <a:rPr lang="da-DK" sz="900" b="0" noProof="1">
                <a:solidFill>
                  <a:schemeClr val="tx1">
                    <a:lumMod val="65000"/>
                    <a:lumOff val="35000"/>
                  </a:schemeClr>
                </a:solidFill>
                <a:cs typeface="Arial" charset="0"/>
              </a:rPr>
              <a:t>Klik på knappen </a:t>
            </a:r>
            <a:r>
              <a:rPr lang="da-DK" sz="900" b="1" noProof="1">
                <a:solidFill>
                  <a:schemeClr val="tx1">
                    <a:lumMod val="65000"/>
                    <a:lumOff val="35000"/>
                  </a:schemeClr>
                </a:solidFill>
                <a:cs typeface="Arial" charset="0"/>
              </a:rPr>
              <a:t>Indsæt logo forrest </a:t>
            </a:r>
            <a:r>
              <a:rPr lang="da-DK" sz="900" b="0" noProof="1">
                <a:solidFill>
                  <a:schemeClr val="tx1">
                    <a:lumMod val="65000"/>
                    <a:lumOff val="35000"/>
                  </a:schemeClr>
                </a:solidFill>
                <a:cs typeface="Arial" charset="0"/>
              </a:rPr>
              <a:t>for at vise logoet</a:t>
            </a:r>
            <a:endParaRPr lang="da-DK"/>
          </a:p>
        </p:txBody>
      </p:sp>
    </p:spTree>
    <p:extLst>
      <p:ext uri="{BB962C8B-B14F-4D97-AF65-F5344CB8AC3E}">
        <p14:creationId xmlns:p14="http://schemas.microsoft.com/office/powerpoint/2010/main" val="3817125441"/>
      </p:ext>
    </p:extLst>
  </p:cSld>
  <p:clrMapOvr>
    <a:masterClrMapping/>
  </p:clrMapOvr>
  <p:extLst>
    <p:ext uri="{DCECCB84-F9BA-43D5-87BE-67443E8EF086}">
      <p15:sldGuideLst xmlns:p15="http://schemas.microsoft.com/office/powerpoint/2012/main">
        <p15:guide id="1" pos="4905">
          <p15:clr>
            <a:srgbClr val="A4A3A4"/>
          </p15:clr>
        </p15:guide>
        <p15:guide id="2" pos="5081">
          <p15:clr>
            <a:srgbClr val="A4A3A4"/>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o indhold ">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701676" y="1450800"/>
            <a:ext cx="5111750" cy="4464000"/>
          </a:xfrm>
        </p:spPr>
        <p:txBody>
          <a:bodyPr rIns="144000"/>
          <a:lstStyle>
            <a:lvl1pPr>
              <a:defRPr sz="1600"/>
            </a:lvl1pPr>
            <a:lvl2pPr>
              <a:defRPr sz="1400"/>
            </a:lvl2pPr>
            <a:lvl3pPr>
              <a:defRPr sz="1200"/>
            </a:lvl3pPr>
            <a:lvl4pPr>
              <a:defRPr sz="1200"/>
            </a:lvl4pPr>
            <a:lvl5pPr>
              <a:defRPr sz="1200"/>
            </a:lvl5pPr>
            <a:lvl6pPr>
              <a:defRPr sz="1400"/>
            </a:lvl6pPr>
            <a:lvl7pPr>
              <a:defRPr sz="1800"/>
            </a:lvl7pPr>
            <a:lvl8pPr>
              <a:defRPr sz="1800"/>
            </a:lvl8pPr>
            <a:lvl9pPr>
              <a:defRPr sz="1800"/>
            </a:lvl9pPr>
          </a:lstStyle>
          <a:p>
            <a:pPr lvl="0"/>
            <a:r>
              <a:rPr lang="da-DK" dirty="0"/>
              <a:t>Klik her for at tilføje tekst</a:t>
            </a:r>
            <a:endParaRPr lang="da-DK"/>
          </a:p>
          <a:p>
            <a:pPr lvl="1"/>
            <a:r>
              <a:rPr lang="da-DK" dirty="0"/>
              <a:t>Andet niveau</a:t>
            </a:r>
            <a:endParaRPr lang="da-DK"/>
          </a:p>
          <a:p>
            <a:pPr lvl="2"/>
            <a:r>
              <a:rPr lang="da-DK" dirty="0"/>
              <a:t>Tredje niveau</a:t>
            </a:r>
            <a:endParaRPr lang="da-DK"/>
          </a:p>
          <a:p>
            <a:pPr lvl="3"/>
            <a:r>
              <a:rPr lang="da-DK" dirty="0"/>
              <a:t>Fjerde niveau</a:t>
            </a:r>
            <a:endParaRPr lang="da-DK"/>
          </a:p>
          <a:p>
            <a:pPr lvl="4"/>
            <a:r>
              <a:rPr lang="da-DK" dirty="0"/>
              <a:t>Femte niveau</a:t>
            </a:r>
            <a:endParaRPr lang="da-DK"/>
          </a:p>
          <a:p>
            <a:pPr lvl="5"/>
            <a:endParaRPr lang="da-DK" dirty="0"/>
          </a:p>
        </p:txBody>
      </p:sp>
      <p:sp>
        <p:nvSpPr>
          <p:cNvPr id="4" name="Content Placeholder 3"/>
          <p:cNvSpPr>
            <a:spLocks noGrp="1"/>
          </p:cNvSpPr>
          <p:nvPr>
            <p:ph sz="half" idx="2" hasCustomPrompt="1"/>
          </p:nvPr>
        </p:nvSpPr>
        <p:spPr>
          <a:xfrm>
            <a:off x="6375600" y="1450800"/>
            <a:ext cx="5112000" cy="4464000"/>
          </a:xfrm>
        </p:spPr>
        <p:txBody>
          <a:bodyPr rIns="144000"/>
          <a:lstStyle>
            <a:lvl1pPr>
              <a:defRPr sz="1600"/>
            </a:lvl1pPr>
            <a:lvl2pPr>
              <a:defRPr sz="1400"/>
            </a:lvl2pPr>
            <a:lvl3pPr>
              <a:defRPr sz="1200"/>
            </a:lvl3pPr>
            <a:lvl4pPr>
              <a:defRPr sz="1200"/>
            </a:lvl4pPr>
            <a:lvl5pPr>
              <a:defRPr sz="1200"/>
            </a:lvl5pPr>
            <a:lvl6pPr>
              <a:defRPr sz="1800"/>
            </a:lvl6pPr>
            <a:lvl7pPr>
              <a:defRPr sz="1800"/>
            </a:lvl7pPr>
            <a:lvl8pPr>
              <a:defRPr sz="1800"/>
            </a:lvl8pPr>
            <a:lvl9pPr>
              <a:defRPr sz="1800"/>
            </a:lvl9pPr>
          </a:lstStyle>
          <a:p>
            <a:pPr lvl="0"/>
            <a:r>
              <a:rPr lang="da-DK" dirty="0"/>
              <a:t>Klik her for at tilføje tekst</a:t>
            </a:r>
            <a:endParaRPr lang="da-DK"/>
          </a:p>
          <a:p>
            <a:pPr lvl="1"/>
            <a:r>
              <a:rPr lang="da-DK" dirty="0"/>
              <a:t>Andet niveau</a:t>
            </a:r>
            <a:endParaRPr lang="da-DK"/>
          </a:p>
          <a:p>
            <a:pPr lvl="2"/>
            <a:r>
              <a:rPr lang="da-DK" dirty="0"/>
              <a:t>Tredje niveau</a:t>
            </a:r>
            <a:endParaRPr lang="da-DK"/>
          </a:p>
          <a:p>
            <a:pPr lvl="3"/>
            <a:r>
              <a:rPr lang="da-DK" dirty="0"/>
              <a:t>Fjerde niveau</a:t>
            </a:r>
            <a:endParaRPr lang="da-DK"/>
          </a:p>
          <a:p>
            <a:pPr lvl="4"/>
            <a:r>
              <a:rPr lang="da-DK" dirty="0"/>
              <a:t>Femte niveau</a:t>
            </a:r>
            <a:endParaRPr lang="da-DK"/>
          </a:p>
        </p:txBody>
      </p:sp>
      <p:sp>
        <p:nvSpPr>
          <p:cNvPr id="10" name="Line 5"/>
          <p:cNvSpPr>
            <a:spLocks noChangeShapeType="1"/>
          </p:cNvSpPr>
          <p:nvPr userDrawn="1"/>
        </p:nvSpPr>
        <p:spPr bwMode="auto">
          <a:xfrm>
            <a:off x="6096000" y="1511301"/>
            <a:ext cx="0" cy="4391025"/>
          </a:xfrm>
          <a:prstGeom prst="line">
            <a:avLst/>
          </a:prstGeom>
          <a:noFill/>
          <a:ln w="3175">
            <a:solidFill>
              <a:srgbClr val="BAB6B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a-DK" sz="1700" dirty="0"/>
          </a:p>
        </p:txBody>
      </p:sp>
      <p:sp>
        <p:nvSpPr>
          <p:cNvPr id="5" name="Date Placeholder 4"/>
          <p:cNvSpPr>
            <a:spLocks noGrp="1"/>
          </p:cNvSpPr>
          <p:nvPr>
            <p:ph type="dt" sz="half" idx="10"/>
          </p:nvPr>
        </p:nvSpPr>
        <p:spPr/>
        <p:txBody>
          <a:bodyPr/>
          <a:lstStyle/>
          <a:p>
            <a:fld id="{D709F18B-C64D-467D-95E0-03999A31A181}" type="datetime1">
              <a:rPr lang="da-DK" smtClean="0"/>
              <a:t>07-10-2025</a:t>
            </a:fld>
            <a:endParaRPr lang="da-DK" dirty="0"/>
          </a:p>
        </p:txBody>
      </p:sp>
      <p:sp>
        <p:nvSpPr>
          <p:cNvPr id="6" name="Footer Placeholder 5"/>
          <p:cNvSpPr>
            <a:spLocks noGrp="1"/>
          </p:cNvSpPr>
          <p:nvPr>
            <p:ph type="ftr" sz="quarter" idx="11"/>
          </p:nvPr>
        </p:nvSpPr>
        <p:spPr/>
        <p:txBody>
          <a:bodyPr/>
          <a:lstStyle/>
          <a:p>
            <a:endParaRPr lang="da-DK" dirty="0"/>
          </a:p>
        </p:txBody>
      </p:sp>
      <p:sp>
        <p:nvSpPr>
          <p:cNvPr id="7" name="Slide Number Placeholder 6"/>
          <p:cNvSpPr>
            <a:spLocks noGrp="1"/>
          </p:cNvSpPr>
          <p:nvPr>
            <p:ph type="sldNum" sz="quarter" idx="12"/>
          </p:nvPr>
        </p:nvSpPr>
        <p:spPr/>
        <p:txBody>
          <a:bodyPr/>
          <a:lstStyle/>
          <a:p>
            <a:fld id="{80AE25ED-097C-4BDC-A7CE-FA97BD9CA3B5}" type="slidenum">
              <a:rPr lang="da-DK" smtClean="0"/>
              <a:pPr/>
              <a:t>‹nr.›</a:t>
            </a:fld>
            <a:endParaRPr lang="da-DK" dirty="0"/>
          </a:p>
        </p:txBody>
      </p:sp>
      <p:sp>
        <p:nvSpPr>
          <p:cNvPr id="8" name="Title 7"/>
          <p:cNvSpPr>
            <a:spLocks noGrp="1"/>
          </p:cNvSpPr>
          <p:nvPr>
            <p:ph type="title" hasCustomPrompt="1"/>
          </p:nvPr>
        </p:nvSpPr>
        <p:spPr/>
        <p:txBody>
          <a:bodyPr/>
          <a:lstStyle>
            <a:lvl1pPr>
              <a:defRPr/>
            </a:lvl1pPr>
          </a:lstStyle>
          <a:p>
            <a:r>
              <a:rPr lang="da-DK" dirty="0"/>
              <a:t>Klik her for at tilføje titel</a:t>
            </a:r>
            <a:endParaRPr lang="da-DK"/>
          </a:p>
        </p:txBody>
      </p:sp>
    </p:spTree>
    <p:extLst>
      <p:ext uri="{BB962C8B-B14F-4D97-AF65-F5344CB8AC3E}">
        <p14:creationId xmlns:p14="http://schemas.microsoft.com/office/powerpoint/2010/main" val="534567700"/>
      </p:ext>
    </p:extLst>
  </p:cSld>
  <p:clrMapOvr>
    <a:masterClrMapping/>
  </p:clrMapOvr>
  <p:extLst>
    <p:ext uri="{DCECCB84-F9BA-43D5-87BE-67443E8EF086}">
      <p15:sldGuideLst xmlns:p15="http://schemas.microsoft.com/office/powerpoint/2012/main">
        <p15:guide id="1" pos="3662">
          <p15:clr>
            <a:srgbClr val="A4A3A4"/>
          </p15:clr>
        </p15:guide>
        <p15:guide id="2" pos="3839">
          <p15:clr>
            <a:srgbClr val="A4A3A4"/>
          </p15:clr>
        </p15:guide>
        <p15:guide id="3" pos="4016">
          <p15:clr>
            <a:srgbClr val="A4A3A4"/>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re indhold ">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701676" y="1450800"/>
            <a:ext cx="3221038" cy="4464000"/>
          </a:xfrm>
        </p:spPr>
        <p:txBody>
          <a:bodyPr rIns="144000"/>
          <a:lstStyle>
            <a:lvl1pPr>
              <a:defRPr sz="1600"/>
            </a:lvl1pPr>
            <a:lvl2pPr>
              <a:defRPr sz="1400"/>
            </a:lvl2pPr>
            <a:lvl3pPr>
              <a:defRPr sz="1200"/>
            </a:lvl3pPr>
            <a:lvl4pPr>
              <a:defRPr sz="1200"/>
            </a:lvl4pPr>
            <a:lvl5pPr>
              <a:defRPr sz="1200"/>
            </a:lvl5pPr>
            <a:lvl6pPr>
              <a:defRPr sz="1400"/>
            </a:lvl6pPr>
            <a:lvl7pPr>
              <a:defRPr sz="1800"/>
            </a:lvl7pPr>
            <a:lvl8pPr>
              <a:defRPr sz="1800"/>
            </a:lvl8pPr>
            <a:lvl9pPr>
              <a:defRPr sz="1800"/>
            </a:lvl9pPr>
          </a:lstStyle>
          <a:p>
            <a:pPr lvl="0"/>
            <a:r>
              <a:rPr lang="da-DK" dirty="0"/>
              <a:t>Klik her for at tilføje tekst</a:t>
            </a:r>
            <a:endParaRPr lang="da-DK"/>
          </a:p>
          <a:p>
            <a:pPr lvl="1"/>
            <a:r>
              <a:rPr lang="da-DK" dirty="0"/>
              <a:t>Andet niveau</a:t>
            </a:r>
            <a:endParaRPr lang="da-DK"/>
          </a:p>
          <a:p>
            <a:pPr lvl="2"/>
            <a:r>
              <a:rPr lang="da-DK" dirty="0"/>
              <a:t>Tredje niveau</a:t>
            </a:r>
            <a:endParaRPr lang="da-DK"/>
          </a:p>
          <a:p>
            <a:pPr lvl="3"/>
            <a:r>
              <a:rPr lang="da-DK" dirty="0"/>
              <a:t>Fjerde niveau</a:t>
            </a:r>
            <a:endParaRPr lang="da-DK"/>
          </a:p>
          <a:p>
            <a:pPr lvl="4"/>
            <a:r>
              <a:rPr lang="da-DK" dirty="0"/>
              <a:t>Femte niveau</a:t>
            </a:r>
            <a:endParaRPr lang="da-DK"/>
          </a:p>
          <a:p>
            <a:pPr lvl="5"/>
            <a:endParaRPr lang="da-DK" dirty="0"/>
          </a:p>
        </p:txBody>
      </p:sp>
      <p:sp>
        <p:nvSpPr>
          <p:cNvPr id="4" name="Content Placeholder 3"/>
          <p:cNvSpPr>
            <a:spLocks noGrp="1"/>
          </p:cNvSpPr>
          <p:nvPr>
            <p:ph sz="half" idx="2" hasCustomPrompt="1"/>
          </p:nvPr>
        </p:nvSpPr>
        <p:spPr>
          <a:xfrm>
            <a:off x="4487264" y="1450800"/>
            <a:ext cx="3220050" cy="4464000"/>
          </a:xfrm>
        </p:spPr>
        <p:txBody>
          <a:bodyPr rIns="144000"/>
          <a:lstStyle>
            <a:lvl1pPr>
              <a:defRPr sz="1600"/>
            </a:lvl1pPr>
            <a:lvl2pPr>
              <a:defRPr sz="1400"/>
            </a:lvl2pPr>
            <a:lvl3pPr>
              <a:defRPr sz="1200"/>
            </a:lvl3pPr>
            <a:lvl4pPr>
              <a:defRPr sz="1200"/>
            </a:lvl4pPr>
            <a:lvl5pPr>
              <a:defRPr sz="1200"/>
            </a:lvl5pPr>
            <a:lvl6pPr>
              <a:defRPr sz="1800"/>
            </a:lvl6pPr>
            <a:lvl7pPr>
              <a:defRPr sz="1800"/>
            </a:lvl7pPr>
            <a:lvl8pPr>
              <a:defRPr sz="1800"/>
            </a:lvl8pPr>
            <a:lvl9pPr>
              <a:defRPr sz="1800"/>
            </a:lvl9pPr>
          </a:lstStyle>
          <a:p>
            <a:pPr lvl="0"/>
            <a:r>
              <a:rPr lang="da-DK" dirty="0"/>
              <a:t>Klik her for at tilføje tekst</a:t>
            </a:r>
            <a:endParaRPr lang="da-DK"/>
          </a:p>
          <a:p>
            <a:pPr lvl="1"/>
            <a:r>
              <a:rPr lang="da-DK" dirty="0"/>
              <a:t>Andet niveau</a:t>
            </a:r>
            <a:endParaRPr lang="da-DK"/>
          </a:p>
          <a:p>
            <a:pPr lvl="2"/>
            <a:r>
              <a:rPr lang="da-DK" dirty="0"/>
              <a:t>Tredje niveau</a:t>
            </a:r>
            <a:endParaRPr lang="da-DK"/>
          </a:p>
          <a:p>
            <a:pPr lvl="3"/>
            <a:r>
              <a:rPr lang="da-DK" dirty="0"/>
              <a:t>Fjerde niveau</a:t>
            </a:r>
            <a:endParaRPr lang="da-DK"/>
          </a:p>
          <a:p>
            <a:pPr lvl="4"/>
            <a:r>
              <a:rPr lang="da-DK" dirty="0"/>
              <a:t>Femte niveau</a:t>
            </a:r>
            <a:endParaRPr lang="da-DK"/>
          </a:p>
        </p:txBody>
      </p:sp>
      <p:sp>
        <p:nvSpPr>
          <p:cNvPr id="5" name="Date Placeholder 4"/>
          <p:cNvSpPr>
            <a:spLocks noGrp="1"/>
          </p:cNvSpPr>
          <p:nvPr>
            <p:ph type="dt" sz="half" idx="10"/>
          </p:nvPr>
        </p:nvSpPr>
        <p:spPr/>
        <p:txBody>
          <a:bodyPr/>
          <a:lstStyle/>
          <a:p>
            <a:fld id="{D709F18B-C64D-467D-95E0-03999A31A181}" type="datetime1">
              <a:rPr lang="da-DK" smtClean="0"/>
              <a:t>07-10-2025</a:t>
            </a:fld>
            <a:endParaRPr lang="da-DK" dirty="0"/>
          </a:p>
        </p:txBody>
      </p:sp>
      <p:sp>
        <p:nvSpPr>
          <p:cNvPr id="6" name="Footer Placeholder 5"/>
          <p:cNvSpPr>
            <a:spLocks noGrp="1"/>
          </p:cNvSpPr>
          <p:nvPr>
            <p:ph type="ftr" sz="quarter" idx="11"/>
          </p:nvPr>
        </p:nvSpPr>
        <p:spPr/>
        <p:txBody>
          <a:bodyPr/>
          <a:lstStyle/>
          <a:p>
            <a:endParaRPr lang="da-DK" dirty="0"/>
          </a:p>
        </p:txBody>
      </p:sp>
      <p:sp>
        <p:nvSpPr>
          <p:cNvPr id="7" name="Slide Number Placeholder 6"/>
          <p:cNvSpPr>
            <a:spLocks noGrp="1"/>
          </p:cNvSpPr>
          <p:nvPr>
            <p:ph type="sldNum" sz="quarter" idx="12"/>
          </p:nvPr>
        </p:nvSpPr>
        <p:spPr/>
        <p:txBody>
          <a:bodyPr/>
          <a:lstStyle/>
          <a:p>
            <a:fld id="{80AE25ED-097C-4BDC-A7CE-FA97BD9CA3B5}" type="slidenum">
              <a:rPr lang="da-DK" smtClean="0"/>
              <a:pPr/>
              <a:t>‹nr.›</a:t>
            </a:fld>
            <a:endParaRPr lang="da-DK" dirty="0"/>
          </a:p>
        </p:txBody>
      </p:sp>
      <p:sp>
        <p:nvSpPr>
          <p:cNvPr id="8" name="Title 7"/>
          <p:cNvSpPr>
            <a:spLocks noGrp="1"/>
          </p:cNvSpPr>
          <p:nvPr>
            <p:ph type="title" hasCustomPrompt="1"/>
          </p:nvPr>
        </p:nvSpPr>
        <p:spPr/>
        <p:txBody>
          <a:bodyPr/>
          <a:lstStyle>
            <a:lvl1pPr>
              <a:defRPr/>
            </a:lvl1pPr>
          </a:lstStyle>
          <a:p>
            <a:r>
              <a:rPr lang="da-DK" dirty="0"/>
              <a:t>Klik her for at tilføje titel</a:t>
            </a:r>
            <a:endParaRPr lang="da-DK"/>
          </a:p>
        </p:txBody>
      </p:sp>
      <p:sp>
        <p:nvSpPr>
          <p:cNvPr id="11" name="Content Placeholder 4">
            <a:extLst>
              <a:ext uri="{FF2B5EF4-FFF2-40B4-BE49-F238E27FC236}">
                <a16:creationId xmlns:a16="http://schemas.microsoft.com/office/drawing/2014/main" id="{39C4FF46-D1E8-41B4-A51E-1FD980294EF8}"/>
              </a:ext>
            </a:extLst>
          </p:cNvPr>
          <p:cNvSpPr>
            <a:spLocks noGrp="1"/>
          </p:cNvSpPr>
          <p:nvPr>
            <p:ph sz="quarter" idx="13" hasCustomPrompt="1"/>
          </p:nvPr>
        </p:nvSpPr>
        <p:spPr>
          <a:xfrm>
            <a:off x="8267101" y="1450800"/>
            <a:ext cx="3220050" cy="4464000"/>
          </a:xfrm>
        </p:spPr>
        <p:txBody>
          <a:bodyPr rIns="144000"/>
          <a:lstStyle>
            <a:lvl1pPr>
              <a:defRPr sz="1600"/>
            </a:lvl1pPr>
            <a:lvl2pPr>
              <a:defRPr sz="1400"/>
            </a:lvl2pPr>
            <a:lvl3pPr>
              <a:defRPr sz="1200"/>
            </a:lvl3pPr>
            <a:lvl4pPr>
              <a:defRPr sz="1200"/>
            </a:lvl4pPr>
            <a:lvl5pPr>
              <a:defRPr sz="1200"/>
            </a:lvl5pPr>
          </a:lstStyle>
          <a:p>
            <a:pPr lvl="0"/>
            <a:r>
              <a:rPr lang="da-DK" noProof="0" dirty="0"/>
              <a:t>Klik for at tilføje tekst</a:t>
            </a:r>
            <a:endParaRPr lang="da-DK"/>
          </a:p>
          <a:p>
            <a:pPr lvl="1"/>
            <a:r>
              <a:rPr lang="da-DK" noProof="0" dirty="0"/>
              <a:t>Andet Niveau</a:t>
            </a:r>
            <a:endParaRPr lang="da-DK"/>
          </a:p>
          <a:p>
            <a:pPr lvl="2"/>
            <a:r>
              <a:rPr lang="da-DK" noProof="0" dirty="0"/>
              <a:t>Tredje Niveau</a:t>
            </a:r>
            <a:endParaRPr lang="da-DK"/>
          </a:p>
          <a:p>
            <a:pPr lvl="3"/>
            <a:r>
              <a:rPr lang="da-DK" noProof="0" dirty="0"/>
              <a:t>Fjerde Niveau</a:t>
            </a:r>
            <a:endParaRPr lang="da-DK"/>
          </a:p>
          <a:p>
            <a:pPr lvl="4"/>
            <a:r>
              <a:rPr lang="da-DK" noProof="0" dirty="0"/>
              <a:t>Femte Niveau</a:t>
            </a:r>
            <a:endParaRPr lang="da-DK"/>
          </a:p>
          <a:p>
            <a:pPr lvl="5"/>
            <a:r>
              <a:rPr lang="da-DK" noProof="0" dirty="0"/>
              <a:t>6</a:t>
            </a:r>
            <a:endParaRPr lang="da-DK"/>
          </a:p>
          <a:p>
            <a:pPr lvl="6"/>
            <a:r>
              <a:rPr lang="da-DK" noProof="0" dirty="0"/>
              <a:t>7</a:t>
            </a:r>
            <a:endParaRPr lang="da-DK"/>
          </a:p>
          <a:p>
            <a:pPr lvl="7"/>
            <a:r>
              <a:rPr lang="da-DK" noProof="0" dirty="0"/>
              <a:t>8</a:t>
            </a:r>
            <a:endParaRPr lang="da-DK"/>
          </a:p>
          <a:p>
            <a:pPr lvl="8"/>
            <a:r>
              <a:rPr lang="da-DK" noProof="0" dirty="0"/>
              <a:t>9</a:t>
            </a:r>
            <a:endParaRPr lang="da-DK"/>
          </a:p>
        </p:txBody>
      </p:sp>
      <p:sp>
        <p:nvSpPr>
          <p:cNvPr id="10" name="Line 5"/>
          <p:cNvSpPr>
            <a:spLocks noChangeShapeType="1"/>
          </p:cNvSpPr>
          <p:nvPr userDrawn="1"/>
        </p:nvSpPr>
        <p:spPr bwMode="auto">
          <a:xfrm>
            <a:off x="7988588" y="1511301"/>
            <a:ext cx="0" cy="4391025"/>
          </a:xfrm>
          <a:prstGeom prst="line">
            <a:avLst/>
          </a:prstGeom>
          <a:noFill/>
          <a:ln w="3175">
            <a:solidFill>
              <a:srgbClr val="BAB6B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a-DK" sz="1700" dirty="0"/>
          </a:p>
        </p:txBody>
      </p:sp>
      <p:sp>
        <p:nvSpPr>
          <p:cNvPr id="19" name="Line 5">
            <a:extLst>
              <a:ext uri="{FF2B5EF4-FFF2-40B4-BE49-F238E27FC236}">
                <a16:creationId xmlns:a16="http://schemas.microsoft.com/office/drawing/2014/main" id="{5195F64E-E880-4C67-9339-04C69E75DD97}"/>
              </a:ext>
            </a:extLst>
          </p:cNvPr>
          <p:cNvSpPr>
            <a:spLocks noChangeShapeType="1"/>
          </p:cNvSpPr>
          <p:nvPr userDrawn="1"/>
        </p:nvSpPr>
        <p:spPr bwMode="auto">
          <a:xfrm>
            <a:off x="4204988" y="1512000"/>
            <a:ext cx="0" cy="4391025"/>
          </a:xfrm>
          <a:prstGeom prst="line">
            <a:avLst/>
          </a:prstGeom>
          <a:noFill/>
          <a:ln w="3175">
            <a:solidFill>
              <a:srgbClr val="BAB6B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a-DK" sz="1700" dirty="0"/>
          </a:p>
        </p:txBody>
      </p:sp>
    </p:spTree>
    <p:extLst>
      <p:ext uri="{BB962C8B-B14F-4D97-AF65-F5344CB8AC3E}">
        <p14:creationId xmlns:p14="http://schemas.microsoft.com/office/powerpoint/2010/main" val="332924286"/>
      </p:ext>
    </p:extLst>
  </p:cSld>
  <p:clrMapOvr>
    <a:masterClrMapping/>
  </p:clrMapOvr>
  <p:extLst>
    <p:ext uri="{DCECCB84-F9BA-43D5-87BE-67443E8EF086}">
      <p15:sldGuideLst xmlns:p15="http://schemas.microsoft.com/office/powerpoint/2012/main">
        <p15:guide id="1" pos="2471">
          <p15:clr>
            <a:srgbClr val="A4A3A4"/>
          </p15:clr>
        </p15:guide>
        <p15:guide id="2" pos="2825">
          <p15:clr>
            <a:srgbClr val="A4A3A4"/>
          </p15:clr>
        </p15:guide>
        <p15:guide id="3" pos="4855">
          <p15:clr>
            <a:srgbClr val="A4A3A4"/>
          </p15:clr>
        </p15:guide>
        <p15:guide id="4" pos="5208">
          <p15:clr>
            <a:srgbClr val="A4A3A4"/>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Breaker grey">
    <p:bg>
      <p:bgPr>
        <a:solidFill>
          <a:schemeClr val="bg2"/>
        </a:solidFill>
        <a:effectLst/>
      </p:bgPr>
    </p:bg>
    <p:spTree>
      <p:nvGrpSpPr>
        <p:cNvPr id="1" name=""/>
        <p:cNvGrpSpPr/>
        <p:nvPr/>
      </p:nvGrpSpPr>
      <p:grpSpPr>
        <a:xfrm>
          <a:off x="0" y="0"/>
          <a:ext cx="0" cy="0"/>
          <a:chOff x="0" y="0"/>
          <a:chExt cx="0" cy="0"/>
        </a:xfrm>
      </p:grpSpPr>
      <p:sp>
        <p:nvSpPr>
          <p:cNvPr id="12" name="Slide Number Placeholder 10" hidden="1">
            <a:extLst>
              <a:ext uri="{FF2B5EF4-FFF2-40B4-BE49-F238E27FC236}">
                <a16:creationId xmlns:a16="http://schemas.microsoft.com/office/drawing/2014/main" id="{1BEB41F5-194C-405C-8EDC-8C5E550FE046}"/>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pPr/>
              <a:t>‹nr.›</a:t>
            </a:fld>
            <a:endParaRPr lang="en-GB"/>
          </a:p>
        </p:txBody>
      </p:sp>
      <p:pic>
        <p:nvPicPr>
          <p:cNvPr id="9" name="Graphic 8">
            <a:extLst>
              <a:ext uri="{FF2B5EF4-FFF2-40B4-BE49-F238E27FC236}">
                <a16:creationId xmlns:a16="http://schemas.microsoft.com/office/drawing/2014/main" id="{C19884F0-8FC6-CD3F-668B-4EC7C798FEA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3" name="Subtitle 2"/>
          <p:cNvSpPr>
            <a:spLocks noGrp="1"/>
          </p:cNvSpPr>
          <p:nvPr>
            <p:ph type="subTitle" idx="1" hasCustomPrompt="1"/>
          </p:nvPr>
        </p:nvSpPr>
        <p:spPr>
          <a:xfrm>
            <a:off x="441147" y="1290965"/>
            <a:ext cx="6106741" cy="472748"/>
          </a:xfrm>
        </p:spPr>
        <p:txBody>
          <a:bodyPr/>
          <a:lstStyle>
            <a:lvl1pPr marL="0" indent="0" algn="l">
              <a:spcBef>
                <a:spcPts val="0"/>
              </a:spcBef>
              <a:buFont typeface="Arial" panose="020B0604020202020204" pitchFamily="34" charset="0"/>
              <a:buNone/>
              <a:defRPr sz="2000"/>
            </a:lvl1pPr>
            <a:lvl2pPr marL="0" indent="0" algn="l">
              <a:spcAft>
                <a:spcPts val="600"/>
              </a:spcAft>
              <a:buFont typeface="Arial" panose="020B0604020202020204" pitchFamily="34" charset="0"/>
              <a:buNone/>
              <a:defRPr sz="2000" b="0"/>
            </a:lvl2pPr>
            <a:lvl3pPr marL="0" indent="0" algn="l">
              <a:spcAft>
                <a:spcPts val="600"/>
              </a:spcAft>
              <a:buFont typeface="Arial" panose="020B0604020202020204" pitchFamily="34" charset="0"/>
              <a:buNone/>
              <a:defRPr sz="2000" b="0"/>
            </a:lvl3pPr>
            <a:lvl4pPr marL="0" indent="0" algn="l">
              <a:spcAft>
                <a:spcPts val="600"/>
              </a:spcAft>
              <a:buFont typeface="Arial" panose="020B0604020202020204" pitchFamily="34" charset="0"/>
              <a:buNone/>
              <a:defRPr sz="2000" b="0"/>
            </a:lvl4pPr>
            <a:lvl5pPr marL="0" indent="0" algn="l">
              <a:spcAft>
                <a:spcPts val="600"/>
              </a:spcAft>
              <a:buFont typeface="Arial" panose="020B0604020202020204" pitchFamily="34" charset="0"/>
              <a:buNone/>
              <a:defRPr sz="2000" b="0"/>
            </a:lvl5pPr>
            <a:lvl6pPr marL="0" indent="0" algn="l">
              <a:spcAft>
                <a:spcPts val="600"/>
              </a:spcAft>
              <a:buFont typeface="Arial" panose="020B0604020202020204" pitchFamily="34" charset="0"/>
              <a:buNone/>
              <a:defRPr sz="2000" b="0"/>
            </a:lvl6pPr>
            <a:lvl7pPr marL="0" indent="0" algn="l">
              <a:spcAft>
                <a:spcPts val="600"/>
              </a:spcAft>
              <a:buFont typeface="Arial" panose="020B0604020202020204" pitchFamily="34" charset="0"/>
              <a:buNone/>
              <a:defRPr sz="2000" b="0"/>
            </a:lvl7pPr>
            <a:lvl8pPr marL="0" indent="0" algn="l">
              <a:spcAft>
                <a:spcPts val="600"/>
              </a:spcAft>
              <a:buFont typeface="Arial" panose="020B0604020202020204" pitchFamily="34" charset="0"/>
              <a:buNone/>
              <a:defRPr sz="2000" b="0"/>
            </a:lvl8pPr>
            <a:lvl9pPr marL="0" indent="0" algn="l">
              <a:spcAft>
                <a:spcPts val="600"/>
              </a:spcAft>
              <a:buFont typeface="Arial" panose="020B0604020202020204" pitchFamily="34" charset="0"/>
              <a:buNone/>
              <a:defRPr sz="2000" b="0"/>
            </a:lvl9pPr>
          </a:lstStyle>
          <a:p>
            <a:r>
              <a:rPr lang="en-GB"/>
              <a:t>Click to add subtitle</a:t>
            </a:r>
          </a:p>
        </p:txBody>
      </p:sp>
      <p:sp>
        <p:nvSpPr>
          <p:cNvPr id="2" name="Title 1"/>
          <p:cNvSpPr>
            <a:spLocks noGrp="1"/>
          </p:cNvSpPr>
          <p:nvPr>
            <p:ph type="ctrTitle" hasCustomPrompt="1"/>
          </p:nvPr>
        </p:nvSpPr>
        <p:spPr>
          <a:xfrm>
            <a:off x="441326" y="1815555"/>
            <a:ext cx="6106620" cy="2386800"/>
          </a:xfrm>
        </p:spPr>
        <p:txBody>
          <a:bodyPr anchor="t" anchorCtr="0"/>
          <a:lstStyle>
            <a:lvl1pPr algn="l">
              <a:defRPr sz="5500"/>
            </a:lvl1pPr>
          </a:lstStyle>
          <a:p>
            <a:r>
              <a:rPr lang="en-GB"/>
              <a:t>Click to add title</a:t>
            </a:r>
          </a:p>
        </p:txBody>
      </p:sp>
      <p:sp>
        <p:nvSpPr>
          <p:cNvPr id="4" name="Date Placeholder 3">
            <a:extLst>
              <a:ext uri="{FF2B5EF4-FFF2-40B4-BE49-F238E27FC236}">
                <a16:creationId xmlns:a16="http://schemas.microsoft.com/office/drawing/2014/main" id="{78C3AA02-0F1E-1638-69F5-23AFC91FAC31}"/>
              </a:ext>
            </a:extLst>
          </p:cNvPr>
          <p:cNvSpPr>
            <a:spLocks noGrp="1"/>
          </p:cNvSpPr>
          <p:nvPr>
            <p:ph type="dt" sz="half" idx="18"/>
          </p:nvPr>
        </p:nvSpPr>
        <p:spPr/>
        <p:txBody>
          <a:bodyPr/>
          <a:lstStyle/>
          <a:p>
            <a:fld id="{EC63B2A2-8928-4B28-BB0D-E868E9FF84FD}" type="datetime4">
              <a:rPr lang="en-GB" smtClean="0"/>
              <a:t>07 October 2025</a:t>
            </a:fld>
            <a:endParaRPr lang="en-GB"/>
          </a:p>
        </p:txBody>
      </p:sp>
      <p:sp>
        <p:nvSpPr>
          <p:cNvPr id="7" name="Pladsholder til sidefod 6">
            <a:extLst>
              <a:ext uri="{FF2B5EF4-FFF2-40B4-BE49-F238E27FC236}">
                <a16:creationId xmlns:a16="http://schemas.microsoft.com/office/drawing/2014/main" id="{A7D9CB1E-5B91-AFF4-F6D6-AD74536E485D}"/>
              </a:ext>
            </a:extLst>
          </p:cNvPr>
          <p:cNvSpPr>
            <a:spLocks noGrp="1"/>
          </p:cNvSpPr>
          <p:nvPr>
            <p:ph type="ftr" sz="quarter" idx="19"/>
          </p:nvPr>
        </p:nvSpPr>
        <p:spPr/>
        <p:txBody>
          <a:bodyPr/>
          <a:lstStyle/>
          <a:p>
            <a:endParaRPr lang="en-GB"/>
          </a:p>
        </p:txBody>
      </p:sp>
    </p:spTree>
    <p:extLst>
      <p:ext uri="{BB962C8B-B14F-4D97-AF65-F5344CB8AC3E}">
        <p14:creationId xmlns:p14="http://schemas.microsoft.com/office/powerpoint/2010/main" val="173677697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re indhold A">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701676" y="1450800"/>
            <a:ext cx="3221038" cy="4464000"/>
          </a:xfrm>
        </p:spPr>
        <p:txBody>
          <a:bodyPr rIns="144000"/>
          <a:lstStyle>
            <a:lvl1pPr>
              <a:defRPr sz="1600"/>
            </a:lvl1pPr>
            <a:lvl2pPr>
              <a:defRPr sz="1400"/>
            </a:lvl2pPr>
            <a:lvl3pPr>
              <a:defRPr sz="1200"/>
            </a:lvl3pPr>
            <a:lvl4pPr>
              <a:defRPr sz="1200"/>
            </a:lvl4pPr>
            <a:lvl5pPr>
              <a:defRPr sz="1200"/>
            </a:lvl5pPr>
            <a:lvl6pPr>
              <a:defRPr sz="1400"/>
            </a:lvl6pPr>
            <a:lvl7pPr>
              <a:defRPr sz="1800"/>
            </a:lvl7pPr>
            <a:lvl8pPr>
              <a:defRPr sz="1800"/>
            </a:lvl8pPr>
            <a:lvl9pPr>
              <a:defRPr sz="1800"/>
            </a:lvl9pPr>
          </a:lstStyle>
          <a:p>
            <a:pPr lvl="0"/>
            <a:r>
              <a:rPr lang="da-DK" dirty="0"/>
              <a:t>Klik her for at tilføje tekst</a:t>
            </a:r>
            <a:endParaRPr lang="da-DK"/>
          </a:p>
          <a:p>
            <a:pPr lvl="1"/>
            <a:r>
              <a:rPr lang="da-DK" dirty="0"/>
              <a:t>Andet niveau</a:t>
            </a:r>
            <a:endParaRPr lang="da-DK"/>
          </a:p>
          <a:p>
            <a:pPr lvl="2"/>
            <a:r>
              <a:rPr lang="da-DK" dirty="0"/>
              <a:t>Tredje niveau</a:t>
            </a:r>
            <a:endParaRPr lang="da-DK"/>
          </a:p>
          <a:p>
            <a:pPr lvl="3"/>
            <a:r>
              <a:rPr lang="da-DK" dirty="0"/>
              <a:t>Fjerde niveau</a:t>
            </a:r>
            <a:endParaRPr lang="da-DK"/>
          </a:p>
          <a:p>
            <a:pPr lvl="4"/>
            <a:r>
              <a:rPr lang="da-DK" dirty="0"/>
              <a:t>Femte niveau</a:t>
            </a:r>
            <a:endParaRPr lang="da-DK"/>
          </a:p>
          <a:p>
            <a:pPr lvl="5"/>
            <a:endParaRPr lang="da-DK" dirty="0"/>
          </a:p>
        </p:txBody>
      </p:sp>
      <p:sp>
        <p:nvSpPr>
          <p:cNvPr id="4" name="Content Placeholder 3"/>
          <p:cNvSpPr>
            <a:spLocks noGrp="1"/>
          </p:cNvSpPr>
          <p:nvPr>
            <p:ph sz="half" idx="2" hasCustomPrompt="1"/>
          </p:nvPr>
        </p:nvSpPr>
        <p:spPr>
          <a:xfrm>
            <a:off x="4487264" y="1450800"/>
            <a:ext cx="3220050" cy="4464000"/>
          </a:xfrm>
        </p:spPr>
        <p:txBody>
          <a:bodyPr rIns="144000"/>
          <a:lstStyle>
            <a:lvl1pPr>
              <a:defRPr sz="1600"/>
            </a:lvl1pPr>
            <a:lvl2pPr>
              <a:defRPr sz="1400"/>
            </a:lvl2pPr>
            <a:lvl3pPr>
              <a:defRPr sz="1200"/>
            </a:lvl3pPr>
            <a:lvl4pPr>
              <a:defRPr sz="1200"/>
            </a:lvl4pPr>
            <a:lvl5pPr>
              <a:defRPr sz="1200"/>
            </a:lvl5pPr>
            <a:lvl6pPr>
              <a:defRPr sz="1800"/>
            </a:lvl6pPr>
            <a:lvl7pPr>
              <a:defRPr sz="1800"/>
            </a:lvl7pPr>
            <a:lvl8pPr>
              <a:defRPr sz="1800"/>
            </a:lvl8pPr>
            <a:lvl9pPr>
              <a:defRPr sz="1800"/>
            </a:lvl9pPr>
          </a:lstStyle>
          <a:p>
            <a:pPr lvl="0"/>
            <a:r>
              <a:rPr lang="da-DK" dirty="0"/>
              <a:t>Klik her for at tilføje tekst</a:t>
            </a:r>
            <a:endParaRPr lang="da-DK"/>
          </a:p>
          <a:p>
            <a:pPr lvl="1"/>
            <a:r>
              <a:rPr lang="da-DK" dirty="0"/>
              <a:t>Andet niveau</a:t>
            </a:r>
            <a:endParaRPr lang="da-DK"/>
          </a:p>
          <a:p>
            <a:pPr lvl="2"/>
            <a:r>
              <a:rPr lang="da-DK" dirty="0"/>
              <a:t>Tredje niveau</a:t>
            </a:r>
            <a:endParaRPr lang="da-DK"/>
          </a:p>
          <a:p>
            <a:pPr lvl="3"/>
            <a:r>
              <a:rPr lang="da-DK" dirty="0"/>
              <a:t>Fjerde niveau</a:t>
            </a:r>
            <a:endParaRPr lang="da-DK"/>
          </a:p>
          <a:p>
            <a:pPr lvl="4"/>
            <a:r>
              <a:rPr lang="da-DK" dirty="0"/>
              <a:t>Femte niveau</a:t>
            </a:r>
            <a:endParaRPr lang="da-DK"/>
          </a:p>
        </p:txBody>
      </p:sp>
      <p:sp>
        <p:nvSpPr>
          <p:cNvPr id="5" name="Date Placeholder 4"/>
          <p:cNvSpPr>
            <a:spLocks noGrp="1"/>
          </p:cNvSpPr>
          <p:nvPr>
            <p:ph type="dt" sz="half" idx="10"/>
          </p:nvPr>
        </p:nvSpPr>
        <p:spPr/>
        <p:txBody>
          <a:bodyPr/>
          <a:lstStyle/>
          <a:p>
            <a:fld id="{D709F18B-C64D-467D-95E0-03999A31A181}" type="datetime1">
              <a:rPr lang="da-DK" smtClean="0"/>
              <a:t>07-10-2025</a:t>
            </a:fld>
            <a:endParaRPr lang="da-DK" dirty="0"/>
          </a:p>
        </p:txBody>
      </p:sp>
      <p:sp>
        <p:nvSpPr>
          <p:cNvPr id="6" name="Footer Placeholder 5"/>
          <p:cNvSpPr>
            <a:spLocks noGrp="1"/>
          </p:cNvSpPr>
          <p:nvPr>
            <p:ph type="ftr" sz="quarter" idx="11"/>
          </p:nvPr>
        </p:nvSpPr>
        <p:spPr/>
        <p:txBody>
          <a:bodyPr/>
          <a:lstStyle/>
          <a:p>
            <a:endParaRPr lang="da-DK" dirty="0"/>
          </a:p>
        </p:txBody>
      </p:sp>
      <p:sp>
        <p:nvSpPr>
          <p:cNvPr id="7" name="Slide Number Placeholder 6"/>
          <p:cNvSpPr>
            <a:spLocks noGrp="1"/>
          </p:cNvSpPr>
          <p:nvPr>
            <p:ph type="sldNum" sz="quarter" idx="12"/>
          </p:nvPr>
        </p:nvSpPr>
        <p:spPr/>
        <p:txBody>
          <a:bodyPr/>
          <a:lstStyle/>
          <a:p>
            <a:fld id="{80AE25ED-097C-4BDC-A7CE-FA97BD9CA3B5}" type="slidenum">
              <a:rPr lang="da-DK" smtClean="0"/>
              <a:pPr/>
              <a:t>‹nr.›</a:t>
            </a:fld>
            <a:endParaRPr lang="da-DK" dirty="0"/>
          </a:p>
        </p:txBody>
      </p:sp>
      <p:sp>
        <p:nvSpPr>
          <p:cNvPr id="8" name="Title 7"/>
          <p:cNvSpPr>
            <a:spLocks noGrp="1"/>
          </p:cNvSpPr>
          <p:nvPr>
            <p:ph type="title" hasCustomPrompt="1"/>
          </p:nvPr>
        </p:nvSpPr>
        <p:spPr/>
        <p:txBody>
          <a:bodyPr/>
          <a:lstStyle>
            <a:lvl1pPr>
              <a:defRPr/>
            </a:lvl1pPr>
          </a:lstStyle>
          <a:p>
            <a:r>
              <a:rPr lang="da-DK" dirty="0"/>
              <a:t>Klik her for at tilføje titel</a:t>
            </a:r>
            <a:endParaRPr lang="da-DK"/>
          </a:p>
        </p:txBody>
      </p:sp>
      <p:sp>
        <p:nvSpPr>
          <p:cNvPr id="11" name="Content Placeholder 4">
            <a:extLst>
              <a:ext uri="{FF2B5EF4-FFF2-40B4-BE49-F238E27FC236}">
                <a16:creationId xmlns:a16="http://schemas.microsoft.com/office/drawing/2014/main" id="{39C4FF46-D1E8-41B4-A51E-1FD980294EF8}"/>
              </a:ext>
            </a:extLst>
          </p:cNvPr>
          <p:cNvSpPr>
            <a:spLocks noGrp="1"/>
          </p:cNvSpPr>
          <p:nvPr>
            <p:ph sz="quarter" idx="13" hasCustomPrompt="1"/>
          </p:nvPr>
        </p:nvSpPr>
        <p:spPr>
          <a:xfrm>
            <a:off x="8267101" y="1450800"/>
            <a:ext cx="3220050" cy="4464000"/>
          </a:xfrm>
        </p:spPr>
        <p:txBody>
          <a:bodyPr rIns="144000"/>
          <a:lstStyle>
            <a:lvl1pPr>
              <a:defRPr sz="1600"/>
            </a:lvl1pPr>
            <a:lvl2pPr>
              <a:defRPr sz="1400"/>
            </a:lvl2pPr>
            <a:lvl3pPr>
              <a:defRPr sz="1200"/>
            </a:lvl3pPr>
            <a:lvl4pPr>
              <a:defRPr sz="1200"/>
            </a:lvl4pPr>
            <a:lvl5pPr>
              <a:defRPr sz="1200"/>
            </a:lvl5pPr>
          </a:lstStyle>
          <a:p>
            <a:pPr lvl="0"/>
            <a:r>
              <a:rPr lang="da-DK" noProof="0" dirty="0"/>
              <a:t>Klik for at tilføje tekst</a:t>
            </a:r>
            <a:endParaRPr lang="da-DK"/>
          </a:p>
          <a:p>
            <a:pPr lvl="1"/>
            <a:r>
              <a:rPr lang="da-DK" noProof="0" dirty="0"/>
              <a:t>Andet Niveau</a:t>
            </a:r>
            <a:endParaRPr lang="da-DK"/>
          </a:p>
          <a:p>
            <a:pPr lvl="2"/>
            <a:r>
              <a:rPr lang="da-DK" noProof="0" dirty="0"/>
              <a:t>Tredje Niveau</a:t>
            </a:r>
            <a:endParaRPr lang="da-DK"/>
          </a:p>
          <a:p>
            <a:pPr lvl="3"/>
            <a:r>
              <a:rPr lang="da-DK" noProof="0" dirty="0"/>
              <a:t>Fjerde Niveau</a:t>
            </a:r>
            <a:endParaRPr lang="da-DK"/>
          </a:p>
          <a:p>
            <a:pPr lvl="4"/>
            <a:r>
              <a:rPr lang="da-DK" noProof="0" dirty="0"/>
              <a:t>Femte Niveau</a:t>
            </a:r>
            <a:endParaRPr lang="da-DK"/>
          </a:p>
          <a:p>
            <a:pPr lvl="5"/>
            <a:r>
              <a:rPr lang="da-DK" noProof="0" dirty="0"/>
              <a:t>6</a:t>
            </a:r>
            <a:endParaRPr lang="da-DK"/>
          </a:p>
          <a:p>
            <a:pPr lvl="6"/>
            <a:r>
              <a:rPr lang="da-DK" noProof="0" dirty="0"/>
              <a:t>7</a:t>
            </a:r>
            <a:endParaRPr lang="da-DK"/>
          </a:p>
          <a:p>
            <a:pPr lvl="7"/>
            <a:r>
              <a:rPr lang="da-DK" noProof="0" dirty="0"/>
              <a:t>8</a:t>
            </a:r>
            <a:endParaRPr lang="da-DK"/>
          </a:p>
          <a:p>
            <a:pPr lvl="8"/>
            <a:r>
              <a:rPr lang="da-DK" noProof="0" dirty="0"/>
              <a:t>9</a:t>
            </a:r>
            <a:endParaRPr lang="da-DK"/>
          </a:p>
        </p:txBody>
      </p:sp>
    </p:spTree>
    <p:extLst>
      <p:ext uri="{BB962C8B-B14F-4D97-AF65-F5344CB8AC3E}">
        <p14:creationId xmlns:p14="http://schemas.microsoft.com/office/powerpoint/2010/main" val="2571313030"/>
      </p:ext>
    </p:extLst>
  </p:cSld>
  <p:clrMapOvr>
    <a:masterClrMapping/>
  </p:clrMapOvr>
  <p:extLst>
    <p:ext uri="{DCECCB84-F9BA-43D5-87BE-67443E8EF086}">
      <p15:sldGuideLst xmlns:p15="http://schemas.microsoft.com/office/powerpoint/2012/main">
        <p15:guide id="1" pos="2471">
          <p15:clr>
            <a:srgbClr val="A4A3A4"/>
          </p15:clr>
        </p15:guide>
        <p15:guide id="2" pos="2825">
          <p15:clr>
            <a:srgbClr val="A4A3A4"/>
          </p15:clr>
        </p15:guide>
        <p15:guide id="3" pos="4855">
          <p15:clr>
            <a:srgbClr val="A4A3A4"/>
          </p15:clr>
        </p15:guide>
        <p15:guide id="4" pos="5208">
          <p15:clr>
            <a:srgbClr val="A4A3A4"/>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Fire indhold ">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701675" y="1450800"/>
            <a:ext cx="2426400" cy="4464000"/>
          </a:xfrm>
        </p:spPr>
        <p:txBody>
          <a:bodyPr rIns="144000"/>
          <a:lstStyle>
            <a:lvl1pPr>
              <a:defRPr sz="1600"/>
            </a:lvl1pPr>
            <a:lvl2pPr>
              <a:defRPr sz="1400"/>
            </a:lvl2pPr>
            <a:lvl3pPr>
              <a:defRPr sz="1200"/>
            </a:lvl3pPr>
            <a:lvl4pPr>
              <a:defRPr sz="1200"/>
            </a:lvl4pPr>
            <a:lvl5pPr>
              <a:defRPr sz="1200"/>
            </a:lvl5pPr>
            <a:lvl6pPr>
              <a:defRPr sz="1400"/>
            </a:lvl6pPr>
            <a:lvl7pPr>
              <a:defRPr sz="1800"/>
            </a:lvl7pPr>
            <a:lvl8pPr>
              <a:defRPr sz="1800"/>
            </a:lvl8pPr>
            <a:lvl9pPr>
              <a:defRPr sz="1800"/>
            </a:lvl9pPr>
          </a:lstStyle>
          <a:p>
            <a:pPr lvl="0"/>
            <a:r>
              <a:rPr lang="da-DK" dirty="0"/>
              <a:t>Klik her for at tilføje tekst</a:t>
            </a:r>
            <a:endParaRPr lang="da-DK"/>
          </a:p>
          <a:p>
            <a:pPr lvl="1"/>
            <a:r>
              <a:rPr lang="da-DK" dirty="0"/>
              <a:t>Andet niveau</a:t>
            </a:r>
            <a:endParaRPr lang="da-DK"/>
          </a:p>
          <a:p>
            <a:pPr lvl="2"/>
            <a:r>
              <a:rPr lang="da-DK" dirty="0"/>
              <a:t>Tredje niveau</a:t>
            </a:r>
            <a:endParaRPr lang="da-DK"/>
          </a:p>
          <a:p>
            <a:pPr lvl="3"/>
            <a:r>
              <a:rPr lang="da-DK" dirty="0"/>
              <a:t>Fjerde niveau</a:t>
            </a:r>
            <a:endParaRPr lang="da-DK"/>
          </a:p>
          <a:p>
            <a:pPr lvl="4"/>
            <a:r>
              <a:rPr lang="da-DK" dirty="0"/>
              <a:t>Femte niveau</a:t>
            </a:r>
            <a:endParaRPr lang="da-DK"/>
          </a:p>
          <a:p>
            <a:pPr lvl="5"/>
            <a:endParaRPr lang="da-DK" dirty="0"/>
          </a:p>
        </p:txBody>
      </p:sp>
      <p:sp>
        <p:nvSpPr>
          <p:cNvPr id="4" name="Content Placeholder 3"/>
          <p:cNvSpPr>
            <a:spLocks noGrp="1"/>
          </p:cNvSpPr>
          <p:nvPr>
            <p:ph sz="half" idx="2" hasCustomPrompt="1"/>
          </p:nvPr>
        </p:nvSpPr>
        <p:spPr>
          <a:xfrm>
            <a:off x="3488033" y="1450800"/>
            <a:ext cx="2426400" cy="4464000"/>
          </a:xfrm>
        </p:spPr>
        <p:txBody>
          <a:bodyPr rIns="144000"/>
          <a:lstStyle>
            <a:lvl1pPr>
              <a:defRPr sz="1600"/>
            </a:lvl1pPr>
            <a:lvl2pPr>
              <a:defRPr sz="1400"/>
            </a:lvl2pPr>
            <a:lvl3pPr>
              <a:defRPr sz="1200"/>
            </a:lvl3pPr>
            <a:lvl4pPr>
              <a:defRPr sz="1200"/>
            </a:lvl4pPr>
            <a:lvl5pPr>
              <a:defRPr sz="1200"/>
            </a:lvl5pPr>
            <a:lvl6pPr>
              <a:defRPr sz="1800"/>
            </a:lvl6pPr>
            <a:lvl7pPr>
              <a:defRPr sz="1800"/>
            </a:lvl7pPr>
            <a:lvl8pPr>
              <a:defRPr sz="1800"/>
            </a:lvl8pPr>
            <a:lvl9pPr>
              <a:defRPr sz="1800"/>
            </a:lvl9pPr>
          </a:lstStyle>
          <a:p>
            <a:pPr lvl="0"/>
            <a:r>
              <a:rPr lang="da-DK" dirty="0"/>
              <a:t>Klik her for at tilføje tekst</a:t>
            </a:r>
            <a:endParaRPr lang="da-DK"/>
          </a:p>
          <a:p>
            <a:pPr lvl="1"/>
            <a:r>
              <a:rPr lang="da-DK" dirty="0"/>
              <a:t>Andet niveau</a:t>
            </a:r>
            <a:endParaRPr lang="da-DK"/>
          </a:p>
          <a:p>
            <a:pPr lvl="2"/>
            <a:r>
              <a:rPr lang="da-DK" dirty="0"/>
              <a:t>Tredje niveau</a:t>
            </a:r>
            <a:endParaRPr lang="da-DK"/>
          </a:p>
          <a:p>
            <a:pPr lvl="3"/>
            <a:r>
              <a:rPr lang="da-DK" dirty="0"/>
              <a:t>Fjerde niveau</a:t>
            </a:r>
            <a:endParaRPr lang="da-DK"/>
          </a:p>
          <a:p>
            <a:pPr lvl="4"/>
            <a:r>
              <a:rPr lang="da-DK" dirty="0"/>
              <a:t>Femte niveau</a:t>
            </a:r>
            <a:endParaRPr lang="da-DK"/>
          </a:p>
        </p:txBody>
      </p:sp>
      <p:sp>
        <p:nvSpPr>
          <p:cNvPr id="5" name="Date Placeholder 4"/>
          <p:cNvSpPr>
            <a:spLocks noGrp="1"/>
          </p:cNvSpPr>
          <p:nvPr>
            <p:ph type="dt" sz="half" idx="10"/>
          </p:nvPr>
        </p:nvSpPr>
        <p:spPr/>
        <p:txBody>
          <a:bodyPr/>
          <a:lstStyle/>
          <a:p>
            <a:fld id="{D709F18B-C64D-467D-95E0-03999A31A181}" type="datetime1">
              <a:rPr lang="da-DK" smtClean="0"/>
              <a:t>07-10-2025</a:t>
            </a:fld>
            <a:endParaRPr lang="da-DK" dirty="0"/>
          </a:p>
        </p:txBody>
      </p:sp>
      <p:sp>
        <p:nvSpPr>
          <p:cNvPr id="6" name="Footer Placeholder 5"/>
          <p:cNvSpPr>
            <a:spLocks noGrp="1"/>
          </p:cNvSpPr>
          <p:nvPr>
            <p:ph type="ftr" sz="quarter" idx="11"/>
          </p:nvPr>
        </p:nvSpPr>
        <p:spPr/>
        <p:txBody>
          <a:bodyPr/>
          <a:lstStyle/>
          <a:p>
            <a:endParaRPr lang="da-DK" dirty="0"/>
          </a:p>
        </p:txBody>
      </p:sp>
      <p:sp>
        <p:nvSpPr>
          <p:cNvPr id="7" name="Slide Number Placeholder 6"/>
          <p:cNvSpPr>
            <a:spLocks noGrp="1"/>
          </p:cNvSpPr>
          <p:nvPr>
            <p:ph type="sldNum" sz="quarter" idx="12"/>
          </p:nvPr>
        </p:nvSpPr>
        <p:spPr/>
        <p:txBody>
          <a:bodyPr/>
          <a:lstStyle/>
          <a:p>
            <a:fld id="{80AE25ED-097C-4BDC-A7CE-FA97BD9CA3B5}" type="slidenum">
              <a:rPr lang="da-DK" smtClean="0"/>
              <a:pPr/>
              <a:t>‹nr.›</a:t>
            </a:fld>
            <a:endParaRPr lang="da-DK" dirty="0"/>
          </a:p>
        </p:txBody>
      </p:sp>
      <p:sp>
        <p:nvSpPr>
          <p:cNvPr id="8" name="Title 7"/>
          <p:cNvSpPr>
            <a:spLocks noGrp="1"/>
          </p:cNvSpPr>
          <p:nvPr>
            <p:ph type="title" hasCustomPrompt="1"/>
          </p:nvPr>
        </p:nvSpPr>
        <p:spPr/>
        <p:txBody>
          <a:bodyPr/>
          <a:lstStyle>
            <a:lvl1pPr>
              <a:defRPr/>
            </a:lvl1pPr>
          </a:lstStyle>
          <a:p>
            <a:r>
              <a:rPr lang="da-DK" dirty="0"/>
              <a:t>Klik her for at tilføje titel</a:t>
            </a:r>
            <a:endParaRPr lang="da-DK"/>
          </a:p>
        </p:txBody>
      </p:sp>
      <p:sp>
        <p:nvSpPr>
          <p:cNvPr id="11" name="Content Placeholder 4">
            <a:extLst>
              <a:ext uri="{FF2B5EF4-FFF2-40B4-BE49-F238E27FC236}">
                <a16:creationId xmlns:a16="http://schemas.microsoft.com/office/drawing/2014/main" id="{39C4FF46-D1E8-41B4-A51E-1FD980294EF8}"/>
              </a:ext>
            </a:extLst>
          </p:cNvPr>
          <p:cNvSpPr>
            <a:spLocks noGrp="1"/>
          </p:cNvSpPr>
          <p:nvPr>
            <p:ph sz="quarter" idx="13" hasCustomPrompt="1"/>
          </p:nvPr>
        </p:nvSpPr>
        <p:spPr>
          <a:xfrm>
            <a:off x="6274391" y="1450800"/>
            <a:ext cx="2426400" cy="4464000"/>
          </a:xfrm>
        </p:spPr>
        <p:txBody>
          <a:bodyPr rIns="144000"/>
          <a:lstStyle>
            <a:lvl1pPr>
              <a:defRPr sz="1600"/>
            </a:lvl1pPr>
            <a:lvl2pPr>
              <a:defRPr sz="1400"/>
            </a:lvl2pPr>
            <a:lvl3pPr>
              <a:defRPr sz="1200"/>
            </a:lvl3pPr>
            <a:lvl4pPr>
              <a:defRPr sz="1200"/>
            </a:lvl4pPr>
            <a:lvl5pPr>
              <a:defRPr sz="1200"/>
            </a:lvl5pPr>
          </a:lstStyle>
          <a:p>
            <a:pPr lvl="0"/>
            <a:r>
              <a:rPr lang="da-DK" noProof="0" dirty="0"/>
              <a:t>Klik for at tilføje tekst</a:t>
            </a:r>
            <a:endParaRPr lang="da-DK"/>
          </a:p>
          <a:p>
            <a:pPr lvl="1"/>
            <a:r>
              <a:rPr lang="da-DK" noProof="0" dirty="0"/>
              <a:t>Andet Niveau</a:t>
            </a:r>
            <a:endParaRPr lang="da-DK"/>
          </a:p>
          <a:p>
            <a:pPr lvl="2"/>
            <a:r>
              <a:rPr lang="da-DK" noProof="0" dirty="0"/>
              <a:t>Tredje Niveau</a:t>
            </a:r>
            <a:endParaRPr lang="da-DK"/>
          </a:p>
          <a:p>
            <a:pPr lvl="3"/>
            <a:r>
              <a:rPr lang="da-DK" noProof="0" dirty="0"/>
              <a:t>Fjerde Niveau</a:t>
            </a:r>
            <a:endParaRPr lang="da-DK"/>
          </a:p>
          <a:p>
            <a:pPr lvl="4"/>
            <a:r>
              <a:rPr lang="da-DK" noProof="0" dirty="0"/>
              <a:t>Femte Niveau</a:t>
            </a:r>
            <a:endParaRPr lang="da-DK"/>
          </a:p>
          <a:p>
            <a:pPr lvl="5"/>
            <a:r>
              <a:rPr lang="da-DK" noProof="0" dirty="0"/>
              <a:t>6</a:t>
            </a:r>
            <a:endParaRPr lang="da-DK"/>
          </a:p>
          <a:p>
            <a:pPr lvl="6"/>
            <a:r>
              <a:rPr lang="da-DK" noProof="0" dirty="0"/>
              <a:t>7</a:t>
            </a:r>
            <a:endParaRPr lang="da-DK"/>
          </a:p>
          <a:p>
            <a:pPr lvl="7"/>
            <a:r>
              <a:rPr lang="da-DK" noProof="0" dirty="0"/>
              <a:t>8</a:t>
            </a:r>
            <a:endParaRPr lang="da-DK"/>
          </a:p>
          <a:p>
            <a:pPr lvl="8"/>
            <a:r>
              <a:rPr lang="da-DK" noProof="0" dirty="0"/>
              <a:t>9</a:t>
            </a:r>
            <a:endParaRPr lang="da-DK"/>
          </a:p>
        </p:txBody>
      </p:sp>
      <p:sp>
        <p:nvSpPr>
          <p:cNvPr id="30" name="Content Placeholder 10">
            <a:extLst>
              <a:ext uri="{FF2B5EF4-FFF2-40B4-BE49-F238E27FC236}">
                <a16:creationId xmlns:a16="http://schemas.microsoft.com/office/drawing/2014/main" id="{47A3BC7C-79E9-499F-BBA4-7AAF4CC6F0D4}"/>
              </a:ext>
            </a:extLst>
          </p:cNvPr>
          <p:cNvSpPr>
            <a:spLocks noGrp="1"/>
          </p:cNvSpPr>
          <p:nvPr>
            <p:ph sz="quarter" idx="14" hasCustomPrompt="1"/>
          </p:nvPr>
        </p:nvSpPr>
        <p:spPr>
          <a:xfrm>
            <a:off x="9060750" y="1455600"/>
            <a:ext cx="2426400" cy="4459200"/>
          </a:xfrm>
        </p:spPr>
        <p:txBody>
          <a:bodyPr rIns="144000"/>
          <a:lstStyle>
            <a:lvl1pPr>
              <a:defRPr sz="1600"/>
            </a:lvl1pPr>
            <a:lvl2pPr>
              <a:defRPr sz="1400"/>
            </a:lvl2pPr>
            <a:lvl3pPr>
              <a:defRPr sz="1200"/>
            </a:lvl3pPr>
            <a:lvl4pPr>
              <a:defRPr sz="1200"/>
            </a:lvl4pPr>
            <a:lvl5pPr>
              <a:defRPr sz="1200"/>
            </a:lvl5pPr>
          </a:lstStyle>
          <a:p>
            <a:pPr lvl="0"/>
            <a:r>
              <a:rPr lang="da-DK" noProof="0" dirty="0"/>
              <a:t>Klik for at tilføje tekst</a:t>
            </a:r>
            <a:endParaRPr lang="da-DK"/>
          </a:p>
          <a:p>
            <a:pPr lvl="1"/>
            <a:r>
              <a:rPr lang="da-DK" noProof="0" dirty="0"/>
              <a:t>Andet Niveau</a:t>
            </a:r>
            <a:endParaRPr lang="da-DK"/>
          </a:p>
          <a:p>
            <a:pPr lvl="2"/>
            <a:r>
              <a:rPr lang="da-DK" noProof="0" dirty="0"/>
              <a:t>Tredje Niveau</a:t>
            </a:r>
            <a:endParaRPr lang="da-DK"/>
          </a:p>
          <a:p>
            <a:pPr lvl="3"/>
            <a:r>
              <a:rPr lang="da-DK" noProof="0" dirty="0"/>
              <a:t>Fjerde Niveau</a:t>
            </a:r>
            <a:endParaRPr lang="da-DK"/>
          </a:p>
          <a:p>
            <a:pPr lvl="4"/>
            <a:r>
              <a:rPr lang="da-DK" noProof="0" dirty="0"/>
              <a:t>Femte Niveau</a:t>
            </a:r>
            <a:endParaRPr lang="da-DK"/>
          </a:p>
          <a:p>
            <a:pPr lvl="5"/>
            <a:r>
              <a:rPr lang="da-DK" noProof="0" dirty="0"/>
              <a:t>6</a:t>
            </a:r>
            <a:endParaRPr lang="da-DK"/>
          </a:p>
          <a:p>
            <a:pPr lvl="6"/>
            <a:r>
              <a:rPr lang="da-DK" noProof="0" dirty="0"/>
              <a:t>7</a:t>
            </a:r>
            <a:endParaRPr lang="da-DK"/>
          </a:p>
          <a:p>
            <a:pPr lvl="7"/>
            <a:r>
              <a:rPr lang="da-DK" noProof="0" dirty="0"/>
              <a:t>8</a:t>
            </a:r>
            <a:endParaRPr lang="da-DK"/>
          </a:p>
          <a:p>
            <a:pPr lvl="8"/>
            <a:r>
              <a:rPr lang="da-DK" noProof="0" dirty="0"/>
              <a:t>9</a:t>
            </a:r>
            <a:endParaRPr lang="da-DK"/>
          </a:p>
        </p:txBody>
      </p:sp>
    </p:spTree>
    <p:extLst>
      <p:ext uri="{BB962C8B-B14F-4D97-AF65-F5344CB8AC3E}">
        <p14:creationId xmlns:p14="http://schemas.microsoft.com/office/powerpoint/2010/main" val="2117200367"/>
      </p:ext>
    </p:extLst>
  </p:cSld>
  <p:clrMapOvr>
    <a:masterClrMapping/>
  </p:clrMapOvr>
  <p:extLst>
    <p:ext uri="{DCECCB84-F9BA-43D5-87BE-67443E8EF086}">
      <p15:sldGuideLst xmlns:p15="http://schemas.microsoft.com/office/powerpoint/2012/main">
        <p15:guide id="5" pos="1970">
          <p15:clr>
            <a:srgbClr val="A4A3A4"/>
          </p15:clr>
        </p15:guide>
        <p15:guide id="6" pos="2197">
          <p15:clr>
            <a:srgbClr val="A4A3A4"/>
          </p15:clr>
        </p15:guide>
        <p15:guide id="7" pos="3725">
          <p15:clr>
            <a:srgbClr val="A4A3A4"/>
          </p15:clr>
        </p15:guide>
        <p15:guide id="8" pos="3952">
          <p15:clr>
            <a:srgbClr val="A4A3A4"/>
          </p15:clr>
        </p15:guide>
        <p15:guide id="9" pos="5481">
          <p15:clr>
            <a:srgbClr val="A4A3A4"/>
          </p15:clr>
        </p15:guide>
        <p15:guide id="10" pos="5707">
          <p15:clr>
            <a:srgbClr val="A4A3A4"/>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re ikoner og teks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701676" y="2610000"/>
            <a:ext cx="3221038" cy="3303438"/>
          </a:xfrm>
        </p:spPr>
        <p:txBody>
          <a:bodyPr rIns="144000"/>
          <a:lstStyle>
            <a:lvl1pPr marL="0" indent="0" algn="ctr">
              <a:spcBef>
                <a:spcPts val="0"/>
              </a:spcBef>
              <a:buClrTx/>
              <a:buFont typeface="Arial" panose="020B0604020202020204" pitchFamily="34" charset="0"/>
              <a:buChar char="​"/>
              <a:defRPr sz="2400">
                <a:solidFill>
                  <a:schemeClr val="tx2"/>
                </a:solidFill>
                <a:latin typeface="+mj-lt"/>
              </a:defRPr>
            </a:lvl1pPr>
            <a:lvl2pPr marL="0" indent="0" algn="ctr">
              <a:spcBef>
                <a:spcPts val="600"/>
              </a:spcBef>
              <a:buFont typeface="Arial" panose="020B0604020202020204" pitchFamily="34" charset="0"/>
              <a:buChar char="​"/>
              <a:defRPr sz="1600"/>
            </a:lvl2pPr>
            <a:lvl3pPr marL="0" indent="0">
              <a:spcBef>
                <a:spcPts val="600"/>
              </a:spcBef>
              <a:buFont typeface="Arial" panose="020B0604020202020204" pitchFamily="34" charset="0"/>
              <a:buChar char="​"/>
              <a:defRPr sz="1600"/>
            </a:lvl3pPr>
            <a:lvl4pPr marL="0" indent="0">
              <a:spcBef>
                <a:spcPts val="600"/>
              </a:spcBef>
              <a:buFont typeface="Arial" panose="020B0604020202020204" pitchFamily="34" charset="0"/>
              <a:buChar char="​"/>
              <a:defRPr sz="1600"/>
            </a:lvl4pPr>
            <a:lvl5pPr marL="0" indent="0">
              <a:spcBef>
                <a:spcPts val="600"/>
              </a:spcBef>
              <a:buFont typeface="Arial" panose="020B0604020202020204" pitchFamily="34" charset="0"/>
              <a:buChar char="​"/>
              <a:defRPr sz="1600"/>
            </a:lvl5pPr>
            <a:lvl6pPr marL="0" indent="0" algn="ctr">
              <a:spcBef>
                <a:spcPts val="600"/>
              </a:spcBef>
              <a:buFont typeface="Arial" panose="020B0604020202020204" pitchFamily="34" charset="0"/>
              <a:buChar char="​"/>
              <a:defRPr sz="1400"/>
            </a:lvl6pPr>
            <a:lvl7pPr marL="0" indent="0">
              <a:spcBef>
                <a:spcPts val="600"/>
              </a:spcBef>
              <a:buFont typeface="Arial" panose="020B0604020202020204" pitchFamily="34" charset="0"/>
              <a:buChar char="​"/>
              <a:defRPr sz="1600"/>
            </a:lvl7pPr>
            <a:lvl8pPr marL="0" indent="0">
              <a:spcBef>
                <a:spcPts val="600"/>
              </a:spcBef>
              <a:buFont typeface="Arial" panose="020B0604020202020204" pitchFamily="34" charset="0"/>
              <a:buChar char="​"/>
              <a:defRPr sz="1600"/>
            </a:lvl8pPr>
            <a:lvl9pPr marL="0" indent="0">
              <a:spcBef>
                <a:spcPts val="600"/>
              </a:spcBef>
              <a:buFont typeface="Arial" panose="020B0604020202020204" pitchFamily="34" charset="0"/>
              <a:buChar char="​"/>
              <a:defRPr sz="1600"/>
            </a:lvl9pPr>
          </a:lstStyle>
          <a:p>
            <a:pPr lvl="0"/>
            <a:r>
              <a:rPr lang="da-DK" dirty="0"/>
              <a:t>Klik her for at tilføje tekst</a:t>
            </a:r>
            <a:endParaRPr lang="da-DK"/>
          </a:p>
          <a:p>
            <a:pPr lvl="1"/>
            <a:r>
              <a:rPr lang="da-DK" dirty="0"/>
              <a:t>Andet niveau</a:t>
            </a:r>
            <a:endParaRPr lang="da-DK"/>
          </a:p>
          <a:p>
            <a:pPr lvl="5"/>
            <a:endParaRPr lang="da-DK" dirty="0"/>
          </a:p>
        </p:txBody>
      </p:sp>
      <p:sp>
        <p:nvSpPr>
          <p:cNvPr id="4" name="Content Placeholder 3"/>
          <p:cNvSpPr>
            <a:spLocks noGrp="1"/>
          </p:cNvSpPr>
          <p:nvPr>
            <p:ph sz="half" idx="2" hasCustomPrompt="1"/>
          </p:nvPr>
        </p:nvSpPr>
        <p:spPr>
          <a:xfrm>
            <a:off x="4487264" y="2610000"/>
            <a:ext cx="3220050" cy="3303438"/>
          </a:xfrm>
        </p:spPr>
        <p:txBody>
          <a:bodyPr rIns="144000"/>
          <a:lstStyle>
            <a:lvl1pPr marL="0" indent="0" algn="ctr">
              <a:spcBef>
                <a:spcPts val="0"/>
              </a:spcBef>
              <a:buClrTx/>
              <a:buFont typeface="Arial" panose="020B0604020202020204" pitchFamily="34" charset="0"/>
              <a:buChar char="​"/>
              <a:defRPr sz="2400">
                <a:solidFill>
                  <a:schemeClr val="tx2"/>
                </a:solidFill>
                <a:latin typeface="+mj-lt"/>
              </a:defRPr>
            </a:lvl1pPr>
            <a:lvl2pPr marL="0" indent="0" algn="ctr">
              <a:spcBef>
                <a:spcPts val="600"/>
              </a:spcBef>
              <a:buFont typeface="Arial" panose="020B0604020202020204" pitchFamily="34" charset="0"/>
              <a:buChar char="​"/>
              <a:defRPr sz="1600"/>
            </a:lvl2pPr>
            <a:lvl3pPr marL="0" indent="0" algn="ctr">
              <a:spcBef>
                <a:spcPts val="600"/>
              </a:spcBef>
              <a:buFont typeface="Arial" panose="020B0604020202020204" pitchFamily="34" charset="0"/>
              <a:buChar char="​"/>
              <a:defRPr sz="1600"/>
            </a:lvl3pPr>
            <a:lvl4pPr marL="0" indent="0">
              <a:spcBef>
                <a:spcPts val="600"/>
              </a:spcBef>
              <a:buFont typeface="Arial" panose="020B0604020202020204" pitchFamily="34" charset="0"/>
              <a:buChar char="​"/>
              <a:defRPr sz="1600"/>
            </a:lvl4pPr>
            <a:lvl5pPr marL="0" indent="0">
              <a:spcBef>
                <a:spcPts val="600"/>
              </a:spcBef>
              <a:buFont typeface="Arial" panose="020B0604020202020204" pitchFamily="34" charset="0"/>
              <a:buChar char="​"/>
              <a:defRPr sz="1600"/>
            </a:lvl5pPr>
            <a:lvl6pPr marL="0" indent="0">
              <a:spcBef>
                <a:spcPts val="600"/>
              </a:spcBef>
              <a:buFont typeface="Arial" panose="020B0604020202020204" pitchFamily="34" charset="0"/>
              <a:buChar char="​"/>
              <a:defRPr sz="1600"/>
            </a:lvl6pPr>
            <a:lvl7pPr marL="0" indent="0">
              <a:spcBef>
                <a:spcPts val="600"/>
              </a:spcBef>
              <a:buFont typeface="Arial" panose="020B0604020202020204" pitchFamily="34" charset="0"/>
              <a:buChar char="​"/>
              <a:defRPr sz="1600"/>
            </a:lvl7pPr>
            <a:lvl8pPr marL="0" indent="0">
              <a:spcBef>
                <a:spcPts val="600"/>
              </a:spcBef>
              <a:buFont typeface="Arial" panose="020B0604020202020204" pitchFamily="34" charset="0"/>
              <a:buChar char="​"/>
              <a:defRPr sz="1600"/>
            </a:lvl8pPr>
            <a:lvl9pPr marL="0" indent="0">
              <a:spcBef>
                <a:spcPts val="600"/>
              </a:spcBef>
              <a:buFont typeface="Arial" panose="020B0604020202020204" pitchFamily="34" charset="0"/>
              <a:buChar char="​"/>
              <a:defRPr sz="1600"/>
            </a:lvl9pPr>
          </a:lstStyle>
          <a:p>
            <a:pPr lvl="0"/>
            <a:r>
              <a:rPr lang="da-DK" dirty="0"/>
              <a:t>Klik her for at tilføje tekst</a:t>
            </a:r>
            <a:endParaRPr lang="da-DK"/>
          </a:p>
          <a:p>
            <a:pPr lvl="1"/>
            <a:r>
              <a:rPr lang="da-DK" dirty="0"/>
              <a:t>Andet niveau</a:t>
            </a:r>
            <a:endParaRPr lang="da-DK"/>
          </a:p>
          <a:p>
            <a:pPr lvl="2"/>
            <a:endParaRPr lang="da-DK" dirty="0"/>
          </a:p>
        </p:txBody>
      </p:sp>
      <p:sp>
        <p:nvSpPr>
          <p:cNvPr id="5" name="Date Placeholder 4"/>
          <p:cNvSpPr>
            <a:spLocks noGrp="1"/>
          </p:cNvSpPr>
          <p:nvPr>
            <p:ph type="dt" sz="half" idx="10"/>
          </p:nvPr>
        </p:nvSpPr>
        <p:spPr/>
        <p:txBody>
          <a:bodyPr/>
          <a:lstStyle/>
          <a:p>
            <a:fld id="{D709F18B-C64D-467D-95E0-03999A31A181}" type="datetime1">
              <a:rPr lang="da-DK" smtClean="0"/>
              <a:t>07-10-2025</a:t>
            </a:fld>
            <a:endParaRPr lang="da-DK" dirty="0"/>
          </a:p>
        </p:txBody>
      </p:sp>
      <p:sp>
        <p:nvSpPr>
          <p:cNvPr id="6" name="Footer Placeholder 5"/>
          <p:cNvSpPr>
            <a:spLocks noGrp="1"/>
          </p:cNvSpPr>
          <p:nvPr>
            <p:ph type="ftr" sz="quarter" idx="11"/>
          </p:nvPr>
        </p:nvSpPr>
        <p:spPr/>
        <p:txBody>
          <a:bodyPr/>
          <a:lstStyle/>
          <a:p>
            <a:endParaRPr lang="da-DK" dirty="0"/>
          </a:p>
        </p:txBody>
      </p:sp>
      <p:sp>
        <p:nvSpPr>
          <p:cNvPr id="7" name="Slide Number Placeholder 6"/>
          <p:cNvSpPr>
            <a:spLocks noGrp="1"/>
          </p:cNvSpPr>
          <p:nvPr>
            <p:ph type="sldNum" sz="quarter" idx="12"/>
          </p:nvPr>
        </p:nvSpPr>
        <p:spPr/>
        <p:txBody>
          <a:bodyPr/>
          <a:lstStyle/>
          <a:p>
            <a:fld id="{80AE25ED-097C-4BDC-A7CE-FA97BD9CA3B5}" type="slidenum">
              <a:rPr lang="da-DK" smtClean="0"/>
              <a:pPr/>
              <a:t>‹nr.›</a:t>
            </a:fld>
            <a:endParaRPr lang="da-DK" dirty="0"/>
          </a:p>
        </p:txBody>
      </p:sp>
      <p:sp>
        <p:nvSpPr>
          <p:cNvPr id="8" name="Title 7"/>
          <p:cNvSpPr>
            <a:spLocks noGrp="1"/>
          </p:cNvSpPr>
          <p:nvPr>
            <p:ph type="title" hasCustomPrompt="1"/>
          </p:nvPr>
        </p:nvSpPr>
        <p:spPr/>
        <p:txBody>
          <a:bodyPr/>
          <a:lstStyle>
            <a:lvl1pPr>
              <a:defRPr/>
            </a:lvl1pPr>
          </a:lstStyle>
          <a:p>
            <a:r>
              <a:rPr lang="da-DK" dirty="0"/>
              <a:t>Klik her for at tilføje titel</a:t>
            </a:r>
            <a:endParaRPr lang="da-DK"/>
          </a:p>
        </p:txBody>
      </p:sp>
      <p:sp>
        <p:nvSpPr>
          <p:cNvPr id="11" name="Content Placeholder 4">
            <a:extLst>
              <a:ext uri="{FF2B5EF4-FFF2-40B4-BE49-F238E27FC236}">
                <a16:creationId xmlns:a16="http://schemas.microsoft.com/office/drawing/2014/main" id="{39C4FF46-D1E8-41B4-A51E-1FD980294EF8}"/>
              </a:ext>
            </a:extLst>
          </p:cNvPr>
          <p:cNvSpPr>
            <a:spLocks noGrp="1"/>
          </p:cNvSpPr>
          <p:nvPr>
            <p:ph sz="quarter" idx="13" hasCustomPrompt="1"/>
          </p:nvPr>
        </p:nvSpPr>
        <p:spPr>
          <a:xfrm>
            <a:off x="8267101" y="2610000"/>
            <a:ext cx="3220050" cy="3303438"/>
          </a:xfrm>
        </p:spPr>
        <p:txBody>
          <a:bodyPr rIns="144000"/>
          <a:lstStyle>
            <a:lvl1pPr marL="0" indent="0" algn="ctr">
              <a:spcBef>
                <a:spcPts val="0"/>
              </a:spcBef>
              <a:buClrTx/>
              <a:buFont typeface="Arial" panose="020B0604020202020204" pitchFamily="34" charset="0"/>
              <a:buChar char="​"/>
              <a:defRPr sz="2400">
                <a:solidFill>
                  <a:schemeClr val="tx2"/>
                </a:solidFill>
                <a:latin typeface="+mj-lt"/>
              </a:defRPr>
            </a:lvl1pPr>
            <a:lvl2pPr marL="0" indent="0" algn="ctr">
              <a:spcBef>
                <a:spcPts val="600"/>
              </a:spcBef>
              <a:buClrTx/>
              <a:buFont typeface="Arial" panose="020B0604020202020204" pitchFamily="34" charset="0"/>
              <a:buChar char="​"/>
              <a:defRPr sz="1600"/>
            </a:lvl2pPr>
            <a:lvl3pPr marL="0" indent="0" algn="ctr">
              <a:spcBef>
                <a:spcPts val="600"/>
              </a:spcBef>
              <a:buClrTx/>
              <a:buFont typeface="Arial" panose="020B0604020202020204" pitchFamily="34" charset="0"/>
              <a:buChar char="​"/>
              <a:defRPr sz="1600"/>
            </a:lvl3pPr>
            <a:lvl4pPr marL="0" indent="0">
              <a:spcBef>
                <a:spcPts val="600"/>
              </a:spcBef>
              <a:buClrTx/>
              <a:buFont typeface="Arial" panose="020B0604020202020204" pitchFamily="34" charset="0"/>
              <a:buChar char="​"/>
              <a:defRPr sz="1600"/>
            </a:lvl4pPr>
            <a:lvl5pPr marL="0" indent="0">
              <a:spcBef>
                <a:spcPts val="600"/>
              </a:spcBef>
              <a:buClrTx/>
              <a:buFont typeface="Arial" panose="020B0604020202020204" pitchFamily="34" charset="0"/>
              <a:buChar char="​"/>
              <a:defRPr sz="1600"/>
            </a:lvl5pPr>
            <a:lvl6pPr marL="0" indent="0">
              <a:spcBef>
                <a:spcPts val="600"/>
              </a:spcBef>
              <a:buClrTx/>
              <a:buFont typeface="Arial" panose="020B0604020202020204" pitchFamily="34" charset="0"/>
              <a:buChar char="​"/>
              <a:defRPr sz="1600"/>
            </a:lvl6pPr>
            <a:lvl7pPr marL="0" indent="0">
              <a:spcBef>
                <a:spcPts val="600"/>
              </a:spcBef>
              <a:buClrTx/>
              <a:buFont typeface="Arial" panose="020B0604020202020204" pitchFamily="34" charset="0"/>
              <a:buChar char="​"/>
              <a:defRPr sz="1600"/>
            </a:lvl7pPr>
            <a:lvl8pPr marL="0" indent="0">
              <a:spcBef>
                <a:spcPts val="600"/>
              </a:spcBef>
              <a:buClrTx/>
              <a:buFont typeface="Arial" panose="020B0604020202020204" pitchFamily="34" charset="0"/>
              <a:buChar char="​"/>
              <a:defRPr sz="1600"/>
            </a:lvl8pPr>
            <a:lvl9pPr marL="0" indent="0">
              <a:spcBef>
                <a:spcPts val="600"/>
              </a:spcBef>
              <a:buClrTx/>
              <a:buFont typeface="Arial" panose="020B0604020202020204" pitchFamily="34" charset="0"/>
              <a:buChar char="​"/>
              <a:defRPr sz="1600"/>
            </a:lvl9pPr>
          </a:lstStyle>
          <a:p>
            <a:pPr lvl="0"/>
            <a:r>
              <a:rPr lang="da-DK" noProof="0" dirty="0"/>
              <a:t>Klik for at tilføje tekst</a:t>
            </a:r>
            <a:endParaRPr lang="da-DK"/>
          </a:p>
          <a:p>
            <a:pPr lvl="1"/>
            <a:r>
              <a:rPr lang="da-DK" noProof="0" dirty="0"/>
              <a:t>Andet Niveau</a:t>
            </a:r>
            <a:endParaRPr lang="da-DK"/>
          </a:p>
          <a:p>
            <a:pPr lvl="2"/>
            <a:endParaRPr lang="da-DK" noProof="0" dirty="0"/>
          </a:p>
        </p:txBody>
      </p:sp>
      <p:sp>
        <p:nvSpPr>
          <p:cNvPr id="10" name="Line 5"/>
          <p:cNvSpPr>
            <a:spLocks noChangeShapeType="1"/>
          </p:cNvSpPr>
          <p:nvPr userDrawn="1"/>
        </p:nvSpPr>
        <p:spPr bwMode="auto">
          <a:xfrm>
            <a:off x="7988588" y="1511301"/>
            <a:ext cx="0" cy="4391025"/>
          </a:xfrm>
          <a:prstGeom prst="line">
            <a:avLst/>
          </a:prstGeom>
          <a:noFill/>
          <a:ln w="3175">
            <a:solidFill>
              <a:srgbClr val="BAB6B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a-DK" sz="1700" dirty="0"/>
          </a:p>
        </p:txBody>
      </p:sp>
      <p:sp>
        <p:nvSpPr>
          <p:cNvPr id="19" name="Line 5">
            <a:extLst>
              <a:ext uri="{FF2B5EF4-FFF2-40B4-BE49-F238E27FC236}">
                <a16:creationId xmlns:a16="http://schemas.microsoft.com/office/drawing/2014/main" id="{5195F64E-E880-4C67-9339-04C69E75DD97}"/>
              </a:ext>
            </a:extLst>
          </p:cNvPr>
          <p:cNvSpPr>
            <a:spLocks noChangeShapeType="1"/>
          </p:cNvSpPr>
          <p:nvPr userDrawn="1"/>
        </p:nvSpPr>
        <p:spPr bwMode="auto">
          <a:xfrm>
            <a:off x="4204988" y="1512000"/>
            <a:ext cx="0" cy="4391025"/>
          </a:xfrm>
          <a:prstGeom prst="line">
            <a:avLst/>
          </a:prstGeom>
          <a:noFill/>
          <a:ln w="3175">
            <a:solidFill>
              <a:srgbClr val="BAB6B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a-DK" sz="1700" dirty="0"/>
          </a:p>
        </p:txBody>
      </p:sp>
      <p:sp>
        <p:nvSpPr>
          <p:cNvPr id="9" name="Text Placeholder 8">
            <a:extLst>
              <a:ext uri="{FF2B5EF4-FFF2-40B4-BE49-F238E27FC236}">
                <a16:creationId xmlns:a16="http://schemas.microsoft.com/office/drawing/2014/main" id="{6451B095-CF3A-4076-8D44-FE95CEE5E9FD}"/>
              </a:ext>
            </a:extLst>
          </p:cNvPr>
          <p:cNvSpPr>
            <a:spLocks noGrp="1"/>
          </p:cNvSpPr>
          <p:nvPr>
            <p:ph type="body" sz="quarter" idx="22" hasCustomPrompt="1"/>
          </p:nvPr>
        </p:nvSpPr>
        <p:spPr>
          <a:xfrm>
            <a:off x="1844195" y="1453470"/>
            <a:ext cx="936000" cy="936000"/>
          </a:xfrm>
        </p:spPr>
        <p:txBody>
          <a:bodyPr lIns="72000" rIns="72000" anchor="ctr" anchorCtr="0"/>
          <a:lstStyle>
            <a:lvl1pPr marL="0" indent="0" algn="ctr">
              <a:buNone/>
              <a:defRPr sz="1400"/>
            </a:lvl1pPr>
          </a:lstStyle>
          <a:p>
            <a:pPr lvl="0"/>
            <a:r>
              <a:rPr lang="da-DK" dirty="0"/>
              <a:t>Placer ikon her</a:t>
            </a:r>
            <a:endParaRPr lang="da-DK"/>
          </a:p>
        </p:txBody>
      </p:sp>
      <p:sp>
        <p:nvSpPr>
          <p:cNvPr id="16" name="Text Placeholder 10">
            <a:extLst>
              <a:ext uri="{FF2B5EF4-FFF2-40B4-BE49-F238E27FC236}">
                <a16:creationId xmlns:a16="http://schemas.microsoft.com/office/drawing/2014/main" id="{3F58AB7D-54E3-4084-923C-FE749FEF6316}"/>
              </a:ext>
            </a:extLst>
          </p:cNvPr>
          <p:cNvSpPr>
            <a:spLocks noGrp="1"/>
          </p:cNvSpPr>
          <p:nvPr>
            <p:ph type="body" sz="quarter" idx="23" hasCustomPrompt="1"/>
          </p:nvPr>
        </p:nvSpPr>
        <p:spPr>
          <a:xfrm>
            <a:off x="5629289" y="1453470"/>
            <a:ext cx="936000" cy="936000"/>
          </a:xfrm>
        </p:spPr>
        <p:txBody>
          <a:bodyPr lIns="72000" rIns="72000" anchor="ctr" anchorCtr="0"/>
          <a:lstStyle>
            <a:lvl1pPr marL="0" indent="0" algn="ctr">
              <a:buNone/>
              <a:defRPr sz="1400"/>
            </a:lvl1pPr>
          </a:lstStyle>
          <a:p>
            <a:pPr lvl="0"/>
            <a:r>
              <a:rPr lang="da-DK" dirty="0"/>
              <a:t>Placer ikon her</a:t>
            </a:r>
            <a:endParaRPr lang="da-DK"/>
          </a:p>
        </p:txBody>
      </p:sp>
      <p:sp>
        <p:nvSpPr>
          <p:cNvPr id="17" name="Text Placeholder 12">
            <a:extLst>
              <a:ext uri="{FF2B5EF4-FFF2-40B4-BE49-F238E27FC236}">
                <a16:creationId xmlns:a16="http://schemas.microsoft.com/office/drawing/2014/main" id="{7524BF0B-8CEC-4E44-8742-E707B0EF3112}"/>
              </a:ext>
            </a:extLst>
          </p:cNvPr>
          <p:cNvSpPr>
            <a:spLocks noGrp="1"/>
          </p:cNvSpPr>
          <p:nvPr>
            <p:ph type="body" sz="quarter" idx="24" hasCustomPrompt="1"/>
          </p:nvPr>
        </p:nvSpPr>
        <p:spPr>
          <a:xfrm>
            <a:off x="9409607" y="1453470"/>
            <a:ext cx="936000" cy="936000"/>
          </a:xfrm>
        </p:spPr>
        <p:txBody>
          <a:bodyPr lIns="72000" rIns="72000" anchor="ctr" anchorCtr="0"/>
          <a:lstStyle>
            <a:lvl1pPr marL="0" indent="0" algn="ctr">
              <a:buNone/>
              <a:defRPr sz="1400"/>
            </a:lvl1pPr>
          </a:lstStyle>
          <a:p>
            <a:pPr lvl="0"/>
            <a:r>
              <a:rPr lang="da-DK" dirty="0"/>
              <a:t>Placer ikon her</a:t>
            </a:r>
            <a:endParaRPr lang="da-DK"/>
          </a:p>
        </p:txBody>
      </p:sp>
    </p:spTree>
    <p:extLst>
      <p:ext uri="{BB962C8B-B14F-4D97-AF65-F5344CB8AC3E}">
        <p14:creationId xmlns:p14="http://schemas.microsoft.com/office/powerpoint/2010/main" val="1998628951"/>
      </p:ext>
    </p:extLst>
  </p:cSld>
  <p:clrMapOvr>
    <a:masterClrMapping/>
  </p:clrMapOvr>
  <p:extLst>
    <p:ext uri="{DCECCB84-F9BA-43D5-87BE-67443E8EF086}">
      <p15:sldGuideLst xmlns:p15="http://schemas.microsoft.com/office/powerpoint/2012/main">
        <p15:guide id="1" pos="2471">
          <p15:clr>
            <a:srgbClr val="A4A3A4"/>
          </p15:clr>
        </p15:guide>
        <p15:guide id="2" pos="2825">
          <p15:clr>
            <a:srgbClr val="A4A3A4"/>
          </p15:clr>
        </p15:guide>
        <p15:guide id="3" pos="4855">
          <p15:clr>
            <a:srgbClr val="A4A3A4"/>
          </p15:clr>
        </p15:guide>
        <p15:guide id="4" pos="5208">
          <p15:clr>
            <a:srgbClr val="A4A3A4"/>
          </p15:clr>
        </p15:guide>
        <p15:guide id="5" orient="horz" pos="1510">
          <p15:clr>
            <a:srgbClr val="A4A3A4"/>
          </p15:clr>
        </p15:guide>
        <p15:guide id="6" pos="1161">
          <p15:clr>
            <a:srgbClr val="A4A3A4"/>
          </p15:clr>
        </p15:guide>
        <p15:guide id="7" pos="1750">
          <p15:clr>
            <a:srgbClr val="A4A3A4"/>
          </p15:clr>
        </p15:guide>
        <p15:guide id="8" pos="3544">
          <p15:clr>
            <a:srgbClr val="A4A3A4"/>
          </p15:clr>
        </p15:guide>
        <p15:guide id="9" pos="4134">
          <p15:clr>
            <a:srgbClr val="A4A3A4"/>
          </p15:clr>
        </p15:guide>
        <p15:guide id="10" pos="5925">
          <p15:clr>
            <a:srgbClr val="A4A3A4"/>
          </p15:clr>
        </p15:guide>
        <p15:guide id="11" pos="6515">
          <p15:clr>
            <a:srgbClr val="A4A3A4"/>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Fire ikoner og tekst">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701675" y="361840"/>
            <a:ext cx="10785475" cy="936000"/>
          </a:xfrm>
        </p:spPr>
        <p:txBody>
          <a:bodyPr/>
          <a:lstStyle>
            <a:lvl1pPr>
              <a:defRPr/>
            </a:lvl1pPr>
          </a:lstStyle>
          <a:p>
            <a:r>
              <a:rPr lang="da-DK" dirty="0"/>
              <a:t>Klik her for at tilføje titel</a:t>
            </a:r>
            <a:endParaRPr lang="da-DK"/>
          </a:p>
        </p:txBody>
      </p:sp>
      <p:sp>
        <p:nvSpPr>
          <p:cNvPr id="3" name="Content Placeholder 2"/>
          <p:cNvSpPr>
            <a:spLocks noGrp="1"/>
          </p:cNvSpPr>
          <p:nvPr>
            <p:ph sz="half" idx="1" hasCustomPrompt="1"/>
          </p:nvPr>
        </p:nvSpPr>
        <p:spPr>
          <a:xfrm>
            <a:off x="2135559" y="1383417"/>
            <a:ext cx="9351591" cy="1108800"/>
          </a:xfrm>
        </p:spPr>
        <p:txBody>
          <a:bodyPr rIns="144000"/>
          <a:lstStyle>
            <a:lvl1pPr marL="0" indent="0">
              <a:spcBef>
                <a:spcPts val="0"/>
              </a:spcBef>
              <a:buFont typeface="Arial" panose="020B0604020202020204" pitchFamily="34" charset="0"/>
              <a:buChar char="​"/>
              <a:defRPr sz="2400">
                <a:solidFill>
                  <a:schemeClr val="tx2"/>
                </a:solidFill>
                <a:latin typeface="+mj-lt"/>
              </a:defRPr>
            </a:lvl1pPr>
            <a:lvl2pPr marL="0" indent="0">
              <a:spcBef>
                <a:spcPts val="600"/>
              </a:spcBef>
              <a:buFont typeface="Arial" panose="020B0604020202020204" pitchFamily="34" charset="0"/>
              <a:buChar char="​"/>
              <a:defRPr sz="1600">
                <a:latin typeface="+mn-lt"/>
                <a:cs typeface="Arial" panose="020B0604020202020204" pitchFamily="34" charset="0"/>
              </a:defRPr>
            </a:lvl2pPr>
            <a:lvl3pPr marL="0" indent="0">
              <a:spcBef>
                <a:spcPts val="600"/>
              </a:spcBef>
              <a:buFont typeface="Arial" panose="020B0604020202020204" pitchFamily="34" charset="0"/>
              <a:buChar char="​"/>
              <a:defRPr sz="1600">
                <a:latin typeface="Arial" panose="020B0604020202020204" pitchFamily="34" charset="0"/>
                <a:cs typeface="Arial" panose="020B0604020202020204" pitchFamily="34" charset="0"/>
              </a:defRPr>
            </a:lvl3pPr>
            <a:lvl4pPr marL="0" indent="0">
              <a:spcBef>
                <a:spcPts val="600"/>
              </a:spcBef>
              <a:buFont typeface="Arial" panose="020B0604020202020204" pitchFamily="34" charset="0"/>
              <a:buChar char="​"/>
              <a:defRPr sz="1600">
                <a:latin typeface="Arial" panose="020B0604020202020204" pitchFamily="34" charset="0"/>
                <a:cs typeface="Arial" panose="020B0604020202020204" pitchFamily="34" charset="0"/>
              </a:defRPr>
            </a:lvl4pPr>
            <a:lvl5pPr marL="0" indent="0">
              <a:spcBef>
                <a:spcPts val="600"/>
              </a:spcBef>
              <a:buFont typeface="Arial" panose="020B0604020202020204" pitchFamily="34" charset="0"/>
              <a:buChar char="​"/>
              <a:defRPr sz="1600">
                <a:latin typeface="Arial" panose="020B0604020202020204" pitchFamily="34" charset="0"/>
                <a:cs typeface="Arial" panose="020B0604020202020204" pitchFamily="34" charset="0"/>
              </a:defRPr>
            </a:lvl5pPr>
            <a:lvl6pPr marL="0" indent="0">
              <a:spcBef>
                <a:spcPts val="600"/>
              </a:spcBef>
              <a:buFont typeface="Arial" panose="020B0604020202020204" pitchFamily="34" charset="0"/>
              <a:buChar char="​"/>
              <a:defRPr sz="1600">
                <a:latin typeface="Arial" panose="020B0604020202020204" pitchFamily="34" charset="0"/>
                <a:cs typeface="Arial" panose="020B0604020202020204" pitchFamily="34" charset="0"/>
              </a:defRPr>
            </a:lvl6pPr>
            <a:lvl7pPr marL="0" indent="0">
              <a:spcBef>
                <a:spcPts val="600"/>
              </a:spcBef>
              <a:buFont typeface="Arial" panose="020B0604020202020204" pitchFamily="34" charset="0"/>
              <a:buChar char="​"/>
              <a:defRPr sz="1600">
                <a:latin typeface="Arial" panose="020B0604020202020204" pitchFamily="34" charset="0"/>
                <a:cs typeface="Arial" panose="020B0604020202020204" pitchFamily="34" charset="0"/>
              </a:defRPr>
            </a:lvl7pPr>
            <a:lvl8pPr marL="0" indent="0">
              <a:spcBef>
                <a:spcPts val="600"/>
              </a:spcBef>
              <a:buFont typeface="Arial" panose="020B0604020202020204" pitchFamily="34" charset="0"/>
              <a:buChar char="​"/>
              <a:defRPr sz="1600">
                <a:latin typeface="Arial" panose="020B0604020202020204" pitchFamily="34" charset="0"/>
                <a:cs typeface="Arial" panose="020B0604020202020204" pitchFamily="34" charset="0"/>
              </a:defRPr>
            </a:lvl8pPr>
            <a:lvl9pPr marL="0" indent="0">
              <a:spcBef>
                <a:spcPts val="600"/>
              </a:spcBef>
              <a:buFont typeface="Arial" panose="020B0604020202020204" pitchFamily="34" charset="0"/>
              <a:buChar char="​"/>
              <a:defRPr sz="1600">
                <a:latin typeface="Arial" panose="020B0604020202020204" pitchFamily="34" charset="0"/>
                <a:cs typeface="Arial" panose="020B0604020202020204" pitchFamily="34" charset="0"/>
              </a:defRPr>
            </a:lvl9pPr>
          </a:lstStyle>
          <a:p>
            <a:pPr lvl="0"/>
            <a:r>
              <a:rPr lang="da-DK" dirty="0"/>
              <a:t>Klik her for at tilføje underoverskrift</a:t>
            </a:r>
            <a:endParaRPr lang="da-DK"/>
          </a:p>
          <a:p>
            <a:pPr lvl="1"/>
            <a:r>
              <a:rPr lang="da-DK" dirty="0"/>
              <a:t>Andet niveau</a:t>
            </a:r>
            <a:endParaRPr lang="da-DK"/>
          </a:p>
          <a:p>
            <a:pPr lvl="2"/>
            <a:endParaRPr lang="da-DK" dirty="0"/>
          </a:p>
        </p:txBody>
      </p:sp>
      <p:sp>
        <p:nvSpPr>
          <p:cNvPr id="4" name="Content Placeholder 3"/>
          <p:cNvSpPr>
            <a:spLocks noGrp="1"/>
          </p:cNvSpPr>
          <p:nvPr>
            <p:ph sz="half" idx="2" hasCustomPrompt="1"/>
          </p:nvPr>
        </p:nvSpPr>
        <p:spPr>
          <a:xfrm>
            <a:off x="2135559" y="2516400"/>
            <a:ext cx="9351590" cy="1148400"/>
          </a:xfrm>
        </p:spPr>
        <p:txBody>
          <a:bodyPr tIns="36000" rIns="144000"/>
          <a:lstStyle>
            <a:lvl1pPr marL="0" indent="0">
              <a:spcBef>
                <a:spcPts val="0"/>
              </a:spcBef>
              <a:buFont typeface="Arial" panose="020B0604020202020204" pitchFamily="34" charset="0"/>
              <a:buChar char="​"/>
              <a:defRPr sz="2400">
                <a:solidFill>
                  <a:schemeClr val="tx2"/>
                </a:solidFill>
                <a:latin typeface="+mj-lt"/>
              </a:defRPr>
            </a:lvl1pPr>
            <a:lvl2pPr marL="0" indent="0">
              <a:spcBef>
                <a:spcPts val="600"/>
              </a:spcBef>
              <a:buFont typeface="Arial" panose="020B0604020202020204" pitchFamily="34" charset="0"/>
              <a:buChar char="​"/>
              <a:defRPr sz="1600">
                <a:latin typeface="+mn-lt"/>
                <a:cs typeface="Arial" panose="020B0604020202020204" pitchFamily="34" charset="0"/>
              </a:defRPr>
            </a:lvl2pPr>
            <a:lvl3pPr marL="0" indent="0">
              <a:spcBef>
                <a:spcPts val="600"/>
              </a:spcBef>
              <a:buFont typeface="Arial" panose="020B0604020202020204" pitchFamily="34" charset="0"/>
              <a:buNone/>
              <a:defRPr sz="1600">
                <a:latin typeface="Arial" panose="020B0604020202020204" pitchFamily="34" charset="0"/>
                <a:cs typeface="Arial" panose="020B0604020202020204" pitchFamily="34" charset="0"/>
              </a:defRPr>
            </a:lvl3pPr>
            <a:lvl4pPr marL="0" indent="0">
              <a:spcBef>
                <a:spcPts val="600"/>
              </a:spcBef>
              <a:buFont typeface="Arial" panose="020B0604020202020204" pitchFamily="34" charset="0"/>
              <a:buChar char="​"/>
              <a:defRPr sz="1600">
                <a:latin typeface="Arial" panose="020B0604020202020204" pitchFamily="34" charset="0"/>
                <a:cs typeface="Arial" panose="020B0604020202020204" pitchFamily="34" charset="0"/>
              </a:defRPr>
            </a:lvl4pPr>
            <a:lvl5pPr marL="0" indent="0">
              <a:spcBef>
                <a:spcPts val="600"/>
              </a:spcBef>
              <a:buFont typeface="Arial" panose="020B0604020202020204" pitchFamily="34" charset="0"/>
              <a:buChar char="​"/>
              <a:defRPr sz="1600">
                <a:latin typeface="Arial" panose="020B0604020202020204" pitchFamily="34" charset="0"/>
                <a:cs typeface="Arial" panose="020B0604020202020204" pitchFamily="34" charset="0"/>
              </a:defRPr>
            </a:lvl5pPr>
            <a:lvl6pPr marL="0" indent="0">
              <a:spcBef>
                <a:spcPts val="600"/>
              </a:spcBef>
              <a:buFont typeface="Arial" panose="020B0604020202020204" pitchFamily="34" charset="0"/>
              <a:buChar char="​"/>
              <a:defRPr sz="1600">
                <a:latin typeface="Arial" panose="020B0604020202020204" pitchFamily="34" charset="0"/>
                <a:cs typeface="Arial" panose="020B0604020202020204" pitchFamily="34" charset="0"/>
              </a:defRPr>
            </a:lvl6pPr>
            <a:lvl7pPr marL="0" indent="0">
              <a:spcBef>
                <a:spcPts val="600"/>
              </a:spcBef>
              <a:buFont typeface="Arial" panose="020B0604020202020204" pitchFamily="34" charset="0"/>
              <a:buChar char="​"/>
              <a:defRPr sz="1600">
                <a:latin typeface="Arial" panose="020B0604020202020204" pitchFamily="34" charset="0"/>
                <a:cs typeface="Arial" panose="020B0604020202020204" pitchFamily="34" charset="0"/>
              </a:defRPr>
            </a:lvl7pPr>
            <a:lvl8pPr marL="0" indent="0">
              <a:spcBef>
                <a:spcPts val="600"/>
              </a:spcBef>
              <a:buFont typeface="Arial" panose="020B0604020202020204" pitchFamily="34" charset="0"/>
              <a:buChar char="​"/>
              <a:defRPr sz="1600">
                <a:latin typeface="Arial" panose="020B0604020202020204" pitchFamily="34" charset="0"/>
                <a:cs typeface="Arial" panose="020B0604020202020204" pitchFamily="34" charset="0"/>
              </a:defRPr>
            </a:lvl8pPr>
            <a:lvl9pPr marL="0" indent="0">
              <a:spcBef>
                <a:spcPts val="600"/>
              </a:spcBef>
              <a:buFont typeface="Arial" panose="020B0604020202020204" pitchFamily="34" charset="0"/>
              <a:buChar char="​"/>
              <a:defRPr sz="1600">
                <a:latin typeface="Arial" panose="020B0604020202020204" pitchFamily="34" charset="0"/>
                <a:cs typeface="Arial" panose="020B0604020202020204" pitchFamily="34" charset="0"/>
              </a:defRPr>
            </a:lvl9pPr>
          </a:lstStyle>
          <a:p>
            <a:pPr lvl="0"/>
            <a:r>
              <a:rPr lang="da-DK" dirty="0"/>
              <a:t>Klik her for at tilføje underoverskrift</a:t>
            </a:r>
            <a:endParaRPr lang="da-DK"/>
          </a:p>
          <a:p>
            <a:pPr lvl="1"/>
            <a:r>
              <a:rPr lang="da-DK" dirty="0"/>
              <a:t>Andet niveau</a:t>
            </a:r>
            <a:endParaRPr lang="da-DK"/>
          </a:p>
        </p:txBody>
      </p:sp>
      <p:sp>
        <p:nvSpPr>
          <p:cNvPr id="11" name="Content Placeholder 4">
            <a:extLst>
              <a:ext uri="{FF2B5EF4-FFF2-40B4-BE49-F238E27FC236}">
                <a16:creationId xmlns:a16="http://schemas.microsoft.com/office/drawing/2014/main" id="{39C4FF46-D1E8-41B4-A51E-1FD980294EF8}"/>
              </a:ext>
            </a:extLst>
          </p:cNvPr>
          <p:cNvSpPr>
            <a:spLocks noGrp="1"/>
          </p:cNvSpPr>
          <p:nvPr>
            <p:ph sz="quarter" idx="13" hasCustomPrompt="1"/>
          </p:nvPr>
        </p:nvSpPr>
        <p:spPr>
          <a:xfrm>
            <a:off x="2135559" y="3690000"/>
            <a:ext cx="9351590" cy="1144800"/>
          </a:xfrm>
        </p:spPr>
        <p:txBody>
          <a:bodyPr tIns="36000" rIns="144000"/>
          <a:lstStyle>
            <a:lvl1pPr marL="0" indent="0">
              <a:spcBef>
                <a:spcPts val="0"/>
              </a:spcBef>
              <a:buFont typeface="Arial" panose="020B0604020202020204" pitchFamily="34" charset="0"/>
              <a:buChar char="​"/>
              <a:defRPr sz="2400">
                <a:solidFill>
                  <a:schemeClr val="tx2"/>
                </a:solidFill>
                <a:latin typeface="+mj-lt"/>
              </a:defRPr>
            </a:lvl1pPr>
            <a:lvl2pPr marL="0" indent="0">
              <a:spcBef>
                <a:spcPts val="600"/>
              </a:spcBef>
              <a:buFont typeface="Arial" panose="020B0604020202020204" pitchFamily="34" charset="0"/>
              <a:buChar char="​"/>
              <a:defRPr sz="1600">
                <a:latin typeface="+mn-lt"/>
                <a:cs typeface="Arial" panose="020B0604020202020204" pitchFamily="34" charset="0"/>
              </a:defRPr>
            </a:lvl2pPr>
            <a:lvl3pPr marL="0" indent="0">
              <a:spcBef>
                <a:spcPts val="600"/>
              </a:spcBef>
              <a:buFont typeface="Arial" panose="020B0604020202020204" pitchFamily="34" charset="0"/>
              <a:buNone/>
              <a:defRPr sz="1600">
                <a:latin typeface="Arial" panose="020B0604020202020204" pitchFamily="34" charset="0"/>
                <a:cs typeface="Arial" panose="020B0604020202020204" pitchFamily="34" charset="0"/>
              </a:defRPr>
            </a:lvl3pPr>
            <a:lvl4pPr marL="0" indent="0">
              <a:spcBef>
                <a:spcPts val="600"/>
              </a:spcBef>
              <a:buFont typeface="Arial" panose="020B0604020202020204" pitchFamily="34" charset="0"/>
              <a:buChar char="​"/>
              <a:defRPr sz="1600">
                <a:latin typeface="Arial" panose="020B0604020202020204" pitchFamily="34" charset="0"/>
                <a:cs typeface="Arial" panose="020B0604020202020204" pitchFamily="34" charset="0"/>
              </a:defRPr>
            </a:lvl4pPr>
            <a:lvl5pPr marL="0" indent="0">
              <a:spcBef>
                <a:spcPts val="600"/>
              </a:spcBef>
              <a:buFont typeface="Arial" panose="020B0604020202020204" pitchFamily="34" charset="0"/>
              <a:buChar char="​"/>
              <a:defRPr sz="1600">
                <a:latin typeface="Arial" panose="020B0604020202020204" pitchFamily="34" charset="0"/>
                <a:cs typeface="Arial" panose="020B0604020202020204" pitchFamily="34" charset="0"/>
              </a:defRPr>
            </a:lvl5pPr>
            <a:lvl6pPr marL="0" indent="0">
              <a:spcBef>
                <a:spcPts val="600"/>
              </a:spcBef>
              <a:buFont typeface="Arial" panose="020B0604020202020204" pitchFamily="34" charset="0"/>
              <a:buChar char="​"/>
              <a:defRPr sz="1600">
                <a:latin typeface="Arial" panose="020B0604020202020204" pitchFamily="34" charset="0"/>
                <a:cs typeface="Arial" panose="020B0604020202020204" pitchFamily="34" charset="0"/>
              </a:defRPr>
            </a:lvl6pPr>
            <a:lvl7pPr marL="0" indent="0">
              <a:spcBef>
                <a:spcPts val="600"/>
              </a:spcBef>
              <a:buFont typeface="Arial" panose="020B0604020202020204" pitchFamily="34" charset="0"/>
              <a:buChar char="​"/>
              <a:defRPr sz="1600">
                <a:latin typeface="Arial" panose="020B0604020202020204" pitchFamily="34" charset="0"/>
                <a:cs typeface="Arial" panose="020B0604020202020204" pitchFamily="34" charset="0"/>
              </a:defRPr>
            </a:lvl7pPr>
            <a:lvl8pPr marL="0" indent="0">
              <a:spcBef>
                <a:spcPts val="600"/>
              </a:spcBef>
              <a:buFont typeface="Arial" panose="020B0604020202020204" pitchFamily="34" charset="0"/>
              <a:buChar char="​"/>
              <a:defRPr sz="1600">
                <a:latin typeface="Arial" panose="020B0604020202020204" pitchFamily="34" charset="0"/>
                <a:cs typeface="Arial" panose="020B0604020202020204" pitchFamily="34" charset="0"/>
              </a:defRPr>
            </a:lvl8pPr>
            <a:lvl9pPr marL="0" indent="0">
              <a:spcBef>
                <a:spcPts val="600"/>
              </a:spcBef>
              <a:buFont typeface="Arial" panose="020B0604020202020204" pitchFamily="34" charset="0"/>
              <a:buChar char="​"/>
              <a:defRPr sz="1600">
                <a:latin typeface="Arial" panose="020B0604020202020204" pitchFamily="34" charset="0"/>
                <a:cs typeface="Arial" panose="020B0604020202020204" pitchFamily="34" charset="0"/>
              </a:defRPr>
            </a:lvl9pPr>
          </a:lstStyle>
          <a:p>
            <a:pPr lvl="0"/>
            <a:r>
              <a:rPr lang="da-DK" noProof="0" dirty="0"/>
              <a:t>Klik for at tilføje underoverskrift</a:t>
            </a:r>
            <a:endParaRPr lang="da-DK"/>
          </a:p>
          <a:p>
            <a:pPr lvl="1"/>
            <a:r>
              <a:rPr lang="da-DK" noProof="0" dirty="0"/>
              <a:t>Andet niveau</a:t>
            </a:r>
            <a:endParaRPr lang="da-DK"/>
          </a:p>
        </p:txBody>
      </p:sp>
      <p:sp>
        <p:nvSpPr>
          <p:cNvPr id="30" name="Content Placeholder 10">
            <a:extLst>
              <a:ext uri="{FF2B5EF4-FFF2-40B4-BE49-F238E27FC236}">
                <a16:creationId xmlns:a16="http://schemas.microsoft.com/office/drawing/2014/main" id="{47A3BC7C-79E9-499F-BBA4-7AAF4CC6F0D4}"/>
              </a:ext>
            </a:extLst>
          </p:cNvPr>
          <p:cNvSpPr>
            <a:spLocks noGrp="1"/>
          </p:cNvSpPr>
          <p:nvPr>
            <p:ph sz="quarter" idx="14" hasCustomPrompt="1"/>
          </p:nvPr>
        </p:nvSpPr>
        <p:spPr>
          <a:xfrm>
            <a:off x="2135559" y="4860000"/>
            <a:ext cx="9351591" cy="1054800"/>
          </a:xfrm>
        </p:spPr>
        <p:txBody>
          <a:bodyPr tIns="36000" rIns="144000"/>
          <a:lstStyle>
            <a:lvl1pPr marL="0" indent="0">
              <a:spcBef>
                <a:spcPts val="0"/>
              </a:spcBef>
              <a:buFont typeface="Arial" panose="020B0604020202020204" pitchFamily="34" charset="0"/>
              <a:buChar char="​"/>
              <a:defRPr sz="2400">
                <a:solidFill>
                  <a:schemeClr val="tx2"/>
                </a:solidFill>
                <a:latin typeface="+mj-lt"/>
              </a:defRPr>
            </a:lvl1pPr>
            <a:lvl2pPr marL="0" indent="0">
              <a:spcBef>
                <a:spcPts val="600"/>
              </a:spcBef>
              <a:buFont typeface="Arial" panose="020B0604020202020204" pitchFamily="34" charset="0"/>
              <a:buChar char="​"/>
              <a:defRPr sz="1600">
                <a:latin typeface="+mn-lt"/>
                <a:cs typeface="Arial" panose="020B0604020202020204" pitchFamily="34" charset="0"/>
              </a:defRPr>
            </a:lvl2pPr>
            <a:lvl3pPr marL="0" indent="0">
              <a:spcBef>
                <a:spcPts val="600"/>
              </a:spcBef>
              <a:buFont typeface="Arial" panose="020B0604020202020204" pitchFamily="34" charset="0"/>
              <a:buChar char="​"/>
              <a:defRPr sz="1600">
                <a:latin typeface="Arial" panose="020B0604020202020204" pitchFamily="34" charset="0"/>
                <a:cs typeface="Arial" panose="020B0604020202020204" pitchFamily="34" charset="0"/>
              </a:defRPr>
            </a:lvl3pPr>
            <a:lvl4pPr marL="0" indent="0">
              <a:spcBef>
                <a:spcPts val="600"/>
              </a:spcBef>
              <a:buFont typeface="Arial" panose="020B0604020202020204" pitchFamily="34" charset="0"/>
              <a:buChar char="​"/>
              <a:defRPr sz="1600">
                <a:latin typeface="Arial" panose="020B0604020202020204" pitchFamily="34" charset="0"/>
                <a:cs typeface="Arial" panose="020B0604020202020204" pitchFamily="34" charset="0"/>
              </a:defRPr>
            </a:lvl4pPr>
            <a:lvl5pPr marL="0" indent="0">
              <a:spcBef>
                <a:spcPts val="600"/>
              </a:spcBef>
              <a:buFont typeface="Arial" panose="020B0604020202020204" pitchFamily="34" charset="0"/>
              <a:buChar char="​"/>
              <a:defRPr sz="1600">
                <a:latin typeface="Arial" panose="020B0604020202020204" pitchFamily="34" charset="0"/>
                <a:cs typeface="Arial" panose="020B0604020202020204" pitchFamily="34" charset="0"/>
              </a:defRPr>
            </a:lvl5pPr>
            <a:lvl6pPr marL="0" indent="0">
              <a:spcBef>
                <a:spcPts val="600"/>
              </a:spcBef>
              <a:buFont typeface="Arial" panose="020B0604020202020204" pitchFamily="34" charset="0"/>
              <a:buChar char="​"/>
              <a:defRPr sz="1600">
                <a:latin typeface="Arial" panose="020B0604020202020204" pitchFamily="34" charset="0"/>
                <a:cs typeface="Arial" panose="020B0604020202020204" pitchFamily="34" charset="0"/>
              </a:defRPr>
            </a:lvl6pPr>
            <a:lvl7pPr marL="0" indent="0">
              <a:spcBef>
                <a:spcPts val="600"/>
              </a:spcBef>
              <a:buFont typeface="Arial" panose="020B0604020202020204" pitchFamily="34" charset="0"/>
              <a:buChar char="​"/>
              <a:defRPr sz="1600">
                <a:latin typeface="Arial" panose="020B0604020202020204" pitchFamily="34" charset="0"/>
                <a:cs typeface="Arial" panose="020B0604020202020204" pitchFamily="34" charset="0"/>
              </a:defRPr>
            </a:lvl7pPr>
            <a:lvl8pPr marL="0" indent="0">
              <a:spcBef>
                <a:spcPts val="600"/>
              </a:spcBef>
              <a:buFont typeface="Arial" panose="020B0604020202020204" pitchFamily="34" charset="0"/>
              <a:buChar char="​"/>
              <a:defRPr sz="1600">
                <a:latin typeface="Arial" panose="020B0604020202020204" pitchFamily="34" charset="0"/>
                <a:cs typeface="Arial" panose="020B0604020202020204" pitchFamily="34" charset="0"/>
              </a:defRPr>
            </a:lvl8pPr>
            <a:lvl9pPr marL="0" indent="0">
              <a:spcBef>
                <a:spcPts val="600"/>
              </a:spcBef>
              <a:buFont typeface="Arial" panose="020B0604020202020204" pitchFamily="34" charset="0"/>
              <a:buChar char="​"/>
              <a:defRPr sz="1600">
                <a:latin typeface="Arial" panose="020B0604020202020204" pitchFamily="34" charset="0"/>
                <a:cs typeface="Arial" panose="020B0604020202020204" pitchFamily="34" charset="0"/>
              </a:defRPr>
            </a:lvl9pPr>
          </a:lstStyle>
          <a:p>
            <a:pPr lvl="0"/>
            <a:r>
              <a:rPr lang="da-DK" noProof="0" dirty="0"/>
              <a:t>Klik for at tilføje underoverskrift</a:t>
            </a:r>
            <a:endParaRPr lang="da-DK"/>
          </a:p>
          <a:p>
            <a:pPr lvl="1"/>
            <a:r>
              <a:rPr lang="da-DK" noProof="0" dirty="0"/>
              <a:t>Andet niveau</a:t>
            </a:r>
            <a:endParaRPr lang="da-DK"/>
          </a:p>
        </p:txBody>
      </p:sp>
      <p:cxnSp>
        <p:nvCxnSpPr>
          <p:cNvPr id="12" name="Straight Connector 11">
            <a:extLst>
              <a:ext uri="{FF2B5EF4-FFF2-40B4-BE49-F238E27FC236}">
                <a16:creationId xmlns:a16="http://schemas.microsoft.com/office/drawing/2014/main" id="{FDBF058C-27D8-4D60-B55B-EE1703C75AF3}"/>
              </a:ext>
            </a:extLst>
          </p:cNvPr>
          <p:cNvCxnSpPr>
            <a:cxnSpLocks/>
          </p:cNvCxnSpPr>
          <p:nvPr userDrawn="1"/>
        </p:nvCxnSpPr>
        <p:spPr bwMode="auto">
          <a:xfrm>
            <a:off x="2135559" y="2505563"/>
            <a:ext cx="9351591" cy="0"/>
          </a:xfrm>
          <a:prstGeom prst="line">
            <a:avLst/>
          </a:prstGeom>
          <a:solidFill>
            <a:schemeClr val="accent1"/>
          </a:solidFill>
          <a:ln w="3175" cap="flat" cmpd="sng" algn="ctr">
            <a:solidFill>
              <a:srgbClr val="BAB6B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Connector 13">
            <a:extLst>
              <a:ext uri="{FF2B5EF4-FFF2-40B4-BE49-F238E27FC236}">
                <a16:creationId xmlns:a16="http://schemas.microsoft.com/office/drawing/2014/main" id="{259779C2-36AD-43BA-99FC-A34E95CF8078}"/>
              </a:ext>
            </a:extLst>
          </p:cNvPr>
          <p:cNvCxnSpPr>
            <a:cxnSpLocks/>
          </p:cNvCxnSpPr>
          <p:nvPr userDrawn="1"/>
        </p:nvCxnSpPr>
        <p:spPr bwMode="auto">
          <a:xfrm>
            <a:off x="2135559" y="3675182"/>
            <a:ext cx="9351591" cy="0"/>
          </a:xfrm>
          <a:prstGeom prst="line">
            <a:avLst/>
          </a:prstGeom>
          <a:solidFill>
            <a:schemeClr val="accent1"/>
          </a:solidFill>
          <a:ln w="3175" cap="flat" cmpd="sng" algn="ctr">
            <a:solidFill>
              <a:srgbClr val="BAB6B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Straight Connector 15">
            <a:extLst>
              <a:ext uri="{FF2B5EF4-FFF2-40B4-BE49-F238E27FC236}">
                <a16:creationId xmlns:a16="http://schemas.microsoft.com/office/drawing/2014/main" id="{09BE8152-475F-425D-A076-79CF1E3E69F9}"/>
              </a:ext>
            </a:extLst>
          </p:cNvPr>
          <p:cNvCxnSpPr>
            <a:cxnSpLocks/>
          </p:cNvCxnSpPr>
          <p:nvPr userDrawn="1"/>
        </p:nvCxnSpPr>
        <p:spPr bwMode="auto">
          <a:xfrm>
            <a:off x="2135559" y="4844800"/>
            <a:ext cx="9351591" cy="0"/>
          </a:xfrm>
          <a:prstGeom prst="line">
            <a:avLst/>
          </a:prstGeom>
          <a:solidFill>
            <a:schemeClr val="accent1"/>
          </a:solidFill>
          <a:ln w="3175" cap="flat" cmpd="sng" algn="ctr">
            <a:solidFill>
              <a:srgbClr val="BAB6B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 name="Date Placeholder 4"/>
          <p:cNvSpPr>
            <a:spLocks noGrp="1"/>
          </p:cNvSpPr>
          <p:nvPr>
            <p:ph type="dt" sz="half" idx="10"/>
          </p:nvPr>
        </p:nvSpPr>
        <p:spPr/>
        <p:txBody>
          <a:bodyPr/>
          <a:lstStyle/>
          <a:p>
            <a:fld id="{D709F18B-C64D-467D-95E0-03999A31A181}" type="datetime1">
              <a:rPr lang="da-DK" smtClean="0"/>
              <a:t>07-10-2025</a:t>
            </a:fld>
            <a:endParaRPr lang="da-DK" dirty="0"/>
          </a:p>
        </p:txBody>
      </p:sp>
      <p:sp>
        <p:nvSpPr>
          <p:cNvPr id="6" name="Footer Placeholder 5"/>
          <p:cNvSpPr>
            <a:spLocks noGrp="1"/>
          </p:cNvSpPr>
          <p:nvPr>
            <p:ph type="ftr" sz="quarter" idx="11"/>
          </p:nvPr>
        </p:nvSpPr>
        <p:spPr/>
        <p:txBody>
          <a:bodyPr/>
          <a:lstStyle/>
          <a:p>
            <a:endParaRPr lang="da-DK" dirty="0"/>
          </a:p>
        </p:txBody>
      </p:sp>
      <p:sp>
        <p:nvSpPr>
          <p:cNvPr id="7" name="Slide Number Placeholder 6"/>
          <p:cNvSpPr>
            <a:spLocks noGrp="1"/>
          </p:cNvSpPr>
          <p:nvPr>
            <p:ph type="sldNum" sz="quarter" idx="12"/>
          </p:nvPr>
        </p:nvSpPr>
        <p:spPr/>
        <p:txBody>
          <a:bodyPr/>
          <a:lstStyle/>
          <a:p>
            <a:fld id="{80AE25ED-097C-4BDC-A7CE-FA97BD9CA3B5}" type="slidenum">
              <a:rPr lang="da-DK" smtClean="0"/>
              <a:pPr/>
              <a:t>‹nr.›</a:t>
            </a:fld>
            <a:endParaRPr lang="da-DK" dirty="0"/>
          </a:p>
        </p:txBody>
      </p:sp>
      <p:sp>
        <p:nvSpPr>
          <p:cNvPr id="17" name="Text Placeholder 8">
            <a:extLst>
              <a:ext uri="{FF2B5EF4-FFF2-40B4-BE49-F238E27FC236}">
                <a16:creationId xmlns:a16="http://schemas.microsoft.com/office/drawing/2014/main" id="{94792C7B-92A0-4FF6-B35D-F2AEB7880E8E}"/>
              </a:ext>
            </a:extLst>
          </p:cNvPr>
          <p:cNvSpPr>
            <a:spLocks noGrp="1"/>
          </p:cNvSpPr>
          <p:nvPr>
            <p:ph type="body" sz="quarter" idx="23" hasCustomPrompt="1"/>
          </p:nvPr>
        </p:nvSpPr>
        <p:spPr>
          <a:xfrm>
            <a:off x="701675" y="1453470"/>
            <a:ext cx="936000" cy="936000"/>
          </a:xfrm>
        </p:spPr>
        <p:txBody>
          <a:bodyPr lIns="72000" rIns="72000" anchor="ctr" anchorCtr="0"/>
          <a:lstStyle>
            <a:lvl1pPr marL="0" indent="0" algn="ctr">
              <a:buNone/>
              <a:defRPr sz="1400"/>
            </a:lvl1pPr>
          </a:lstStyle>
          <a:p>
            <a:pPr lvl="0"/>
            <a:r>
              <a:rPr lang="da-DK" dirty="0"/>
              <a:t>Placer ikon her</a:t>
            </a:r>
            <a:endParaRPr lang="da-DK"/>
          </a:p>
        </p:txBody>
      </p:sp>
      <p:sp>
        <p:nvSpPr>
          <p:cNvPr id="18" name="Text Placeholder 10">
            <a:extLst>
              <a:ext uri="{FF2B5EF4-FFF2-40B4-BE49-F238E27FC236}">
                <a16:creationId xmlns:a16="http://schemas.microsoft.com/office/drawing/2014/main" id="{C3A1B1E9-DECF-46F3-AAAB-6E78C85D04CC}"/>
              </a:ext>
            </a:extLst>
          </p:cNvPr>
          <p:cNvSpPr>
            <a:spLocks noGrp="1"/>
          </p:cNvSpPr>
          <p:nvPr>
            <p:ph type="body" sz="quarter" idx="24" hasCustomPrompt="1"/>
          </p:nvPr>
        </p:nvSpPr>
        <p:spPr>
          <a:xfrm>
            <a:off x="701675" y="2620000"/>
            <a:ext cx="936000" cy="936000"/>
          </a:xfrm>
        </p:spPr>
        <p:txBody>
          <a:bodyPr lIns="72000" rIns="72000" anchor="ctr" anchorCtr="0"/>
          <a:lstStyle>
            <a:lvl1pPr marL="0" indent="0" algn="ctr">
              <a:buNone/>
              <a:defRPr sz="1400"/>
            </a:lvl1pPr>
          </a:lstStyle>
          <a:p>
            <a:pPr lvl="0"/>
            <a:r>
              <a:rPr lang="da-DK" dirty="0"/>
              <a:t>Placer ikon her</a:t>
            </a:r>
            <a:endParaRPr lang="da-DK"/>
          </a:p>
        </p:txBody>
      </p:sp>
      <p:sp>
        <p:nvSpPr>
          <p:cNvPr id="19" name="Text Placeholder 12">
            <a:extLst>
              <a:ext uri="{FF2B5EF4-FFF2-40B4-BE49-F238E27FC236}">
                <a16:creationId xmlns:a16="http://schemas.microsoft.com/office/drawing/2014/main" id="{B0F61776-DD49-4690-AD42-D6ABADF90CFA}"/>
              </a:ext>
            </a:extLst>
          </p:cNvPr>
          <p:cNvSpPr>
            <a:spLocks noGrp="1"/>
          </p:cNvSpPr>
          <p:nvPr>
            <p:ph type="body" sz="quarter" idx="25" hasCustomPrompt="1"/>
          </p:nvPr>
        </p:nvSpPr>
        <p:spPr>
          <a:xfrm>
            <a:off x="701675" y="3797925"/>
            <a:ext cx="936000" cy="936000"/>
          </a:xfrm>
        </p:spPr>
        <p:txBody>
          <a:bodyPr lIns="72000" rIns="72000" anchor="ctr" anchorCtr="0"/>
          <a:lstStyle>
            <a:lvl1pPr marL="0" indent="0" algn="ctr">
              <a:buNone/>
              <a:defRPr sz="1400"/>
            </a:lvl1pPr>
          </a:lstStyle>
          <a:p>
            <a:pPr lvl="0"/>
            <a:r>
              <a:rPr lang="da-DK" dirty="0"/>
              <a:t>Placer ikon her</a:t>
            </a:r>
            <a:endParaRPr lang="da-DK"/>
          </a:p>
        </p:txBody>
      </p:sp>
      <p:sp>
        <p:nvSpPr>
          <p:cNvPr id="20" name="Text Placeholder 14">
            <a:extLst>
              <a:ext uri="{FF2B5EF4-FFF2-40B4-BE49-F238E27FC236}">
                <a16:creationId xmlns:a16="http://schemas.microsoft.com/office/drawing/2014/main" id="{99D2927B-9BA1-4072-844B-1840D4566B76}"/>
              </a:ext>
            </a:extLst>
          </p:cNvPr>
          <p:cNvSpPr>
            <a:spLocks noGrp="1"/>
          </p:cNvSpPr>
          <p:nvPr>
            <p:ph type="body" sz="quarter" idx="26" hasCustomPrompt="1"/>
          </p:nvPr>
        </p:nvSpPr>
        <p:spPr>
          <a:xfrm>
            <a:off x="701675" y="4975225"/>
            <a:ext cx="936000" cy="936000"/>
          </a:xfrm>
        </p:spPr>
        <p:txBody>
          <a:bodyPr lIns="72000" rIns="72000" anchor="ctr" anchorCtr="0"/>
          <a:lstStyle>
            <a:lvl1pPr marL="0" indent="0" algn="ctr">
              <a:buNone/>
              <a:defRPr sz="1400"/>
            </a:lvl1pPr>
          </a:lstStyle>
          <a:p>
            <a:pPr lvl="0"/>
            <a:r>
              <a:rPr lang="da-DK" dirty="0"/>
              <a:t>Placer ikon her</a:t>
            </a:r>
            <a:endParaRPr lang="da-DK"/>
          </a:p>
        </p:txBody>
      </p:sp>
    </p:spTree>
    <p:extLst>
      <p:ext uri="{BB962C8B-B14F-4D97-AF65-F5344CB8AC3E}">
        <p14:creationId xmlns:p14="http://schemas.microsoft.com/office/powerpoint/2010/main" val="4070470316"/>
      </p:ext>
    </p:extLst>
  </p:cSld>
  <p:clrMapOvr>
    <a:masterClrMapping/>
  </p:clrMapOvr>
  <p:extLst>
    <p:ext uri="{DCECCB84-F9BA-43D5-87BE-67443E8EF086}">
      <p15:sldGuideLst xmlns:p15="http://schemas.microsoft.com/office/powerpoint/2012/main">
        <p15:guide id="5" pos="1970">
          <p15:clr>
            <a:srgbClr val="A4A3A4"/>
          </p15:clr>
        </p15:guide>
        <p15:guide id="6" pos="2197">
          <p15:clr>
            <a:srgbClr val="A4A3A4"/>
          </p15:clr>
        </p15:guide>
        <p15:guide id="7" pos="3725">
          <p15:clr>
            <a:srgbClr val="A4A3A4"/>
          </p15:clr>
        </p15:guide>
        <p15:guide id="8" pos="3952">
          <p15:clr>
            <a:srgbClr val="A4A3A4"/>
          </p15:clr>
        </p15:guide>
        <p15:guide id="9" pos="5481">
          <p15:clr>
            <a:srgbClr val="A4A3A4"/>
          </p15:clr>
        </p15:guide>
        <p15:guide id="10" pos="5707">
          <p15:clr>
            <a:srgbClr val="A4A3A4"/>
          </p15:clr>
        </p15:guide>
        <p15:guide id="11" pos="1031">
          <p15:clr>
            <a:srgbClr val="A4A3A4"/>
          </p15:clr>
        </p15:guide>
        <p15:guide id="12" orient="horz" pos="1508">
          <p15:clr>
            <a:srgbClr val="A4A3A4"/>
          </p15:clr>
        </p15:guide>
        <p15:guide id="13" orient="horz" pos="2240">
          <p15:clr>
            <a:srgbClr val="A4A3A4"/>
          </p15:clr>
        </p15:guide>
        <p15:guide id="14" orient="horz" pos="1650">
          <p15:clr>
            <a:srgbClr val="A4A3A4"/>
          </p15:clr>
        </p15:guide>
        <p15:guide id="15" orient="horz" pos="2392">
          <p15:clr>
            <a:srgbClr val="A4A3A4"/>
          </p15:clr>
        </p15:guide>
        <p15:guide id="16" orient="horz" pos="2982">
          <p15:clr>
            <a:srgbClr val="A4A3A4"/>
          </p15:clr>
        </p15:guide>
        <p15:guide id="17" orient="horz" pos="4320">
          <p15:clr>
            <a:srgbClr val="A4A3A4"/>
          </p15:clr>
        </p15:guide>
        <p15:guide id="18" orient="horz" pos="3133">
          <p15:clr>
            <a:srgbClr val="A4A3A4"/>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    Statement    (kort tekst)">
    <p:spTree>
      <p:nvGrpSpPr>
        <p:cNvPr id="1" name=""/>
        <p:cNvGrpSpPr/>
        <p:nvPr/>
      </p:nvGrpSpPr>
      <p:grpSpPr>
        <a:xfrm>
          <a:off x="0" y="0"/>
          <a:ext cx="0" cy="0"/>
          <a:chOff x="0" y="0"/>
          <a:chExt cx="0" cy="0"/>
        </a:xfrm>
      </p:grpSpPr>
      <p:sp>
        <p:nvSpPr>
          <p:cNvPr id="12" name="Baggrund"/>
          <p:cNvSpPr>
            <a:spLocks noChangeArrowheads="1"/>
          </p:cNvSpPr>
          <p:nvPr userDrawn="1"/>
        </p:nvSpPr>
        <p:spPr bwMode="auto">
          <a:xfrm>
            <a:off x="179388" y="180975"/>
            <a:ext cx="11830050" cy="6496050"/>
          </a:xfrm>
          <a:prstGeom prst="rect">
            <a:avLst/>
          </a:prstGeom>
          <a:solidFill>
            <a:schemeClr val="tx2"/>
          </a:solidFill>
          <a:ln>
            <a:noFill/>
          </a:ln>
          <a:effectLst/>
        </p:spPr>
        <p:txBody>
          <a:bodyPr wrap="none" lIns="0" tIns="0" rIns="0" bIns="0" anchor="ctr"/>
          <a:lstStyle/>
          <a:p>
            <a:endParaRPr lang="da-DK" sz="1700" dirty="0"/>
          </a:p>
        </p:txBody>
      </p:sp>
      <p:sp>
        <p:nvSpPr>
          <p:cNvPr id="2" name="Title 1"/>
          <p:cNvSpPr>
            <a:spLocks noGrp="1"/>
          </p:cNvSpPr>
          <p:nvPr>
            <p:ph type="title" hasCustomPrompt="1"/>
          </p:nvPr>
        </p:nvSpPr>
        <p:spPr bwMode="white">
          <a:xfrm>
            <a:off x="701675" y="1357273"/>
            <a:ext cx="10785475" cy="4566398"/>
          </a:xfrm>
        </p:spPr>
        <p:txBody>
          <a:bodyPr rIns="0"/>
          <a:lstStyle>
            <a:lvl1pPr algn="ctr">
              <a:lnSpc>
                <a:spcPct val="88000"/>
              </a:lnSpc>
              <a:defRPr sz="4400">
                <a:solidFill>
                  <a:schemeClr val="bg1"/>
                </a:solidFill>
              </a:defRPr>
            </a:lvl1pPr>
          </a:lstStyle>
          <a:p>
            <a:r>
              <a:rPr lang="da-DK" dirty="0"/>
              <a:t>Klik her for at tilføje tekst</a:t>
            </a:r>
            <a:endParaRPr lang="da-DK"/>
          </a:p>
        </p:txBody>
      </p:sp>
      <p:sp>
        <p:nvSpPr>
          <p:cNvPr id="5" name="Date Placeholder 4"/>
          <p:cNvSpPr>
            <a:spLocks noGrp="1"/>
          </p:cNvSpPr>
          <p:nvPr>
            <p:ph type="dt" sz="half" idx="10"/>
          </p:nvPr>
        </p:nvSpPr>
        <p:spPr/>
        <p:txBody>
          <a:bodyPr/>
          <a:lstStyle/>
          <a:p>
            <a:fld id="{D709F18B-C64D-467D-95E0-03999A31A181}" type="datetime1">
              <a:rPr lang="da-DK" smtClean="0"/>
              <a:t>07-10-2025</a:t>
            </a:fld>
            <a:endParaRPr lang="da-DK" dirty="0"/>
          </a:p>
        </p:txBody>
      </p:sp>
      <p:sp>
        <p:nvSpPr>
          <p:cNvPr id="6" name="Footer Placeholder 5"/>
          <p:cNvSpPr>
            <a:spLocks noGrp="1"/>
          </p:cNvSpPr>
          <p:nvPr>
            <p:ph type="ftr" sz="quarter" idx="11"/>
          </p:nvPr>
        </p:nvSpPr>
        <p:spPr bwMode="white"/>
        <p:txBody>
          <a:bodyPr/>
          <a:lstStyle>
            <a:lvl1pPr>
              <a:defRPr>
                <a:solidFill>
                  <a:schemeClr val="bg1"/>
                </a:solidFill>
              </a:defRPr>
            </a:lvl1pPr>
          </a:lstStyle>
          <a:p>
            <a:endParaRPr lang="da-DK" dirty="0"/>
          </a:p>
        </p:txBody>
      </p:sp>
      <p:sp>
        <p:nvSpPr>
          <p:cNvPr id="7" name="Slide Number Placeholder 6"/>
          <p:cNvSpPr>
            <a:spLocks noGrp="1"/>
          </p:cNvSpPr>
          <p:nvPr>
            <p:ph type="sldNum" sz="quarter" idx="12"/>
          </p:nvPr>
        </p:nvSpPr>
        <p:spPr/>
        <p:txBody>
          <a:bodyPr/>
          <a:lstStyle/>
          <a:p>
            <a:fld id="{80AE25ED-097C-4BDC-A7CE-FA97BD9CA3B5}" type="slidenum">
              <a:rPr lang="da-DK" smtClean="0"/>
              <a:pPr/>
              <a:t>‹nr.›</a:t>
            </a:fld>
            <a:endParaRPr lang="da-DK" dirty="0"/>
          </a:p>
        </p:txBody>
      </p:sp>
      <p:sp>
        <p:nvSpPr>
          <p:cNvPr id="13" name="Slide Number Placeholder 5 (FAST)"/>
          <p:cNvSpPr txBox="1">
            <a:spLocks/>
          </p:cNvSpPr>
          <p:nvPr userDrawn="1"/>
        </p:nvSpPr>
        <p:spPr bwMode="white">
          <a:xfrm>
            <a:off x="702668" y="6400800"/>
            <a:ext cx="279770" cy="274857"/>
          </a:xfrm>
          <a:prstGeom prst="rect">
            <a:avLst/>
          </a:prstGeom>
        </p:spPr>
        <p:txBody>
          <a:bodyPr vert="horz" lIns="0" tIns="0" rIns="0" bIns="0" rtlCol="0" anchor="t"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83DFD3FF-FAEA-D841-BBBA-173DB513EC35}" type="slidenum">
              <a:rPr kumimoji="0" lang="da-DK" sz="900" b="0" i="0" u="none" strike="noStrike" kern="1200" cap="none" spc="0" normalizeH="0" baseline="0" noProof="0" smtClean="0">
                <a:ln>
                  <a:noFill/>
                </a:ln>
                <a:solidFill>
                  <a:schemeClr val="bg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‹nr.›</a:t>
            </a:fld>
            <a:endParaRPr kumimoji="0" lang="da-DK" sz="900" b="0" i="0" u="none" strike="noStrike" kern="1200" cap="none" spc="0" normalizeH="0" baseline="0" noProof="0" dirty="0">
              <a:ln>
                <a:noFill/>
              </a:ln>
              <a:solidFill>
                <a:schemeClr val="bg1"/>
              </a:solidFill>
              <a:effectLst/>
              <a:uLnTx/>
              <a:uFillTx/>
              <a:latin typeface="+mn-lt"/>
              <a:ea typeface="+mn-ea"/>
              <a:cs typeface="+mn-cs"/>
            </a:endParaRPr>
          </a:p>
        </p:txBody>
      </p:sp>
      <p:pic>
        <p:nvPicPr>
          <p:cNvPr id="9" name="Billede 8"/>
          <p:cNvPicPr>
            <a:picLocks noChangeAspect="1"/>
          </p:cNvPicPr>
          <p:nvPr userDrawn="1">
            <p:custDataLst>
              <p:tags r:id="rId1"/>
            </p:custDataLst>
          </p:nvPr>
        </p:nvPicPr>
        <p:blipFill rotWithShape="1">
          <a:blip r:embed="rId3" cstate="print">
            <a:extLst>
              <a:ext uri="{28A0092B-C50C-407E-A947-70E740481C1C}">
                <a14:useLocalDpi xmlns:a14="http://schemas.microsoft.com/office/drawing/2010/main" val="0"/>
              </a:ext>
            </a:extLst>
          </a:blip>
          <a:srcRect/>
          <a:stretch/>
        </p:blipFill>
        <p:spPr>
          <a:xfrm>
            <a:off x="9552384" y="5940407"/>
            <a:ext cx="1528607" cy="473829"/>
          </a:xfrm>
          <a:prstGeom prst="rect">
            <a:avLst/>
          </a:prstGeom>
        </p:spPr>
      </p:pic>
    </p:spTree>
    <p:extLst>
      <p:ext uri="{BB962C8B-B14F-4D97-AF65-F5344CB8AC3E}">
        <p14:creationId xmlns:p14="http://schemas.microsoft.com/office/powerpoint/2010/main" val="65674100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Skilleside">
    <p:bg>
      <p:bgPr>
        <a:solidFill>
          <a:schemeClr val="bg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179388" y="179388"/>
            <a:ext cx="11830050" cy="6498612"/>
          </a:xfrm>
          <a:noFill/>
        </p:spPr>
        <p:txBody>
          <a:bodyPr lIns="72000" tIns="36000" rIns="4726800" anchor="t" anchorCtr="0"/>
          <a:lstStyle>
            <a:lvl1pPr marL="0" indent="0" algn="ctr">
              <a:buNone/>
              <a:defRPr sz="1400" b="0"/>
            </a:lvl1pPr>
          </a:lstStyle>
          <a:p>
            <a:r>
              <a:rPr lang="da-DK" noProof="1"/>
              <a:t>Klik på rammen for at indsætte billede via Templafy og Images</a:t>
            </a:r>
            <a:endParaRPr lang="da-DK"/>
          </a:p>
        </p:txBody>
      </p:sp>
      <p:sp>
        <p:nvSpPr>
          <p:cNvPr id="11" name="Title 1">
            <a:extLst>
              <a:ext uri="{FF2B5EF4-FFF2-40B4-BE49-F238E27FC236}">
                <a16:creationId xmlns:a16="http://schemas.microsoft.com/office/drawing/2014/main" id="{3130A091-D2A2-437A-86F2-B1116CB2DD8B}"/>
              </a:ext>
            </a:extLst>
          </p:cNvPr>
          <p:cNvSpPr>
            <a:spLocks noGrp="1"/>
          </p:cNvSpPr>
          <p:nvPr>
            <p:ph type="title" hasCustomPrompt="1"/>
          </p:nvPr>
        </p:nvSpPr>
        <p:spPr>
          <a:xfrm>
            <a:off x="7282800" y="180000"/>
            <a:ext cx="4438800" cy="6498000"/>
          </a:xfrm>
          <a:solidFill>
            <a:schemeClr val="tx2"/>
          </a:solidFill>
        </p:spPr>
        <p:txBody>
          <a:bodyPr lIns="241200" tIns="234000" rIns="241200" bIns="234000"/>
          <a:lstStyle>
            <a:lvl1pPr>
              <a:lnSpc>
                <a:spcPct val="88000"/>
              </a:lnSpc>
              <a:defRPr sz="3400">
                <a:solidFill>
                  <a:schemeClr val="bg1"/>
                </a:solidFill>
              </a:defRPr>
            </a:lvl1pPr>
          </a:lstStyle>
          <a:p>
            <a:pPr lvl="0"/>
            <a:r>
              <a:rPr lang="da-DK" noProof="0" dirty="0"/>
              <a:t>Klik for at tilføje titel</a:t>
            </a:r>
            <a:endParaRPr lang="da-DK"/>
          </a:p>
        </p:txBody>
      </p:sp>
      <p:sp>
        <p:nvSpPr>
          <p:cNvPr id="13" name="Text Placeholder 2"/>
          <p:cNvSpPr>
            <a:spLocks noGrp="1"/>
          </p:cNvSpPr>
          <p:nvPr>
            <p:ph type="body" sz="half" idx="1" hasCustomPrompt="1"/>
          </p:nvPr>
        </p:nvSpPr>
        <p:spPr bwMode="white">
          <a:xfrm>
            <a:off x="7550034" y="1450800"/>
            <a:ext cx="3941166" cy="3780000"/>
          </a:xfrm>
        </p:spPr>
        <p:txBody>
          <a:bodyPr rIns="144000"/>
          <a:lstStyle>
            <a:lvl1pPr>
              <a:buClrTx/>
              <a:defRPr>
                <a:solidFill>
                  <a:schemeClr val="bg1"/>
                </a:solidFill>
              </a:defRPr>
            </a:lvl1pPr>
            <a:lvl2pPr>
              <a:buClrTx/>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vl6pPr>
              <a:buClrTx/>
              <a:defRPr>
                <a:solidFill>
                  <a:schemeClr val="bg1"/>
                </a:solidFill>
              </a:defRPr>
            </a:lvl6pPr>
            <a:lvl7pPr>
              <a:buClrTx/>
              <a:defRPr>
                <a:solidFill>
                  <a:schemeClr val="bg1"/>
                </a:solidFill>
              </a:defRPr>
            </a:lvl7pPr>
            <a:lvl8pPr>
              <a:buClrTx/>
              <a:defRPr>
                <a:solidFill>
                  <a:schemeClr val="bg1"/>
                </a:solidFill>
              </a:defRPr>
            </a:lvl8pPr>
            <a:lvl9pPr>
              <a:buClrTx/>
              <a:defRPr>
                <a:solidFill>
                  <a:schemeClr val="bg1"/>
                </a:solidFill>
              </a:defRPr>
            </a:lvl9pPr>
          </a:lstStyle>
          <a:p>
            <a:pPr lvl="0"/>
            <a:r>
              <a:rPr lang="da-DK" dirty="0"/>
              <a:t>Klik her for at tilføje tekst</a:t>
            </a:r>
            <a:endParaRPr lang="da-DK"/>
          </a:p>
          <a:p>
            <a:pPr lvl="1"/>
            <a:r>
              <a:rPr lang="da-DK" dirty="0"/>
              <a:t>Andet niveau</a:t>
            </a:r>
            <a:endParaRPr lang="da-DK"/>
          </a:p>
          <a:p>
            <a:pPr lvl="2"/>
            <a:r>
              <a:rPr lang="da-DK" dirty="0"/>
              <a:t>Tredje niveau</a:t>
            </a:r>
            <a:endParaRPr lang="da-DK"/>
          </a:p>
          <a:p>
            <a:pPr lvl="3"/>
            <a:r>
              <a:rPr lang="da-DK" dirty="0"/>
              <a:t>Fjerde niveau</a:t>
            </a:r>
            <a:endParaRPr lang="da-DK"/>
          </a:p>
          <a:p>
            <a:pPr lvl="4"/>
            <a:r>
              <a:rPr lang="da-DK" dirty="0"/>
              <a:t>Femte niveau</a:t>
            </a:r>
            <a:endParaRPr lang="da-DK"/>
          </a:p>
          <a:p>
            <a:pPr lvl="5"/>
            <a:r>
              <a:rPr lang="da-DK" dirty="0"/>
              <a:t>6</a:t>
            </a:r>
            <a:endParaRPr lang="da-DK"/>
          </a:p>
          <a:p>
            <a:pPr lvl="6"/>
            <a:r>
              <a:rPr lang="da-DK" dirty="0"/>
              <a:t>7</a:t>
            </a:r>
            <a:endParaRPr lang="da-DK"/>
          </a:p>
          <a:p>
            <a:pPr lvl="7"/>
            <a:r>
              <a:rPr lang="da-DK" dirty="0"/>
              <a:t>8</a:t>
            </a:r>
            <a:endParaRPr lang="da-DK"/>
          </a:p>
          <a:p>
            <a:pPr lvl="8"/>
            <a:r>
              <a:rPr lang="da-DK" dirty="0"/>
              <a:t>9</a:t>
            </a:r>
            <a:endParaRPr lang="da-DK"/>
          </a:p>
        </p:txBody>
      </p:sp>
      <p:sp>
        <p:nvSpPr>
          <p:cNvPr id="10" name="Date Placeholder 2"/>
          <p:cNvSpPr>
            <a:spLocks noGrp="1"/>
          </p:cNvSpPr>
          <p:nvPr>
            <p:ph type="dt" sz="half" idx="17"/>
          </p:nvPr>
        </p:nvSpPr>
        <p:spPr>
          <a:xfrm>
            <a:off x="0" y="6912000"/>
            <a:ext cx="0" cy="0"/>
          </a:xfrm>
        </p:spPr>
        <p:txBody>
          <a:bodyPr/>
          <a:lstStyle/>
          <a:p>
            <a:fld id="{D709F18B-C64D-467D-95E0-03999A31A181}" type="datetime1">
              <a:rPr lang="da-DK" smtClean="0"/>
              <a:t>07-10-2025</a:t>
            </a:fld>
            <a:endParaRPr lang="da-DK" dirty="0"/>
          </a:p>
        </p:txBody>
      </p:sp>
      <p:sp>
        <p:nvSpPr>
          <p:cNvPr id="16" name="Footer Placeholder 3">
            <a:extLst>
              <a:ext uri="{FF2B5EF4-FFF2-40B4-BE49-F238E27FC236}">
                <a16:creationId xmlns:a16="http://schemas.microsoft.com/office/drawing/2014/main" id="{CB61A52D-8590-43B2-9F10-300CF644B6B9}"/>
              </a:ext>
            </a:extLst>
          </p:cNvPr>
          <p:cNvSpPr>
            <a:spLocks noGrp="1"/>
          </p:cNvSpPr>
          <p:nvPr>
            <p:ph type="ftr" sz="quarter" idx="18"/>
          </p:nvPr>
        </p:nvSpPr>
        <p:spPr>
          <a:xfrm>
            <a:off x="1029600" y="6400800"/>
            <a:ext cx="3794400" cy="277200"/>
          </a:xfrm>
        </p:spPr>
        <p:txBody>
          <a:bodyPr/>
          <a:lstStyle>
            <a:lvl1pPr>
              <a:defRPr>
                <a:solidFill>
                  <a:schemeClr val="bg1"/>
                </a:solidFill>
              </a:defRPr>
            </a:lvl1pPr>
          </a:lstStyle>
          <a:p>
            <a:endParaRPr lang="da-DK" dirty="0"/>
          </a:p>
        </p:txBody>
      </p:sp>
      <p:sp>
        <p:nvSpPr>
          <p:cNvPr id="17" name="Slide Number Placeholder 7">
            <a:extLst>
              <a:ext uri="{FF2B5EF4-FFF2-40B4-BE49-F238E27FC236}">
                <a16:creationId xmlns:a16="http://schemas.microsoft.com/office/drawing/2014/main" id="{7B82154A-6A4A-4F95-8844-A5A220EDA9A5}"/>
              </a:ext>
            </a:extLst>
          </p:cNvPr>
          <p:cNvSpPr>
            <a:spLocks noGrp="1"/>
          </p:cNvSpPr>
          <p:nvPr>
            <p:ph type="sldNum" sz="quarter" idx="19"/>
          </p:nvPr>
        </p:nvSpPr>
        <p:spPr>
          <a:xfrm>
            <a:off x="702000" y="6400800"/>
            <a:ext cx="280800" cy="254625"/>
          </a:xfrm>
        </p:spPr>
        <p:txBody>
          <a:bodyPr/>
          <a:lstStyle>
            <a:lvl1pPr>
              <a:defRPr>
                <a:solidFill>
                  <a:schemeClr val="bg1"/>
                </a:solidFill>
              </a:defRPr>
            </a:lvl1pPr>
          </a:lstStyle>
          <a:p>
            <a:fld id="{80AE25ED-097C-4BDC-A7CE-FA97BD9CA3B5}" type="slidenum">
              <a:rPr lang="da-DK" smtClean="0"/>
              <a:pPr/>
              <a:t>‹nr.›</a:t>
            </a:fld>
            <a:endParaRPr lang="da-DK" dirty="0"/>
          </a:p>
        </p:txBody>
      </p:sp>
      <p:pic>
        <p:nvPicPr>
          <p:cNvPr id="985976607" name="Logo" descr="{&quot;templafy&quot;:{&quot;id&quot;:&quot;c2a08713-3867-4274-9e43-2d3dc2a28645&quot;}}"/>
          <p:cNvPicPr>
            <a:picLocks noChangeAspect="1"/>
          </p:cNvPicPr>
          <p:nvPr/>
        </p:nvPicPr>
        <p:blipFill>
          <a:blip r:embed="rId2"/>
          <a:stretch>
            <a:fillRect/>
          </a:stretch>
        </p:blipFill>
        <p:spPr>
          <a:xfrm>
            <a:off x="8791200" y="5889600"/>
            <a:ext cx="2534400" cy="655200"/>
          </a:xfrm>
          <a:prstGeom prst="rect">
            <a:avLst/>
          </a:prstGeom>
        </p:spPr>
      </p:pic>
      <p:sp>
        <p:nvSpPr>
          <p:cNvPr id="9" name="AutoShape 4">
            <a:extLst>
              <a:ext uri="{FF2B5EF4-FFF2-40B4-BE49-F238E27FC236}">
                <a16:creationId xmlns:a16="http://schemas.microsoft.com/office/drawing/2014/main" id="{8E9F2879-9B5A-4058-B154-E03170C6CED0}"/>
              </a:ext>
            </a:extLst>
          </p:cNvPr>
          <p:cNvSpPr>
            <a:spLocks/>
          </p:cNvSpPr>
          <p:nvPr userDrawn="1"/>
        </p:nvSpPr>
        <p:spPr bwMode="gray">
          <a:xfrm>
            <a:off x="8538450" y="6915108"/>
            <a:ext cx="2952750" cy="138436"/>
          </a:xfrm>
          <a:prstGeom prst="rect">
            <a:avLst/>
          </a:prstGeom>
          <a:noFill/>
          <a:ln w="12700" algn="ctr">
            <a:noFill/>
            <a:miter lim="800000"/>
            <a:headEnd/>
            <a:tailEnd/>
          </a:ln>
          <a:effectLst/>
        </p:spPr>
        <p:txBody>
          <a:bodyPr wrap="square" lIns="0" tIns="0" rIns="0" bIns="0">
            <a:spAutoFit/>
          </a:bodyPr>
          <a:lstStyle/>
          <a:p>
            <a:pPr algn="r" defTabSz="457200">
              <a:lnSpc>
                <a:spcPct val="108000"/>
              </a:lnSpc>
              <a:spcBef>
                <a:spcPts val="600"/>
              </a:spcBef>
              <a:tabLst>
                <a:tab pos="177800" algn="l"/>
              </a:tabLst>
            </a:pPr>
            <a:r>
              <a:rPr lang="da-DK" sz="900" b="0" noProof="1">
                <a:solidFill>
                  <a:schemeClr val="tx1">
                    <a:lumMod val="65000"/>
                    <a:lumOff val="35000"/>
                  </a:schemeClr>
                </a:solidFill>
                <a:cs typeface="Arial" charset="0"/>
              </a:rPr>
              <a:t>Klik på knappen </a:t>
            </a:r>
            <a:r>
              <a:rPr lang="da-DK" sz="900" b="1" noProof="1">
                <a:solidFill>
                  <a:schemeClr val="tx1">
                    <a:lumMod val="65000"/>
                    <a:lumOff val="35000"/>
                  </a:schemeClr>
                </a:solidFill>
                <a:cs typeface="Arial" charset="0"/>
              </a:rPr>
              <a:t>Indsæt logo forrest </a:t>
            </a:r>
            <a:r>
              <a:rPr lang="da-DK" sz="900" b="0" noProof="1">
                <a:solidFill>
                  <a:schemeClr val="tx1">
                    <a:lumMod val="65000"/>
                    <a:lumOff val="35000"/>
                  </a:schemeClr>
                </a:solidFill>
                <a:cs typeface="Arial" charset="0"/>
              </a:rPr>
              <a:t>for at vise logoet</a:t>
            </a:r>
            <a:endParaRPr lang="da-DK"/>
          </a:p>
        </p:txBody>
      </p:sp>
    </p:spTree>
    <p:extLst>
      <p:ext uri="{BB962C8B-B14F-4D97-AF65-F5344CB8AC3E}">
        <p14:creationId xmlns:p14="http://schemas.microsoft.com/office/powerpoint/2010/main" val="369824683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4587">
          <p15:clr>
            <a:srgbClr val="A4A3A4"/>
          </p15:clr>
        </p15:guide>
        <p15:guide id="2" pos="4755">
          <p15:clr>
            <a:srgbClr val="A4A3A4"/>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     Skilleside     (mere tekst)">
    <p:spTree>
      <p:nvGrpSpPr>
        <p:cNvPr id="1" name=""/>
        <p:cNvGrpSpPr/>
        <p:nvPr/>
      </p:nvGrpSpPr>
      <p:grpSpPr>
        <a:xfrm>
          <a:off x="0" y="0"/>
          <a:ext cx="0" cy="0"/>
          <a:chOff x="0" y="0"/>
          <a:chExt cx="0" cy="0"/>
        </a:xfrm>
      </p:grpSpPr>
      <p:sp>
        <p:nvSpPr>
          <p:cNvPr id="10" name="Baggrund"/>
          <p:cNvSpPr/>
          <p:nvPr userDrawn="1"/>
        </p:nvSpPr>
        <p:spPr bwMode="white">
          <a:xfrm>
            <a:off x="0" y="0"/>
            <a:ext cx="12192000" cy="6858000"/>
          </a:xfrm>
          <a:prstGeom prst="rect">
            <a:avLst/>
          </a:prstGeom>
          <a:solidFill>
            <a:schemeClr val="bg1"/>
          </a:solidFill>
          <a:ln w="635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8000"/>
              </a:lnSpc>
              <a:spcBef>
                <a:spcPct val="54000"/>
              </a:spcBef>
              <a:spcAft>
                <a:spcPct val="0"/>
              </a:spcAft>
              <a:buClrTx/>
              <a:buSzTx/>
              <a:buFontTx/>
              <a:buNone/>
              <a:tabLst/>
            </a:pPr>
            <a:endParaRPr kumimoji="0" lang="da-DK" sz="1700" b="0" i="0" u="none" strike="noStrike" cap="none" normalizeH="0" baseline="0" dirty="0">
              <a:ln>
                <a:noFill/>
              </a:ln>
              <a:solidFill>
                <a:schemeClr val="tx1"/>
              </a:solidFill>
              <a:effectLst/>
              <a:latin typeface="Arial" charset="0"/>
            </a:endParaRPr>
          </a:p>
        </p:txBody>
      </p:sp>
      <p:sp>
        <p:nvSpPr>
          <p:cNvPr id="7" name="Picture Placeholder 6"/>
          <p:cNvSpPr>
            <a:spLocks noGrp="1"/>
          </p:cNvSpPr>
          <p:nvPr>
            <p:ph type="pic" sz="quarter" idx="13" hasCustomPrompt="1"/>
          </p:nvPr>
        </p:nvSpPr>
        <p:spPr>
          <a:xfrm>
            <a:off x="179388" y="180975"/>
            <a:ext cx="11830050" cy="6494503"/>
          </a:xfrm>
        </p:spPr>
        <p:txBody>
          <a:bodyPr lIns="72000" tIns="36000" rIns="72000"/>
          <a:lstStyle>
            <a:lvl1pPr marL="0" indent="0" algn="ctr">
              <a:buNone/>
              <a:defRPr sz="1400"/>
            </a:lvl1pPr>
          </a:lstStyle>
          <a:p>
            <a:r>
              <a:rPr lang="da-DK" noProof="1"/>
              <a:t>Klik på rammen for at indsætte billede via Templafy og Images</a:t>
            </a:r>
            <a:endParaRPr lang="da-DK"/>
          </a:p>
        </p:txBody>
      </p:sp>
      <p:sp>
        <p:nvSpPr>
          <p:cNvPr id="6" name="Text Placeholder 5"/>
          <p:cNvSpPr>
            <a:spLocks noGrp="1"/>
          </p:cNvSpPr>
          <p:nvPr userDrawn="1">
            <p:ph type="body" sz="quarter" idx="16" hasCustomPrompt="1"/>
          </p:nvPr>
        </p:nvSpPr>
        <p:spPr>
          <a:xfrm>
            <a:off x="701675" y="412750"/>
            <a:ext cx="10785475" cy="1027150"/>
          </a:xfrm>
          <a:solidFill>
            <a:srgbClr val="FFFFFF">
              <a:alpha val="70000"/>
            </a:srgbClr>
          </a:solidFill>
        </p:spPr>
        <p:txBody>
          <a:bodyPr wrap="square" lIns="252000" tIns="216000" rIns="252000" bIns="216000">
            <a:spAutoFit/>
          </a:bodyPr>
          <a:lstStyle>
            <a:lvl1pPr marL="0" indent="0" algn="l">
              <a:lnSpc>
                <a:spcPct val="96000"/>
              </a:lnSpc>
              <a:spcBef>
                <a:spcPts val="0"/>
              </a:spcBef>
              <a:buNone/>
              <a:defRPr sz="4000" b="0">
                <a:solidFill>
                  <a:srgbClr val="031D5C"/>
                </a:solidFill>
                <a:latin typeface="+mj-lt"/>
              </a:defRPr>
            </a:lvl1pPr>
            <a:lvl2pPr algn="r">
              <a:spcBef>
                <a:spcPts val="1200"/>
              </a:spcBef>
              <a:defRPr sz="1200" b="1" cap="all" baseline="0">
                <a:solidFill>
                  <a:schemeClr val="tx2"/>
                </a:solidFill>
              </a:defRPr>
            </a:lvl2pPr>
          </a:lstStyle>
          <a:p>
            <a:pPr lvl="0"/>
            <a:r>
              <a:rPr lang="da-DK" dirty="0"/>
              <a:t>Klik her for at tilføje tekst</a:t>
            </a:r>
            <a:endParaRPr lang="da-DK"/>
          </a:p>
        </p:txBody>
      </p:sp>
      <p:sp>
        <p:nvSpPr>
          <p:cNvPr id="3" name="Date Placeholder 2"/>
          <p:cNvSpPr>
            <a:spLocks noGrp="1"/>
          </p:cNvSpPr>
          <p:nvPr>
            <p:ph type="dt" sz="half" idx="17"/>
          </p:nvPr>
        </p:nvSpPr>
        <p:spPr/>
        <p:txBody>
          <a:bodyPr/>
          <a:lstStyle/>
          <a:p>
            <a:fld id="{D709F18B-C64D-467D-95E0-03999A31A181}" type="datetime1">
              <a:rPr lang="da-DK" smtClean="0"/>
              <a:t>07-10-2025</a:t>
            </a:fld>
            <a:endParaRPr lang="da-DK" dirty="0"/>
          </a:p>
        </p:txBody>
      </p:sp>
      <p:sp>
        <p:nvSpPr>
          <p:cNvPr id="4" name="Footer Placeholder 3"/>
          <p:cNvSpPr>
            <a:spLocks noGrp="1"/>
          </p:cNvSpPr>
          <p:nvPr>
            <p:ph type="ftr" sz="quarter" idx="18"/>
          </p:nvPr>
        </p:nvSpPr>
        <p:spPr/>
        <p:txBody>
          <a:bodyPr/>
          <a:lstStyle>
            <a:lvl1pPr>
              <a:defRPr>
                <a:solidFill>
                  <a:schemeClr val="bg1"/>
                </a:solidFill>
              </a:defRPr>
            </a:lvl1pPr>
          </a:lstStyle>
          <a:p>
            <a:endParaRPr lang="da-DK" dirty="0"/>
          </a:p>
        </p:txBody>
      </p:sp>
      <p:sp>
        <p:nvSpPr>
          <p:cNvPr id="12" name="Slide Number Placeholder 7"/>
          <p:cNvSpPr>
            <a:spLocks noGrp="1"/>
          </p:cNvSpPr>
          <p:nvPr>
            <p:ph type="sldNum" sz="quarter" idx="19"/>
          </p:nvPr>
        </p:nvSpPr>
        <p:spPr>
          <a:xfrm>
            <a:off x="702000" y="6400800"/>
            <a:ext cx="280800" cy="254625"/>
          </a:xfrm>
        </p:spPr>
        <p:txBody>
          <a:bodyPr/>
          <a:lstStyle>
            <a:lvl1pPr>
              <a:defRPr>
                <a:solidFill>
                  <a:schemeClr val="bg1"/>
                </a:solidFill>
              </a:defRPr>
            </a:lvl1pPr>
          </a:lstStyle>
          <a:p>
            <a:fld id="{80AE25ED-097C-4BDC-A7CE-FA97BD9CA3B5}" type="slidenum">
              <a:rPr lang="da-DK" smtClean="0"/>
              <a:pPr/>
              <a:t>‹nr.›</a:t>
            </a:fld>
            <a:endParaRPr lang="da-DK" dirty="0"/>
          </a:p>
        </p:txBody>
      </p:sp>
      <p:pic>
        <p:nvPicPr>
          <p:cNvPr id="860000434" name="Logo" descr="{&quot;templafy&quot;:{&quot;id&quot;:&quot;197712c7-c12a-4cf3-abb4-148bb9dfc476&quot;}}"/>
          <p:cNvPicPr>
            <a:picLocks noChangeAspect="1"/>
          </p:cNvPicPr>
          <p:nvPr/>
        </p:nvPicPr>
        <p:blipFill>
          <a:blip r:embed="rId2"/>
          <a:stretch>
            <a:fillRect/>
          </a:stretch>
        </p:blipFill>
        <p:spPr>
          <a:xfrm>
            <a:off x="8791200" y="5889600"/>
            <a:ext cx="2534400" cy="655200"/>
          </a:xfrm>
          <a:prstGeom prst="rect">
            <a:avLst/>
          </a:prstGeom>
        </p:spPr>
      </p:pic>
      <p:sp>
        <p:nvSpPr>
          <p:cNvPr id="11" name="AutoShape 4">
            <a:extLst>
              <a:ext uri="{FF2B5EF4-FFF2-40B4-BE49-F238E27FC236}">
                <a16:creationId xmlns:a16="http://schemas.microsoft.com/office/drawing/2014/main" id="{743BB1CB-D07E-4306-A02E-E60C03604D76}"/>
              </a:ext>
            </a:extLst>
          </p:cNvPr>
          <p:cNvSpPr>
            <a:spLocks/>
          </p:cNvSpPr>
          <p:nvPr userDrawn="1"/>
        </p:nvSpPr>
        <p:spPr bwMode="gray">
          <a:xfrm>
            <a:off x="8538450" y="6915108"/>
            <a:ext cx="2952750" cy="138436"/>
          </a:xfrm>
          <a:prstGeom prst="rect">
            <a:avLst/>
          </a:prstGeom>
          <a:noFill/>
          <a:ln w="12700" algn="ctr">
            <a:noFill/>
            <a:miter lim="800000"/>
            <a:headEnd/>
            <a:tailEnd/>
          </a:ln>
          <a:effectLst/>
        </p:spPr>
        <p:txBody>
          <a:bodyPr wrap="square" lIns="0" tIns="0" rIns="0" bIns="0">
            <a:spAutoFit/>
          </a:bodyPr>
          <a:lstStyle/>
          <a:p>
            <a:pPr algn="r" defTabSz="457200">
              <a:lnSpc>
                <a:spcPct val="108000"/>
              </a:lnSpc>
              <a:spcBef>
                <a:spcPts val="600"/>
              </a:spcBef>
              <a:tabLst>
                <a:tab pos="177800" algn="l"/>
              </a:tabLst>
            </a:pPr>
            <a:r>
              <a:rPr lang="da-DK" sz="900" b="0" noProof="1">
                <a:solidFill>
                  <a:schemeClr val="tx1">
                    <a:lumMod val="65000"/>
                    <a:lumOff val="35000"/>
                  </a:schemeClr>
                </a:solidFill>
                <a:cs typeface="Arial" charset="0"/>
              </a:rPr>
              <a:t>Klik på knappen </a:t>
            </a:r>
            <a:r>
              <a:rPr lang="da-DK" sz="900" b="1" noProof="1">
                <a:solidFill>
                  <a:schemeClr val="tx1">
                    <a:lumMod val="65000"/>
                    <a:lumOff val="35000"/>
                  </a:schemeClr>
                </a:solidFill>
                <a:cs typeface="Arial" charset="0"/>
              </a:rPr>
              <a:t>Indsæt logo forrest </a:t>
            </a:r>
            <a:r>
              <a:rPr lang="da-DK" sz="900" b="0" noProof="1">
                <a:solidFill>
                  <a:schemeClr val="tx1">
                    <a:lumMod val="65000"/>
                    <a:lumOff val="35000"/>
                  </a:schemeClr>
                </a:solidFill>
                <a:cs typeface="Arial" charset="0"/>
              </a:rPr>
              <a:t>for at vise logoet</a:t>
            </a:r>
            <a:endParaRPr lang="da-DK"/>
          </a:p>
        </p:txBody>
      </p:sp>
    </p:spTree>
    <p:extLst>
      <p:ext uri="{BB962C8B-B14F-4D97-AF65-F5344CB8AC3E}">
        <p14:creationId xmlns:p14="http://schemas.microsoft.com/office/powerpoint/2010/main" val="306476273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Tom med logo">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32DAD9-61A5-4644-911A-CD4E35B30F1B}"/>
              </a:ext>
            </a:extLst>
          </p:cNvPr>
          <p:cNvSpPr>
            <a:spLocks noGrp="1"/>
          </p:cNvSpPr>
          <p:nvPr>
            <p:ph type="dt" sz="half" idx="10"/>
          </p:nvPr>
        </p:nvSpPr>
        <p:spPr/>
        <p:txBody>
          <a:bodyPr/>
          <a:lstStyle/>
          <a:p>
            <a:fld id="{D709F18B-C64D-467D-95E0-03999A31A181}" type="datetime1">
              <a:rPr lang="da-DK" smtClean="0"/>
              <a:t>07-10-2025</a:t>
            </a:fld>
            <a:endParaRPr lang="da-DK" dirty="0"/>
          </a:p>
        </p:txBody>
      </p:sp>
      <p:sp>
        <p:nvSpPr>
          <p:cNvPr id="3" name="Footer Placeholder 2">
            <a:extLst>
              <a:ext uri="{FF2B5EF4-FFF2-40B4-BE49-F238E27FC236}">
                <a16:creationId xmlns:a16="http://schemas.microsoft.com/office/drawing/2014/main" id="{3960EBFC-9F9A-4DB5-9FA4-FE26576D8AA1}"/>
              </a:ext>
            </a:extLst>
          </p:cNvPr>
          <p:cNvSpPr>
            <a:spLocks noGrp="1"/>
          </p:cNvSpPr>
          <p:nvPr>
            <p:ph type="ftr" sz="quarter" idx="11"/>
          </p:nvPr>
        </p:nvSpPr>
        <p:spPr/>
        <p:txBody>
          <a:bodyPr/>
          <a:lstStyle/>
          <a:p>
            <a:endParaRPr lang="da-DK" dirty="0"/>
          </a:p>
        </p:txBody>
      </p:sp>
      <p:sp>
        <p:nvSpPr>
          <p:cNvPr id="4" name="Slide Number Placeholder 3">
            <a:extLst>
              <a:ext uri="{FF2B5EF4-FFF2-40B4-BE49-F238E27FC236}">
                <a16:creationId xmlns:a16="http://schemas.microsoft.com/office/drawing/2014/main" id="{6F13AFC6-9F5F-4A43-A002-F25D24167029}"/>
              </a:ext>
            </a:extLst>
          </p:cNvPr>
          <p:cNvSpPr>
            <a:spLocks noGrp="1"/>
          </p:cNvSpPr>
          <p:nvPr>
            <p:ph type="sldNum" sz="quarter" idx="12"/>
          </p:nvPr>
        </p:nvSpPr>
        <p:spPr/>
        <p:txBody>
          <a:bodyPr/>
          <a:lstStyle/>
          <a:p>
            <a:fld id="{80AE25ED-097C-4BDC-A7CE-FA97BD9CA3B5}" type="slidenum">
              <a:rPr lang="da-DK" smtClean="0"/>
              <a:pPr/>
              <a:t>‹nr.›</a:t>
            </a:fld>
            <a:endParaRPr lang="da-DK" dirty="0"/>
          </a:p>
        </p:txBody>
      </p:sp>
    </p:spTree>
    <p:extLst>
      <p:ext uri="{BB962C8B-B14F-4D97-AF65-F5344CB8AC3E}">
        <p14:creationId xmlns:p14="http://schemas.microsoft.com/office/powerpoint/2010/main" val="91407622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Hvid tom">
    <p:spTree>
      <p:nvGrpSpPr>
        <p:cNvPr id="1" name=""/>
        <p:cNvGrpSpPr/>
        <p:nvPr/>
      </p:nvGrpSpPr>
      <p:grpSpPr>
        <a:xfrm>
          <a:off x="0" y="0"/>
          <a:ext cx="0" cy="0"/>
          <a:chOff x="0" y="0"/>
          <a:chExt cx="0" cy="0"/>
        </a:xfrm>
      </p:grpSpPr>
      <p:sp>
        <p:nvSpPr>
          <p:cNvPr id="6" name="Baggrund"/>
          <p:cNvSpPr/>
          <p:nvPr userDrawn="1"/>
        </p:nvSpPr>
        <p:spPr bwMode="auto">
          <a:xfrm>
            <a:off x="1838" y="0"/>
            <a:ext cx="12190161" cy="6858000"/>
          </a:xfrm>
          <a:prstGeom prst="rect">
            <a:avLst/>
          </a:prstGeom>
          <a:solidFill>
            <a:schemeClr val="bg1"/>
          </a:solidFill>
          <a:ln w="635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8000"/>
              </a:lnSpc>
              <a:spcBef>
                <a:spcPct val="54000"/>
              </a:spcBef>
              <a:spcAft>
                <a:spcPct val="0"/>
              </a:spcAft>
              <a:buClrTx/>
              <a:buSzTx/>
              <a:buFontTx/>
              <a:buNone/>
              <a:tabLst/>
            </a:pPr>
            <a:endParaRPr kumimoji="0" lang="da-DK" sz="1700" b="0" i="0" u="none" strike="noStrike" cap="none" normalizeH="0" baseline="0" dirty="0">
              <a:ln>
                <a:noFill/>
              </a:ln>
              <a:solidFill>
                <a:schemeClr val="tx1"/>
              </a:solidFill>
              <a:effectLst/>
              <a:latin typeface="Arial" charset="0"/>
            </a:endParaRPr>
          </a:p>
        </p:txBody>
      </p:sp>
      <p:sp>
        <p:nvSpPr>
          <p:cNvPr id="2" name="Title 1">
            <a:extLst>
              <a:ext uri="{FF2B5EF4-FFF2-40B4-BE49-F238E27FC236}">
                <a16:creationId xmlns:a16="http://schemas.microsoft.com/office/drawing/2014/main" id="{9277A8AC-F640-4960-ADC6-30AC3801C4E2}"/>
              </a:ext>
            </a:extLst>
          </p:cNvPr>
          <p:cNvSpPr>
            <a:spLocks noGrp="1"/>
          </p:cNvSpPr>
          <p:nvPr>
            <p:ph type="title" hasCustomPrompt="1"/>
          </p:nvPr>
        </p:nvSpPr>
        <p:spPr/>
        <p:txBody>
          <a:bodyPr/>
          <a:lstStyle/>
          <a:p>
            <a:r>
              <a:rPr lang="da-DK" dirty="0"/>
              <a:t>Klik her for at tilføje titel</a:t>
            </a:r>
            <a:endParaRPr lang="da-DK"/>
          </a:p>
        </p:txBody>
      </p:sp>
      <p:sp>
        <p:nvSpPr>
          <p:cNvPr id="3" name="Date Placeholder 2"/>
          <p:cNvSpPr>
            <a:spLocks noGrp="1"/>
          </p:cNvSpPr>
          <p:nvPr>
            <p:ph type="dt" sz="half" idx="10"/>
          </p:nvPr>
        </p:nvSpPr>
        <p:spPr>
          <a:xfrm>
            <a:off x="0" y="6912000"/>
            <a:ext cx="0" cy="0"/>
          </a:xfrm>
          <a:prstGeom prst="rect">
            <a:avLst/>
          </a:prstGeom>
        </p:spPr>
        <p:txBody>
          <a:bodyPr/>
          <a:lstStyle>
            <a:lvl1pPr>
              <a:defRPr>
                <a:noFill/>
              </a:defRPr>
            </a:lvl1pPr>
          </a:lstStyle>
          <a:p>
            <a:fld id="{ED5F2DD1-FF2E-4A6A-A9E9-8BE1BCFC17F4}" type="datetime1">
              <a:rPr lang="da-DK" smtClean="0"/>
              <a:pPr/>
              <a:t>07-10-2025</a:t>
            </a:fld>
            <a:endParaRPr lang="da-DK" dirty="0"/>
          </a:p>
        </p:txBody>
      </p:sp>
      <p:sp>
        <p:nvSpPr>
          <p:cNvPr id="4" name="Footer Placeholder 3"/>
          <p:cNvSpPr>
            <a:spLocks noGrp="1"/>
          </p:cNvSpPr>
          <p:nvPr>
            <p:ph type="ftr" sz="quarter" idx="11"/>
          </p:nvPr>
        </p:nvSpPr>
        <p:spPr>
          <a:xfrm>
            <a:off x="0" y="6912000"/>
            <a:ext cx="0" cy="0"/>
          </a:xfrm>
          <a:prstGeom prst="rect">
            <a:avLst/>
          </a:prstGeom>
        </p:spPr>
        <p:txBody>
          <a:bodyPr/>
          <a:lstStyle>
            <a:lvl1pPr>
              <a:defRPr>
                <a:noFill/>
              </a:defRPr>
            </a:lvl1pPr>
          </a:lstStyle>
          <a:p>
            <a:endParaRPr lang="da-DK" dirty="0"/>
          </a:p>
        </p:txBody>
      </p:sp>
      <p:sp>
        <p:nvSpPr>
          <p:cNvPr id="5" name="Slide Number Placeholder 4"/>
          <p:cNvSpPr>
            <a:spLocks noGrp="1"/>
          </p:cNvSpPr>
          <p:nvPr>
            <p:ph type="sldNum" sz="quarter" idx="12"/>
          </p:nvPr>
        </p:nvSpPr>
        <p:spPr>
          <a:xfrm>
            <a:off x="0" y="6912000"/>
            <a:ext cx="0" cy="0"/>
          </a:xfrm>
          <a:prstGeom prst="rect">
            <a:avLst/>
          </a:prstGeom>
        </p:spPr>
        <p:txBody>
          <a:bodyPr/>
          <a:lstStyle>
            <a:lvl1pPr>
              <a:defRPr>
                <a:noFill/>
              </a:defRPr>
            </a:lvl1pPr>
          </a:lstStyle>
          <a:p>
            <a:fld id="{1E80101F-5742-4645-B1C0-D6AFABF6C92F}" type="slidenum">
              <a:rPr lang="da-DK" smtClean="0"/>
              <a:pPr/>
              <a:t>‹nr.›</a:t>
            </a:fld>
            <a:endParaRPr lang="da-DK" dirty="0"/>
          </a:p>
        </p:txBody>
      </p:sp>
    </p:spTree>
    <p:extLst>
      <p:ext uri="{BB962C8B-B14F-4D97-AF65-F5344CB8AC3E}">
        <p14:creationId xmlns:p14="http://schemas.microsoft.com/office/powerpoint/2010/main" val="160998353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Afslutning">
    <p:bg>
      <p:bgPr>
        <a:solidFill>
          <a:schemeClr val="bg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179388" y="179388"/>
            <a:ext cx="11830050" cy="6498612"/>
          </a:xfrm>
          <a:noFill/>
        </p:spPr>
        <p:txBody>
          <a:bodyPr lIns="72000" tIns="36000" rIns="72000" anchor="t" anchorCtr="0"/>
          <a:lstStyle>
            <a:lvl1pPr marL="0" indent="0" algn="ctr">
              <a:buNone/>
              <a:defRPr sz="1400" b="0"/>
            </a:lvl1pPr>
          </a:lstStyle>
          <a:p>
            <a:r>
              <a:rPr lang="da-DK" noProof="1"/>
              <a:t>Klik på rammen for at indsætte billede via Templafy og Images</a:t>
            </a:r>
            <a:endParaRPr lang="da-DK"/>
          </a:p>
        </p:txBody>
      </p:sp>
      <p:sp>
        <p:nvSpPr>
          <p:cNvPr id="18" name="Text Placeholder 3"/>
          <p:cNvSpPr>
            <a:spLocks noGrp="1"/>
          </p:cNvSpPr>
          <p:nvPr>
            <p:ph type="body" sz="quarter" idx="11" hasCustomPrompt="1"/>
          </p:nvPr>
        </p:nvSpPr>
        <p:spPr>
          <a:xfrm>
            <a:off x="467544" y="4779149"/>
            <a:ext cx="11255000" cy="1897875"/>
          </a:xfrm>
          <a:solidFill>
            <a:schemeClr val="tx2">
              <a:alpha val="80000"/>
            </a:schemeClr>
          </a:solidFill>
        </p:spPr>
        <p:txBody>
          <a:bodyPr lIns="234000" tIns="234000" rIns="2970000" bIns="234000" anchor="t" anchorCtr="0"/>
          <a:lstStyle>
            <a:lvl1pPr marL="0" indent="0">
              <a:lnSpc>
                <a:spcPct val="100000"/>
              </a:lnSpc>
              <a:spcBef>
                <a:spcPts val="0"/>
              </a:spcBef>
              <a:buNone/>
              <a:defRPr sz="1800" b="0">
                <a:solidFill>
                  <a:schemeClr val="bg1"/>
                </a:solidFill>
              </a:defRPr>
            </a:lvl1pPr>
          </a:lstStyle>
          <a:p>
            <a:r>
              <a:rPr lang="da-DK" dirty="0"/>
              <a:t>Skriv kontaktdata</a:t>
            </a:r>
            <a:endParaRPr lang="da-DK"/>
          </a:p>
        </p:txBody>
      </p:sp>
      <p:sp>
        <p:nvSpPr>
          <p:cNvPr id="10" name="Date Placeholder 2"/>
          <p:cNvSpPr>
            <a:spLocks noGrp="1"/>
          </p:cNvSpPr>
          <p:nvPr>
            <p:ph type="dt" sz="half" idx="17"/>
          </p:nvPr>
        </p:nvSpPr>
        <p:spPr>
          <a:xfrm>
            <a:off x="0" y="6912000"/>
            <a:ext cx="0" cy="0"/>
          </a:xfrm>
        </p:spPr>
        <p:txBody>
          <a:bodyPr/>
          <a:lstStyle/>
          <a:p>
            <a:fld id="{D709F18B-C64D-467D-95E0-03999A31A181}" type="datetime1">
              <a:rPr lang="da-DK" smtClean="0"/>
              <a:t>07-10-2025</a:t>
            </a:fld>
            <a:endParaRPr lang="da-DK" dirty="0"/>
          </a:p>
        </p:txBody>
      </p:sp>
      <p:sp>
        <p:nvSpPr>
          <p:cNvPr id="11" name="Footer Placeholder 3"/>
          <p:cNvSpPr>
            <a:spLocks noGrp="1"/>
          </p:cNvSpPr>
          <p:nvPr>
            <p:ph type="ftr" sz="quarter" idx="18"/>
          </p:nvPr>
        </p:nvSpPr>
        <p:spPr>
          <a:xfrm>
            <a:off x="0" y="6912000"/>
            <a:ext cx="0" cy="0"/>
          </a:xfrm>
        </p:spPr>
        <p:txBody>
          <a:bodyPr/>
          <a:lstStyle>
            <a:lvl1pPr>
              <a:defRPr>
                <a:noFill/>
              </a:defRPr>
            </a:lvl1pPr>
          </a:lstStyle>
          <a:p>
            <a:endParaRPr lang="da-DK" dirty="0"/>
          </a:p>
        </p:txBody>
      </p:sp>
      <p:sp>
        <p:nvSpPr>
          <p:cNvPr id="12" name="Slide Number Placeholder 7"/>
          <p:cNvSpPr>
            <a:spLocks noGrp="1"/>
          </p:cNvSpPr>
          <p:nvPr>
            <p:ph type="sldNum" sz="quarter" idx="19"/>
          </p:nvPr>
        </p:nvSpPr>
        <p:spPr>
          <a:xfrm>
            <a:off x="0" y="6912000"/>
            <a:ext cx="0" cy="0"/>
          </a:xfrm>
        </p:spPr>
        <p:txBody>
          <a:bodyPr/>
          <a:lstStyle>
            <a:lvl1pPr>
              <a:defRPr>
                <a:noFill/>
              </a:defRPr>
            </a:lvl1pPr>
          </a:lstStyle>
          <a:p>
            <a:fld id="{80AE25ED-097C-4BDC-A7CE-FA97BD9CA3B5}" type="slidenum">
              <a:rPr lang="da-DK" smtClean="0"/>
              <a:pPr/>
              <a:t>‹nr.›</a:t>
            </a:fld>
            <a:endParaRPr lang="da-DK" dirty="0"/>
          </a:p>
        </p:txBody>
      </p:sp>
      <p:pic>
        <p:nvPicPr>
          <p:cNvPr id="1284770605" name="Logo" descr="{&quot;templafy&quot;:{&quot;id&quot;:&quot;cca55923-15d3-403a-b561-4f79c6d1c7a8&quot;}}"/>
          <p:cNvPicPr>
            <a:picLocks noChangeAspect="1"/>
          </p:cNvPicPr>
          <p:nvPr userDrawn="1"/>
        </p:nvPicPr>
        <p:blipFill>
          <a:blip r:embed="rId2"/>
          <a:stretch>
            <a:fillRect/>
          </a:stretch>
        </p:blipFill>
        <p:spPr>
          <a:xfrm>
            <a:off x="8791200" y="5889600"/>
            <a:ext cx="2534400" cy="655200"/>
          </a:xfrm>
          <a:prstGeom prst="rect">
            <a:avLst/>
          </a:prstGeom>
        </p:spPr>
      </p:pic>
      <p:sp>
        <p:nvSpPr>
          <p:cNvPr id="9" name="AutoShape 4">
            <a:extLst>
              <a:ext uri="{FF2B5EF4-FFF2-40B4-BE49-F238E27FC236}">
                <a16:creationId xmlns:a16="http://schemas.microsoft.com/office/drawing/2014/main" id="{B3CC375C-A6A8-4D1F-9065-67771B3085EF}"/>
              </a:ext>
            </a:extLst>
          </p:cNvPr>
          <p:cNvSpPr>
            <a:spLocks/>
          </p:cNvSpPr>
          <p:nvPr userDrawn="1"/>
        </p:nvSpPr>
        <p:spPr bwMode="gray">
          <a:xfrm>
            <a:off x="8538450" y="6915108"/>
            <a:ext cx="2952750" cy="138436"/>
          </a:xfrm>
          <a:prstGeom prst="rect">
            <a:avLst/>
          </a:prstGeom>
          <a:noFill/>
          <a:ln w="12700" algn="ctr">
            <a:noFill/>
            <a:miter lim="800000"/>
            <a:headEnd/>
            <a:tailEnd/>
          </a:ln>
          <a:effectLst/>
        </p:spPr>
        <p:txBody>
          <a:bodyPr wrap="square" lIns="0" tIns="0" rIns="0" bIns="0">
            <a:spAutoFit/>
          </a:bodyPr>
          <a:lstStyle/>
          <a:p>
            <a:pPr algn="r" defTabSz="457200">
              <a:lnSpc>
                <a:spcPct val="108000"/>
              </a:lnSpc>
              <a:spcBef>
                <a:spcPts val="600"/>
              </a:spcBef>
              <a:tabLst>
                <a:tab pos="177800" algn="l"/>
              </a:tabLst>
            </a:pPr>
            <a:r>
              <a:rPr lang="da-DK" sz="900" b="0" noProof="1">
                <a:solidFill>
                  <a:schemeClr val="tx1">
                    <a:lumMod val="65000"/>
                    <a:lumOff val="35000"/>
                  </a:schemeClr>
                </a:solidFill>
                <a:cs typeface="Arial" charset="0"/>
              </a:rPr>
              <a:t>Klik på knappen </a:t>
            </a:r>
            <a:r>
              <a:rPr lang="da-DK" sz="900" b="1" noProof="1">
                <a:solidFill>
                  <a:schemeClr val="tx1">
                    <a:lumMod val="65000"/>
                    <a:lumOff val="35000"/>
                  </a:schemeClr>
                </a:solidFill>
                <a:cs typeface="Arial" charset="0"/>
              </a:rPr>
              <a:t>Indsæt logo forrest </a:t>
            </a:r>
            <a:r>
              <a:rPr lang="da-DK" sz="900" b="0" noProof="1">
                <a:solidFill>
                  <a:schemeClr val="tx1">
                    <a:lumMod val="65000"/>
                    <a:lumOff val="35000"/>
                  </a:schemeClr>
                </a:solidFill>
                <a:cs typeface="Arial" charset="0"/>
              </a:rPr>
              <a:t>for at vise logoet</a:t>
            </a:r>
            <a:endParaRPr lang="da-DK"/>
          </a:p>
        </p:txBody>
      </p:sp>
    </p:spTree>
    <p:extLst>
      <p:ext uri="{BB962C8B-B14F-4D97-AF65-F5344CB8AC3E}">
        <p14:creationId xmlns:p14="http://schemas.microsoft.com/office/powerpoint/2010/main" val="2635066500"/>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ext and picture">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C3740E63-FE5A-40EF-8F52-2CDC77D09BCF}"/>
              </a:ext>
            </a:extLst>
          </p:cNvPr>
          <p:cNvSpPr>
            <a:spLocks noGrp="1"/>
          </p:cNvSpPr>
          <p:nvPr>
            <p:ph type="pic" sz="quarter" idx="14" hasCustomPrompt="1"/>
          </p:nvPr>
        </p:nvSpPr>
        <p:spPr>
          <a:xfrm>
            <a:off x="5038725" y="755650"/>
            <a:ext cx="6712127" cy="5659438"/>
          </a:xfrm>
        </p:spPr>
        <p:txBody>
          <a:bodyPr tIns="648000" anchor="ctr" anchorCtr="0"/>
          <a:lstStyle>
            <a:lvl1pPr marL="0" indent="0" algn="ctr">
              <a:buNone/>
              <a:defRPr sz="1600"/>
            </a:lvl1pPr>
          </a:lstStyle>
          <a:p>
            <a:r>
              <a:rPr lang="en-GB" noProof="0"/>
              <a:t>Click to add picture</a:t>
            </a:r>
          </a:p>
        </p:txBody>
      </p:sp>
      <p:sp>
        <p:nvSpPr>
          <p:cNvPr id="2" name="Title 1">
            <a:extLst>
              <a:ext uri="{FF2B5EF4-FFF2-40B4-BE49-F238E27FC236}">
                <a16:creationId xmlns:a16="http://schemas.microsoft.com/office/drawing/2014/main" id="{1CEE748F-03E8-47BE-9817-391815934394}"/>
              </a:ext>
            </a:extLst>
          </p:cNvPr>
          <p:cNvSpPr>
            <a:spLocks noGrp="1"/>
          </p:cNvSpPr>
          <p:nvPr>
            <p:ph type="title" hasCustomPrompt="1"/>
          </p:nvPr>
        </p:nvSpPr>
        <p:spPr>
          <a:xfrm>
            <a:off x="441147" y="758302"/>
            <a:ext cx="4158450" cy="900000"/>
          </a:xfrm>
        </p:spPr>
        <p:txBody>
          <a:bodyPr/>
          <a:lstStyle/>
          <a:p>
            <a:r>
              <a:rPr lang="en-GB"/>
              <a:t>Click to add title</a:t>
            </a:r>
          </a:p>
        </p:txBody>
      </p:sp>
      <p:sp>
        <p:nvSpPr>
          <p:cNvPr id="5" name="Pladsholder til tekst 4">
            <a:extLst>
              <a:ext uri="{FF2B5EF4-FFF2-40B4-BE49-F238E27FC236}">
                <a16:creationId xmlns:a16="http://schemas.microsoft.com/office/drawing/2014/main" id="{0085A2B0-5BC7-9D39-928F-93A0A45E7D23}"/>
              </a:ext>
            </a:extLst>
          </p:cNvPr>
          <p:cNvSpPr>
            <a:spLocks noGrp="1"/>
          </p:cNvSpPr>
          <p:nvPr>
            <p:ph type="body" sz="quarter" idx="18" hasCustomPrompt="1"/>
          </p:nvPr>
        </p:nvSpPr>
        <p:spPr>
          <a:xfrm>
            <a:off x="441148" y="1763714"/>
            <a:ext cx="4158450" cy="4208462"/>
          </a:xfrm>
        </p:spPr>
        <p:txBody>
          <a:bodyPr/>
          <a:lstStyle/>
          <a:p>
            <a:pPr lvl="0"/>
            <a:r>
              <a:rPr lang="en-GB" noProof="0"/>
              <a:t>Click to add text                                                 Press ENTER then TAB to view next text style    Press SHIFT+TAB to view previous text style</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Sixth level</a:t>
            </a:r>
          </a:p>
          <a:p>
            <a:pPr lvl="6"/>
            <a:r>
              <a:rPr lang="en-GB" noProof="0"/>
              <a:t>Seventh level</a:t>
            </a:r>
          </a:p>
          <a:p>
            <a:pPr lvl="7"/>
            <a:r>
              <a:rPr lang="en-GB" noProof="0"/>
              <a:t>Eighth level</a:t>
            </a:r>
          </a:p>
          <a:p>
            <a:pPr lvl="8"/>
            <a:r>
              <a:rPr lang="en-GB" noProof="0"/>
              <a:t>Ninth level</a:t>
            </a:r>
          </a:p>
        </p:txBody>
      </p:sp>
      <p:sp>
        <p:nvSpPr>
          <p:cNvPr id="8" name="Date Placeholder 7">
            <a:extLst>
              <a:ext uri="{FF2B5EF4-FFF2-40B4-BE49-F238E27FC236}">
                <a16:creationId xmlns:a16="http://schemas.microsoft.com/office/drawing/2014/main" id="{2A72FAD3-8E6B-1BAD-169F-7CFA0CB6DDD7}"/>
              </a:ext>
            </a:extLst>
          </p:cNvPr>
          <p:cNvSpPr>
            <a:spLocks noGrp="1"/>
          </p:cNvSpPr>
          <p:nvPr>
            <p:ph type="dt" sz="half" idx="15"/>
          </p:nvPr>
        </p:nvSpPr>
        <p:spPr/>
        <p:txBody>
          <a:bodyPr/>
          <a:lstStyle/>
          <a:p>
            <a:fld id="{093801C8-F45B-4249-9B15-B14B50E1BB85}" type="datetime4">
              <a:rPr lang="en-GB" smtClean="0"/>
              <a:t>07 October 2025</a:t>
            </a:fld>
            <a:endParaRPr lang="en-GB"/>
          </a:p>
        </p:txBody>
      </p:sp>
      <p:sp>
        <p:nvSpPr>
          <p:cNvPr id="9" name="Footer Placeholder 8">
            <a:extLst>
              <a:ext uri="{FF2B5EF4-FFF2-40B4-BE49-F238E27FC236}">
                <a16:creationId xmlns:a16="http://schemas.microsoft.com/office/drawing/2014/main" id="{27CD98A2-EED4-8B7C-BD86-E1C052CDFD7F}"/>
              </a:ext>
            </a:extLst>
          </p:cNvPr>
          <p:cNvSpPr>
            <a:spLocks noGrp="1"/>
          </p:cNvSpPr>
          <p:nvPr>
            <p:ph type="ftr" sz="quarter" idx="16"/>
          </p:nvPr>
        </p:nvSpPr>
        <p:spPr>
          <a:xfrm>
            <a:off x="2739642" y="6331605"/>
            <a:ext cx="1937867" cy="180000"/>
          </a:xfrm>
        </p:spPr>
        <p:txBody>
          <a:bodyPr/>
          <a:lstStyle/>
          <a:p>
            <a:endParaRPr lang="en-GB"/>
          </a:p>
        </p:txBody>
      </p:sp>
      <p:sp>
        <p:nvSpPr>
          <p:cNvPr id="10" name="Slide Number Placeholder 9">
            <a:extLst>
              <a:ext uri="{FF2B5EF4-FFF2-40B4-BE49-F238E27FC236}">
                <a16:creationId xmlns:a16="http://schemas.microsoft.com/office/drawing/2014/main" id="{8040FA6F-B337-F307-0915-EB8BCA4C705B}"/>
              </a:ext>
            </a:extLst>
          </p:cNvPr>
          <p:cNvSpPr>
            <a:spLocks noGrp="1"/>
          </p:cNvSpPr>
          <p:nvPr>
            <p:ph type="sldNum" sz="quarter" idx="17"/>
          </p:nvPr>
        </p:nvSpPr>
        <p:spPr/>
        <p:txBody>
          <a:bodyPr/>
          <a:lstStyle/>
          <a:p>
            <a:fld id="{23AA811B-2EBD-4900-905E-5BE206449611}" type="slidenum">
              <a:rPr lang="en-GB" smtClean="0"/>
              <a:pPr/>
              <a:t>‹nr.›</a:t>
            </a:fld>
            <a:endParaRPr lang="en-GB"/>
          </a:p>
        </p:txBody>
      </p:sp>
    </p:spTree>
    <p:extLst>
      <p:ext uri="{BB962C8B-B14F-4D97-AF65-F5344CB8AC3E}">
        <p14:creationId xmlns:p14="http://schemas.microsoft.com/office/powerpoint/2010/main" val="3397906600"/>
      </p:ext>
    </p:extLst>
  </p:cSld>
  <p:clrMapOvr>
    <a:masterClrMapping/>
  </p:clrMapOvr>
  <p:extLst>
    <p:ext uri="{DCECCB84-F9BA-43D5-87BE-67443E8EF086}">
      <p15:sldGuideLst xmlns:p15="http://schemas.microsoft.com/office/powerpoint/2012/main">
        <p15:guide id="1" pos="3174" userDrawn="1">
          <p15:clr>
            <a:srgbClr val="A4A3A4"/>
          </p15:clr>
        </p15:guide>
        <p15:guide id="2" pos="2898" userDrawn="1">
          <p15:clr>
            <a:srgbClr val="A4A3A4"/>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gt;Brug ikke layouts efter dette &gt;&gt;">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124504-36FD-4753-851D-5B7D02D4A2D1}"/>
              </a:ext>
            </a:extLst>
          </p:cNvPr>
          <p:cNvSpPr/>
          <p:nvPr userDrawn="1"/>
        </p:nvSpPr>
        <p:spPr>
          <a:xfrm>
            <a:off x="0" y="0"/>
            <a:ext cx="12192000" cy="6858000"/>
          </a:xfrm>
          <a:prstGeom prst="rect">
            <a:avLst/>
          </a:prstGeom>
          <a:solidFill>
            <a:schemeClr val="tx1"/>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da-DK" sz="1400" dirty="0" err="1">
              <a:solidFill>
                <a:schemeClr val="tx1"/>
              </a:solidFill>
            </a:endParaRPr>
          </a:p>
        </p:txBody>
      </p:sp>
      <p:sp>
        <p:nvSpPr>
          <p:cNvPr id="5" name="Do not use"/>
          <p:cNvSpPr txBox="1"/>
          <p:nvPr userDrawn="1"/>
        </p:nvSpPr>
        <p:spPr>
          <a:xfrm>
            <a:off x="430213" y="656823"/>
            <a:ext cx="11356977" cy="2893100"/>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da-DK" sz="4400" b="0" noProof="0" dirty="0">
                <a:solidFill>
                  <a:schemeClr val="bg1"/>
                </a:solidFill>
              </a:rPr>
              <a:t>Hvis du ser andre </a:t>
            </a:r>
            <a:r>
              <a:rPr lang="da-DK" sz="4400" b="1" i="1" noProof="0" dirty="0">
                <a:solidFill>
                  <a:schemeClr val="bg1"/>
                </a:solidFill>
              </a:rPr>
              <a:t>layouts efter dette,</a:t>
            </a:r>
            <a:br>
              <a:rPr lang="da-DK" sz="4400" b="0" i="0" noProof="0" dirty="0">
                <a:solidFill>
                  <a:schemeClr val="bg1"/>
                </a:solidFill>
              </a:rPr>
            </a:br>
            <a:r>
              <a:rPr lang="da-DK" sz="4400" b="0" noProof="0" dirty="0">
                <a:solidFill>
                  <a:schemeClr val="bg1"/>
                </a:solidFill>
              </a:rPr>
              <a:t>brug dem ikke. Disse layouts </a:t>
            </a:r>
            <a:r>
              <a:rPr lang="da-DK" sz="4400" b="1" i="1" u="none" noProof="0" dirty="0">
                <a:solidFill>
                  <a:schemeClr val="bg1"/>
                </a:solidFill>
              </a:rPr>
              <a:t>tilhører ikke </a:t>
            </a:r>
            <a:r>
              <a:rPr lang="da-DK" sz="4400" b="0" i="0" u="none" noProof="0" dirty="0">
                <a:solidFill>
                  <a:schemeClr val="bg1"/>
                </a:solidFill>
              </a:rPr>
              <a:t>vores </a:t>
            </a:r>
            <a:r>
              <a:rPr lang="da-DK" sz="4400" b="0" i="0" u="none" noProof="1">
                <a:solidFill>
                  <a:schemeClr val="bg1"/>
                </a:solidFill>
              </a:rPr>
              <a:t>corporate</a:t>
            </a:r>
            <a:r>
              <a:rPr lang="da-DK" sz="4400" b="0" noProof="0" dirty="0">
                <a:solidFill>
                  <a:schemeClr val="bg1"/>
                </a:solidFill>
              </a:rPr>
              <a:t>skabelon.</a:t>
            </a:r>
            <a:br>
              <a:rPr lang="da-DK" sz="2800" b="0" noProof="0" dirty="0">
                <a:solidFill>
                  <a:schemeClr val="bg1"/>
                </a:solidFill>
              </a:rPr>
            </a:br>
            <a:br>
              <a:rPr lang="da-DK" sz="2800" b="0" noProof="0" dirty="0">
                <a:solidFill>
                  <a:schemeClr val="bg1"/>
                </a:solidFill>
              </a:rPr>
            </a:br>
            <a:endParaRPr lang="da-DK" sz="2800" b="0" noProof="0" dirty="0">
              <a:solidFill>
                <a:schemeClr val="bg1"/>
              </a:solidFill>
            </a:endParaRPr>
          </a:p>
        </p:txBody>
      </p:sp>
      <p:grpSp>
        <p:nvGrpSpPr>
          <p:cNvPr id="4" name="Group 3">
            <a:extLst>
              <a:ext uri="{FF2B5EF4-FFF2-40B4-BE49-F238E27FC236}">
                <a16:creationId xmlns:a16="http://schemas.microsoft.com/office/drawing/2014/main" id="{2BEB5E5A-DA85-4D5B-80B9-F94482F55D76}"/>
              </a:ext>
            </a:extLst>
          </p:cNvPr>
          <p:cNvGrpSpPr/>
          <p:nvPr userDrawn="1"/>
        </p:nvGrpSpPr>
        <p:grpSpPr>
          <a:xfrm rot="8100000">
            <a:off x="10404874" y="3325226"/>
            <a:ext cx="1036788" cy="1036788"/>
            <a:chOff x="6096000" y="4963130"/>
            <a:chExt cx="1456719" cy="1456719"/>
          </a:xfrm>
          <a:solidFill>
            <a:schemeClr val="bg1"/>
          </a:solidFill>
        </p:grpSpPr>
        <p:sp>
          <p:nvSpPr>
            <p:cNvPr id="3" name="Rectangle 2">
              <a:extLst>
                <a:ext uri="{FF2B5EF4-FFF2-40B4-BE49-F238E27FC236}">
                  <a16:creationId xmlns:a16="http://schemas.microsoft.com/office/drawing/2014/main" id="{C823227E-A862-4A7F-BC20-0D107430AB2C}"/>
                </a:ext>
              </a:extLst>
            </p:cNvPr>
            <p:cNvSpPr/>
            <p:nvPr userDrawn="1"/>
          </p:nvSpPr>
          <p:spPr>
            <a:xfrm rot="5400000">
              <a:off x="5534135" y="5524995"/>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da-DK" sz="1400" dirty="0" err="1">
                <a:solidFill>
                  <a:schemeClr val="tx1"/>
                </a:solidFill>
              </a:endParaRPr>
            </a:p>
          </p:txBody>
        </p:sp>
        <p:sp>
          <p:nvSpPr>
            <p:cNvPr id="6" name="Rectangle 5">
              <a:extLst>
                <a:ext uri="{FF2B5EF4-FFF2-40B4-BE49-F238E27FC236}">
                  <a16:creationId xmlns:a16="http://schemas.microsoft.com/office/drawing/2014/main" id="{08501AE6-6504-4184-9443-E89AFACF769D}"/>
                </a:ext>
              </a:extLst>
            </p:cNvPr>
            <p:cNvSpPr/>
            <p:nvPr userDrawn="1"/>
          </p:nvSpPr>
          <p:spPr>
            <a:xfrm rot="10800000">
              <a:off x="6096000" y="4963130"/>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da-DK" sz="1400" dirty="0" err="1">
                <a:solidFill>
                  <a:schemeClr val="tx1"/>
                </a:solidFill>
              </a:endParaRPr>
            </a:p>
          </p:txBody>
        </p:sp>
      </p:grpSp>
      <p:sp>
        <p:nvSpPr>
          <p:cNvPr id="12" name="Rectangle 11">
            <a:extLst>
              <a:ext uri="{FF2B5EF4-FFF2-40B4-BE49-F238E27FC236}">
                <a16:creationId xmlns:a16="http://schemas.microsoft.com/office/drawing/2014/main" id="{67CEE09B-6EE1-4BF2-85A3-DE69E91BC4C6}"/>
              </a:ext>
            </a:extLst>
          </p:cNvPr>
          <p:cNvSpPr/>
          <p:nvPr userDrawn="1"/>
        </p:nvSpPr>
        <p:spPr>
          <a:xfrm>
            <a:off x="472536" y="2986685"/>
            <a:ext cx="10152346" cy="1631216"/>
          </a:xfrm>
          <a:prstGeom prst="rect">
            <a:avLst/>
          </a:prstGeom>
        </p:spPr>
        <p:txBody>
          <a:bodyPr wrap="square">
            <a:spAutoFit/>
          </a:bodyPr>
          <a:lstStyle/>
          <a:p>
            <a:pPr algn="ctr"/>
            <a:r>
              <a:rPr lang="da-DK" sz="10000" b="1" i="1" noProof="0" dirty="0">
                <a:solidFill>
                  <a:schemeClr val="bg1"/>
                </a:solidFill>
              </a:rPr>
              <a:t>Brug dem ikke </a:t>
            </a:r>
            <a:endParaRPr lang="da-DK" sz="10000" b="1" i="1" noProof="0" dirty="0"/>
          </a:p>
        </p:txBody>
      </p:sp>
      <p:sp>
        <p:nvSpPr>
          <p:cNvPr id="16" name="Do not use">
            <a:extLst>
              <a:ext uri="{FF2B5EF4-FFF2-40B4-BE49-F238E27FC236}">
                <a16:creationId xmlns:a16="http://schemas.microsoft.com/office/drawing/2014/main" id="{A8FA78FA-4D94-4717-B7C6-6F86378D6B01}"/>
              </a:ext>
            </a:extLst>
          </p:cNvPr>
          <p:cNvSpPr txBox="1"/>
          <p:nvPr userDrawn="1"/>
        </p:nvSpPr>
        <p:spPr>
          <a:xfrm>
            <a:off x="430214" y="5186455"/>
            <a:ext cx="11356974" cy="969496"/>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da-DK" sz="2000" b="0" noProof="0" dirty="0">
                <a:solidFill>
                  <a:schemeClr val="bg1"/>
                </a:solidFill>
              </a:rPr>
              <a:t>Pga. PowerPoints standard Kopier/Indsæt funktionalitet kan ekstra uønskede layouts forekomme.</a:t>
            </a:r>
            <a:endParaRPr lang="da-DK"/>
          </a:p>
          <a:p>
            <a:pPr marL="0" marR="0" indent="0" algn="ctr" fontAlgn="auto">
              <a:lnSpc>
                <a:spcPct val="100000"/>
              </a:lnSpc>
              <a:spcBef>
                <a:spcPts val="600"/>
              </a:spcBef>
              <a:spcAft>
                <a:spcPts val="0"/>
              </a:spcAft>
              <a:buClr>
                <a:srgbClr val="003755"/>
              </a:buClr>
              <a:buSzTx/>
              <a:buFontTx/>
              <a:buNone/>
              <a:tabLst/>
            </a:pPr>
            <a:r>
              <a:rPr lang="da-DK" sz="2000" b="0" noProof="0" dirty="0">
                <a:solidFill>
                  <a:schemeClr val="bg1"/>
                </a:solidFill>
              </a:rPr>
              <a:t>OBS! Layouts efter dette kan indeholde potentiel fortrolig information.</a:t>
            </a:r>
            <a:br>
              <a:rPr lang="da-DK" sz="1800" b="0" noProof="0" dirty="0">
                <a:solidFill>
                  <a:schemeClr val="bg1"/>
                </a:solidFill>
              </a:rPr>
            </a:br>
            <a:endParaRPr lang="da-DK" sz="1800" b="0" noProof="0" dirty="0">
              <a:solidFill>
                <a:schemeClr val="bg1"/>
              </a:solidFill>
            </a:endParaRPr>
          </a:p>
        </p:txBody>
      </p:sp>
      <p:sp>
        <p:nvSpPr>
          <p:cNvPr id="13" name="Date Placeholder 6" hidden="1">
            <a:extLst>
              <a:ext uri="{FF2B5EF4-FFF2-40B4-BE49-F238E27FC236}">
                <a16:creationId xmlns:a16="http://schemas.microsoft.com/office/drawing/2014/main" id="{64CEB7DD-E8FE-47C7-8823-750A10754EB0}"/>
              </a:ext>
            </a:extLst>
          </p:cNvPr>
          <p:cNvSpPr>
            <a:spLocks noGrp="1"/>
          </p:cNvSpPr>
          <p:nvPr>
            <p:ph type="dt" sz="half" idx="15"/>
          </p:nvPr>
        </p:nvSpPr>
        <p:spPr>
          <a:xfrm>
            <a:off x="0" y="6858000"/>
            <a:ext cx="0" cy="0"/>
          </a:xfrm>
        </p:spPr>
        <p:txBody>
          <a:bodyPr/>
          <a:lstStyle>
            <a:lvl1pPr>
              <a:defRPr sz="100">
                <a:noFill/>
              </a:defRPr>
            </a:lvl1pPr>
          </a:lstStyle>
          <a:p>
            <a:fld id="{FCB375CC-2CFD-45EE-817E-F4267FCEFCDF}" type="datetime2">
              <a:rPr lang="da-DK" smtClean="0"/>
              <a:t>7. oktober 2025</a:t>
            </a:fld>
            <a:endParaRPr lang="da-DK" dirty="0"/>
          </a:p>
        </p:txBody>
      </p:sp>
      <p:sp>
        <p:nvSpPr>
          <p:cNvPr id="14" name="Footer Placeholder 8" hidden="1">
            <a:extLst>
              <a:ext uri="{FF2B5EF4-FFF2-40B4-BE49-F238E27FC236}">
                <a16:creationId xmlns:a16="http://schemas.microsoft.com/office/drawing/2014/main" id="{06739825-D1B6-4F3A-8216-BA5B32BD19E7}"/>
              </a:ext>
            </a:extLst>
          </p:cNvPr>
          <p:cNvSpPr>
            <a:spLocks noGrp="1"/>
          </p:cNvSpPr>
          <p:nvPr>
            <p:ph type="ftr" sz="quarter" idx="16"/>
          </p:nvPr>
        </p:nvSpPr>
        <p:spPr>
          <a:xfrm>
            <a:off x="0" y="6858000"/>
            <a:ext cx="0" cy="0"/>
          </a:xfrm>
        </p:spPr>
        <p:txBody>
          <a:bodyPr/>
          <a:lstStyle>
            <a:lvl1pPr>
              <a:defRPr sz="100">
                <a:noFill/>
              </a:defRPr>
            </a:lvl1pPr>
          </a:lstStyle>
          <a:p>
            <a:endParaRPr lang="da-DK" dirty="0"/>
          </a:p>
        </p:txBody>
      </p:sp>
      <p:sp>
        <p:nvSpPr>
          <p:cNvPr id="15" name="Slide Number Placeholder 10" hidden="1">
            <a:extLst>
              <a:ext uri="{FF2B5EF4-FFF2-40B4-BE49-F238E27FC236}">
                <a16:creationId xmlns:a16="http://schemas.microsoft.com/office/drawing/2014/main" id="{A2244AC4-18E1-41D9-B6D4-4D2415BE8C35}"/>
              </a:ext>
            </a:extLst>
          </p:cNvPr>
          <p:cNvSpPr>
            <a:spLocks noGrp="1"/>
          </p:cNvSpPr>
          <p:nvPr>
            <p:ph type="sldNum" sz="quarter" idx="17"/>
          </p:nvPr>
        </p:nvSpPr>
        <p:spPr>
          <a:xfrm>
            <a:off x="0" y="6858000"/>
            <a:ext cx="0" cy="0"/>
          </a:xfrm>
        </p:spPr>
        <p:txBody>
          <a:bodyPr/>
          <a:lstStyle>
            <a:lvl1pPr>
              <a:defRPr sz="100">
                <a:noFill/>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184767456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Titelfolie-mit-Hintergrund">
    <p:spTree>
      <p:nvGrpSpPr>
        <p:cNvPr id="1" name=""/>
        <p:cNvGrpSpPr/>
        <p:nvPr/>
      </p:nvGrpSpPr>
      <p:grpSpPr>
        <a:xfrm>
          <a:off x="0" y="0"/>
          <a:ext cx="0" cy="0"/>
          <a:chOff x="0" y="0"/>
          <a:chExt cx="0" cy="0"/>
        </a:xfrm>
      </p:grpSpPr>
      <p:pic>
        <p:nvPicPr>
          <p:cNvPr id="8" name="Grafik 7" descr="Federal Chancellery, Republic of Austria"/>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1604" y="273600"/>
            <a:ext cx="2879992" cy="635515"/>
          </a:xfrm>
          <a:prstGeom prst="rect">
            <a:avLst/>
          </a:prstGeom>
        </p:spPr>
      </p:pic>
      <p:sp>
        <p:nvSpPr>
          <p:cNvPr id="6" name="Rechteck 5"/>
          <p:cNvSpPr/>
          <p:nvPr userDrawn="1"/>
        </p:nvSpPr>
        <p:spPr>
          <a:xfrm>
            <a:off x="-1" y="1166400"/>
            <a:ext cx="12192001" cy="5691600"/>
          </a:xfrm>
          <a:prstGeom prst="rect">
            <a:avLst/>
          </a:prstGeom>
          <a:solidFill>
            <a:srgbClr val="EBF0F4"/>
          </a:solidFill>
          <a:ln>
            <a:solidFill>
              <a:srgbClr val="EBF0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267"/>
          </a:p>
        </p:txBody>
      </p:sp>
      <p:sp>
        <p:nvSpPr>
          <p:cNvPr id="2" name="Titel 1"/>
          <p:cNvSpPr>
            <a:spLocks noGrp="1"/>
          </p:cNvSpPr>
          <p:nvPr>
            <p:ph type="ctrTitle" hasCustomPrompt="1"/>
          </p:nvPr>
        </p:nvSpPr>
        <p:spPr>
          <a:xfrm>
            <a:off x="719999" y="1642533"/>
            <a:ext cx="10638035" cy="1292808"/>
          </a:xfrm>
        </p:spPr>
        <p:txBody>
          <a:bodyPr anchor="b" anchorCtr="0"/>
          <a:lstStyle>
            <a:lvl1pPr>
              <a:lnSpc>
                <a:spcPts val="5333"/>
              </a:lnSpc>
              <a:defRPr sz="4800">
                <a:solidFill>
                  <a:schemeClr val="tx1"/>
                </a:solidFill>
                <a:latin typeface="Calibri" panose="020F0502020204030204" pitchFamily="34" charset="0"/>
                <a:cs typeface="Calibri" panose="020F0502020204030204" pitchFamily="34" charset="0"/>
              </a:defRPr>
            </a:lvl1pPr>
          </a:lstStyle>
          <a:p>
            <a:r>
              <a:rPr lang="en-US" noProof="0" dirty="0"/>
              <a:t>Title of the presentation</a:t>
            </a:r>
            <a:br>
              <a:rPr lang="en-US" noProof="0" dirty="0"/>
            </a:br>
            <a:r>
              <a:rPr lang="en-US" noProof="0" dirty="0"/>
              <a:t>maximum two lines</a:t>
            </a:r>
            <a:endParaRPr lang="en-GB" noProof="0" dirty="0"/>
          </a:p>
        </p:txBody>
      </p:sp>
      <p:sp>
        <p:nvSpPr>
          <p:cNvPr id="3" name="Untertitel 1"/>
          <p:cNvSpPr>
            <a:spLocks noGrp="1"/>
          </p:cNvSpPr>
          <p:nvPr>
            <p:ph type="subTitle" idx="1" hasCustomPrompt="1"/>
          </p:nvPr>
        </p:nvSpPr>
        <p:spPr>
          <a:xfrm>
            <a:off x="719999" y="3000291"/>
            <a:ext cx="10638035" cy="1853851"/>
          </a:xfrm>
        </p:spPr>
        <p:txBody>
          <a:bodyPr/>
          <a:lstStyle>
            <a:lvl1pPr marL="0" indent="0" algn="l">
              <a:lnSpc>
                <a:spcPts val="5333"/>
              </a:lnSpc>
              <a:spcBef>
                <a:spcPts val="0"/>
              </a:spcBef>
              <a:buNone/>
              <a:defRPr sz="4000">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noProof="0" dirty="0"/>
              <a:t>Optional subtitles should not be </a:t>
            </a:r>
            <a:br>
              <a:rPr lang="en-US" noProof="0" dirty="0"/>
            </a:br>
            <a:r>
              <a:rPr lang="en-US" noProof="0" dirty="0"/>
              <a:t>longer than 2 lines</a:t>
            </a:r>
          </a:p>
        </p:txBody>
      </p:sp>
      <p:sp>
        <p:nvSpPr>
          <p:cNvPr id="5" name="Textplatzhalter 4"/>
          <p:cNvSpPr>
            <a:spLocks noGrp="1"/>
          </p:cNvSpPr>
          <p:nvPr>
            <p:ph type="body" sz="quarter" idx="10" hasCustomPrompt="1"/>
          </p:nvPr>
        </p:nvSpPr>
        <p:spPr>
          <a:xfrm>
            <a:off x="719667" y="5760001"/>
            <a:ext cx="4563533" cy="554039"/>
          </a:xfrm>
        </p:spPr>
        <p:txBody>
          <a:bodyPr anchor="b" anchorCtr="0"/>
          <a:lstStyle>
            <a:lvl1pPr marL="0" indent="0">
              <a:lnSpc>
                <a:spcPts val="2400"/>
              </a:lnSpc>
              <a:spcAft>
                <a:spcPts val="0"/>
              </a:spcAft>
              <a:buNone/>
              <a:defRPr sz="1867"/>
            </a:lvl1pPr>
          </a:lstStyle>
          <a:p>
            <a:pPr lvl="0"/>
            <a:r>
              <a:rPr lang="en-GB" noProof="0" dirty="0"/>
              <a:t>Edit title master format</a:t>
            </a:r>
          </a:p>
        </p:txBody>
      </p:sp>
      <p:sp>
        <p:nvSpPr>
          <p:cNvPr id="13" name="Textfeld 12"/>
          <p:cNvSpPr txBox="1"/>
          <p:nvPr userDrawn="1"/>
        </p:nvSpPr>
        <p:spPr>
          <a:xfrm>
            <a:off x="8869003" y="225601"/>
            <a:ext cx="2933699" cy="265907"/>
          </a:xfrm>
          <a:prstGeom prst="rect">
            <a:avLst/>
          </a:prstGeom>
          <a:noFill/>
        </p:spPr>
        <p:txBody>
          <a:bodyPr wrap="square" lIns="0" tIns="0" rIns="0" bIns="0" rtlCol="0">
            <a:spAutoFit/>
          </a:bodyPr>
          <a:lstStyle/>
          <a:p>
            <a:pPr algn="r"/>
            <a:r>
              <a:rPr lang="de-AT" sz="1600" dirty="0">
                <a:solidFill>
                  <a:schemeClr val="tx2"/>
                </a:solidFill>
                <a:latin typeface="Calibri" panose="020F0502020204030204" pitchFamily="34" charset="0"/>
                <a:cs typeface="Calibri" panose="020F0502020204030204" pitchFamily="34" charset="0"/>
              </a:rPr>
              <a:t>bundeskanzleramt.gv.at</a:t>
            </a:r>
          </a:p>
        </p:txBody>
      </p:sp>
    </p:spTree>
    <p:extLst>
      <p:ext uri="{BB962C8B-B14F-4D97-AF65-F5344CB8AC3E}">
        <p14:creationId xmlns:p14="http://schemas.microsoft.com/office/powerpoint/2010/main" val="386537966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Titelfolie-ohne-Hintergrund">
    <p:spTree>
      <p:nvGrpSpPr>
        <p:cNvPr id="1" name=""/>
        <p:cNvGrpSpPr/>
        <p:nvPr/>
      </p:nvGrpSpPr>
      <p:grpSpPr>
        <a:xfrm>
          <a:off x="0" y="0"/>
          <a:ext cx="0" cy="0"/>
          <a:chOff x="0" y="0"/>
          <a:chExt cx="0" cy="0"/>
        </a:xfrm>
      </p:grpSpPr>
      <p:pic>
        <p:nvPicPr>
          <p:cNvPr id="7" name="Grafik 6" descr="Federal Chancellery, Republic of Austria"/>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1604" y="273600"/>
            <a:ext cx="2879992" cy="635515"/>
          </a:xfrm>
          <a:prstGeom prst="rect">
            <a:avLst/>
          </a:prstGeom>
        </p:spPr>
      </p:pic>
      <p:sp>
        <p:nvSpPr>
          <p:cNvPr id="2" name="Titel 1"/>
          <p:cNvSpPr>
            <a:spLocks noGrp="1"/>
          </p:cNvSpPr>
          <p:nvPr>
            <p:ph type="ctrTitle" hasCustomPrompt="1"/>
          </p:nvPr>
        </p:nvSpPr>
        <p:spPr>
          <a:xfrm>
            <a:off x="720000" y="1166400"/>
            <a:ext cx="10638035" cy="1292808"/>
          </a:xfrm>
        </p:spPr>
        <p:txBody>
          <a:bodyPr anchor="b" anchorCtr="0"/>
          <a:lstStyle>
            <a:lvl1pPr>
              <a:lnSpc>
                <a:spcPts val="5333"/>
              </a:lnSpc>
              <a:defRPr sz="4800">
                <a:solidFill>
                  <a:schemeClr val="tx1"/>
                </a:solidFill>
                <a:latin typeface="Calibri" panose="020F0502020204030204" pitchFamily="34" charset="0"/>
                <a:cs typeface="Calibri" panose="020F0502020204030204" pitchFamily="34" charset="0"/>
              </a:defRPr>
            </a:lvl1pPr>
          </a:lstStyle>
          <a:p>
            <a:r>
              <a:rPr lang="en-US" noProof="0" dirty="0"/>
              <a:t>Title of the presentation</a:t>
            </a:r>
            <a:br>
              <a:rPr lang="en-US" noProof="0" dirty="0"/>
            </a:br>
            <a:r>
              <a:rPr lang="en-US" noProof="0" dirty="0"/>
              <a:t>maximum two lines</a:t>
            </a:r>
            <a:endParaRPr lang="en-GB" noProof="0" dirty="0"/>
          </a:p>
        </p:txBody>
      </p:sp>
      <p:sp>
        <p:nvSpPr>
          <p:cNvPr id="3" name="Untertitel 1"/>
          <p:cNvSpPr>
            <a:spLocks noGrp="1"/>
          </p:cNvSpPr>
          <p:nvPr>
            <p:ph type="subTitle" idx="1" hasCustomPrompt="1"/>
          </p:nvPr>
        </p:nvSpPr>
        <p:spPr>
          <a:xfrm>
            <a:off x="719999" y="2520000"/>
            <a:ext cx="10638035" cy="1853851"/>
          </a:xfrm>
        </p:spPr>
        <p:txBody>
          <a:bodyPr/>
          <a:lstStyle>
            <a:lvl1pPr marL="0" indent="0" algn="l">
              <a:lnSpc>
                <a:spcPts val="5333"/>
              </a:lnSpc>
              <a:spcBef>
                <a:spcPts val="0"/>
              </a:spcBef>
              <a:buNone/>
              <a:defRPr sz="4000">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noProof="0" dirty="0"/>
              <a:t>Optional subtitles should not be </a:t>
            </a:r>
            <a:br>
              <a:rPr lang="en-US" noProof="0" dirty="0"/>
            </a:br>
            <a:r>
              <a:rPr lang="en-US" noProof="0" dirty="0"/>
              <a:t>longer than 2 lines</a:t>
            </a:r>
          </a:p>
        </p:txBody>
      </p:sp>
      <p:sp>
        <p:nvSpPr>
          <p:cNvPr id="5" name="Textplatzhalter 4"/>
          <p:cNvSpPr>
            <a:spLocks noGrp="1"/>
          </p:cNvSpPr>
          <p:nvPr>
            <p:ph type="body" sz="quarter" idx="10" hasCustomPrompt="1"/>
          </p:nvPr>
        </p:nvSpPr>
        <p:spPr>
          <a:xfrm>
            <a:off x="719667" y="5760001"/>
            <a:ext cx="4563533" cy="554039"/>
          </a:xfrm>
        </p:spPr>
        <p:txBody>
          <a:bodyPr anchor="b" anchorCtr="0"/>
          <a:lstStyle>
            <a:lvl1pPr marL="0" indent="0">
              <a:lnSpc>
                <a:spcPts val="2400"/>
              </a:lnSpc>
              <a:spcAft>
                <a:spcPts val="0"/>
              </a:spcAft>
              <a:buNone/>
              <a:defRPr sz="1867"/>
            </a:lvl1pPr>
          </a:lstStyle>
          <a:p>
            <a:pPr lvl="0"/>
            <a:r>
              <a:rPr lang="en-GB" noProof="0" dirty="0"/>
              <a:t>Edit title master format</a:t>
            </a:r>
          </a:p>
        </p:txBody>
      </p:sp>
      <p:sp>
        <p:nvSpPr>
          <p:cNvPr id="13" name="Textfeld 12"/>
          <p:cNvSpPr txBox="1"/>
          <p:nvPr userDrawn="1"/>
        </p:nvSpPr>
        <p:spPr>
          <a:xfrm>
            <a:off x="8869003" y="225601"/>
            <a:ext cx="2933699" cy="265907"/>
          </a:xfrm>
          <a:prstGeom prst="rect">
            <a:avLst/>
          </a:prstGeom>
          <a:noFill/>
        </p:spPr>
        <p:txBody>
          <a:bodyPr wrap="square" lIns="0" tIns="0" rIns="0" bIns="0" rtlCol="0">
            <a:spAutoFit/>
          </a:bodyPr>
          <a:lstStyle/>
          <a:p>
            <a:pPr algn="r"/>
            <a:r>
              <a:rPr lang="de-AT" sz="1600" dirty="0">
                <a:solidFill>
                  <a:schemeClr val="tx2"/>
                </a:solidFill>
                <a:latin typeface="Calibri" panose="020F0502020204030204" pitchFamily="34" charset="0"/>
                <a:cs typeface="Calibri" panose="020F0502020204030204" pitchFamily="34" charset="0"/>
              </a:rPr>
              <a:t>bundeskanzleramt.gv.at</a:t>
            </a:r>
          </a:p>
        </p:txBody>
      </p:sp>
    </p:spTree>
    <p:extLst>
      <p:ext uri="{BB962C8B-B14F-4D97-AF65-F5344CB8AC3E}">
        <p14:creationId xmlns:p14="http://schemas.microsoft.com/office/powerpoint/2010/main" val="345120734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Inhalt-Text-Standard">
    <p:spTree>
      <p:nvGrpSpPr>
        <p:cNvPr id="1" name=""/>
        <p:cNvGrpSpPr/>
        <p:nvPr/>
      </p:nvGrpSpPr>
      <p:grpSpPr>
        <a:xfrm>
          <a:off x="0" y="0"/>
          <a:ext cx="0" cy="0"/>
          <a:chOff x="0" y="0"/>
          <a:chExt cx="0" cy="0"/>
        </a:xfrm>
      </p:grpSpPr>
      <p:sp>
        <p:nvSpPr>
          <p:cNvPr id="7" name="Textplatzhalter 5"/>
          <p:cNvSpPr>
            <a:spLocks noGrp="1"/>
          </p:cNvSpPr>
          <p:nvPr>
            <p:ph type="body" sz="quarter" idx="13" hasCustomPrompt="1"/>
          </p:nvPr>
        </p:nvSpPr>
        <p:spPr>
          <a:xfrm>
            <a:off x="719667" y="1728001"/>
            <a:ext cx="10638368" cy="4507700"/>
          </a:xfrm>
        </p:spPr>
        <p:txBody>
          <a:bodyPr/>
          <a:lstStyle>
            <a:lvl1pPr indent="-335992">
              <a:lnSpc>
                <a:spcPct val="110000"/>
              </a:lnSpc>
              <a:spcAft>
                <a:spcPts val="1600"/>
              </a:spcAft>
              <a:defRPr/>
            </a:lvl1pPr>
            <a:lvl2pPr indent="-335992">
              <a:lnSpc>
                <a:spcPct val="110000"/>
              </a:lnSpc>
              <a:spcAft>
                <a:spcPts val="1600"/>
              </a:spcAft>
              <a:defRPr/>
            </a:lvl2pPr>
            <a:lvl3pPr marL="1007508" indent="-334425">
              <a:lnSpc>
                <a:spcPct val="110000"/>
              </a:lnSpc>
              <a:spcAft>
                <a:spcPts val="1600"/>
              </a:spcAft>
              <a:defRPr/>
            </a:lvl3pPr>
            <a:lvl4pPr marL="1391965" indent="-335992">
              <a:lnSpc>
                <a:spcPct val="110000"/>
              </a:lnSpc>
              <a:spcBef>
                <a:spcPts val="0"/>
              </a:spcBef>
              <a:spcAft>
                <a:spcPts val="1600"/>
              </a:spcAft>
              <a:buClrTx/>
              <a:defRPr/>
            </a:lvl4pPr>
            <a:lvl5pPr marL="1727957" indent="-335992">
              <a:lnSpc>
                <a:spcPct val="110000"/>
              </a:lnSpc>
              <a:spcBef>
                <a:spcPts val="0"/>
              </a:spcBef>
              <a:spcAft>
                <a:spcPts val="1600"/>
              </a:spcAft>
              <a:buFont typeface="Arial" panose="020B0604020202020204" pitchFamily="34" charset="0"/>
              <a:buChar char="•"/>
              <a:defRPr/>
            </a:lvl5pPr>
          </a:lstStyle>
          <a:p>
            <a:pPr lvl="0"/>
            <a:r>
              <a:rPr lang="en-GB" noProof="0" dirty="0"/>
              <a:t>First Level</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 name="Titel 1"/>
          <p:cNvSpPr>
            <a:spLocks noGrp="1"/>
          </p:cNvSpPr>
          <p:nvPr>
            <p:ph type="title" hasCustomPrompt="1"/>
          </p:nvPr>
        </p:nvSpPr>
        <p:spPr>
          <a:xfrm>
            <a:off x="720002" y="1051200"/>
            <a:ext cx="10638033" cy="576000"/>
          </a:xfrm>
        </p:spPr>
        <p:txBody>
          <a:bodyPr/>
          <a:lstStyle/>
          <a:p>
            <a:r>
              <a:rPr lang="en-US" noProof="0" dirty="0"/>
              <a:t>Edit title master format by clicking</a:t>
            </a:r>
            <a:endParaRPr lang="en-GB" noProof="0" dirty="0"/>
          </a:p>
        </p:txBody>
      </p:sp>
      <p:sp>
        <p:nvSpPr>
          <p:cNvPr id="3" name="Fußzeilenplatzhalter 2"/>
          <p:cNvSpPr>
            <a:spLocks noGrp="1"/>
          </p:cNvSpPr>
          <p:nvPr>
            <p:ph type="ftr" sz="quarter" idx="10"/>
          </p:nvPr>
        </p:nvSpPr>
        <p:spPr/>
        <p:txBody>
          <a:bodyPr/>
          <a:lstStyle/>
          <a:p>
            <a:r>
              <a:rPr lang="en-GB" dirty="0"/>
              <a:t>Presentation title and date</a:t>
            </a:r>
          </a:p>
        </p:txBody>
      </p:sp>
      <p:sp>
        <p:nvSpPr>
          <p:cNvPr id="4" name="Foliennummernplatzhalter 3"/>
          <p:cNvSpPr>
            <a:spLocks noGrp="1"/>
          </p:cNvSpPr>
          <p:nvPr>
            <p:ph type="sldNum" sz="quarter" idx="11"/>
          </p:nvPr>
        </p:nvSpPr>
        <p:spPr/>
        <p:txBody>
          <a:bodyPr/>
          <a:lstStyle/>
          <a:p>
            <a:fld id="{1206269C-C24E-4E80-9A4B-E7E19BB59A67}" type="slidenum">
              <a:rPr lang="en-GB" noProof="0" smtClean="0"/>
              <a:pPr/>
              <a:t>‹nr.›</a:t>
            </a:fld>
            <a:endParaRPr lang="en-GB" noProof="0" dirty="0"/>
          </a:p>
        </p:txBody>
      </p:sp>
    </p:spTree>
    <p:extLst>
      <p:ext uri="{BB962C8B-B14F-4D97-AF65-F5344CB8AC3E}">
        <p14:creationId xmlns:p14="http://schemas.microsoft.com/office/powerpoint/2010/main" val="138942635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Inhalt-Text-2-nebeneinder">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20002" y="1051200"/>
            <a:ext cx="10638033" cy="576000"/>
          </a:xfrm>
        </p:spPr>
        <p:txBody>
          <a:bodyPr/>
          <a:lstStyle/>
          <a:p>
            <a:r>
              <a:rPr lang="en-US" noProof="0" dirty="0"/>
              <a:t>Edit title master format by clicking</a:t>
            </a:r>
            <a:endParaRPr lang="en-GB" noProof="0" dirty="0"/>
          </a:p>
        </p:txBody>
      </p:sp>
      <p:sp>
        <p:nvSpPr>
          <p:cNvPr id="6" name="Textplatzhalter 5"/>
          <p:cNvSpPr>
            <a:spLocks noGrp="1"/>
          </p:cNvSpPr>
          <p:nvPr>
            <p:ph type="body" sz="quarter" idx="12" hasCustomPrompt="1"/>
          </p:nvPr>
        </p:nvSpPr>
        <p:spPr>
          <a:xfrm>
            <a:off x="719667" y="1728001"/>
            <a:ext cx="5083200" cy="4507700"/>
          </a:xfrm>
        </p:spPr>
        <p:txBody>
          <a:bodyPr/>
          <a:lstStyle>
            <a:lvl1pPr indent="-335992">
              <a:lnSpc>
                <a:spcPct val="110000"/>
              </a:lnSpc>
              <a:spcAft>
                <a:spcPts val="1600"/>
              </a:spcAft>
              <a:defRPr/>
            </a:lvl1pPr>
            <a:lvl2pPr indent="-335992">
              <a:lnSpc>
                <a:spcPct val="110000"/>
              </a:lnSpc>
              <a:spcAft>
                <a:spcPts val="1600"/>
              </a:spcAft>
              <a:defRPr/>
            </a:lvl2pPr>
            <a:lvl3pPr marL="1007508" indent="-334425">
              <a:lnSpc>
                <a:spcPct val="110000"/>
              </a:lnSpc>
              <a:spcAft>
                <a:spcPts val="1600"/>
              </a:spcAft>
              <a:defRPr/>
            </a:lvl3pPr>
            <a:lvl4pPr marL="1391965" indent="-335992">
              <a:lnSpc>
                <a:spcPct val="110000"/>
              </a:lnSpc>
              <a:spcBef>
                <a:spcPts val="0"/>
              </a:spcBef>
              <a:spcAft>
                <a:spcPts val="1600"/>
              </a:spcAft>
              <a:buClrTx/>
              <a:defRPr/>
            </a:lvl4pPr>
            <a:lvl5pPr marL="1727957" indent="-335992">
              <a:lnSpc>
                <a:spcPct val="110000"/>
              </a:lnSpc>
              <a:spcBef>
                <a:spcPts val="0"/>
              </a:spcBef>
              <a:spcAft>
                <a:spcPts val="1600"/>
              </a:spcAft>
              <a:buFont typeface="Arial" panose="020B0604020202020204" pitchFamily="34" charset="0"/>
              <a:buChar char="•"/>
              <a:defRPr/>
            </a:lvl5pPr>
          </a:lstStyle>
          <a:p>
            <a:pPr lvl="0"/>
            <a:r>
              <a:rPr lang="en-GB" noProof="0" dirty="0"/>
              <a:t>First Level</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7" name="Textplatzhalter 5"/>
          <p:cNvSpPr>
            <a:spLocks noGrp="1"/>
          </p:cNvSpPr>
          <p:nvPr>
            <p:ph type="body" sz="quarter" idx="13" hasCustomPrompt="1"/>
          </p:nvPr>
        </p:nvSpPr>
        <p:spPr>
          <a:xfrm>
            <a:off x="6274833" y="1727999"/>
            <a:ext cx="5083200" cy="4507700"/>
          </a:xfrm>
        </p:spPr>
        <p:txBody>
          <a:bodyPr/>
          <a:lstStyle>
            <a:lvl1pPr indent="-335992">
              <a:lnSpc>
                <a:spcPct val="110000"/>
              </a:lnSpc>
              <a:spcAft>
                <a:spcPts val="1600"/>
              </a:spcAft>
              <a:defRPr/>
            </a:lvl1pPr>
            <a:lvl2pPr indent="-335992">
              <a:lnSpc>
                <a:spcPct val="110000"/>
              </a:lnSpc>
              <a:spcAft>
                <a:spcPts val="1600"/>
              </a:spcAft>
              <a:defRPr/>
            </a:lvl2pPr>
            <a:lvl3pPr marL="1007508" indent="-334425">
              <a:lnSpc>
                <a:spcPct val="110000"/>
              </a:lnSpc>
              <a:spcAft>
                <a:spcPts val="1600"/>
              </a:spcAft>
              <a:defRPr/>
            </a:lvl3pPr>
            <a:lvl4pPr marL="1391965" indent="-335992">
              <a:lnSpc>
                <a:spcPct val="110000"/>
              </a:lnSpc>
              <a:spcBef>
                <a:spcPts val="0"/>
              </a:spcBef>
              <a:spcAft>
                <a:spcPts val="1600"/>
              </a:spcAft>
              <a:buClrTx/>
              <a:defRPr/>
            </a:lvl4pPr>
            <a:lvl5pPr marL="1727957" indent="-335992">
              <a:lnSpc>
                <a:spcPct val="110000"/>
              </a:lnSpc>
              <a:spcBef>
                <a:spcPts val="0"/>
              </a:spcBef>
              <a:spcAft>
                <a:spcPts val="1600"/>
              </a:spcAft>
              <a:buFont typeface="Arial" panose="020B0604020202020204" pitchFamily="34" charset="0"/>
              <a:buChar char="•"/>
              <a:defRPr/>
            </a:lvl5pPr>
          </a:lstStyle>
          <a:p>
            <a:pPr lvl="0"/>
            <a:r>
              <a:rPr lang="en-GB" noProof="0" dirty="0"/>
              <a:t>First Level</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 name="Fußzeilenplatzhalter 2"/>
          <p:cNvSpPr>
            <a:spLocks noGrp="1"/>
          </p:cNvSpPr>
          <p:nvPr>
            <p:ph type="ftr" sz="quarter" idx="10"/>
          </p:nvPr>
        </p:nvSpPr>
        <p:spPr/>
        <p:txBody>
          <a:bodyPr/>
          <a:lstStyle/>
          <a:p>
            <a:r>
              <a:rPr lang="en-GB" noProof="0" dirty="0"/>
              <a:t>Presentation title and date</a:t>
            </a:r>
          </a:p>
        </p:txBody>
      </p:sp>
      <p:sp>
        <p:nvSpPr>
          <p:cNvPr id="4" name="Foliennummernplatzhalter 3"/>
          <p:cNvSpPr>
            <a:spLocks noGrp="1"/>
          </p:cNvSpPr>
          <p:nvPr>
            <p:ph type="sldNum" sz="quarter" idx="11"/>
          </p:nvPr>
        </p:nvSpPr>
        <p:spPr/>
        <p:txBody>
          <a:bodyPr/>
          <a:lstStyle/>
          <a:p>
            <a:fld id="{1206269C-C24E-4E80-9A4B-E7E19BB59A67}" type="slidenum">
              <a:rPr lang="en-GB" noProof="0" smtClean="0"/>
              <a:pPr/>
              <a:t>‹nr.›</a:t>
            </a:fld>
            <a:endParaRPr lang="en-GB" noProof="0" dirty="0"/>
          </a:p>
        </p:txBody>
      </p:sp>
    </p:spTree>
    <p:extLst>
      <p:ext uri="{BB962C8B-B14F-4D97-AF65-F5344CB8AC3E}">
        <p14:creationId xmlns:p14="http://schemas.microsoft.com/office/powerpoint/2010/main" val="236724504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Inhalt-Text-und-Marginal-recht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20002" y="1051200"/>
            <a:ext cx="10638033" cy="576000"/>
          </a:xfrm>
        </p:spPr>
        <p:txBody>
          <a:bodyPr/>
          <a:lstStyle/>
          <a:p>
            <a:r>
              <a:rPr lang="en-US" noProof="0" dirty="0"/>
              <a:t>Edit title master format by clicking</a:t>
            </a:r>
            <a:endParaRPr lang="en-GB" noProof="0" dirty="0"/>
          </a:p>
        </p:txBody>
      </p:sp>
      <p:sp>
        <p:nvSpPr>
          <p:cNvPr id="6" name="Textplatzhalter 5"/>
          <p:cNvSpPr>
            <a:spLocks noGrp="1"/>
          </p:cNvSpPr>
          <p:nvPr>
            <p:ph type="body" sz="quarter" idx="12" hasCustomPrompt="1"/>
          </p:nvPr>
        </p:nvSpPr>
        <p:spPr>
          <a:xfrm>
            <a:off x="719667" y="1728001"/>
            <a:ext cx="7987200" cy="4507700"/>
          </a:xfrm>
        </p:spPr>
        <p:txBody>
          <a:bodyPr/>
          <a:lstStyle>
            <a:lvl1pPr indent="-335992">
              <a:lnSpc>
                <a:spcPct val="110000"/>
              </a:lnSpc>
              <a:spcAft>
                <a:spcPts val="1600"/>
              </a:spcAft>
              <a:defRPr/>
            </a:lvl1pPr>
            <a:lvl2pPr indent="-335992">
              <a:lnSpc>
                <a:spcPct val="110000"/>
              </a:lnSpc>
              <a:spcAft>
                <a:spcPts val="1600"/>
              </a:spcAft>
              <a:defRPr/>
            </a:lvl2pPr>
            <a:lvl3pPr marL="1007508" indent="-334425">
              <a:lnSpc>
                <a:spcPct val="110000"/>
              </a:lnSpc>
              <a:spcAft>
                <a:spcPts val="1600"/>
              </a:spcAft>
              <a:defRPr/>
            </a:lvl3pPr>
            <a:lvl4pPr marL="1391965" indent="-335992">
              <a:lnSpc>
                <a:spcPct val="110000"/>
              </a:lnSpc>
              <a:spcBef>
                <a:spcPts val="0"/>
              </a:spcBef>
              <a:spcAft>
                <a:spcPts val="1600"/>
              </a:spcAft>
              <a:buClrTx/>
              <a:defRPr/>
            </a:lvl4pPr>
            <a:lvl5pPr marL="1727957" indent="-335992">
              <a:lnSpc>
                <a:spcPct val="110000"/>
              </a:lnSpc>
              <a:spcBef>
                <a:spcPts val="0"/>
              </a:spcBef>
              <a:spcAft>
                <a:spcPts val="1600"/>
              </a:spcAft>
              <a:buFont typeface="Arial" panose="020B0604020202020204" pitchFamily="34" charset="0"/>
              <a:buChar char="•"/>
              <a:defRPr/>
            </a:lvl5pPr>
          </a:lstStyle>
          <a:p>
            <a:pPr lvl="0"/>
            <a:r>
              <a:rPr lang="en-GB" noProof="0" dirty="0"/>
              <a:t>First Level</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7" name="Textplatzhalter 5"/>
          <p:cNvSpPr>
            <a:spLocks noGrp="1"/>
          </p:cNvSpPr>
          <p:nvPr>
            <p:ph type="body" sz="quarter" idx="13" hasCustomPrompt="1"/>
          </p:nvPr>
        </p:nvSpPr>
        <p:spPr>
          <a:xfrm>
            <a:off x="9054035" y="1727999"/>
            <a:ext cx="2304000" cy="4507700"/>
          </a:xfrm>
        </p:spPr>
        <p:txBody>
          <a:bodyPr/>
          <a:lstStyle>
            <a:lvl1pPr marL="0" indent="0">
              <a:lnSpc>
                <a:spcPct val="110000"/>
              </a:lnSpc>
              <a:spcAft>
                <a:spcPts val="1600"/>
              </a:spcAft>
              <a:buNone/>
              <a:defRPr sz="1867"/>
            </a:lvl1pPr>
            <a:lvl2pPr indent="-335992">
              <a:lnSpc>
                <a:spcPts val="3200"/>
              </a:lnSpc>
              <a:spcAft>
                <a:spcPts val="1600"/>
              </a:spcAft>
              <a:defRPr/>
            </a:lvl2pPr>
            <a:lvl3pPr marL="1007508" indent="-334425">
              <a:lnSpc>
                <a:spcPts val="3200"/>
              </a:lnSpc>
              <a:spcAft>
                <a:spcPts val="1600"/>
              </a:spcAft>
              <a:defRPr/>
            </a:lvl3pPr>
            <a:lvl4pPr marL="1391965" indent="-335992">
              <a:lnSpc>
                <a:spcPts val="3200"/>
              </a:lnSpc>
              <a:spcBef>
                <a:spcPts val="0"/>
              </a:spcBef>
              <a:spcAft>
                <a:spcPts val="1600"/>
              </a:spcAft>
              <a:buClrTx/>
              <a:defRPr/>
            </a:lvl4pPr>
            <a:lvl5pPr marL="1727957" indent="-335992">
              <a:lnSpc>
                <a:spcPts val="3200"/>
              </a:lnSpc>
              <a:spcBef>
                <a:spcPts val="0"/>
              </a:spcBef>
              <a:spcAft>
                <a:spcPts val="1600"/>
              </a:spcAft>
              <a:buFont typeface="Arial" panose="020B0604020202020204" pitchFamily="34" charset="0"/>
              <a:buChar char="•"/>
              <a:defRPr/>
            </a:lvl5pPr>
          </a:lstStyle>
          <a:p>
            <a:pPr lvl="0"/>
            <a:r>
              <a:rPr lang="en-GB" noProof="0" dirty="0"/>
              <a:t>Edit text by clicking</a:t>
            </a:r>
          </a:p>
        </p:txBody>
      </p:sp>
      <p:sp>
        <p:nvSpPr>
          <p:cNvPr id="3" name="Fußzeilenplatzhalter 2"/>
          <p:cNvSpPr>
            <a:spLocks noGrp="1"/>
          </p:cNvSpPr>
          <p:nvPr>
            <p:ph type="ftr" sz="quarter" idx="10"/>
          </p:nvPr>
        </p:nvSpPr>
        <p:spPr/>
        <p:txBody>
          <a:bodyPr/>
          <a:lstStyle/>
          <a:p>
            <a:r>
              <a:rPr lang="en-GB" noProof="0" dirty="0"/>
              <a:t>Presentation title and date</a:t>
            </a:r>
          </a:p>
        </p:txBody>
      </p:sp>
      <p:sp>
        <p:nvSpPr>
          <p:cNvPr id="4" name="Foliennummernplatzhalter 3"/>
          <p:cNvSpPr>
            <a:spLocks noGrp="1"/>
          </p:cNvSpPr>
          <p:nvPr>
            <p:ph type="sldNum" sz="quarter" idx="11"/>
          </p:nvPr>
        </p:nvSpPr>
        <p:spPr/>
        <p:txBody>
          <a:bodyPr/>
          <a:lstStyle/>
          <a:p>
            <a:fld id="{1206269C-C24E-4E80-9A4B-E7E19BB59A67}" type="slidenum">
              <a:rPr lang="en-GB" noProof="0" smtClean="0"/>
              <a:pPr/>
              <a:t>‹nr.›</a:t>
            </a:fld>
            <a:endParaRPr lang="en-GB" noProof="0" dirty="0"/>
          </a:p>
        </p:txBody>
      </p:sp>
    </p:spTree>
    <p:extLst>
      <p:ext uri="{BB962C8B-B14F-4D97-AF65-F5344CB8AC3E}">
        <p14:creationId xmlns:p14="http://schemas.microsoft.com/office/powerpoint/2010/main" val="60353711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Inhalt-Bild">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20002" y="1051200"/>
            <a:ext cx="10638033" cy="576000"/>
          </a:xfrm>
        </p:spPr>
        <p:txBody>
          <a:bodyPr/>
          <a:lstStyle>
            <a:lvl1pPr>
              <a:defRPr>
                <a:solidFill>
                  <a:schemeClr val="tx2"/>
                </a:solidFill>
              </a:defRPr>
            </a:lvl1pPr>
          </a:lstStyle>
          <a:p>
            <a:r>
              <a:rPr lang="en-US" noProof="0" dirty="0"/>
              <a:t>Edit title master format by clicking</a:t>
            </a:r>
            <a:endParaRPr lang="en-GB" noProof="0" dirty="0"/>
          </a:p>
        </p:txBody>
      </p:sp>
      <p:sp>
        <p:nvSpPr>
          <p:cNvPr id="7" name="Bildplatzhalter 6"/>
          <p:cNvSpPr>
            <a:spLocks noGrp="1"/>
          </p:cNvSpPr>
          <p:nvPr>
            <p:ph type="pic" sz="quarter" idx="13" hasCustomPrompt="1"/>
          </p:nvPr>
        </p:nvSpPr>
        <p:spPr>
          <a:xfrm>
            <a:off x="719669" y="1728000"/>
            <a:ext cx="10638367" cy="4435200"/>
          </a:xfrm>
        </p:spPr>
        <p:txBody>
          <a:bodyPr/>
          <a:lstStyle>
            <a:lvl1pPr>
              <a:defRPr/>
            </a:lvl1pPr>
          </a:lstStyle>
          <a:p>
            <a:pPr lvl="0"/>
            <a:r>
              <a:rPr lang="en-GB" noProof="0" dirty="0"/>
              <a:t>Add image by clicking icon</a:t>
            </a:r>
          </a:p>
        </p:txBody>
      </p:sp>
      <p:sp>
        <p:nvSpPr>
          <p:cNvPr id="4" name="Fußzeilenplatzhalter 3"/>
          <p:cNvSpPr>
            <a:spLocks noGrp="1"/>
          </p:cNvSpPr>
          <p:nvPr>
            <p:ph type="ftr" sz="quarter" idx="11"/>
          </p:nvPr>
        </p:nvSpPr>
        <p:spPr/>
        <p:txBody>
          <a:bodyPr/>
          <a:lstStyle/>
          <a:p>
            <a:r>
              <a:rPr lang="en-GB" noProof="0" dirty="0"/>
              <a:t>Presentation title and date</a:t>
            </a:r>
          </a:p>
        </p:txBody>
      </p:sp>
      <p:sp>
        <p:nvSpPr>
          <p:cNvPr id="5" name="Foliennummernplatzhalter 4"/>
          <p:cNvSpPr>
            <a:spLocks noGrp="1"/>
          </p:cNvSpPr>
          <p:nvPr>
            <p:ph type="sldNum" sz="quarter" idx="12"/>
          </p:nvPr>
        </p:nvSpPr>
        <p:spPr/>
        <p:txBody>
          <a:bodyPr/>
          <a:lstStyle/>
          <a:p>
            <a:fld id="{1206269C-C24E-4E80-9A4B-E7E19BB59A67}" type="slidenum">
              <a:rPr lang="en-GB" noProof="0" smtClean="0"/>
              <a:pPr/>
              <a:t>‹nr.›</a:t>
            </a:fld>
            <a:endParaRPr lang="en-GB" noProof="0" dirty="0"/>
          </a:p>
        </p:txBody>
      </p:sp>
    </p:spTree>
    <p:extLst>
      <p:ext uri="{BB962C8B-B14F-4D97-AF65-F5344CB8AC3E}">
        <p14:creationId xmlns:p14="http://schemas.microsoft.com/office/powerpoint/2010/main" val="132450298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Inhalt-Bild-u-Fototex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20002" y="1051200"/>
            <a:ext cx="10638033" cy="576000"/>
          </a:xfrm>
        </p:spPr>
        <p:txBody>
          <a:bodyPr/>
          <a:lstStyle>
            <a:lvl1pPr>
              <a:defRPr>
                <a:solidFill>
                  <a:schemeClr val="tx2"/>
                </a:solidFill>
              </a:defRPr>
            </a:lvl1pPr>
          </a:lstStyle>
          <a:p>
            <a:r>
              <a:rPr lang="en-US" noProof="0" dirty="0"/>
              <a:t>Edit title master format by clicking</a:t>
            </a:r>
            <a:endParaRPr lang="en-GB" noProof="0" dirty="0"/>
          </a:p>
        </p:txBody>
      </p:sp>
      <p:sp>
        <p:nvSpPr>
          <p:cNvPr id="7" name="Bildplatzhalter 6"/>
          <p:cNvSpPr>
            <a:spLocks noGrp="1"/>
          </p:cNvSpPr>
          <p:nvPr>
            <p:ph type="pic" sz="quarter" idx="13" hasCustomPrompt="1"/>
          </p:nvPr>
        </p:nvSpPr>
        <p:spPr>
          <a:xfrm>
            <a:off x="719669" y="1728000"/>
            <a:ext cx="10638367" cy="4435200"/>
          </a:xfrm>
        </p:spPr>
        <p:txBody>
          <a:bodyPr/>
          <a:lstStyle>
            <a:lvl1pPr>
              <a:defRPr/>
            </a:lvl1pPr>
          </a:lstStyle>
          <a:p>
            <a:r>
              <a:rPr lang="en-GB" noProof="0" dirty="0"/>
              <a:t>Add image by clicking icon</a:t>
            </a:r>
          </a:p>
        </p:txBody>
      </p:sp>
      <p:sp>
        <p:nvSpPr>
          <p:cNvPr id="6" name="Textplatzhalter 5"/>
          <p:cNvSpPr>
            <a:spLocks noGrp="1"/>
          </p:cNvSpPr>
          <p:nvPr>
            <p:ph type="body" sz="quarter" idx="14" hasCustomPrompt="1"/>
          </p:nvPr>
        </p:nvSpPr>
        <p:spPr>
          <a:xfrm>
            <a:off x="7073900" y="5753101"/>
            <a:ext cx="4284133" cy="410633"/>
          </a:xfrm>
          <a:solidFill>
            <a:schemeClr val="bg2"/>
          </a:solidFill>
        </p:spPr>
        <p:txBody>
          <a:bodyPr lIns="108000" rIns="108000" bIns="72000"/>
          <a:lstStyle>
            <a:lvl1pPr marL="0" indent="0">
              <a:buNone/>
              <a:defRPr sz="1867"/>
            </a:lvl1pPr>
          </a:lstStyle>
          <a:p>
            <a:pPr lvl="0"/>
            <a:r>
              <a:rPr lang="en-GB" noProof="0" dirty="0"/>
              <a:t>Image: XY</a:t>
            </a:r>
          </a:p>
        </p:txBody>
      </p:sp>
      <p:sp>
        <p:nvSpPr>
          <p:cNvPr id="4" name="Fußzeilenplatzhalter 3"/>
          <p:cNvSpPr>
            <a:spLocks noGrp="1"/>
          </p:cNvSpPr>
          <p:nvPr>
            <p:ph type="ftr" sz="quarter" idx="11"/>
          </p:nvPr>
        </p:nvSpPr>
        <p:spPr/>
        <p:txBody>
          <a:bodyPr/>
          <a:lstStyle/>
          <a:p>
            <a:r>
              <a:rPr lang="en-GB" noProof="0" dirty="0"/>
              <a:t>Presentation title and date</a:t>
            </a:r>
          </a:p>
        </p:txBody>
      </p:sp>
      <p:sp>
        <p:nvSpPr>
          <p:cNvPr id="5" name="Foliennummernplatzhalter 4"/>
          <p:cNvSpPr>
            <a:spLocks noGrp="1"/>
          </p:cNvSpPr>
          <p:nvPr>
            <p:ph type="sldNum" sz="quarter" idx="12"/>
          </p:nvPr>
        </p:nvSpPr>
        <p:spPr/>
        <p:txBody>
          <a:bodyPr/>
          <a:lstStyle/>
          <a:p>
            <a:fld id="{1206269C-C24E-4E80-9A4B-E7E19BB59A67}" type="slidenum">
              <a:rPr lang="en-GB" noProof="0" smtClean="0"/>
              <a:pPr/>
              <a:t>‹nr.›</a:t>
            </a:fld>
            <a:endParaRPr lang="en-GB" noProof="0" dirty="0"/>
          </a:p>
        </p:txBody>
      </p:sp>
    </p:spTree>
    <p:extLst>
      <p:ext uri="{BB962C8B-B14F-4D97-AF65-F5344CB8AC3E}">
        <p14:creationId xmlns:p14="http://schemas.microsoft.com/office/powerpoint/2010/main" val="349607647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Inhalt-Bild-links-Text-recht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solidFill>
                  <a:schemeClr val="tx2"/>
                </a:solidFill>
              </a:defRPr>
            </a:lvl1pPr>
          </a:lstStyle>
          <a:p>
            <a:r>
              <a:rPr lang="en-US" noProof="0" dirty="0"/>
              <a:t>Edit title master format by clicking</a:t>
            </a:r>
            <a:endParaRPr lang="en-GB" noProof="0" dirty="0"/>
          </a:p>
        </p:txBody>
      </p:sp>
      <p:sp>
        <p:nvSpPr>
          <p:cNvPr id="5" name="Bildplatzhalter 6"/>
          <p:cNvSpPr>
            <a:spLocks noGrp="1"/>
          </p:cNvSpPr>
          <p:nvPr>
            <p:ph type="pic" sz="quarter" idx="13" hasCustomPrompt="1"/>
          </p:nvPr>
        </p:nvSpPr>
        <p:spPr>
          <a:xfrm>
            <a:off x="719668" y="1727997"/>
            <a:ext cx="5084233" cy="4435203"/>
          </a:xfrm>
        </p:spPr>
        <p:txBody>
          <a:bodyPr/>
          <a:lstStyle>
            <a:lvl1pPr>
              <a:defRPr/>
            </a:lvl1pPr>
          </a:lstStyle>
          <a:p>
            <a:r>
              <a:rPr lang="en-GB" noProof="0" dirty="0"/>
              <a:t>Add image by clicking icon</a:t>
            </a:r>
          </a:p>
        </p:txBody>
      </p:sp>
      <p:sp>
        <p:nvSpPr>
          <p:cNvPr id="7" name="Textplatzhalter 6"/>
          <p:cNvSpPr>
            <a:spLocks noGrp="1"/>
          </p:cNvSpPr>
          <p:nvPr>
            <p:ph type="body" sz="quarter" idx="14" hasCustomPrompt="1"/>
          </p:nvPr>
        </p:nvSpPr>
        <p:spPr>
          <a:xfrm>
            <a:off x="6274833" y="1728000"/>
            <a:ext cx="5083200" cy="4435200"/>
          </a:xfrm>
        </p:spPr>
        <p:txBody>
          <a:bodyPr/>
          <a:lstStyle>
            <a:lvl1pPr>
              <a:defRPr/>
            </a:lvl1pPr>
            <a:lvl2pPr>
              <a:defRPr/>
            </a:lvl2pPr>
            <a:lvl3pPr>
              <a:defRPr/>
            </a:lvl3pPr>
          </a:lstStyle>
          <a:p>
            <a:pPr lvl="0"/>
            <a:r>
              <a:rPr lang="en-GB" noProof="0" dirty="0"/>
              <a:t>First Level</a:t>
            </a:r>
          </a:p>
          <a:p>
            <a:pPr lvl="1"/>
            <a:r>
              <a:rPr lang="en-GB" noProof="0" dirty="0"/>
              <a:t>Second level</a:t>
            </a:r>
          </a:p>
          <a:p>
            <a:pPr lvl="2"/>
            <a:r>
              <a:rPr lang="en-GB" noProof="0" dirty="0"/>
              <a:t>Third Level</a:t>
            </a:r>
          </a:p>
        </p:txBody>
      </p:sp>
      <p:sp>
        <p:nvSpPr>
          <p:cNvPr id="3" name="Fußzeilenplatzhalter 2"/>
          <p:cNvSpPr>
            <a:spLocks noGrp="1"/>
          </p:cNvSpPr>
          <p:nvPr>
            <p:ph type="ftr" sz="quarter" idx="10"/>
          </p:nvPr>
        </p:nvSpPr>
        <p:spPr/>
        <p:txBody>
          <a:bodyPr/>
          <a:lstStyle/>
          <a:p>
            <a:r>
              <a:rPr lang="en-GB" noProof="0" dirty="0"/>
              <a:t>Presentation title and date</a:t>
            </a:r>
          </a:p>
        </p:txBody>
      </p:sp>
      <p:sp>
        <p:nvSpPr>
          <p:cNvPr id="4" name="Foliennummernplatzhalter 3"/>
          <p:cNvSpPr>
            <a:spLocks noGrp="1"/>
          </p:cNvSpPr>
          <p:nvPr>
            <p:ph type="sldNum" sz="quarter" idx="11"/>
          </p:nvPr>
        </p:nvSpPr>
        <p:spPr/>
        <p:txBody>
          <a:bodyPr/>
          <a:lstStyle/>
          <a:p>
            <a:fld id="{1206269C-C24E-4E80-9A4B-E7E19BB59A67}" type="slidenum">
              <a:rPr lang="en-GB" noProof="0" smtClean="0"/>
              <a:pPr/>
              <a:t>‹nr.›</a:t>
            </a:fld>
            <a:endParaRPr lang="en-GB" noProof="0" dirty="0"/>
          </a:p>
        </p:txBody>
      </p:sp>
    </p:spTree>
    <p:extLst>
      <p:ext uri="{BB962C8B-B14F-4D97-AF65-F5344CB8AC3E}">
        <p14:creationId xmlns:p14="http://schemas.microsoft.com/office/powerpoint/2010/main" val="349005040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Inhalt-Bild-u-Fototext-links-Text-recht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solidFill>
                  <a:schemeClr val="tx2"/>
                </a:solidFill>
              </a:defRPr>
            </a:lvl1pPr>
          </a:lstStyle>
          <a:p>
            <a:r>
              <a:rPr lang="en-US" noProof="0" dirty="0"/>
              <a:t>Edit title master format by clicking</a:t>
            </a:r>
            <a:endParaRPr lang="en-GB" noProof="0" dirty="0"/>
          </a:p>
        </p:txBody>
      </p:sp>
      <p:sp>
        <p:nvSpPr>
          <p:cNvPr id="5" name="Bildplatzhalter 6"/>
          <p:cNvSpPr>
            <a:spLocks noGrp="1"/>
          </p:cNvSpPr>
          <p:nvPr>
            <p:ph type="pic" sz="quarter" idx="13" hasCustomPrompt="1"/>
          </p:nvPr>
        </p:nvSpPr>
        <p:spPr>
          <a:xfrm>
            <a:off x="719668" y="1727998"/>
            <a:ext cx="5084233" cy="4068100"/>
          </a:xfrm>
        </p:spPr>
        <p:txBody>
          <a:bodyPr/>
          <a:lstStyle>
            <a:lvl1pPr>
              <a:defRPr/>
            </a:lvl1pPr>
          </a:lstStyle>
          <a:p>
            <a:r>
              <a:rPr lang="en-GB" noProof="0" dirty="0"/>
              <a:t>Add image by clicking icon</a:t>
            </a:r>
          </a:p>
        </p:txBody>
      </p:sp>
      <p:sp>
        <p:nvSpPr>
          <p:cNvPr id="8" name="Textplatzhalter 7"/>
          <p:cNvSpPr>
            <a:spLocks noGrp="1"/>
          </p:cNvSpPr>
          <p:nvPr>
            <p:ph type="body" sz="quarter" idx="15" hasCustomPrompt="1"/>
          </p:nvPr>
        </p:nvSpPr>
        <p:spPr>
          <a:xfrm>
            <a:off x="719668" y="5796100"/>
            <a:ext cx="5084233" cy="367633"/>
          </a:xfrm>
        </p:spPr>
        <p:txBody>
          <a:bodyPr/>
          <a:lstStyle>
            <a:lvl1pPr marL="0" indent="0">
              <a:buNone/>
              <a:defRPr sz="1600" baseline="0"/>
            </a:lvl1pPr>
          </a:lstStyle>
          <a:p>
            <a:pPr lvl="0"/>
            <a:r>
              <a:rPr lang="en-GB" sz="1867" noProof="0" dirty="0"/>
              <a:t>Image: XY</a:t>
            </a:r>
            <a:endParaRPr lang="en-GB" noProof="0" dirty="0"/>
          </a:p>
        </p:txBody>
      </p:sp>
      <p:sp>
        <p:nvSpPr>
          <p:cNvPr id="7" name="Textplatzhalter 6"/>
          <p:cNvSpPr>
            <a:spLocks noGrp="1"/>
          </p:cNvSpPr>
          <p:nvPr>
            <p:ph type="body" sz="quarter" idx="14" hasCustomPrompt="1"/>
          </p:nvPr>
        </p:nvSpPr>
        <p:spPr>
          <a:xfrm>
            <a:off x="6274833" y="1728000"/>
            <a:ext cx="5083200" cy="4435200"/>
          </a:xfrm>
        </p:spPr>
        <p:txBody>
          <a:bodyPr/>
          <a:lstStyle>
            <a:lvl1pPr>
              <a:defRPr/>
            </a:lvl1pPr>
            <a:lvl2pPr>
              <a:defRPr/>
            </a:lvl2pPr>
            <a:lvl3pPr>
              <a:defRPr/>
            </a:lvl3pPr>
          </a:lstStyle>
          <a:p>
            <a:pPr lvl="0"/>
            <a:r>
              <a:rPr lang="en-GB" noProof="0" dirty="0"/>
              <a:t>First Level</a:t>
            </a:r>
          </a:p>
          <a:p>
            <a:pPr lvl="1"/>
            <a:r>
              <a:rPr lang="en-GB" noProof="0" dirty="0"/>
              <a:t>Second level</a:t>
            </a:r>
          </a:p>
          <a:p>
            <a:pPr lvl="2"/>
            <a:r>
              <a:rPr lang="en-GB" noProof="0" dirty="0"/>
              <a:t>Third Level</a:t>
            </a:r>
          </a:p>
        </p:txBody>
      </p:sp>
      <p:sp>
        <p:nvSpPr>
          <p:cNvPr id="3" name="Fußzeilenplatzhalter 2"/>
          <p:cNvSpPr>
            <a:spLocks noGrp="1"/>
          </p:cNvSpPr>
          <p:nvPr>
            <p:ph type="ftr" sz="quarter" idx="10"/>
          </p:nvPr>
        </p:nvSpPr>
        <p:spPr/>
        <p:txBody>
          <a:bodyPr/>
          <a:lstStyle/>
          <a:p>
            <a:r>
              <a:rPr lang="en-GB" noProof="0" dirty="0"/>
              <a:t>Presentation title and date</a:t>
            </a:r>
          </a:p>
        </p:txBody>
      </p:sp>
      <p:sp>
        <p:nvSpPr>
          <p:cNvPr id="4" name="Foliennummernplatzhalter 3"/>
          <p:cNvSpPr>
            <a:spLocks noGrp="1"/>
          </p:cNvSpPr>
          <p:nvPr>
            <p:ph type="sldNum" sz="quarter" idx="11"/>
          </p:nvPr>
        </p:nvSpPr>
        <p:spPr/>
        <p:txBody>
          <a:bodyPr/>
          <a:lstStyle/>
          <a:p>
            <a:fld id="{1206269C-C24E-4E80-9A4B-E7E19BB59A67}" type="slidenum">
              <a:rPr lang="en-GB" noProof="0" smtClean="0"/>
              <a:pPr/>
              <a:t>‹nr.›</a:t>
            </a:fld>
            <a:endParaRPr lang="en-GB" noProof="0" dirty="0"/>
          </a:p>
        </p:txBody>
      </p:sp>
    </p:spTree>
    <p:extLst>
      <p:ext uri="{BB962C8B-B14F-4D97-AF65-F5344CB8AC3E}">
        <p14:creationId xmlns:p14="http://schemas.microsoft.com/office/powerpoint/2010/main" val="17320196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two columns Watermark">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02F13ACB-B763-765A-F1B1-132517218B6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947CF41-4700-4C0D-801F-1B8DD72EDF93}"/>
              </a:ext>
            </a:extLst>
          </p:cNvPr>
          <p:cNvSpPr>
            <a:spLocks noGrp="1"/>
          </p:cNvSpPr>
          <p:nvPr>
            <p:ph type="title" hasCustomPrompt="1"/>
          </p:nvPr>
        </p:nvSpPr>
        <p:spPr>
          <a:xfrm>
            <a:off x="441147" y="758302"/>
            <a:ext cx="8756828" cy="900000"/>
          </a:xfrm>
        </p:spPr>
        <p:txBody>
          <a:bodyPr/>
          <a:lstStyle/>
          <a:p>
            <a:r>
              <a:rPr lang="en-GB"/>
              <a:t>Click to add title</a:t>
            </a:r>
          </a:p>
        </p:txBody>
      </p:sp>
      <p:sp>
        <p:nvSpPr>
          <p:cNvPr id="6" name="Pladsholder til tekst 5">
            <a:extLst>
              <a:ext uri="{FF2B5EF4-FFF2-40B4-BE49-F238E27FC236}">
                <a16:creationId xmlns:a16="http://schemas.microsoft.com/office/drawing/2014/main" id="{0BEBBF49-BA8E-97DA-5A32-B17D1B024920}"/>
              </a:ext>
            </a:extLst>
          </p:cNvPr>
          <p:cNvSpPr>
            <a:spLocks noGrp="1"/>
          </p:cNvSpPr>
          <p:nvPr>
            <p:ph type="body" sz="quarter" idx="13" hasCustomPrompt="1"/>
          </p:nvPr>
        </p:nvSpPr>
        <p:spPr>
          <a:xfrm>
            <a:off x="441147" y="1763713"/>
            <a:ext cx="8756828" cy="4208463"/>
          </a:xfrm>
        </p:spPr>
        <p:txBody>
          <a:bodyPr numCol="2" spcCol="442800"/>
          <a:lstStyle>
            <a:lvl1pPr>
              <a:defRPr/>
            </a:lvl1pPr>
            <a:lvl2pPr>
              <a:defRPr/>
            </a:lvl2pPr>
            <a:lvl3pPr>
              <a:defRPr/>
            </a:lvl3pPr>
            <a:lvl4pPr>
              <a:defRPr/>
            </a:lvl4pPr>
            <a:lvl5pPr>
              <a:defRPr/>
            </a:lvl5pPr>
          </a:lstStyle>
          <a:p>
            <a:pPr lvl="0"/>
            <a:r>
              <a:rPr lang="en-GB"/>
              <a:t>Click to add text                                                                                                                Press ENTER then TAB to view next text style                                                                  Press SHIFT+TAB to view previous text style</a:t>
            </a:r>
          </a:p>
          <a:p>
            <a:pPr lvl="1"/>
            <a:r>
              <a:rPr lang="en-GB"/>
              <a:t>Second level</a:t>
            </a:r>
          </a:p>
          <a:p>
            <a:pPr lvl="2"/>
            <a:r>
              <a:rPr lang="en-GB"/>
              <a:t>Third level</a:t>
            </a:r>
          </a:p>
          <a:p>
            <a:pPr lvl="3"/>
            <a:r>
              <a:rPr lang="en-GB"/>
              <a:t>Fourth level</a:t>
            </a:r>
          </a:p>
          <a:p>
            <a:pPr lvl="4"/>
            <a:r>
              <a:rPr lang="en-GB"/>
              <a:t>Fifth level</a:t>
            </a:r>
          </a:p>
        </p:txBody>
      </p:sp>
      <p:sp>
        <p:nvSpPr>
          <p:cNvPr id="8" name="Date Placeholder 7">
            <a:extLst>
              <a:ext uri="{FF2B5EF4-FFF2-40B4-BE49-F238E27FC236}">
                <a16:creationId xmlns:a16="http://schemas.microsoft.com/office/drawing/2014/main" id="{6B49660F-B2FB-4041-2653-C61DAA5A1720}"/>
              </a:ext>
            </a:extLst>
          </p:cNvPr>
          <p:cNvSpPr>
            <a:spLocks noGrp="1"/>
          </p:cNvSpPr>
          <p:nvPr>
            <p:ph type="dt" sz="half" idx="10"/>
          </p:nvPr>
        </p:nvSpPr>
        <p:spPr/>
        <p:txBody>
          <a:bodyPr/>
          <a:lstStyle/>
          <a:p>
            <a:fld id="{2A8978F0-1E1D-4376-B25D-98976EE87D75}" type="datetime4">
              <a:rPr lang="en-GB" smtClean="0"/>
              <a:t>07 October 2025</a:t>
            </a:fld>
            <a:endParaRPr lang="en-GB"/>
          </a:p>
        </p:txBody>
      </p:sp>
      <p:sp>
        <p:nvSpPr>
          <p:cNvPr id="9" name="Footer Placeholder 8">
            <a:extLst>
              <a:ext uri="{FF2B5EF4-FFF2-40B4-BE49-F238E27FC236}">
                <a16:creationId xmlns:a16="http://schemas.microsoft.com/office/drawing/2014/main" id="{BD8EA3FD-C1FD-6A92-B851-3CA9A5AC7C33}"/>
              </a:ext>
            </a:extLst>
          </p:cNvPr>
          <p:cNvSpPr>
            <a:spLocks noGrp="1"/>
          </p:cNvSpPr>
          <p:nvPr>
            <p:ph type="ftr" sz="quarter" idx="11"/>
          </p:nvPr>
        </p:nvSpPr>
        <p:spPr/>
        <p:txBody>
          <a:bodyPr/>
          <a:lstStyle/>
          <a:p>
            <a:endParaRPr lang="en-GB"/>
          </a:p>
        </p:txBody>
      </p:sp>
      <p:sp>
        <p:nvSpPr>
          <p:cNvPr id="10" name="Slide Number Placeholder 9">
            <a:extLst>
              <a:ext uri="{FF2B5EF4-FFF2-40B4-BE49-F238E27FC236}">
                <a16:creationId xmlns:a16="http://schemas.microsoft.com/office/drawing/2014/main" id="{438DC114-746C-3747-B023-3D61439FC1B6}"/>
              </a:ext>
            </a:extLst>
          </p:cNvPr>
          <p:cNvSpPr>
            <a:spLocks noGrp="1"/>
          </p:cNvSpPr>
          <p:nvPr>
            <p:ph type="sldNum" sz="quarter" idx="12"/>
          </p:nvPr>
        </p:nvSpPr>
        <p:spPr/>
        <p:txBody>
          <a:bodyPr/>
          <a:lstStyle/>
          <a:p>
            <a:fld id="{23AA811B-2EBD-4900-905E-5BE206449611}" type="slidenum">
              <a:rPr lang="en-GB" smtClean="0"/>
              <a:pPr/>
              <a:t>‹nr.›</a:t>
            </a:fld>
            <a:endParaRPr lang="en-GB"/>
          </a:p>
        </p:txBody>
      </p:sp>
    </p:spTree>
    <p:extLst>
      <p:ext uri="{BB962C8B-B14F-4D97-AF65-F5344CB8AC3E}">
        <p14:creationId xmlns:p14="http://schemas.microsoft.com/office/powerpoint/2010/main" val="1041556118"/>
      </p:ext>
    </p:extLst>
  </p:cSld>
  <p:clrMapOvr>
    <a:masterClrMapping/>
  </p:clrMapOvr>
  <p:extLst>
    <p:ext uri="{DCECCB84-F9BA-43D5-87BE-67443E8EF086}">
      <p15:sldGuideLst xmlns:p15="http://schemas.microsoft.com/office/powerpoint/2012/main">
        <p15:guide id="1" pos="3174" userDrawn="1">
          <p15:clr>
            <a:srgbClr val="A4A3A4"/>
          </p15:clr>
        </p15:guide>
        <p15:guide id="2" pos="2898" userDrawn="1">
          <p15:clr>
            <a:srgbClr val="A4A3A4"/>
          </p15:clr>
        </p15:guide>
        <p15:guide id="3" pos="5794" userDrawn="1">
          <p15:clr>
            <a:srgbClr val="A4A3A4"/>
          </p15:clr>
        </p15:guide>
        <p15:guide id="4" pos="6072" userDrawn="1">
          <p15:clr>
            <a:srgbClr val="A4A3A4"/>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Inhalt-Text-links-Bild-recht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solidFill>
                  <a:schemeClr val="tx2"/>
                </a:solidFill>
              </a:defRPr>
            </a:lvl1pPr>
          </a:lstStyle>
          <a:p>
            <a:r>
              <a:rPr lang="en-US" noProof="0" dirty="0"/>
              <a:t>Edit title master format by clicking</a:t>
            </a:r>
            <a:endParaRPr lang="en-GB" noProof="0" dirty="0"/>
          </a:p>
        </p:txBody>
      </p:sp>
      <p:sp>
        <p:nvSpPr>
          <p:cNvPr id="7" name="Textplatzhalter 6"/>
          <p:cNvSpPr>
            <a:spLocks noGrp="1"/>
          </p:cNvSpPr>
          <p:nvPr>
            <p:ph type="body" sz="quarter" idx="14" hasCustomPrompt="1"/>
          </p:nvPr>
        </p:nvSpPr>
        <p:spPr>
          <a:xfrm>
            <a:off x="720001" y="1728000"/>
            <a:ext cx="5083200" cy="4435200"/>
          </a:xfrm>
        </p:spPr>
        <p:txBody>
          <a:bodyPr/>
          <a:lstStyle>
            <a:lvl1pPr>
              <a:defRPr/>
            </a:lvl1pPr>
            <a:lvl2pPr>
              <a:defRPr/>
            </a:lvl2pPr>
            <a:lvl3pPr>
              <a:defRPr/>
            </a:lvl3pPr>
          </a:lstStyle>
          <a:p>
            <a:pPr lvl="0"/>
            <a:r>
              <a:rPr lang="en-GB" noProof="0" dirty="0"/>
              <a:t>First Level</a:t>
            </a:r>
          </a:p>
          <a:p>
            <a:pPr lvl="1"/>
            <a:r>
              <a:rPr lang="en-GB" noProof="0" dirty="0"/>
              <a:t>Second level</a:t>
            </a:r>
          </a:p>
          <a:p>
            <a:pPr lvl="2"/>
            <a:r>
              <a:rPr lang="en-GB" noProof="0" dirty="0"/>
              <a:t>Third Level</a:t>
            </a:r>
          </a:p>
        </p:txBody>
      </p:sp>
      <p:sp>
        <p:nvSpPr>
          <p:cNvPr id="5" name="Bildplatzhalter 6"/>
          <p:cNvSpPr>
            <a:spLocks noGrp="1"/>
          </p:cNvSpPr>
          <p:nvPr>
            <p:ph type="pic" sz="quarter" idx="13" hasCustomPrompt="1"/>
          </p:nvPr>
        </p:nvSpPr>
        <p:spPr>
          <a:xfrm>
            <a:off x="6273801" y="1727997"/>
            <a:ext cx="5084233" cy="4435203"/>
          </a:xfrm>
        </p:spPr>
        <p:txBody>
          <a:bodyPr/>
          <a:lstStyle>
            <a:lvl1pPr>
              <a:defRPr baseline="0"/>
            </a:lvl1pPr>
          </a:lstStyle>
          <a:p>
            <a:r>
              <a:rPr lang="en-GB" noProof="0" dirty="0"/>
              <a:t>Add image by clicking icon</a:t>
            </a:r>
          </a:p>
        </p:txBody>
      </p:sp>
      <p:sp>
        <p:nvSpPr>
          <p:cNvPr id="3" name="Fußzeilenplatzhalter 2"/>
          <p:cNvSpPr>
            <a:spLocks noGrp="1"/>
          </p:cNvSpPr>
          <p:nvPr>
            <p:ph type="ftr" sz="quarter" idx="10"/>
          </p:nvPr>
        </p:nvSpPr>
        <p:spPr/>
        <p:txBody>
          <a:bodyPr/>
          <a:lstStyle/>
          <a:p>
            <a:r>
              <a:rPr lang="en-GB" dirty="0"/>
              <a:t>Presentation title and date</a:t>
            </a:r>
          </a:p>
        </p:txBody>
      </p:sp>
      <p:sp>
        <p:nvSpPr>
          <p:cNvPr id="4" name="Foliennummernplatzhalter 3"/>
          <p:cNvSpPr>
            <a:spLocks noGrp="1"/>
          </p:cNvSpPr>
          <p:nvPr>
            <p:ph type="sldNum" sz="quarter" idx="11"/>
          </p:nvPr>
        </p:nvSpPr>
        <p:spPr/>
        <p:txBody>
          <a:bodyPr/>
          <a:lstStyle/>
          <a:p>
            <a:fld id="{1206269C-C24E-4E80-9A4B-E7E19BB59A67}" type="slidenum">
              <a:rPr lang="en-GB" noProof="0" smtClean="0"/>
              <a:pPr/>
              <a:t>‹nr.›</a:t>
            </a:fld>
            <a:endParaRPr lang="en-GB" noProof="0" dirty="0"/>
          </a:p>
        </p:txBody>
      </p:sp>
    </p:spTree>
    <p:extLst>
      <p:ext uri="{BB962C8B-B14F-4D97-AF65-F5344CB8AC3E}">
        <p14:creationId xmlns:p14="http://schemas.microsoft.com/office/powerpoint/2010/main" val="346684679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Inhalt-Text-links-Bild-u-Fototext-recht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solidFill>
                  <a:schemeClr val="tx2"/>
                </a:solidFill>
              </a:defRPr>
            </a:lvl1pPr>
          </a:lstStyle>
          <a:p>
            <a:r>
              <a:rPr lang="en-US" noProof="0" dirty="0"/>
              <a:t>Edit title master format by clicking</a:t>
            </a:r>
            <a:endParaRPr lang="en-GB" noProof="0" dirty="0"/>
          </a:p>
        </p:txBody>
      </p:sp>
      <p:sp>
        <p:nvSpPr>
          <p:cNvPr id="7" name="Textplatzhalter 6"/>
          <p:cNvSpPr>
            <a:spLocks noGrp="1"/>
          </p:cNvSpPr>
          <p:nvPr>
            <p:ph type="body" sz="quarter" idx="14" hasCustomPrompt="1"/>
          </p:nvPr>
        </p:nvSpPr>
        <p:spPr>
          <a:xfrm>
            <a:off x="720001" y="1728000"/>
            <a:ext cx="5083200" cy="4435200"/>
          </a:xfrm>
        </p:spPr>
        <p:txBody>
          <a:bodyPr/>
          <a:lstStyle>
            <a:lvl1pPr>
              <a:defRPr/>
            </a:lvl1pPr>
            <a:lvl2pPr>
              <a:defRPr/>
            </a:lvl2pPr>
            <a:lvl3pPr>
              <a:defRPr/>
            </a:lvl3pPr>
          </a:lstStyle>
          <a:p>
            <a:pPr lvl="0"/>
            <a:r>
              <a:rPr lang="en-GB" noProof="0" dirty="0"/>
              <a:t>First Level</a:t>
            </a:r>
          </a:p>
          <a:p>
            <a:pPr lvl="1"/>
            <a:r>
              <a:rPr lang="en-GB" noProof="0" dirty="0"/>
              <a:t>Second level</a:t>
            </a:r>
          </a:p>
          <a:p>
            <a:pPr lvl="2"/>
            <a:r>
              <a:rPr lang="en-GB" noProof="0" dirty="0"/>
              <a:t>Third Level</a:t>
            </a:r>
          </a:p>
        </p:txBody>
      </p:sp>
      <p:sp>
        <p:nvSpPr>
          <p:cNvPr id="5" name="Bildplatzhalter 6"/>
          <p:cNvSpPr>
            <a:spLocks noGrp="1"/>
          </p:cNvSpPr>
          <p:nvPr>
            <p:ph type="pic" sz="quarter" idx="13" hasCustomPrompt="1"/>
          </p:nvPr>
        </p:nvSpPr>
        <p:spPr>
          <a:xfrm>
            <a:off x="6273801" y="1727998"/>
            <a:ext cx="5084233" cy="4068100"/>
          </a:xfrm>
        </p:spPr>
        <p:txBody>
          <a:bodyPr/>
          <a:lstStyle>
            <a:lvl1pPr>
              <a:defRPr/>
            </a:lvl1pPr>
          </a:lstStyle>
          <a:p>
            <a:r>
              <a:rPr lang="en-GB" noProof="0" dirty="0"/>
              <a:t>Add image by clicking icon</a:t>
            </a:r>
          </a:p>
        </p:txBody>
      </p:sp>
      <p:sp>
        <p:nvSpPr>
          <p:cNvPr id="8" name="Textplatzhalter 7"/>
          <p:cNvSpPr>
            <a:spLocks noGrp="1"/>
          </p:cNvSpPr>
          <p:nvPr>
            <p:ph type="body" sz="quarter" idx="15" hasCustomPrompt="1"/>
          </p:nvPr>
        </p:nvSpPr>
        <p:spPr>
          <a:xfrm>
            <a:off x="6273802" y="5796100"/>
            <a:ext cx="5084233" cy="367633"/>
          </a:xfrm>
        </p:spPr>
        <p:txBody>
          <a:bodyPr/>
          <a:lstStyle>
            <a:lvl1pPr marL="0" indent="0">
              <a:buNone/>
              <a:defRPr sz="1600" baseline="0"/>
            </a:lvl1pPr>
          </a:lstStyle>
          <a:p>
            <a:pPr lvl="0"/>
            <a:r>
              <a:rPr lang="en-GB" sz="1867" noProof="0" dirty="0"/>
              <a:t>Image: XY</a:t>
            </a:r>
            <a:endParaRPr lang="en-GB" noProof="0" dirty="0"/>
          </a:p>
        </p:txBody>
      </p:sp>
      <p:sp>
        <p:nvSpPr>
          <p:cNvPr id="3" name="Fußzeilenplatzhalter 2"/>
          <p:cNvSpPr>
            <a:spLocks noGrp="1"/>
          </p:cNvSpPr>
          <p:nvPr>
            <p:ph type="ftr" sz="quarter" idx="10"/>
          </p:nvPr>
        </p:nvSpPr>
        <p:spPr/>
        <p:txBody>
          <a:bodyPr/>
          <a:lstStyle/>
          <a:p>
            <a:r>
              <a:rPr lang="en-GB" dirty="0"/>
              <a:t>Presentation title and date</a:t>
            </a:r>
          </a:p>
        </p:txBody>
      </p:sp>
      <p:sp>
        <p:nvSpPr>
          <p:cNvPr id="4" name="Foliennummernplatzhalter 3"/>
          <p:cNvSpPr>
            <a:spLocks noGrp="1"/>
          </p:cNvSpPr>
          <p:nvPr>
            <p:ph type="sldNum" sz="quarter" idx="11"/>
          </p:nvPr>
        </p:nvSpPr>
        <p:spPr/>
        <p:txBody>
          <a:bodyPr/>
          <a:lstStyle/>
          <a:p>
            <a:fld id="{1206269C-C24E-4E80-9A4B-E7E19BB59A67}" type="slidenum">
              <a:rPr lang="en-GB" noProof="0" smtClean="0"/>
              <a:pPr/>
              <a:t>‹nr.›</a:t>
            </a:fld>
            <a:endParaRPr lang="en-GB" noProof="0" dirty="0"/>
          </a:p>
        </p:txBody>
      </p:sp>
    </p:spTree>
    <p:extLst>
      <p:ext uri="{BB962C8B-B14F-4D97-AF65-F5344CB8AC3E}">
        <p14:creationId xmlns:p14="http://schemas.microsoft.com/office/powerpoint/2010/main" val="172300084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Inhalt-beliebig_Marginalspalte-recht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solidFill>
                  <a:schemeClr val="tx2"/>
                </a:solidFill>
              </a:defRPr>
            </a:lvl1pPr>
          </a:lstStyle>
          <a:p>
            <a:r>
              <a:rPr lang="en-US" noProof="0" dirty="0"/>
              <a:t>Edit title master format by clicking</a:t>
            </a:r>
            <a:endParaRPr lang="en-GB" noProof="0" dirty="0"/>
          </a:p>
        </p:txBody>
      </p:sp>
      <p:sp>
        <p:nvSpPr>
          <p:cNvPr id="9" name="Inhaltsplatzhalter 8"/>
          <p:cNvSpPr>
            <a:spLocks noGrp="1"/>
          </p:cNvSpPr>
          <p:nvPr>
            <p:ph sz="quarter" idx="13" hasCustomPrompt="1"/>
          </p:nvPr>
        </p:nvSpPr>
        <p:spPr>
          <a:xfrm>
            <a:off x="719669" y="1727999"/>
            <a:ext cx="7987452" cy="4435200"/>
          </a:xfrm>
        </p:spPr>
        <p:txBody>
          <a:bodyPr/>
          <a:lstStyle/>
          <a:p>
            <a:pPr lvl="0"/>
            <a:r>
              <a:rPr lang="en-GB" noProof="0" dirty="0"/>
              <a:t>Edit text master format</a:t>
            </a:r>
          </a:p>
          <a:p>
            <a:pPr lvl="1"/>
            <a:r>
              <a:rPr lang="en-GB" noProof="0" dirty="0"/>
              <a:t>Second level</a:t>
            </a:r>
          </a:p>
          <a:p>
            <a:pPr lvl="2"/>
            <a:r>
              <a:rPr lang="en-GB" noProof="0" dirty="0"/>
              <a:t>Third Level</a:t>
            </a:r>
          </a:p>
        </p:txBody>
      </p:sp>
      <p:sp>
        <p:nvSpPr>
          <p:cNvPr id="6" name="Textplatzhalter 5"/>
          <p:cNvSpPr>
            <a:spLocks noGrp="1"/>
          </p:cNvSpPr>
          <p:nvPr>
            <p:ph type="body" sz="quarter" idx="14" hasCustomPrompt="1"/>
          </p:nvPr>
        </p:nvSpPr>
        <p:spPr>
          <a:xfrm>
            <a:off x="9052560" y="1727999"/>
            <a:ext cx="2305473" cy="4435200"/>
          </a:xfrm>
        </p:spPr>
        <p:txBody>
          <a:bodyPr/>
          <a:lstStyle>
            <a:lvl1pPr marL="0" indent="0">
              <a:buNone/>
              <a:defRPr sz="1867"/>
            </a:lvl1pPr>
          </a:lstStyle>
          <a:p>
            <a:pPr lvl="0"/>
            <a:r>
              <a:rPr lang="en-GB" noProof="0" dirty="0"/>
              <a:t>Edit text by clicking</a:t>
            </a:r>
          </a:p>
        </p:txBody>
      </p:sp>
      <p:sp>
        <p:nvSpPr>
          <p:cNvPr id="4" name="Fußzeilenplatzhalter 3"/>
          <p:cNvSpPr>
            <a:spLocks noGrp="1"/>
          </p:cNvSpPr>
          <p:nvPr>
            <p:ph type="ftr" sz="quarter" idx="11"/>
          </p:nvPr>
        </p:nvSpPr>
        <p:spPr/>
        <p:txBody>
          <a:bodyPr/>
          <a:lstStyle/>
          <a:p>
            <a:r>
              <a:rPr lang="en-GB" dirty="0"/>
              <a:t>Presentation title and date</a:t>
            </a:r>
          </a:p>
        </p:txBody>
      </p:sp>
      <p:sp>
        <p:nvSpPr>
          <p:cNvPr id="5" name="Foliennummernplatzhalter 4"/>
          <p:cNvSpPr>
            <a:spLocks noGrp="1"/>
          </p:cNvSpPr>
          <p:nvPr>
            <p:ph type="sldNum" sz="quarter" idx="12"/>
          </p:nvPr>
        </p:nvSpPr>
        <p:spPr/>
        <p:txBody>
          <a:bodyPr/>
          <a:lstStyle/>
          <a:p>
            <a:fld id="{1206269C-C24E-4E80-9A4B-E7E19BB59A67}" type="slidenum">
              <a:rPr lang="en-GB" noProof="0" smtClean="0"/>
              <a:pPr/>
              <a:t>‹nr.›</a:t>
            </a:fld>
            <a:endParaRPr lang="en-GB" noProof="0" dirty="0"/>
          </a:p>
        </p:txBody>
      </p:sp>
    </p:spTree>
    <p:extLst>
      <p:ext uri="{BB962C8B-B14F-4D97-AF65-F5344CB8AC3E}">
        <p14:creationId xmlns:p14="http://schemas.microsoft.com/office/powerpoint/2010/main" val="89682638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Inhalt-Smartar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20002" y="1051200"/>
            <a:ext cx="10638033" cy="576000"/>
          </a:xfrm>
        </p:spPr>
        <p:txBody>
          <a:bodyPr/>
          <a:lstStyle>
            <a:lvl1pPr>
              <a:defRPr>
                <a:solidFill>
                  <a:schemeClr val="tx2"/>
                </a:solidFill>
              </a:defRPr>
            </a:lvl1pPr>
          </a:lstStyle>
          <a:p>
            <a:r>
              <a:rPr lang="en-US" noProof="0" dirty="0"/>
              <a:t>Edit title master format by clicking</a:t>
            </a:r>
            <a:endParaRPr lang="en-GB" noProof="0" dirty="0"/>
          </a:p>
        </p:txBody>
      </p:sp>
      <p:sp>
        <p:nvSpPr>
          <p:cNvPr id="6" name="SmartArt-Platzhalter 5"/>
          <p:cNvSpPr>
            <a:spLocks noGrp="1"/>
          </p:cNvSpPr>
          <p:nvPr>
            <p:ph type="dgm" sz="quarter" idx="14" hasCustomPrompt="1"/>
          </p:nvPr>
        </p:nvSpPr>
        <p:spPr>
          <a:xfrm>
            <a:off x="719667" y="1727999"/>
            <a:ext cx="10638368" cy="4435200"/>
          </a:xfrm>
        </p:spPr>
        <p:txBody>
          <a:bodyPr/>
          <a:lstStyle>
            <a:lvl1pPr>
              <a:defRPr/>
            </a:lvl1pPr>
          </a:lstStyle>
          <a:p>
            <a:r>
              <a:rPr lang="en-GB" noProof="0" dirty="0"/>
              <a:t>Add SmartArt</a:t>
            </a:r>
          </a:p>
        </p:txBody>
      </p:sp>
      <p:sp>
        <p:nvSpPr>
          <p:cNvPr id="4" name="Fußzeilenplatzhalter 3"/>
          <p:cNvSpPr>
            <a:spLocks noGrp="1"/>
          </p:cNvSpPr>
          <p:nvPr>
            <p:ph type="ftr" sz="quarter" idx="11"/>
          </p:nvPr>
        </p:nvSpPr>
        <p:spPr/>
        <p:txBody>
          <a:bodyPr/>
          <a:lstStyle/>
          <a:p>
            <a:r>
              <a:rPr lang="en-GB" noProof="0" dirty="0"/>
              <a:t>Presentation title and date</a:t>
            </a:r>
          </a:p>
        </p:txBody>
      </p:sp>
      <p:sp>
        <p:nvSpPr>
          <p:cNvPr id="5" name="Foliennummernplatzhalter 4"/>
          <p:cNvSpPr>
            <a:spLocks noGrp="1"/>
          </p:cNvSpPr>
          <p:nvPr>
            <p:ph type="sldNum" sz="quarter" idx="12"/>
          </p:nvPr>
        </p:nvSpPr>
        <p:spPr/>
        <p:txBody>
          <a:bodyPr/>
          <a:lstStyle/>
          <a:p>
            <a:fld id="{1206269C-C24E-4E80-9A4B-E7E19BB59A67}" type="slidenum">
              <a:rPr lang="en-GB" noProof="0" smtClean="0"/>
              <a:pPr/>
              <a:t>‹nr.›</a:t>
            </a:fld>
            <a:endParaRPr lang="en-GB" noProof="0" dirty="0"/>
          </a:p>
        </p:txBody>
      </p:sp>
    </p:spTree>
    <p:extLst>
      <p:ext uri="{BB962C8B-B14F-4D97-AF65-F5344CB8AC3E}">
        <p14:creationId xmlns:p14="http://schemas.microsoft.com/office/powerpoint/2010/main" val="364523970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Inhalt-beliebi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solidFill>
                  <a:schemeClr val="tx2"/>
                </a:solidFill>
              </a:defRPr>
            </a:lvl1pPr>
          </a:lstStyle>
          <a:p>
            <a:r>
              <a:rPr lang="en-US" noProof="0" dirty="0"/>
              <a:t>Edit title master format by clicking</a:t>
            </a:r>
            <a:endParaRPr lang="en-GB" noProof="0" dirty="0"/>
          </a:p>
        </p:txBody>
      </p:sp>
      <p:sp>
        <p:nvSpPr>
          <p:cNvPr id="9" name="Inhaltsplatzhalter 8"/>
          <p:cNvSpPr>
            <a:spLocks noGrp="1"/>
          </p:cNvSpPr>
          <p:nvPr>
            <p:ph sz="quarter" idx="13" hasCustomPrompt="1"/>
          </p:nvPr>
        </p:nvSpPr>
        <p:spPr>
          <a:xfrm>
            <a:off x="719669" y="1728000"/>
            <a:ext cx="10638367" cy="4435200"/>
          </a:xfrm>
        </p:spPr>
        <p:txBody>
          <a:bodyPr/>
          <a:lstStyle/>
          <a:p>
            <a:pPr lvl="0"/>
            <a:r>
              <a:rPr lang="en-GB" noProof="0" dirty="0"/>
              <a:t>Edit text master format</a:t>
            </a:r>
          </a:p>
          <a:p>
            <a:pPr lvl="1"/>
            <a:r>
              <a:rPr lang="en-GB" noProof="0" dirty="0"/>
              <a:t>Second level</a:t>
            </a:r>
          </a:p>
          <a:p>
            <a:pPr lvl="2"/>
            <a:r>
              <a:rPr lang="en-GB" noProof="0" dirty="0"/>
              <a:t>Third Level</a:t>
            </a:r>
          </a:p>
        </p:txBody>
      </p:sp>
      <p:sp>
        <p:nvSpPr>
          <p:cNvPr id="4" name="Fußzeilenplatzhalter 3"/>
          <p:cNvSpPr>
            <a:spLocks noGrp="1"/>
          </p:cNvSpPr>
          <p:nvPr>
            <p:ph type="ftr" sz="quarter" idx="11"/>
          </p:nvPr>
        </p:nvSpPr>
        <p:spPr/>
        <p:txBody>
          <a:bodyPr/>
          <a:lstStyle/>
          <a:p>
            <a:r>
              <a:rPr lang="en-GB" dirty="0"/>
              <a:t>Presentation title and date</a:t>
            </a:r>
          </a:p>
        </p:txBody>
      </p:sp>
      <p:sp>
        <p:nvSpPr>
          <p:cNvPr id="5" name="Foliennummernplatzhalter 4"/>
          <p:cNvSpPr>
            <a:spLocks noGrp="1"/>
          </p:cNvSpPr>
          <p:nvPr>
            <p:ph type="sldNum" sz="quarter" idx="12"/>
          </p:nvPr>
        </p:nvSpPr>
        <p:spPr/>
        <p:txBody>
          <a:bodyPr/>
          <a:lstStyle/>
          <a:p>
            <a:fld id="{1206269C-C24E-4E80-9A4B-E7E19BB59A67}" type="slidenum">
              <a:rPr lang="en-GB" noProof="0" smtClean="0"/>
              <a:pPr/>
              <a:t>‹nr.›</a:t>
            </a:fld>
            <a:endParaRPr lang="en-GB" noProof="0" dirty="0"/>
          </a:p>
        </p:txBody>
      </p:sp>
    </p:spTree>
    <p:extLst>
      <p:ext uri="{BB962C8B-B14F-4D97-AF65-F5344CB8AC3E}">
        <p14:creationId xmlns:p14="http://schemas.microsoft.com/office/powerpoint/2010/main" val="136993694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Inhalte-beliebig-2-nebeneinander">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solidFill>
                  <a:schemeClr val="tx2"/>
                </a:solidFill>
              </a:defRPr>
            </a:lvl1pPr>
          </a:lstStyle>
          <a:p>
            <a:r>
              <a:rPr lang="en-US" noProof="0" dirty="0"/>
              <a:t>Edit title master format by clicking</a:t>
            </a:r>
            <a:endParaRPr lang="en-GB" noProof="0" dirty="0"/>
          </a:p>
        </p:txBody>
      </p:sp>
      <p:sp>
        <p:nvSpPr>
          <p:cNvPr id="8" name="Inhaltsplatzhalter 7"/>
          <p:cNvSpPr>
            <a:spLocks noGrp="1"/>
          </p:cNvSpPr>
          <p:nvPr>
            <p:ph sz="quarter" idx="15" hasCustomPrompt="1"/>
          </p:nvPr>
        </p:nvSpPr>
        <p:spPr>
          <a:xfrm>
            <a:off x="720001" y="1727999"/>
            <a:ext cx="5118100" cy="4435200"/>
          </a:xfrm>
        </p:spPr>
        <p:txBody>
          <a:bodyPr/>
          <a:lstStyle>
            <a:lvl1pPr>
              <a:defRPr/>
            </a:lvl1pPr>
          </a:lstStyle>
          <a:p>
            <a:pPr lvl="0"/>
            <a:r>
              <a:rPr lang="en-GB" noProof="0" dirty="0"/>
              <a:t>Edit text master format</a:t>
            </a:r>
          </a:p>
          <a:p>
            <a:pPr lvl="1"/>
            <a:r>
              <a:rPr lang="en-GB" noProof="0" dirty="0"/>
              <a:t>Second level</a:t>
            </a:r>
          </a:p>
          <a:p>
            <a:pPr lvl="2"/>
            <a:r>
              <a:rPr lang="en-GB" noProof="0" dirty="0"/>
              <a:t>Third Level</a:t>
            </a:r>
          </a:p>
        </p:txBody>
      </p:sp>
      <p:sp>
        <p:nvSpPr>
          <p:cNvPr id="9" name="Inhaltsplatzhalter 7"/>
          <p:cNvSpPr>
            <a:spLocks noGrp="1"/>
          </p:cNvSpPr>
          <p:nvPr>
            <p:ph sz="quarter" idx="16" hasCustomPrompt="1"/>
          </p:nvPr>
        </p:nvSpPr>
        <p:spPr>
          <a:xfrm>
            <a:off x="6239935" y="1727999"/>
            <a:ext cx="5118100" cy="4435200"/>
          </a:xfrm>
        </p:spPr>
        <p:txBody>
          <a:bodyPr/>
          <a:lstStyle/>
          <a:p>
            <a:pPr lvl="0"/>
            <a:r>
              <a:rPr lang="en-GB" noProof="0" dirty="0"/>
              <a:t>Edit text master format</a:t>
            </a:r>
          </a:p>
          <a:p>
            <a:pPr lvl="1"/>
            <a:r>
              <a:rPr lang="en-GB" noProof="0" dirty="0"/>
              <a:t>Second level</a:t>
            </a:r>
          </a:p>
          <a:p>
            <a:pPr lvl="2"/>
            <a:r>
              <a:rPr lang="en-GB" noProof="0" dirty="0"/>
              <a:t>Third Level</a:t>
            </a:r>
          </a:p>
        </p:txBody>
      </p:sp>
      <p:sp>
        <p:nvSpPr>
          <p:cNvPr id="3" name="Fußzeilenplatzhalter 2"/>
          <p:cNvSpPr>
            <a:spLocks noGrp="1"/>
          </p:cNvSpPr>
          <p:nvPr>
            <p:ph type="ftr" sz="quarter" idx="10"/>
          </p:nvPr>
        </p:nvSpPr>
        <p:spPr/>
        <p:txBody>
          <a:bodyPr/>
          <a:lstStyle/>
          <a:p>
            <a:r>
              <a:rPr lang="en-GB" noProof="0" dirty="0"/>
              <a:t>Presentation title and date</a:t>
            </a:r>
          </a:p>
        </p:txBody>
      </p:sp>
      <p:sp>
        <p:nvSpPr>
          <p:cNvPr id="4" name="Foliennummernplatzhalter 3"/>
          <p:cNvSpPr>
            <a:spLocks noGrp="1"/>
          </p:cNvSpPr>
          <p:nvPr>
            <p:ph type="sldNum" sz="quarter" idx="11"/>
          </p:nvPr>
        </p:nvSpPr>
        <p:spPr/>
        <p:txBody>
          <a:bodyPr/>
          <a:lstStyle/>
          <a:p>
            <a:fld id="{1206269C-C24E-4E80-9A4B-E7E19BB59A67}" type="slidenum">
              <a:rPr lang="en-GB" noProof="0" smtClean="0"/>
              <a:pPr/>
              <a:t>‹nr.›</a:t>
            </a:fld>
            <a:endParaRPr lang="en-GB" noProof="0" dirty="0"/>
          </a:p>
        </p:txBody>
      </p:sp>
    </p:spTree>
    <p:extLst>
      <p:ext uri="{BB962C8B-B14F-4D97-AF65-F5344CB8AC3E}">
        <p14:creationId xmlns:p14="http://schemas.microsoft.com/office/powerpoint/2010/main" val="127469257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Abchlussfoli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19999" y="1248000"/>
            <a:ext cx="7185600" cy="1685701"/>
          </a:xfrm>
        </p:spPr>
        <p:txBody>
          <a:bodyPr/>
          <a:lstStyle>
            <a:lvl1pPr>
              <a:lnSpc>
                <a:spcPct val="114000"/>
              </a:lnSpc>
              <a:defRPr sz="4000" b="0">
                <a:solidFill>
                  <a:schemeClr val="tx1"/>
                </a:solidFill>
              </a:defRPr>
            </a:lvl1pPr>
          </a:lstStyle>
          <a:p>
            <a:r>
              <a:rPr lang="en-US" noProof="0" dirty="0"/>
              <a:t>Edit title master format by clicking</a:t>
            </a:r>
            <a:endParaRPr lang="en-GB" noProof="0" dirty="0"/>
          </a:p>
        </p:txBody>
      </p:sp>
      <p:sp>
        <p:nvSpPr>
          <p:cNvPr id="9" name="Textplatzhalter 8"/>
          <p:cNvSpPr>
            <a:spLocks noGrp="1"/>
          </p:cNvSpPr>
          <p:nvPr>
            <p:ph type="body" sz="quarter" idx="10" hasCustomPrompt="1"/>
          </p:nvPr>
        </p:nvSpPr>
        <p:spPr>
          <a:xfrm>
            <a:off x="719667" y="5040000"/>
            <a:ext cx="4564800" cy="1284288"/>
          </a:xfrm>
        </p:spPr>
        <p:txBody>
          <a:bodyPr anchor="b" anchorCtr="0"/>
          <a:lstStyle>
            <a:lvl1pPr marL="0" indent="0">
              <a:lnSpc>
                <a:spcPts val="2400"/>
              </a:lnSpc>
              <a:spcAft>
                <a:spcPts val="0"/>
              </a:spcAft>
              <a:buNone/>
              <a:defRPr sz="1867"/>
            </a:lvl1pPr>
          </a:lstStyle>
          <a:p>
            <a:pPr lvl="0"/>
            <a:r>
              <a:rPr lang="en-GB" noProof="0" dirty="0"/>
              <a:t>Edit text master format</a:t>
            </a:r>
          </a:p>
        </p:txBody>
      </p:sp>
    </p:spTree>
    <p:extLst>
      <p:ext uri="{BB962C8B-B14F-4D97-AF65-F5344CB8AC3E}">
        <p14:creationId xmlns:p14="http://schemas.microsoft.com/office/powerpoint/2010/main" val="139719531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Úvodní snímek" type="title">
  <p:cSld name="Úvodní snímek">
    <p:spTree>
      <p:nvGrpSpPr>
        <p:cNvPr id="1" name="Shape 15"/>
        <p:cNvGrpSpPr/>
        <p:nvPr/>
      </p:nvGrpSpPr>
      <p:grpSpPr>
        <a:xfrm>
          <a:off x="0" y="0"/>
          <a:ext cx="0" cy="0"/>
          <a:chOff x="0" y="0"/>
          <a:chExt cx="0" cy="0"/>
        </a:xfrm>
      </p:grpSpPr>
      <p:sp>
        <p:nvSpPr>
          <p:cNvPr id="16" name="Google Shape;16;p2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Libre Franklin"/>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cs-CZ"/>
              <a:t>‹nr.›</a:t>
            </a:fld>
            <a:endParaRPr/>
          </a:p>
        </p:txBody>
      </p:sp>
    </p:spTree>
    <p:extLst>
      <p:ext uri="{BB962C8B-B14F-4D97-AF65-F5344CB8AC3E}">
        <p14:creationId xmlns:p14="http://schemas.microsoft.com/office/powerpoint/2010/main" val="233223394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Nadpis a obsah" type="obj">
  <p:cSld name="Nadpis a obsah">
    <p:spTree>
      <p:nvGrpSpPr>
        <p:cNvPr id="1" name="Shape 21"/>
        <p:cNvGrpSpPr/>
        <p:nvPr/>
      </p:nvGrpSpPr>
      <p:grpSpPr>
        <a:xfrm>
          <a:off x="0" y="0"/>
          <a:ext cx="0" cy="0"/>
          <a:chOff x="0" y="0"/>
          <a:chExt cx="0" cy="0"/>
        </a:xfrm>
      </p:grpSpPr>
      <p:sp>
        <p:nvSpPr>
          <p:cNvPr id="22" name="Google Shape;22;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cs-CZ"/>
              <a:t>‹nr.›</a:t>
            </a:fld>
            <a:endParaRPr/>
          </a:p>
        </p:txBody>
      </p:sp>
    </p:spTree>
    <p:extLst>
      <p:ext uri="{BB962C8B-B14F-4D97-AF65-F5344CB8AC3E}">
        <p14:creationId xmlns:p14="http://schemas.microsoft.com/office/powerpoint/2010/main" val="203179811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Prázdný" type="blank">
  <p:cSld name="Prázdný">
    <p:spTree>
      <p:nvGrpSpPr>
        <p:cNvPr id="1" name="Shape 27"/>
        <p:cNvGrpSpPr/>
        <p:nvPr/>
      </p:nvGrpSpPr>
      <p:grpSpPr>
        <a:xfrm>
          <a:off x="0" y="0"/>
          <a:ext cx="0" cy="0"/>
          <a:chOff x="0" y="0"/>
          <a:chExt cx="0" cy="0"/>
        </a:xfrm>
      </p:grpSpPr>
      <p:sp>
        <p:nvSpPr>
          <p:cNvPr id="28" name="Google Shape;28;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cs-CZ"/>
              <a:t>‹nr.›</a:t>
            </a:fld>
            <a:endParaRPr/>
          </a:p>
        </p:txBody>
      </p:sp>
    </p:spTree>
    <p:extLst>
      <p:ext uri="{BB962C8B-B14F-4D97-AF65-F5344CB8AC3E}">
        <p14:creationId xmlns:p14="http://schemas.microsoft.com/office/powerpoint/2010/main" val="35752224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two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7CF41-4700-4C0D-801F-1B8DD72EDF93}"/>
              </a:ext>
            </a:extLst>
          </p:cNvPr>
          <p:cNvSpPr>
            <a:spLocks noGrp="1"/>
          </p:cNvSpPr>
          <p:nvPr>
            <p:ph type="title" hasCustomPrompt="1"/>
          </p:nvPr>
        </p:nvSpPr>
        <p:spPr>
          <a:xfrm>
            <a:off x="441147" y="758302"/>
            <a:ext cx="8756828" cy="900000"/>
          </a:xfrm>
        </p:spPr>
        <p:txBody>
          <a:bodyPr/>
          <a:lstStyle/>
          <a:p>
            <a:r>
              <a:rPr lang="en-GB"/>
              <a:t>Click to add title</a:t>
            </a:r>
          </a:p>
        </p:txBody>
      </p:sp>
      <p:sp>
        <p:nvSpPr>
          <p:cNvPr id="6" name="Pladsholder til tekst 5">
            <a:extLst>
              <a:ext uri="{FF2B5EF4-FFF2-40B4-BE49-F238E27FC236}">
                <a16:creationId xmlns:a16="http://schemas.microsoft.com/office/drawing/2014/main" id="{0BEBBF49-BA8E-97DA-5A32-B17D1B024920}"/>
              </a:ext>
            </a:extLst>
          </p:cNvPr>
          <p:cNvSpPr>
            <a:spLocks noGrp="1"/>
          </p:cNvSpPr>
          <p:nvPr>
            <p:ph type="body" sz="quarter" idx="13" hasCustomPrompt="1"/>
          </p:nvPr>
        </p:nvSpPr>
        <p:spPr>
          <a:xfrm>
            <a:off x="441147" y="1763713"/>
            <a:ext cx="8756828" cy="4208463"/>
          </a:xfrm>
        </p:spPr>
        <p:txBody>
          <a:bodyPr numCol="2" spcCol="442800"/>
          <a:lstStyle>
            <a:lvl1pPr>
              <a:defRPr/>
            </a:lvl1pPr>
            <a:lvl2pPr>
              <a:defRPr/>
            </a:lvl2pPr>
            <a:lvl3pPr>
              <a:defRPr/>
            </a:lvl3pPr>
            <a:lvl4pPr>
              <a:defRPr/>
            </a:lvl4pPr>
            <a:lvl5pPr>
              <a:defRPr/>
            </a:lvl5pPr>
          </a:lstStyle>
          <a:p>
            <a:pPr lvl="0"/>
            <a:r>
              <a:rPr lang="en-GB"/>
              <a:t>Click to add text                                                                                                                Press ENTER then TAB to view next text style                                                                  Press SHIFT+TAB to view previous text style</a:t>
            </a:r>
          </a:p>
          <a:p>
            <a:pPr lvl="1"/>
            <a:r>
              <a:rPr lang="en-GB"/>
              <a:t>Second level</a:t>
            </a:r>
          </a:p>
          <a:p>
            <a:pPr lvl="2"/>
            <a:r>
              <a:rPr lang="en-GB"/>
              <a:t>Third level</a:t>
            </a:r>
          </a:p>
          <a:p>
            <a:pPr lvl="3"/>
            <a:r>
              <a:rPr lang="en-GB"/>
              <a:t>Fourth level</a:t>
            </a:r>
          </a:p>
          <a:p>
            <a:pPr lvl="4"/>
            <a:r>
              <a:rPr lang="en-GB"/>
              <a:t>Fifth level</a:t>
            </a:r>
          </a:p>
        </p:txBody>
      </p:sp>
      <p:sp>
        <p:nvSpPr>
          <p:cNvPr id="8" name="Date Placeholder 7">
            <a:extLst>
              <a:ext uri="{FF2B5EF4-FFF2-40B4-BE49-F238E27FC236}">
                <a16:creationId xmlns:a16="http://schemas.microsoft.com/office/drawing/2014/main" id="{6B49660F-B2FB-4041-2653-C61DAA5A1720}"/>
              </a:ext>
            </a:extLst>
          </p:cNvPr>
          <p:cNvSpPr>
            <a:spLocks noGrp="1"/>
          </p:cNvSpPr>
          <p:nvPr>
            <p:ph type="dt" sz="half" idx="10"/>
          </p:nvPr>
        </p:nvSpPr>
        <p:spPr/>
        <p:txBody>
          <a:bodyPr/>
          <a:lstStyle/>
          <a:p>
            <a:fld id="{2A8978F0-1E1D-4376-B25D-98976EE87D75}" type="datetime4">
              <a:rPr lang="en-GB" smtClean="0"/>
              <a:t>07 October 2025</a:t>
            </a:fld>
            <a:endParaRPr lang="en-GB"/>
          </a:p>
        </p:txBody>
      </p:sp>
      <p:sp>
        <p:nvSpPr>
          <p:cNvPr id="9" name="Footer Placeholder 8">
            <a:extLst>
              <a:ext uri="{FF2B5EF4-FFF2-40B4-BE49-F238E27FC236}">
                <a16:creationId xmlns:a16="http://schemas.microsoft.com/office/drawing/2014/main" id="{BD8EA3FD-C1FD-6A92-B851-3CA9A5AC7C33}"/>
              </a:ext>
            </a:extLst>
          </p:cNvPr>
          <p:cNvSpPr>
            <a:spLocks noGrp="1"/>
          </p:cNvSpPr>
          <p:nvPr>
            <p:ph type="ftr" sz="quarter" idx="11"/>
          </p:nvPr>
        </p:nvSpPr>
        <p:spPr/>
        <p:txBody>
          <a:bodyPr/>
          <a:lstStyle/>
          <a:p>
            <a:endParaRPr lang="en-GB"/>
          </a:p>
        </p:txBody>
      </p:sp>
      <p:sp>
        <p:nvSpPr>
          <p:cNvPr id="10" name="Slide Number Placeholder 9">
            <a:extLst>
              <a:ext uri="{FF2B5EF4-FFF2-40B4-BE49-F238E27FC236}">
                <a16:creationId xmlns:a16="http://schemas.microsoft.com/office/drawing/2014/main" id="{438DC114-746C-3747-B023-3D61439FC1B6}"/>
              </a:ext>
            </a:extLst>
          </p:cNvPr>
          <p:cNvSpPr>
            <a:spLocks noGrp="1"/>
          </p:cNvSpPr>
          <p:nvPr>
            <p:ph type="sldNum" sz="quarter" idx="12"/>
          </p:nvPr>
        </p:nvSpPr>
        <p:spPr/>
        <p:txBody>
          <a:bodyPr/>
          <a:lstStyle/>
          <a:p>
            <a:fld id="{23AA811B-2EBD-4900-905E-5BE206449611}" type="slidenum">
              <a:rPr lang="en-GB" smtClean="0"/>
              <a:pPr/>
              <a:t>‹nr.›</a:t>
            </a:fld>
            <a:endParaRPr lang="en-GB"/>
          </a:p>
        </p:txBody>
      </p:sp>
    </p:spTree>
    <p:extLst>
      <p:ext uri="{BB962C8B-B14F-4D97-AF65-F5344CB8AC3E}">
        <p14:creationId xmlns:p14="http://schemas.microsoft.com/office/powerpoint/2010/main" val="2501683597"/>
      </p:ext>
    </p:extLst>
  </p:cSld>
  <p:clrMapOvr>
    <a:masterClrMapping/>
  </p:clrMapOvr>
  <p:extLst>
    <p:ext uri="{DCECCB84-F9BA-43D5-87BE-67443E8EF086}">
      <p15:sldGuideLst xmlns:p15="http://schemas.microsoft.com/office/powerpoint/2012/main">
        <p15:guide id="1" pos="3174" userDrawn="1">
          <p15:clr>
            <a:srgbClr val="A4A3A4"/>
          </p15:clr>
        </p15:guide>
        <p15:guide id="2" pos="2898" userDrawn="1">
          <p15:clr>
            <a:srgbClr val="A4A3A4"/>
          </p15:clr>
        </p15:guide>
        <p15:guide id="3" pos="5794" userDrawn="1">
          <p15:clr>
            <a:srgbClr val="A4A3A4"/>
          </p15:clr>
        </p15:guide>
        <p15:guide id="4" pos="6072" userDrawn="1">
          <p15:clr>
            <a:srgbClr val="A4A3A4"/>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Standard slide - bullets">
  <p:cSld name="Standard slide - bullets">
    <p:spTree>
      <p:nvGrpSpPr>
        <p:cNvPr id="1" name="Shape 31"/>
        <p:cNvGrpSpPr/>
        <p:nvPr/>
      </p:nvGrpSpPr>
      <p:grpSpPr>
        <a:xfrm>
          <a:off x="0" y="0"/>
          <a:ext cx="0" cy="0"/>
          <a:chOff x="0" y="0"/>
          <a:chExt cx="0" cy="0"/>
        </a:xfrm>
      </p:grpSpPr>
      <p:cxnSp>
        <p:nvCxnSpPr>
          <p:cNvPr id="32" name="Google Shape;32;p26"/>
          <p:cNvCxnSpPr/>
          <p:nvPr/>
        </p:nvCxnSpPr>
        <p:spPr>
          <a:xfrm>
            <a:off x="609601" y="907750"/>
            <a:ext cx="10974284" cy="0"/>
          </a:xfrm>
          <a:prstGeom prst="straightConnector1">
            <a:avLst/>
          </a:prstGeom>
          <a:noFill/>
          <a:ln w="19050" cap="flat" cmpd="sng">
            <a:solidFill>
              <a:schemeClr val="dk2"/>
            </a:solidFill>
            <a:prstDash val="solid"/>
            <a:round/>
            <a:headEnd type="none" w="sm" len="sm"/>
            <a:tailEnd type="none" w="sm" len="sm"/>
          </a:ln>
        </p:spPr>
      </p:cxnSp>
      <p:sp>
        <p:nvSpPr>
          <p:cNvPr id="33" name="Google Shape;33;p26"/>
          <p:cNvSpPr txBox="1">
            <a:spLocks noGrp="1"/>
          </p:cNvSpPr>
          <p:nvPr>
            <p:ph type="body" idx="1"/>
          </p:nvPr>
        </p:nvSpPr>
        <p:spPr>
          <a:xfrm>
            <a:off x="609601" y="1137920"/>
            <a:ext cx="10972800" cy="5027930"/>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26"/>
          <p:cNvSpPr txBox="1">
            <a:spLocks noGrp="1"/>
          </p:cNvSpPr>
          <p:nvPr>
            <p:ph type="sldNum" idx="12"/>
          </p:nvPr>
        </p:nvSpPr>
        <p:spPr>
          <a:xfrm>
            <a:off x="11409045" y="6333134"/>
            <a:ext cx="731700" cy="5250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cs-CZ"/>
              <a:t>‹nr.›</a:t>
            </a:fld>
            <a:endParaRPr/>
          </a:p>
        </p:txBody>
      </p:sp>
    </p:spTree>
    <p:extLst>
      <p:ext uri="{BB962C8B-B14F-4D97-AF65-F5344CB8AC3E}">
        <p14:creationId xmlns:p14="http://schemas.microsoft.com/office/powerpoint/2010/main" val="8154807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Záhlaví části" type="secHead">
  <p:cSld name="Záhlaví části">
    <p:spTree>
      <p:nvGrpSpPr>
        <p:cNvPr id="1" name="Shape 37"/>
        <p:cNvGrpSpPr/>
        <p:nvPr/>
      </p:nvGrpSpPr>
      <p:grpSpPr>
        <a:xfrm>
          <a:off x="0" y="0"/>
          <a:ext cx="0" cy="0"/>
          <a:chOff x="0" y="0"/>
          <a:chExt cx="0" cy="0"/>
        </a:xfrm>
      </p:grpSpPr>
      <p:sp>
        <p:nvSpPr>
          <p:cNvPr id="38" name="Google Shape;38;p2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Libre Franklin"/>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0" name="Google Shape;40;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cs-CZ"/>
              <a:t>‹nr.›</a:t>
            </a:fld>
            <a:endParaRPr/>
          </a:p>
        </p:txBody>
      </p:sp>
    </p:spTree>
    <p:extLst>
      <p:ext uri="{BB962C8B-B14F-4D97-AF65-F5344CB8AC3E}">
        <p14:creationId xmlns:p14="http://schemas.microsoft.com/office/powerpoint/2010/main" val="222519683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Dva obsahy" type="twoObj">
  <p:cSld name="Dva obsahy">
    <p:spTree>
      <p:nvGrpSpPr>
        <p:cNvPr id="1" name="Shape 43"/>
        <p:cNvGrpSpPr/>
        <p:nvPr/>
      </p:nvGrpSpPr>
      <p:grpSpPr>
        <a:xfrm>
          <a:off x="0" y="0"/>
          <a:ext cx="0" cy="0"/>
          <a:chOff x="0" y="0"/>
          <a:chExt cx="0" cy="0"/>
        </a:xfrm>
      </p:grpSpPr>
      <p:sp>
        <p:nvSpPr>
          <p:cNvPr id="44" name="Google Shape;44;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2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cs-CZ"/>
              <a:t>‹nr.›</a:t>
            </a:fld>
            <a:endParaRPr/>
          </a:p>
        </p:txBody>
      </p:sp>
    </p:spTree>
    <p:extLst>
      <p:ext uri="{BB962C8B-B14F-4D97-AF65-F5344CB8AC3E}">
        <p14:creationId xmlns:p14="http://schemas.microsoft.com/office/powerpoint/2010/main" val="51743160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Porovnání" type="twoTxTwoObj">
  <p:cSld name="Porovnání">
    <p:spTree>
      <p:nvGrpSpPr>
        <p:cNvPr id="1" name="Shape 50"/>
        <p:cNvGrpSpPr/>
        <p:nvPr/>
      </p:nvGrpSpPr>
      <p:grpSpPr>
        <a:xfrm>
          <a:off x="0" y="0"/>
          <a:ext cx="0" cy="0"/>
          <a:chOff x="0" y="0"/>
          <a:chExt cx="0" cy="0"/>
        </a:xfrm>
      </p:grpSpPr>
      <p:sp>
        <p:nvSpPr>
          <p:cNvPr id="51" name="Google Shape;51;p3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3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3" name="Google Shape;53;p3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3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5" name="Google Shape;55;p3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 name="Google Shape;56;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cs-CZ"/>
              <a:t>‹nr.›</a:t>
            </a:fld>
            <a:endParaRPr/>
          </a:p>
        </p:txBody>
      </p:sp>
    </p:spTree>
    <p:extLst>
      <p:ext uri="{BB962C8B-B14F-4D97-AF65-F5344CB8AC3E}">
        <p14:creationId xmlns:p14="http://schemas.microsoft.com/office/powerpoint/2010/main" val="152720147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Jenom nadpis" type="titleOnly">
  <p:cSld name="Jenom nadpis">
    <p:spTree>
      <p:nvGrpSpPr>
        <p:cNvPr id="1" name="Shape 59"/>
        <p:cNvGrpSpPr/>
        <p:nvPr/>
      </p:nvGrpSpPr>
      <p:grpSpPr>
        <a:xfrm>
          <a:off x="0" y="0"/>
          <a:ext cx="0" cy="0"/>
          <a:chOff x="0" y="0"/>
          <a:chExt cx="0" cy="0"/>
        </a:xfrm>
      </p:grpSpPr>
      <p:sp>
        <p:nvSpPr>
          <p:cNvPr id="60" name="Google Shape;60;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cs-CZ"/>
              <a:t>‹nr.›</a:t>
            </a:fld>
            <a:endParaRPr/>
          </a:p>
        </p:txBody>
      </p:sp>
    </p:spTree>
    <p:extLst>
      <p:ext uri="{BB962C8B-B14F-4D97-AF65-F5344CB8AC3E}">
        <p14:creationId xmlns:p14="http://schemas.microsoft.com/office/powerpoint/2010/main" val="321029355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Obsah s titulkem" type="objTx">
  <p:cSld name="Obsah s titulkem">
    <p:spTree>
      <p:nvGrpSpPr>
        <p:cNvPr id="1" name="Shape 64"/>
        <p:cNvGrpSpPr/>
        <p:nvPr/>
      </p:nvGrpSpPr>
      <p:grpSpPr>
        <a:xfrm>
          <a:off x="0" y="0"/>
          <a:ext cx="0" cy="0"/>
          <a:chOff x="0" y="0"/>
          <a:chExt cx="0" cy="0"/>
        </a:xfrm>
      </p:grpSpPr>
      <p:sp>
        <p:nvSpPr>
          <p:cNvPr id="65" name="Google Shape;65;p3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Libre Franklin"/>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3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7" name="Google Shape;67;p3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8" name="Google Shape;68;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cs-CZ"/>
              <a:t>‹nr.›</a:t>
            </a:fld>
            <a:endParaRPr/>
          </a:p>
        </p:txBody>
      </p:sp>
    </p:spTree>
    <p:extLst>
      <p:ext uri="{BB962C8B-B14F-4D97-AF65-F5344CB8AC3E}">
        <p14:creationId xmlns:p14="http://schemas.microsoft.com/office/powerpoint/2010/main" val="293982087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Obrázek s titulkem" type="picTx">
  <p:cSld name="Obrázek s titulkem">
    <p:spTree>
      <p:nvGrpSpPr>
        <p:cNvPr id="1" name="Shape 71"/>
        <p:cNvGrpSpPr/>
        <p:nvPr/>
      </p:nvGrpSpPr>
      <p:grpSpPr>
        <a:xfrm>
          <a:off x="0" y="0"/>
          <a:ext cx="0" cy="0"/>
          <a:chOff x="0" y="0"/>
          <a:chExt cx="0" cy="0"/>
        </a:xfrm>
      </p:grpSpPr>
      <p:sp>
        <p:nvSpPr>
          <p:cNvPr id="72" name="Google Shape;72;p3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Libre Franklin"/>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33"/>
          <p:cNvSpPr>
            <a:spLocks noGrp="1"/>
          </p:cNvSpPr>
          <p:nvPr>
            <p:ph type="pic" idx="2"/>
          </p:nvPr>
        </p:nvSpPr>
        <p:spPr>
          <a:xfrm>
            <a:off x="5183188" y="987425"/>
            <a:ext cx="6172200" cy="4873625"/>
          </a:xfrm>
          <a:prstGeom prst="rect">
            <a:avLst/>
          </a:prstGeom>
          <a:noFill/>
          <a:ln>
            <a:noFill/>
          </a:ln>
        </p:spPr>
      </p:sp>
      <p:sp>
        <p:nvSpPr>
          <p:cNvPr id="74" name="Google Shape;74;p3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5" name="Google Shape;75;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cs-CZ"/>
              <a:t>‹nr.›</a:t>
            </a:fld>
            <a:endParaRPr/>
          </a:p>
        </p:txBody>
      </p:sp>
    </p:spTree>
    <p:extLst>
      <p:ext uri="{BB962C8B-B14F-4D97-AF65-F5344CB8AC3E}">
        <p14:creationId xmlns:p14="http://schemas.microsoft.com/office/powerpoint/2010/main" val="233164760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Nadpis a svislý text" type="vertTx">
  <p:cSld name="Nadpis a svislý text">
    <p:spTree>
      <p:nvGrpSpPr>
        <p:cNvPr id="1" name="Shape 78"/>
        <p:cNvGrpSpPr/>
        <p:nvPr/>
      </p:nvGrpSpPr>
      <p:grpSpPr>
        <a:xfrm>
          <a:off x="0" y="0"/>
          <a:ext cx="0" cy="0"/>
          <a:chOff x="0" y="0"/>
          <a:chExt cx="0" cy="0"/>
        </a:xfrm>
      </p:grpSpPr>
      <p:sp>
        <p:nvSpPr>
          <p:cNvPr id="79" name="Google Shape;79;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3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cs-CZ"/>
              <a:t>‹nr.›</a:t>
            </a:fld>
            <a:endParaRPr/>
          </a:p>
        </p:txBody>
      </p:sp>
    </p:spTree>
    <p:extLst>
      <p:ext uri="{BB962C8B-B14F-4D97-AF65-F5344CB8AC3E}">
        <p14:creationId xmlns:p14="http://schemas.microsoft.com/office/powerpoint/2010/main" val="380238044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Svislý nadpis a text" type="vertTitleAndTx">
  <p:cSld name="Svislý nadpis a text">
    <p:spTree>
      <p:nvGrpSpPr>
        <p:cNvPr id="1" name="Shape 84"/>
        <p:cNvGrpSpPr/>
        <p:nvPr/>
      </p:nvGrpSpPr>
      <p:grpSpPr>
        <a:xfrm>
          <a:off x="0" y="0"/>
          <a:ext cx="0" cy="0"/>
          <a:chOff x="0" y="0"/>
          <a:chExt cx="0" cy="0"/>
        </a:xfrm>
      </p:grpSpPr>
      <p:sp>
        <p:nvSpPr>
          <p:cNvPr id="85" name="Google Shape;85;p3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3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7" name="Google Shape;87;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cs-CZ"/>
              <a:t>‹nr.›</a:t>
            </a:fld>
            <a:endParaRPr/>
          </a:p>
        </p:txBody>
      </p:sp>
    </p:spTree>
    <p:extLst>
      <p:ext uri="{BB962C8B-B14F-4D97-AF65-F5344CB8AC3E}">
        <p14:creationId xmlns:p14="http://schemas.microsoft.com/office/powerpoint/2010/main" val="296842633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matchingName="Jenom nadpis">
  <p:cSld name="Jenom nadpis">
    <p:spTree>
      <p:nvGrpSpPr>
        <p:cNvPr id="1" name="Shape 106"/>
        <p:cNvGrpSpPr/>
        <p:nvPr/>
      </p:nvGrpSpPr>
      <p:grpSpPr>
        <a:xfrm>
          <a:off x="0" y="0"/>
          <a:ext cx="0" cy="0"/>
          <a:chOff x="0" y="0"/>
          <a:chExt cx="0" cy="0"/>
        </a:xfrm>
      </p:grpSpPr>
      <p:sp>
        <p:nvSpPr>
          <p:cNvPr id="107" name="Google Shape;107;g31f983ff1b3_0_1296"/>
          <p:cNvSpPr txBox="1">
            <a:spLocks noGrp="1"/>
          </p:cNvSpPr>
          <p:nvPr>
            <p:ph type="title"/>
          </p:nvPr>
        </p:nvSpPr>
        <p:spPr>
          <a:xfrm>
            <a:off x="609600" y="294200"/>
            <a:ext cx="10972800" cy="590400"/>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lt1"/>
              </a:buClr>
              <a:buSzPts val="2400"/>
              <a:buFont typeface="Arial"/>
              <a:buNone/>
              <a:defRPr sz="2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08" name="Google Shape;108;g31f983ff1b3_0_1296"/>
          <p:cNvCxnSpPr/>
          <p:nvPr/>
        </p:nvCxnSpPr>
        <p:spPr>
          <a:xfrm>
            <a:off x="609601" y="907750"/>
            <a:ext cx="4080900" cy="0"/>
          </a:xfrm>
          <a:prstGeom prst="straightConnector1">
            <a:avLst/>
          </a:prstGeom>
          <a:noFill/>
          <a:ln w="19050" cap="flat" cmpd="sng">
            <a:solidFill>
              <a:schemeClr val="dk2"/>
            </a:solidFill>
            <a:prstDash val="solid"/>
            <a:round/>
            <a:headEnd type="none" w="sm" len="sm"/>
            <a:tailEnd type="none" w="sm" len="sm"/>
          </a:ln>
        </p:spPr>
      </p:cxnSp>
      <p:sp>
        <p:nvSpPr>
          <p:cNvPr id="109" name="Google Shape;109;g31f983ff1b3_0_1296"/>
          <p:cNvSpPr txBox="1">
            <a:spLocks noGrp="1"/>
          </p:cNvSpPr>
          <p:nvPr>
            <p:ph type="ftr" idx="11"/>
          </p:nvPr>
        </p:nvSpPr>
        <p:spPr>
          <a:xfrm>
            <a:off x="2676719" y="6489088"/>
            <a:ext cx="3084600" cy="18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 name="Google Shape;110;g31f983ff1b3_0_1296"/>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cs-CZ"/>
              <a:t>‹nr.›</a:t>
            </a:fld>
            <a:endParaRPr/>
          </a:p>
        </p:txBody>
      </p:sp>
    </p:spTree>
    <p:extLst>
      <p:ext uri="{BB962C8B-B14F-4D97-AF65-F5344CB8AC3E}">
        <p14:creationId xmlns:p14="http://schemas.microsoft.com/office/powerpoint/2010/main" val="13076030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7CF41-4700-4C0D-801F-1B8DD72EDF93}"/>
              </a:ext>
            </a:extLst>
          </p:cNvPr>
          <p:cNvSpPr>
            <a:spLocks noGrp="1"/>
          </p:cNvSpPr>
          <p:nvPr>
            <p:ph type="title" hasCustomPrompt="1"/>
          </p:nvPr>
        </p:nvSpPr>
        <p:spPr>
          <a:xfrm>
            <a:off x="441146" y="758302"/>
            <a:ext cx="8756853" cy="900000"/>
          </a:xfrm>
        </p:spPr>
        <p:txBody>
          <a:bodyPr/>
          <a:lstStyle/>
          <a:p>
            <a:r>
              <a:rPr lang="en-GB"/>
              <a:t>Click to add title</a:t>
            </a:r>
          </a:p>
        </p:txBody>
      </p:sp>
      <p:sp>
        <p:nvSpPr>
          <p:cNvPr id="3" name="Content Placeholder 2"/>
          <p:cNvSpPr>
            <a:spLocks noGrp="1"/>
          </p:cNvSpPr>
          <p:nvPr>
            <p:ph idx="1" hasCustomPrompt="1"/>
          </p:nvPr>
        </p:nvSpPr>
        <p:spPr>
          <a:xfrm>
            <a:off x="441147" y="1763788"/>
            <a:ext cx="4158000" cy="4208387"/>
          </a:xfrm>
        </p:spPr>
        <p:txBody>
          <a:bodyPr/>
          <a:lstStyle>
            <a:lvl1pPr>
              <a:defRPr/>
            </a:lvl1pPr>
            <a:lvl5pPr>
              <a:buNone/>
              <a:defRPr/>
            </a:lvl5pPr>
          </a:lstStyle>
          <a:p>
            <a:pPr lvl="0"/>
            <a:r>
              <a:rPr lang="en-GB" noProof="0"/>
              <a:t>Click to add text                                     Press ENTER then TAB to view next text style                                            Press SHIFT+TAB to view previous text style</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Sixth level</a:t>
            </a:r>
          </a:p>
          <a:p>
            <a:pPr lvl="6"/>
            <a:r>
              <a:rPr lang="en-GB" noProof="0"/>
              <a:t>Seventh level</a:t>
            </a:r>
          </a:p>
          <a:p>
            <a:pPr lvl="7"/>
            <a:r>
              <a:rPr lang="en-GB" noProof="0"/>
              <a:t>Eighth level</a:t>
            </a:r>
          </a:p>
          <a:p>
            <a:pPr lvl="8"/>
            <a:r>
              <a:rPr lang="en-GB" noProof="0"/>
              <a:t>Ninth level</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5040000" y="1763788"/>
            <a:ext cx="4158000" cy="4208387"/>
          </a:xfrm>
        </p:spPr>
        <p:txBody>
          <a:bodyPr/>
          <a:lstStyle>
            <a:lvl1pPr>
              <a:defRPr/>
            </a:lvl1pPr>
            <a:lvl5pPr>
              <a:defRPr/>
            </a:lvl5pPr>
          </a:lstStyle>
          <a:p>
            <a:pPr lvl="0"/>
            <a:r>
              <a:rPr lang="en-GB" noProof="0"/>
              <a:t>Click to add text                                       Press ENTER then TAB to view next text style                                            Press SHIFT+TAB to view previous text style</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Sixth level</a:t>
            </a:r>
          </a:p>
          <a:p>
            <a:pPr lvl="6"/>
            <a:r>
              <a:rPr lang="en-GB" noProof="0"/>
              <a:t>Seventh level</a:t>
            </a:r>
          </a:p>
          <a:p>
            <a:pPr lvl="7"/>
            <a:r>
              <a:rPr lang="en-GB" noProof="0"/>
              <a:t>Eighth level</a:t>
            </a:r>
          </a:p>
          <a:p>
            <a:pPr lvl="8"/>
            <a:r>
              <a:rPr lang="en-GB" noProof="0"/>
              <a:t>Ninth level</a:t>
            </a:r>
          </a:p>
        </p:txBody>
      </p:sp>
      <p:sp>
        <p:nvSpPr>
          <p:cNvPr id="8" name="Date Placeholder 7">
            <a:extLst>
              <a:ext uri="{FF2B5EF4-FFF2-40B4-BE49-F238E27FC236}">
                <a16:creationId xmlns:a16="http://schemas.microsoft.com/office/drawing/2014/main" id="{6B49660F-B2FB-4041-2653-C61DAA5A1720}"/>
              </a:ext>
            </a:extLst>
          </p:cNvPr>
          <p:cNvSpPr>
            <a:spLocks noGrp="1"/>
          </p:cNvSpPr>
          <p:nvPr>
            <p:ph type="dt" sz="half" idx="10"/>
          </p:nvPr>
        </p:nvSpPr>
        <p:spPr/>
        <p:txBody>
          <a:bodyPr/>
          <a:lstStyle/>
          <a:p>
            <a:fld id="{2A8978F0-1E1D-4376-B25D-98976EE87D75}" type="datetime4">
              <a:rPr lang="en-GB" smtClean="0"/>
              <a:t>07 October 2025</a:t>
            </a:fld>
            <a:endParaRPr lang="en-GB"/>
          </a:p>
        </p:txBody>
      </p:sp>
      <p:sp>
        <p:nvSpPr>
          <p:cNvPr id="9" name="Footer Placeholder 8">
            <a:extLst>
              <a:ext uri="{FF2B5EF4-FFF2-40B4-BE49-F238E27FC236}">
                <a16:creationId xmlns:a16="http://schemas.microsoft.com/office/drawing/2014/main" id="{BD8EA3FD-C1FD-6A92-B851-3CA9A5AC7C33}"/>
              </a:ext>
            </a:extLst>
          </p:cNvPr>
          <p:cNvSpPr>
            <a:spLocks noGrp="1"/>
          </p:cNvSpPr>
          <p:nvPr>
            <p:ph type="ftr" sz="quarter" idx="11"/>
          </p:nvPr>
        </p:nvSpPr>
        <p:spPr/>
        <p:txBody>
          <a:bodyPr/>
          <a:lstStyle/>
          <a:p>
            <a:endParaRPr lang="en-GB"/>
          </a:p>
        </p:txBody>
      </p:sp>
      <p:sp>
        <p:nvSpPr>
          <p:cNvPr id="10" name="Slide Number Placeholder 9">
            <a:extLst>
              <a:ext uri="{FF2B5EF4-FFF2-40B4-BE49-F238E27FC236}">
                <a16:creationId xmlns:a16="http://schemas.microsoft.com/office/drawing/2014/main" id="{438DC114-746C-3747-B023-3D61439FC1B6}"/>
              </a:ext>
            </a:extLst>
          </p:cNvPr>
          <p:cNvSpPr>
            <a:spLocks noGrp="1"/>
          </p:cNvSpPr>
          <p:nvPr>
            <p:ph type="sldNum" sz="quarter" idx="12"/>
          </p:nvPr>
        </p:nvSpPr>
        <p:spPr/>
        <p:txBody>
          <a:bodyPr/>
          <a:lstStyle/>
          <a:p>
            <a:fld id="{23AA811B-2EBD-4900-905E-5BE206449611}" type="slidenum">
              <a:rPr lang="en-GB" smtClean="0"/>
              <a:pPr/>
              <a:t>‹nr.›</a:t>
            </a:fld>
            <a:endParaRPr lang="en-GB"/>
          </a:p>
        </p:txBody>
      </p:sp>
    </p:spTree>
    <p:extLst>
      <p:ext uri="{BB962C8B-B14F-4D97-AF65-F5344CB8AC3E}">
        <p14:creationId xmlns:p14="http://schemas.microsoft.com/office/powerpoint/2010/main" val="1370926861"/>
      </p:ext>
    </p:extLst>
  </p:cSld>
  <p:clrMapOvr>
    <a:masterClrMapping/>
  </p:clrMapOvr>
  <p:extLst>
    <p:ext uri="{DCECCB84-F9BA-43D5-87BE-67443E8EF086}">
      <p15:sldGuideLst xmlns:p15="http://schemas.microsoft.com/office/powerpoint/2012/main">
        <p15:guide id="1" pos="3174" userDrawn="1">
          <p15:clr>
            <a:srgbClr val="A4A3A4"/>
          </p15:clr>
        </p15:guide>
        <p15:guide id="2" pos="2898" userDrawn="1">
          <p15:clr>
            <a:srgbClr val="A4A3A4"/>
          </p15:clr>
        </p15:guide>
        <p15:guide id="3" pos="5794" userDrawn="1">
          <p15:clr>
            <a:srgbClr val="A4A3A4"/>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matchingName="Prázdný">
  <p:cSld name="Prázdný">
    <p:spTree>
      <p:nvGrpSpPr>
        <p:cNvPr id="1" name="Shape 111"/>
        <p:cNvGrpSpPr/>
        <p:nvPr/>
      </p:nvGrpSpPr>
      <p:grpSpPr>
        <a:xfrm>
          <a:off x="0" y="0"/>
          <a:ext cx="0" cy="0"/>
          <a:chOff x="0" y="0"/>
          <a:chExt cx="0" cy="0"/>
        </a:xfrm>
      </p:grpSpPr>
      <p:sp>
        <p:nvSpPr>
          <p:cNvPr id="112" name="Google Shape;112;g31f983ff1b3_0_1290"/>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cs-CZ"/>
              <a:t>‹nr.›</a:t>
            </a:fld>
            <a:endParaRPr/>
          </a:p>
        </p:txBody>
      </p:sp>
    </p:spTree>
    <p:extLst>
      <p:ext uri="{BB962C8B-B14F-4D97-AF65-F5344CB8AC3E}">
        <p14:creationId xmlns:p14="http://schemas.microsoft.com/office/powerpoint/2010/main" val="199633126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matchingName="1_Cover slide with picture">
  <p:cSld name="1_Cover slide with picture">
    <p:spTree>
      <p:nvGrpSpPr>
        <p:cNvPr id="1" name="Shape 113"/>
        <p:cNvGrpSpPr/>
        <p:nvPr/>
      </p:nvGrpSpPr>
      <p:grpSpPr>
        <a:xfrm>
          <a:off x="0" y="0"/>
          <a:ext cx="0" cy="0"/>
          <a:chOff x="0" y="0"/>
          <a:chExt cx="0" cy="0"/>
        </a:xfrm>
      </p:grpSpPr>
      <p:pic>
        <p:nvPicPr>
          <p:cNvPr id="114" name="Google Shape;114;g31f983ff1b3_0_1300"/>
          <p:cNvPicPr preferRelativeResize="0"/>
          <p:nvPr/>
        </p:nvPicPr>
        <p:blipFill rotWithShape="1">
          <a:blip r:embed="rId2">
            <a:alphaModFix/>
          </a:blip>
          <a:srcRect/>
          <a:stretch/>
        </p:blipFill>
        <p:spPr>
          <a:xfrm>
            <a:off x="-5716" y="0"/>
            <a:ext cx="12191999" cy="6854430"/>
          </a:xfrm>
          <a:prstGeom prst="rect">
            <a:avLst/>
          </a:prstGeom>
          <a:noFill/>
          <a:ln>
            <a:noFill/>
          </a:ln>
        </p:spPr>
      </p:pic>
      <p:sp>
        <p:nvSpPr>
          <p:cNvPr id="115" name="Google Shape;115;g31f983ff1b3_0_1300"/>
          <p:cNvSpPr/>
          <p:nvPr/>
        </p:nvSpPr>
        <p:spPr>
          <a:xfrm>
            <a:off x="590243" y="908050"/>
            <a:ext cx="4928259" cy="3579921"/>
          </a:xfrm>
          <a:custGeom>
            <a:avLst/>
            <a:gdLst/>
            <a:ahLst/>
            <a:cxnLst/>
            <a:rect l="l" t="t" r="r" b="b"/>
            <a:pathLst>
              <a:path w="4257675" h="3092804" extrusionOk="0">
                <a:moveTo>
                  <a:pt x="4238387" y="0"/>
                </a:moveTo>
                <a:lnTo>
                  <a:pt x="4257675" y="0"/>
                </a:lnTo>
                <a:lnTo>
                  <a:pt x="4257675" y="3092804"/>
                </a:lnTo>
                <a:lnTo>
                  <a:pt x="0" y="3092804"/>
                </a:lnTo>
                <a:lnTo>
                  <a:pt x="0" y="747342"/>
                </a:lnTo>
                <a:close/>
              </a:path>
            </a:pathLst>
          </a:custGeom>
          <a:solidFill>
            <a:srgbClr val="FFE6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6" name="Google Shape;116;g31f983ff1b3_0_1300"/>
          <p:cNvSpPr txBox="1">
            <a:spLocks noGrp="1"/>
          </p:cNvSpPr>
          <p:nvPr>
            <p:ph type="ctrTitle"/>
          </p:nvPr>
        </p:nvSpPr>
        <p:spPr>
          <a:xfrm>
            <a:off x="867487" y="2066609"/>
            <a:ext cx="4326600" cy="9798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3000"/>
              <a:buFont typeface="Arial"/>
              <a:buNone/>
              <a:defRPr sz="3000" b="0">
                <a:solidFill>
                  <a:schemeClr val="dk1"/>
                </a:solidFill>
                <a:latin typeface="Arial"/>
                <a:ea typeface="Arial"/>
                <a:cs typeface="Arial"/>
                <a:sym typeface="Arial"/>
              </a:defRPr>
            </a:lvl1pPr>
            <a:lvl2pPr lvl="1" algn="l">
              <a:lnSpc>
                <a:spcPct val="100000"/>
              </a:lnSpc>
              <a:spcBef>
                <a:spcPts val="60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 name="Google Shape;117;g31f983ff1b3_0_1300"/>
          <p:cNvSpPr txBox="1">
            <a:spLocks noGrp="1"/>
          </p:cNvSpPr>
          <p:nvPr>
            <p:ph type="subTitle" idx="1"/>
          </p:nvPr>
        </p:nvSpPr>
        <p:spPr>
          <a:xfrm>
            <a:off x="867487" y="3429000"/>
            <a:ext cx="4326600" cy="7758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280"/>
              <a:buNone/>
              <a:defRPr sz="1600">
                <a:solidFill>
                  <a:schemeClr val="dk1"/>
                </a:solidFill>
                <a:latin typeface="Arial"/>
                <a:ea typeface="Arial"/>
                <a:cs typeface="Arial"/>
                <a:sym typeface="Arial"/>
              </a:defRPr>
            </a:lvl1pPr>
            <a:lvl2pPr lvl="1" algn="l">
              <a:lnSpc>
                <a:spcPct val="100000"/>
              </a:lnSpc>
              <a:spcBef>
                <a:spcPts val="1200"/>
              </a:spcBef>
              <a:spcAft>
                <a:spcPts val="0"/>
              </a:spcAft>
              <a:buSzPts val="1280"/>
              <a:buNone/>
              <a:defRPr sz="1600" b="1">
                <a:solidFill>
                  <a:srgbClr val="404040"/>
                </a:solidFill>
              </a:defRPr>
            </a:lvl2pPr>
            <a:lvl3pPr lvl="2" algn="ctr">
              <a:lnSpc>
                <a:spcPct val="100000"/>
              </a:lnSpc>
              <a:spcBef>
                <a:spcPts val="600"/>
              </a:spcBef>
              <a:spcAft>
                <a:spcPts val="0"/>
              </a:spcAft>
              <a:buSzPts val="1280"/>
              <a:buNone/>
              <a:defRPr>
                <a:solidFill>
                  <a:srgbClr val="8C8C8E"/>
                </a:solidFill>
              </a:defRPr>
            </a:lvl3pPr>
            <a:lvl4pPr lvl="3" algn="ctr">
              <a:lnSpc>
                <a:spcPct val="100000"/>
              </a:lnSpc>
              <a:spcBef>
                <a:spcPts val="600"/>
              </a:spcBef>
              <a:spcAft>
                <a:spcPts val="0"/>
              </a:spcAft>
              <a:buSzPts val="1120"/>
              <a:buNone/>
              <a:defRPr>
                <a:solidFill>
                  <a:srgbClr val="8C8C8E"/>
                </a:solidFill>
              </a:defRPr>
            </a:lvl4pPr>
            <a:lvl5pPr lvl="4" algn="ctr">
              <a:lnSpc>
                <a:spcPct val="100000"/>
              </a:lnSpc>
              <a:spcBef>
                <a:spcPts val="600"/>
              </a:spcBef>
              <a:spcAft>
                <a:spcPts val="0"/>
              </a:spcAft>
              <a:buSzPts val="960"/>
              <a:buNone/>
              <a:defRPr>
                <a:solidFill>
                  <a:srgbClr val="8C8C8E"/>
                </a:solidFill>
              </a:defRPr>
            </a:lvl5pPr>
            <a:lvl6pPr lvl="5" algn="ctr">
              <a:lnSpc>
                <a:spcPct val="100000"/>
              </a:lnSpc>
              <a:spcBef>
                <a:spcPts val="600"/>
              </a:spcBef>
              <a:spcAft>
                <a:spcPts val="0"/>
              </a:spcAft>
              <a:buClr>
                <a:srgbClr val="8C8C8E"/>
              </a:buClr>
              <a:buSzPts val="2000"/>
              <a:buNone/>
              <a:defRPr>
                <a:solidFill>
                  <a:srgbClr val="8C8C8E"/>
                </a:solidFill>
              </a:defRPr>
            </a:lvl6pPr>
            <a:lvl7pPr lvl="6" algn="ctr">
              <a:lnSpc>
                <a:spcPct val="100000"/>
              </a:lnSpc>
              <a:spcBef>
                <a:spcPts val="400"/>
              </a:spcBef>
              <a:spcAft>
                <a:spcPts val="0"/>
              </a:spcAft>
              <a:buClr>
                <a:srgbClr val="8C8C8E"/>
              </a:buClr>
              <a:buSzPts val="2000"/>
              <a:buNone/>
              <a:defRPr>
                <a:solidFill>
                  <a:srgbClr val="8C8C8E"/>
                </a:solidFill>
              </a:defRPr>
            </a:lvl7pPr>
            <a:lvl8pPr lvl="7" algn="ctr">
              <a:lnSpc>
                <a:spcPct val="100000"/>
              </a:lnSpc>
              <a:spcBef>
                <a:spcPts val="400"/>
              </a:spcBef>
              <a:spcAft>
                <a:spcPts val="0"/>
              </a:spcAft>
              <a:buClr>
                <a:srgbClr val="8C8C8E"/>
              </a:buClr>
              <a:buSzPts val="2000"/>
              <a:buNone/>
              <a:defRPr>
                <a:solidFill>
                  <a:srgbClr val="8C8C8E"/>
                </a:solidFill>
              </a:defRPr>
            </a:lvl8pPr>
            <a:lvl9pPr lvl="8" algn="ctr">
              <a:lnSpc>
                <a:spcPct val="100000"/>
              </a:lnSpc>
              <a:spcBef>
                <a:spcPts val="400"/>
              </a:spcBef>
              <a:spcAft>
                <a:spcPts val="0"/>
              </a:spcAft>
              <a:buClr>
                <a:srgbClr val="8C8C8E"/>
              </a:buClr>
              <a:buSzPts val="2000"/>
              <a:buNone/>
              <a:defRPr>
                <a:solidFill>
                  <a:srgbClr val="8C8C8E"/>
                </a:solidFill>
              </a:defRPr>
            </a:lvl9pPr>
          </a:lstStyle>
          <a:p>
            <a:endParaRPr/>
          </a:p>
        </p:txBody>
      </p:sp>
      <p:sp>
        <p:nvSpPr>
          <p:cNvPr id="118" name="Google Shape;118;g31f983ff1b3_0_1300"/>
          <p:cNvSpPr txBox="1"/>
          <p:nvPr/>
        </p:nvSpPr>
        <p:spPr>
          <a:xfrm>
            <a:off x="-2792402" y="0"/>
            <a:ext cx="2601900" cy="1439100"/>
          </a:xfrm>
          <a:prstGeom prst="rect">
            <a:avLst/>
          </a:prstGeom>
          <a:solidFill>
            <a:schemeClr val="dk2"/>
          </a:solidFill>
          <a:ln>
            <a:noFill/>
          </a:ln>
        </p:spPr>
        <p:txBody>
          <a:bodyPr spcFirstLastPara="1" wrap="square" lIns="72000" tIns="72000" rIns="72000" bIns="36000" anchor="t" anchorCtr="0">
            <a:spAutoFit/>
          </a:bodyPr>
          <a:lstStyle/>
          <a:p>
            <a:pPr marL="0" marR="0" lvl="0" indent="0" algn="l" rtl="0">
              <a:lnSpc>
                <a:spcPct val="85000"/>
              </a:lnSpc>
              <a:spcBef>
                <a:spcPts val="0"/>
              </a:spcBef>
              <a:spcAft>
                <a:spcPts val="0"/>
              </a:spcAft>
              <a:buClr>
                <a:srgbClr val="000000"/>
              </a:buClr>
              <a:buSzPts val="1200"/>
              <a:buFont typeface="Arial"/>
              <a:buNone/>
            </a:pPr>
            <a:r>
              <a:rPr lang="cs-CZ" sz="1200" b="1" i="0" u="none" strike="noStrike" cap="none">
                <a:solidFill>
                  <a:schemeClr val="dk1"/>
                </a:solidFill>
                <a:latin typeface="Arial"/>
                <a:ea typeface="Arial"/>
                <a:cs typeface="Arial"/>
                <a:sym typeface="Arial"/>
              </a:rPr>
              <a:t>DARK THEME X LIGHT THEME</a:t>
            </a:r>
            <a:endParaRPr sz="1400" b="0" i="0" u="none" strike="noStrike" cap="none">
              <a:solidFill>
                <a:srgbClr val="000000"/>
              </a:solidFill>
              <a:latin typeface="Arial"/>
              <a:ea typeface="Arial"/>
              <a:cs typeface="Arial"/>
              <a:sym typeface="Arial"/>
            </a:endParaRPr>
          </a:p>
          <a:p>
            <a:pPr marL="0" marR="0" lvl="0" indent="0" algn="l" rtl="0">
              <a:lnSpc>
                <a:spcPct val="85000"/>
              </a:lnSpc>
              <a:spcBef>
                <a:spcPts val="600"/>
              </a:spcBef>
              <a:spcAft>
                <a:spcPts val="0"/>
              </a:spcAft>
              <a:buClr>
                <a:srgbClr val="000000"/>
              </a:buClr>
              <a:buSzPts val="1200"/>
              <a:buFont typeface="Arial"/>
              <a:buNone/>
            </a:pPr>
            <a:r>
              <a:rPr lang="cs-CZ" sz="1200" b="0" i="0" u="none" strike="noStrike" cap="none">
                <a:solidFill>
                  <a:schemeClr val="dk1"/>
                </a:solidFill>
                <a:latin typeface="Arial"/>
                <a:ea typeface="Arial"/>
                <a:cs typeface="Arial"/>
                <a:sym typeface="Arial"/>
              </a:rPr>
              <a:t>With one click you can change color theme of the presentation (colors for the background, graphics, text, highlights and other elements).</a:t>
            </a:r>
            <a:endParaRPr sz="1400" b="0" i="0" u="none" strike="noStrike" cap="none">
              <a:solidFill>
                <a:srgbClr val="000000"/>
              </a:solidFill>
              <a:latin typeface="Arial"/>
              <a:ea typeface="Arial"/>
              <a:cs typeface="Arial"/>
              <a:sym typeface="Arial"/>
            </a:endParaRPr>
          </a:p>
          <a:p>
            <a:pPr marL="0" marR="0" lvl="0" indent="0" algn="l" rtl="0">
              <a:lnSpc>
                <a:spcPct val="85000"/>
              </a:lnSpc>
              <a:spcBef>
                <a:spcPts val="600"/>
              </a:spcBef>
              <a:spcAft>
                <a:spcPts val="0"/>
              </a:spcAft>
              <a:buClr>
                <a:srgbClr val="000000"/>
              </a:buClr>
              <a:buSzPts val="1200"/>
              <a:buFont typeface="Arial"/>
              <a:buNone/>
            </a:pPr>
            <a:r>
              <a:rPr lang="cs-CZ" sz="1200" b="0" i="0" u="none" strike="noStrike" cap="none">
                <a:solidFill>
                  <a:schemeClr val="dk1"/>
                </a:solidFill>
                <a:latin typeface="Arial"/>
                <a:ea typeface="Arial"/>
                <a:cs typeface="Arial"/>
                <a:sym typeface="Arial"/>
              </a:rPr>
              <a:t>Ribbon „EY Templates“ 🡪 Themes</a:t>
            </a:r>
            <a:endParaRPr sz="1200" b="0" i="0" u="none" strike="noStrike" cap="none">
              <a:solidFill>
                <a:schemeClr val="dk1"/>
              </a:solidFill>
              <a:latin typeface="Arial"/>
              <a:ea typeface="Arial"/>
              <a:cs typeface="Arial"/>
              <a:sym typeface="Arial"/>
            </a:endParaRPr>
          </a:p>
          <a:p>
            <a:pPr marL="0" marR="0" lvl="0" indent="0" algn="l" rtl="0">
              <a:lnSpc>
                <a:spcPct val="85000"/>
              </a:lnSpc>
              <a:spcBef>
                <a:spcPts val="600"/>
              </a:spcBef>
              <a:spcAft>
                <a:spcPts val="0"/>
              </a:spcAft>
              <a:buClr>
                <a:srgbClr val="000000"/>
              </a:buClr>
              <a:buSzPts val="1200"/>
              <a:buFont typeface="Arial"/>
              <a:buNone/>
            </a:pPr>
            <a:endParaRPr sz="1200" b="0" i="0" u="none" strike="noStrike" cap="none">
              <a:solidFill>
                <a:schemeClr val="lt1"/>
              </a:solidFill>
              <a:latin typeface="Arial"/>
              <a:ea typeface="Arial"/>
              <a:cs typeface="Arial"/>
              <a:sym typeface="Arial"/>
            </a:endParaRPr>
          </a:p>
        </p:txBody>
      </p:sp>
      <p:pic>
        <p:nvPicPr>
          <p:cNvPr id="119" name="Google Shape;119;g31f983ff1b3_0_1300"/>
          <p:cNvPicPr preferRelativeResize="0"/>
          <p:nvPr/>
        </p:nvPicPr>
        <p:blipFill rotWithShape="1">
          <a:blip r:embed="rId3">
            <a:alphaModFix/>
          </a:blip>
          <a:srcRect/>
          <a:stretch/>
        </p:blipFill>
        <p:spPr>
          <a:xfrm>
            <a:off x="-2724247" y="1314450"/>
            <a:ext cx="2348830" cy="1438404"/>
          </a:xfrm>
          <a:prstGeom prst="rect">
            <a:avLst/>
          </a:prstGeom>
          <a:noFill/>
          <a:ln>
            <a:noFill/>
          </a:ln>
        </p:spPr>
      </p:pic>
      <p:grpSp>
        <p:nvGrpSpPr>
          <p:cNvPr id="120" name="Google Shape;120;g31f983ff1b3_0_1300"/>
          <p:cNvGrpSpPr/>
          <p:nvPr/>
        </p:nvGrpSpPr>
        <p:grpSpPr>
          <a:xfrm>
            <a:off x="10359392" y="5233988"/>
            <a:ext cx="1224912" cy="1434703"/>
            <a:chOff x="6529" y="3125"/>
            <a:chExt cx="772" cy="904"/>
          </a:xfrm>
        </p:grpSpPr>
        <p:sp>
          <p:nvSpPr>
            <p:cNvPr id="121" name="Google Shape;121;g31f983ff1b3_0_1300"/>
            <p:cNvSpPr/>
            <p:nvPr/>
          </p:nvSpPr>
          <p:spPr>
            <a:xfrm>
              <a:off x="6529" y="3125"/>
              <a:ext cx="618" cy="226"/>
            </a:xfrm>
            <a:custGeom>
              <a:avLst/>
              <a:gdLst/>
              <a:ahLst/>
              <a:cxnLst/>
              <a:rect l="l" t="t" r="r" b="b"/>
              <a:pathLst>
                <a:path w="2473" h="902" extrusionOk="0">
                  <a:moveTo>
                    <a:pt x="2473" y="0"/>
                  </a:moveTo>
                  <a:lnTo>
                    <a:pt x="0" y="902"/>
                  </a:lnTo>
                  <a:lnTo>
                    <a:pt x="2473" y="466"/>
                  </a:lnTo>
                  <a:lnTo>
                    <a:pt x="2473"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22" name="Google Shape;122;g31f983ff1b3_0_1300"/>
            <p:cNvSpPr/>
            <p:nvPr/>
          </p:nvSpPr>
          <p:spPr>
            <a:xfrm>
              <a:off x="6529" y="3444"/>
              <a:ext cx="772" cy="585"/>
            </a:xfrm>
            <a:custGeom>
              <a:avLst/>
              <a:gdLst/>
              <a:ahLst/>
              <a:cxnLst/>
              <a:rect l="l" t="t" r="r" b="b"/>
              <a:pathLst>
                <a:path w="3088" h="2339" extrusionOk="0">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123" name="Google Shape;123;g31f983ff1b3_0_1300"/>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cs-CZ"/>
              <a:t>‹nr.›</a:t>
            </a:fld>
            <a:endParaRPr/>
          </a:p>
        </p:txBody>
      </p:sp>
    </p:spTree>
    <p:extLst>
      <p:ext uri="{BB962C8B-B14F-4D97-AF65-F5344CB8AC3E}">
        <p14:creationId xmlns:p14="http://schemas.microsoft.com/office/powerpoint/2010/main" val="9168961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matchingName="Cover slide with picture">
  <p:cSld name="Cover slide with picture">
    <p:spTree>
      <p:nvGrpSpPr>
        <p:cNvPr id="1" name="Shape 124"/>
        <p:cNvGrpSpPr/>
        <p:nvPr/>
      </p:nvGrpSpPr>
      <p:grpSpPr>
        <a:xfrm>
          <a:off x="0" y="0"/>
          <a:ext cx="0" cy="0"/>
          <a:chOff x="0" y="0"/>
          <a:chExt cx="0" cy="0"/>
        </a:xfrm>
      </p:grpSpPr>
      <p:pic>
        <p:nvPicPr>
          <p:cNvPr id="125" name="Google Shape;125;g31f983ff1b3_0_1310"/>
          <p:cNvPicPr preferRelativeResize="0"/>
          <p:nvPr/>
        </p:nvPicPr>
        <p:blipFill rotWithShape="1">
          <a:blip r:embed="rId2">
            <a:alphaModFix/>
          </a:blip>
          <a:srcRect/>
          <a:stretch/>
        </p:blipFill>
        <p:spPr>
          <a:xfrm>
            <a:off x="0" y="0"/>
            <a:ext cx="12192000" cy="6854431"/>
          </a:xfrm>
          <a:prstGeom prst="rect">
            <a:avLst/>
          </a:prstGeom>
          <a:noFill/>
          <a:ln>
            <a:noFill/>
          </a:ln>
        </p:spPr>
      </p:pic>
      <p:sp>
        <p:nvSpPr>
          <p:cNvPr id="126" name="Google Shape;126;g31f983ff1b3_0_1310"/>
          <p:cNvSpPr/>
          <p:nvPr/>
        </p:nvSpPr>
        <p:spPr>
          <a:xfrm>
            <a:off x="590243" y="668641"/>
            <a:ext cx="4204454" cy="3054144"/>
          </a:xfrm>
          <a:custGeom>
            <a:avLst/>
            <a:gdLst/>
            <a:ahLst/>
            <a:cxnLst/>
            <a:rect l="l" t="t" r="r" b="b"/>
            <a:pathLst>
              <a:path w="4257675" h="3092804" extrusionOk="0">
                <a:moveTo>
                  <a:pt x="4238387" y="0"/>
                </a:moveTo>
                <a:lnTo>
                  <a:pt x="4257675" y="0"/>
                </a:lnTo>
                <a:lnTo>
                  <a:pt x="4257675" y="3092804"/>
                </a:lnTo>
                <a:lnTo>
                  <a:pt x="0" y="3092804"/>
                </a:lnTo>
                <a:lnTo>
                  <a:pt x="0" y="747342"/>
                </a:lnTo>
                <a:close/>
              </a:path>
            </a:pathLst>
          </a:custGeom>
          <a:solidFill>
            <a:srgbClr val="FFE6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7" name="Google Shape;127;g31f983ff1b3_0_1310"/>
          <p:cNvSpPr txBox="1">
            <a:spLocks noGrp="1"/>
          </p:cNvSpPr>
          <p:nvPr>
            <p:ph type="ctrTitle"/>
          </p:nvPr>
        </p:nvSpPr>
        <p:spPr>
          <a:xfrm>
            <a:off x="782668" y="1644812"/>
            <a:ext cx="3835500" cy="8685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3000"/>
              <a:buFont typeface="Arial"/>
              <a:buNone/>
              <a:defRPr sz="3000" b="0">
                <a:solidFill>
                  <a:schemeClr val="dk1"/>
                </a:solidFill>
                <a:latin typeface="Arial"/>
                <a:ea typeface="Arial"/>
                <a:cs typeface="Arial"/>
                <a:sym typeface="Arial"/>
              </a:defRPr>
            </a:lvl1pPr>
            <a:lvl2pPr lvl="1" algn="l">
              <a:lnSpc>
                <a:spcPct val="100000"/>
              </a:lnSpc>
              <a:spcBef>
                <a:spcPts val="60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8" name="Google Shape;128;g31f983ff1b3_0_1310"/>
          <p:cNvSpPr txBox="1">
            <a:spLocks noGrp="1"/>
          </p:cNvSpPr>
          <p:nvPr>
            <p:ph type="subTitle" idx="1"/>
          </p:nvPr>
        </p:nvSpPr>
        <p:spPr>
          <a:xfrm>
            <a:off x="771273" y="2982659"/>
            <a:ext cx="3835500" cy="4638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280"/>
              <a:buNone/>
              <a:defRPr sz="1600">
                <a:solidFill>
                  <a:schemeClr val="dk1"/>
                </a:solidFill>
                <a:latin typeface="Arial"/>
                <a:ea typeface="Arial"/>
                <a:cs typeface="Arial"/>
                <a:sym typeface="Arial"/>
              </a:defRPr>
            </a:lvl1pPr>
            <a:lvl2pPr lvl="1" algn="l">
              <a:lnSpc>
                <a:spcPct val="100000"/>
              </a:lnSpc>
              <a:spcBef>
                <a:spcPts val="1200"/>
              </a:spcBef>
              <a:spcAft>
                <a:spcPts val="0"/>
              </a:spcAft>
              <a:buSzPts val="1280"/>
              <a:buNone/>
              <a:defRPr sz="1600" b="1">
                <a:solidFill>
                  <a:srgbClr val="404040"/>
                </a:solidFill>
              </a:defRPr>
            </a:lvl2pPr>
            <a:lvl3pPr lvl="2" algn="ctr">
              <a:lnSpc>
                <a:spcPct val="100000"/>
              </a:lnSpc>
              <a:spcBef>
                <a:spcPts val="600"/>
              </a:spcBef>
              <a:spcAft>
                <a:spcPts val="0"/>
              </a:spcAft>
              <a:buSzPts val="1280"/>
              <a:buNone/>
              <a:defRPr>
                <a:solidFill>
                  <a:srgbClr val="8C8C8E"/>
                </a:solidFill>
              </a:defRPr>
            </a:lvl3pPr>
            <a:lvl4pPr lvl="3" algn="ctr">
              <a:lnSpc>
                <a:spcPct val="100000"/>
              </a:lnSpc>
              <a:spcBef>
                <a:spcPts val="600"/>
              </a:spcBef>
              <a:spcAft>
                <a:spcPts val="0"/>
              </a:spcAft>
              <a:buSzPts val="1120"/>
              <a:buNone/>
              <a:defRPr>
                <a:solidFill>
                  <a:srgbClr val="8C8C8E"/>
                </a:solidFill>
              </a:defRPr>
            </a:lvl4pPr>
            <a:lvl5pPr lvl="4" algn="ctr">
              <a:lnSpc>
                <a:spcPct val="100000"/>
              </a:lnSpc>
              <a:spcBef>
                <a:spcPts val="600"/>
              </a:spcBef>
              <a:spcAft>
                <a:spcPts val="0"/>
              </a:spcAft>
              <a:buSzPts val="960"/>
              <a:buNone/>
              <a:defRPr>
                <a:solidFill>
                  <a:srgbClr val="8C8C8E"/>
                </a:solidFill>
              </a:defRPr>
            </a:lvl5pPr>
            <a:lvl6pPr lvl="5" algn="ctr">
              <a:lnSpc>
                <a:spcPct val="100000"/>
              </a:lnSpc>
              <a:spcBef>
                <a:spcPts val="600"/>
              </a:spcBef>
              <a:spcAft>
                <a:spcPts val="0"/>
              </a:spcAft>
              <a:buClr>
                <a:srgbClr val="8C8C8E"/>
              </a:buClr>
              <a:buSzPts val="2000"/>
              <a:buNone/>
              <a:defRPr>
                <a:solidFill>
                  <a:srgbClr val="8C8C8E"/>
                </a:solidFill>
              </a:defRPr>
            </a:lvl6pPr>
            <a:lvl7pPr lvl="6" algn="ctr">
              <a:lnSpc>
                <a:spcPct val="100000"/>
              </a:lnSpc>
              <a:spcBef>
                <a:spcPts val="400"/>
              </a:spcBef>
              <a:spcAft>
                <a:spcPts val="0"/>
              </a:spcAft>
              <a:buClr>
                <a:srgbClr val="8C8C8E"/>
              </a:buClr>
              <a:buSzPts val="2000"/>
              <a:buNone/>
              <a:defRPr>
                <a:solidFill>
                  <a:srgbClr val="8C8C8E"/>
                </a:solidFill>
              </a:defRPr>
            </a:lvl7pPr>
            <a:lvl8pPr lvl="7" algn="ctr">
              <a:lnSpc>
                <a:spcPct val="100000"/>
              </a:lnSpc>
              <a:spcBef>
                <a:spcPts val="400"/>
              </a:spcBef>
              <a:spcAft>
                <a:spcPts val="0"/>
              </a:spcAft>
              <a:buClr>
                <a:srgbClr val="8C8C8E"/>
              </a:buClr>
              <a:buSzPts val="2000"/>
              <a:buNone/>
              <a:defRPr>
                <a:solidFill>
                  <a:srgbClr val="8C8C8E"/>
                </a:solidFill>
              </a:defRPr>
            </a:lvl8pPr>
            <a:lvl9pPr lvl="8" algn="ctr">
              <a:lnSpc>
                <a:spcPct val="100000"/>
              </a:lnSpc>
              <a:spcBef>
                <a:spcPts val="400"/>
              </a:spcBef>
              <a:spcAft>
                <a:spcPts val="0"/>
              </a:spcAft>
              <a:buClr>
                <a:srgbClr val="8C8C8E"/>
              </a:buClr>
              <a:buSzPts val="2000"/>
              <a:buNone/>
              <a:defRPr>
                <a:solidFill>
                  <a:srgbClr val="8C8C8E"/>
                </a:solidFill>
              </a:defRPr>
            </a:lvl9pPr>
          </a:lstStyle>
          <a:p>
            <a:endParaRPr/>
          </a:p>
        </p:txBody>
      </p:sp>
      <p:sp>
        <p:nvSpPr>
          <p:cNvPr id="129" name="Google Shape;129;g31f983ff1b3_0_1310"/>
          <p:cNvSpPr txBox="1"/>
          <p:nvPr/>
        </p:nvSpPr>
        <p:spPr>
          <a:xfrm>
            <a:off x="-2792402" y="0"/>
            <a:ext cx="2601900" cy="1439100"/>
          </a:xfrm>
          <a:prstGeom prst="rect">
            <a:avLst/>
          </a:prstGeom>
          <a:solidFill>
            <a:schemeClr val="dk2"/>
          </a:solidFill>
          <a:ln>
            <a:noFill/>
          </a:ln>
        </p:spPr>
        <p:txBody>
          <a:bodyPr spcFirstLastPara="1" wrap="square" lIns="72000" tIns="72000" rIns="72000" bIns="36000" anchor="t" anchorCtr="0">
            <a:spAutoFit/>
          </a:bodyPr>
          <a:lstStyle/>
          <a:p>
            <a:pPr marL="0" marR="0" lvl="0" indent="0" algn="l" rtl="0">
              <a:lnSpc>
                <a:spcPct val="85000"/>
              </a:lnSpc>
              <a:spcBef>
                <a:spcPts val="0"/>
              </a:spcBef>
              <a:spcAft>
                <a:spcPts val="0"/>
              </a:spcAft>
              <a:buClr>
                <a:srgbClr val="000000"/>
              </a:buClr>
              <a:buSzPts val="1200"/>
              <a:buFont typeface="Arial"/>
              <a:buNone/>
            </a:pPr>
            <a:r>
              <a:rPr lang="cs-CZ" sz="1200" b="1" i="0" u="none" strike="noStrike" cap="none">
                <a:solidFill>
                  <a:schemeClr val="dk1"/>
                </a:solidFill>
                <a:latin typeface="Arial"/>
                <a:ea typeface="Arial"/>
                <a:cs typeface="Arial"/>
                <a:sym typeface="Arial"/>
              </a:rPr>
              <a:t>DARK THEME X LIGHT THEME</a:t>
            </a:r>
            <a:endParaRPr sz="1400" b="0" i="0" u="none" strike="noStrike" cap="none">
              <a:solidFill>
                <a:srgbClr val="000000"/>
              </a:solidFill>
              <a:latin typeface="Arial"/>
              <a:ea typeface="Arial"/>
              <a:cs typeface="Arial"/>
              <a:sym typeface="Arial"/>
            </a:endParaRPr>
          </a:p>
          <a:p>
            <a:pPr marL="0" marR="0" lvl="0" indent="0" algn="l" rtl="0">
              <a:lnSpc>
                <a:spcPct val="85000"/>
              </a:lnSpc>
              <a:spcBef>
                <a:spcPts val="600"/>
              </a:spcBef>
              <a:spcAft>
                <a:spcPts val="0"/>
              </a:spcAft>
              <a:buClr>
                <a:srgbClr val="000000"/>
              </a:buClr>
              <a:buSzPts val="1200"/>
              <a:buFont typeface="Arial"/>
              <a:buNone/>
            </a:pPr>
            <a:r>
              <a:rPr lang="cs-CZ" sz="1200" b="0" i="0" u="none" strike="noStrike" cap="none">
                <a:solidFill>
                  <a:schemeClr val="dk1"/>
                </a:solidFill>
                <a:latin typeface="Arial"/>
                <a:ea typeface="Arial"/>
                <a:cs typeface="Arial"/>
                <a:sym typeface="Arial"/>
              </a:rPr>
              <a:t>With one click you can change color theme of the presentation (colors for the background, graphics, text, highlights and other elements).</a:t>
            </a:r>
            <a:endParaRPr sz="1400" b="0" i="0" u="none" strike="noStrike" cap="none">
              <a:solidFill>
                <a:srgbClr val="000000"/>
              </a:solidFill>
              <a:latin typeface="Arial"/>
              <a:ea typeface="Arial"/>
              <a:cs typeface="Arial"/>
              <a:sym typeface="Arial"/>
            </a:endParaRPr>
          </a:p>
          <a:p>
            <a:pPr marL="0" marR="0" lvl="0" indent="0" algn="l" rtl="0">
              <a:lnSpc>
                <a:spcPct val="85000"/>
              </a:lnSpc>
              <a:spcBef>
                <a:spcPts val="600"/>
              </a:spcBef>
              <a:spcAft>
                <a:spcPts val="0"/>
              </a:spcAft>
              <a:buClr>
                <a:srgbClr val="000000"/>
              </a:buClr>
              <a:buSzPts val="1200"/>
              <a:buFont typeface="Arial"/>
              <a:buNone/>
            </a:pPr>
            <a:r>
              <a:rPr lang="cs-CZ" sz="1200" b="0" i="0" u="none" strike="noStrike" cap="none">
                <a:solidFill>
                  <a:schemeClr val="dk1"/>
                </a:solidFill>
                <a:latin typeface="Arial"/>
                <a:ea typeface="Arial"/>
                <a:cs typeface="Arial"/>
                <a:sym typeface="Arial"/>
              </a:rPr>
              <a:t>Ribbon „EY Templates“ 🡪 Themes</a:t>
            </a:r>
            <a:endParaRPr sz="1200" b="0" i="0" u="none" strike="noStrike" cap="none">
              <a:solidFill>
                <a:schemeClr val="dk1"/>
              </a:solidFill>
              <a:latin typeface="Arial"/>
              <a:ea typeface="Arial"/>
              <a:cs typeface="Arial"/>
              <a:sym typeface="Arial"/>
            </a:endParaRPr>
          </a:p>
          <a:p>
            <a:pPr marL="0" marR="0" lvl="0" indent="0" algn="l" rtl="0">
              <a:lnSpc>
                <a:spcPct val="85000"/>
              </a:lnSpc>
              <a:spcBef>
                <a:spcPts val="600"/>
              </a:spcBef>
              <a:spcAft>
                <a:spcPts val="0"/>
              </a:spcAft>
              <a:buClr>
                <a:srgbClr val="000000"/>
              </a:buClr>
              <a:buSzPts val="1200"/>
              <a:buFont typeface="Arial"/>
              <a:buNone/>
            </a:pPr>
            <a:endParaRPr sz="1200" b="0" i="0" u="none" strike="noStrike" cap="none">
              <a:solidFill>
                <a:schemeClr val="lt1"/>
              </a:solidFill>
              <a:latin typeface="Arial"/>
              <a:ea typeface="Arial"/>
              <a:cs typeface="Arial"/>
              <a:sym typeface="Arial"/>
            </a:endParaRPr>
          </a:p>
        </p:txBody>
      </p:sp>
      <p:pic>
        <p:nvPicPr>
          <p:cNvPr id="130" name="Google Shape;130;g31f983ff1b3_0_1310"/>
          <p:cNvPicPr preferRelativeResize="0"/>
          <p:nvPr/>
        </p:nvPicPr>
        <p:blipFill rotWithShape="1">
          <a:blip r:embed="rId3">
            <a:alphaModFix/>
          </a:blip>
          <a:srcRect/>
          <a:stretch/>
        </p:blipFill>
        <p:spPr>
          <a:xfrm>
            <a:off x="-2724247" y="1314450"/>
            <a:ext cx="2348830" cy="1438404"/>
          </a:xfrm>
          <a:prstGeom prst="rect">
            <a:avLst/>
          </a:prstGeom>
          <a:noFill/>
          <a:ln>
            <a:noFill/>
          </a:ln>
        </p:spPr>
      </p:pic>
      <p:grpSp>
        <p:nvGrpSpPr>
          <p:cNvPr id="131" name="Google Shape;131;g31f983ff1b3_0_1310"/>
          <p:cNvGrpSpPr/>
          <p:nvPr/>
        </p:nvGrpSpPr>
        <p:grpSpPr>
          <a:xfrm>
            <a:off x="10359392" y="5233988"/>
            <a:ext cx="1224912" cy="1434703"/>
            <a:chOff x="6529" y="3125"/>
            <a:chExt cx="772" cy="904"/>
          </a:xfrm>
        </p:grpSpPr>
        <p:sp>
          <p:nvSpPr>
            <p:cNvPr id="132" name="Google Shape;132;g31f983ff1b3_0_1310"/>
            <p:cNvSpPr/>
            <p:nvPr/>
          </p:nvSpPr>
          <p:spPr>
            <a:xfrm>
              <a:off x="6529" y="3125"/>
              <a:ext cx="618" cy="226"/>
            </a:xfrm>
            <a:custGeom>
              <a:avLst/>
              <a:gdLst/>
              <a:ahLst/>
              <a:cxnLst/>
              <a:rect l="l" t="t" r="r" b="b"/>
              <a:pathLst>
                <a:path w="2473" h="902" extrusionOk="0">
                  <a:moveTo>
                    <a:pt x="2473" y="0"/>
                  </a:moveTo>
                  <a:lnTo>
                    <a:pt x="0" y="902"/>
                  </a:lnTo>
                  <a:lnTo>
                    <a:pt x="2473" y="466"/>
                  </a:lnTo>
                  <a:lnTo>
                    <a:pt x="2473"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33" name="Google Shape;133;g31f983ff1b3_0_1310"/>
            <p:cNvSpPr/>
            <p:nvPr/>
          </p:nvSpPr>
          <p:spPr>
            <a:xfrm>
              <a:off x="6529" y="3444"/>
              <a:ext cx="772" cy="585"/>
            </a:xfrm>
            <a:custGeom>
              <a:avLst/>
              <a:gdLst/>
              <a:ahLst/>
              <a:cxnLst/>
              <a:rect l="l" t="t" r="r" b="b"/>
              <a:pathLst>
                <a:path w="3088" h="2339" extrusionOk="0">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134" name="Google Shape;134;g31f983ff1b3_0_1310"/>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cs-CZ"/>
              <a:t>‹nr.›</a:t>
            </a:fld>
            <a:endParaRPr/>
          </a:p>
        </p:txBody>
      </p:sp>
    </p:spTree>
    <p:extLst>
      <p:ext uri="{BB962C8B-B14F-4D97-AF65-F5344CB8AC3E}">
        <p14:creationId xmlns:p14="http://schemas.microsoft.com/office/powerpoint/2010/main" val="3072260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matchingName="Better question">
  <p:cSld name="Better question">
    <p:spTree>
      <p:nvGrpSpPr>
        <p:cNvPr id="1" name="Shape 135"/>
        <p:cNvGrpSpPr/>
        <p:nvPr/>
      </p:nvGrpSpPr>
      <p:grpSpPr>
        <a:xfrm>
          <a:off x="0" y="0"/>
          <a:ext cx="0" cy="0"/>
          <a:chOff x="0" y="0"/>
          <a:chExt cx="0" cy="0"/>
        </a:xfrm>
      </p:grpSpPr>
      <p:grpSp>
        <p:nvGrpSpPr>
          <p:cNvPr id="136" name="Google Shape;136;g31f983ff1b3_0_1320"/>
          <p:cNvGrpSpPr/>
          <p:nvPr/>
        </p:nvGrpSpPr>
        <p:grpSpPr>
          <a:xfrm>
            <a:off x="609406" y="6044643"/>
            <a:ext cx="3876084" cy="570195"/>
            <a:chOff x="498115" y="5951018"/>
            <a:chExt cx="3878023" cy="570195"/>
          </a:xfrm>
        </p:grpSpPr>
        <p:sp>
          <p:nvSpPr>
            <p:cNvPr id="137" name="Google Shape;137;g31f983ff1b3_0_1320"/>
            <p:cNvSpPr/>
            <p:nvPr/>
          </p:nvSpPr>
          <p:spPr>
            <a:xfrm>
              <a:off x="498115" y="5951018"/>
              <a:ext cx="99300" cy="97500"/>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38" name="Google Shape;138;g31f983ff1b3_0_1320"/>
            <p:cNvSpPr/>
            <p:nvPr/>
          </p:nvSpPr>
          <p:spPr>
            <a:xfrm>
              <a:off x="693411" y="5951018"/>
              <a:ext cx="99300" cy="97500"/>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39" name="Google Shape;139;g31f983ff1b3_0_1320"/>
            <p:cNvSpPr/>
            <p:nvPr/>
          </p:nvSpPr>
          <p:spPr>
            <a:xfrm>
              <a:off x="890451" y="5951018"/>
              <a:ext cx="99300" cy="97500"/>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40" name="Google Shape;140;g31f983ff1b3_0_1320"/>
            <p:cNvSpPr/>
            <p:nvPr/>
          </p:nvSpPr>
          <p:spPr>
            <a:xfrm>
              <a:off x="498115" y="6181188"/>
              <a:ext cx="94161" cy="130778"/>
            </a:xfrm>
            <a:custGeom>
              <a:avLst/>
              <a:gdLst/>
              <a:ahLst/>
              <a:cxnLst/>
              <a:rect l="l" t="t" r="r" b="b"/>
              <a:pathLst>
                <a:path w="54" h="75" extrusionOk="0">
                  <a:moveTo>
                    <a:pt x="32" y="11"/>
                  </a:moveTo>
                  <a:lnTo>
                    <a:pt x="32" y="75"/>
                  </a:lnTo>
                  <a:lnTo>
                    <a:pt x="22" y="75"/>
                  </a:lnTo>
                  <a:lnTo>
                    <a:pt x="22" y="11"/>
                  </a:lnTo>
                  <a:lnTo>
                    <a:pt x="0" y="11"/>
                  </a:lnTo>
                  <a:lnTo>
                    <a:pt x="0" y="0"/>
                  </a:lnTo>
                  <a:lnTo>
                    <a:pt x="54" y="0"/>
                  </a:lnTo>
                  <a:lnTo>
                    <a:pt x="54" y="11"/>
                  </a:lnTo>
                  <a:lnTo>
                    <a:pt x="32" y="1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1" name="Google Shape;141;g31f983ff1b3_0_1320"/>
            <p:cNvSpPr/>
            <p:nvPr/>
          </p:nvSpPr>
          <p:spPr>
            <a:xfrm>
              <a:off x="609713" y="6174213"/>
              <a:ext cx="78468" cy="137753"/>
            </a:xfrm>
            <a:custGeom>
              <a:avLst/>
              <a:gdLst/>
              <a:ahLst/>
              <a:cxnLst/>
              <a:rect l="l" t="t" r="r" b="b"/>
              <a:pathLst>
                <a:path w="31" h="54" extrusionOk="0">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2" name="Google Shape;142;g31f983ff1b3_0_1320"/>
            <p:cNvSpPr/>
            <p:nvPr/>
          </p:nvSpPr>
          <p:spPr>
            <a:xfrm>
              <a:off x="705618" y="6212575"/>
              <a:ext cx="85443" cy="101135"/>
            </a:xfrm>
            <a:custGeom>
              <a:avLst/>
              <a:gdLst/>
              <a:ahLst/>
              <a:cxnLst/>
              <a:rect l="l" t="t" r="r" b="b"/>
              <a:pathLst>
                <a:path w="33" h="40" extrusionOk="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3" name="Google Shape;143;g31f983ff1b3_0_1320"/>
            <p:cNvSpPr/>
            <p:nvPr/>
          </p:nvSpPr>
          <p:spPr>
            <a:xfrm>
              <a:off x="857320" y="6174213"/>
              <a:ext cx="83698" cy="139497"/>
            </a:xfrm>
            <a:custGeom>
              <a:avLst/>
              <a:gdLst/>
              <a:ahLst/>
              <a:cxnLst/>
              <a:rect l="l" t="t" r="r" b="b"/>
              <a:pathLst>
                <a:path w="33" h="55" extrusionOk="0">
                  <a:moveTo>
                    <a:pt x="33" y="35"/>
                  </a:moveTo>
                  <a:cubicBezTo>
                    <a:pt x="33" y="38"/>
                    <a:pt x="32" y="41"/>
                    <a:pt x="31" y="44"/>
                  </a:cubicBezTo>
                  <a:cubicBezTo>
                    <a:pt x="30" y="46"/>
                    <a:pt x="29" y="48"/>
                    <a:pt x="28" y="50"/>
                  </a:cubicBezTo>
                  <a:cubicBezTo>
                    <a:pt x="27" y="51"/>
                    <a:pt x="25" y="53"/>
                    <a:pt x="23" y="53"/>
                  </a:cubicBezTo>
                  <a:cubicBezTo>
                    <a:pt x="21" y="54"/>
                    <a:pt x="19" y="55"/>
                    <a:pt x="17" y="55"/>
                  </a:cubicBezTo>
                  <a:cubicBezTo>
                    <a:pt x="16" y="55"/>
                    <a:pt x="14" y="54"/>
                    <a:pt x="12" y="53"/>
                  </a:cubicBezTo>
                  <a:cubicBezTo>
                    <a:pt x="10" y="52"/>
                    <a:pt x="9" y="51"/>
                    <a:pt x="8" y="50"/>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9" y="18"/>
                    <a:pt x="9" y="18"/>
                    <a:pt x="10" y="17"/>
                  </a:cubicBezTo>
                  <a:cubicBezTo>
                    <a:pt x="11" y="17"/>
                    <a:pt x="11" y="16"/>
                    <a:pt x="12" y="16"/>
                  </a:cubicBezTo>
                  <a:cubicBezTo>
                    <a:pt x="13" y="16"/>
                    <a:pt x="13" y="15"/>
                    <a:pt x="14" y="15"/>
                  </a:cubicBezTo>
                  <a:cubicBezTo>
                    <a:pt x="15" y="15"/>
                    <a:pt x="16" y="15"/>
                    <a:pt x="18" y="15"/>
                  </a:cubicBezTo>
                  <a:cubicBezTo>
                    <a:pt x="20" y="15"/>
                    <a:pt x="22" y="15"/>
                    <a:pt x="24" y="16"/>
                  </a:cubicBezTo>
                  <a:cubicBezTo>
                    <a:pt x="25" y="16"/>
                    <a:pt x="27" y="18"/>
                    <a:pt x="28" y="19"/>
                  </a:cubicBezTo>
                  <a:cubicBezTo>
                    <a:pt x="30" y="21"/>
                    <a:pt x="31" y="23"/>
                    <a:pt x="31" y="26"/>
                  </a:cubicBezTo>
                  <a:cubicBezTo>
                    <a:pt x="32" y="28"/>
                    <a:pt x="33" y="32"/>
                    <a:pt x="33" y="35"/>
                  </a:cubicBezTo>
                  <a:close/>
                  <a:moveTo>
                    <a:pt x="25" y="35"/>
                  </a:moveTo>
                  <a:cubicBezTo>
                    <a:pt x="25" y="31"/>
                    <a:pt x="24" y="27"/>
                    <a:pt x="23" y="25"/>
                  </a:cubicBezTo>
                  <a:cubicBezTo>
                    <a:pt x="21" y="23"/>
                    <a:pt x="19" y="22"/>
                    <a:pt x="16" y="22"/>
                  </a:cubicBezTo>
                  <a:cubicBezTo>
                    <a:pt x="15" y="22"/>
                    <a:pt x="15" y="22"/>
                    <a:pt x="14" y="22"/>
                  </a:cubicBezTo>
                  <a:cubicBezTo>
                    <a:pt x="13" y="22"/>
                    <a:pt x="12" y="23"/>
                    <a:pt x="11" y="23"/>
                  </a:cubicBezTo>
                  <a:cubicBezTo>
                    <a:pt x="11" y="23"/>
                    <a:pt x="10" y="24"/>
                    <a:pt x="9" y="25"/>
                  </a:cubicBezTo>
                  <a:cubicBezTo>
                    <a:pt x="9" y="25"/>
                    <a:pt x="8" y="26"/>
                    <a:pt x="8" y="26"/>
                  </a:cubicBezTo>
                  <a:cubicBezTo>
                    <a:pt x="8" y="43"/>
                    <a:pt x="8" y="43"/>
                    <a:pt x="8" y="43"/>
                  </a:cubicBezTo>
                  <a:cubicBezTo>
                    <a:pt x="8" y="43"/>
                    <a:pt x="9" y="44"/>
                    <a:pt x="9" y="44"/>
                  </a:cubicBezTo>
                  <a:cubicBezTo>
                    <a:pt x="10" y="45"/>
                    <a:pt x="11" y="45"/>
                    <a:pt x="11" y="46"/>
                  </a:cubicBezTo>
                  <a:cubicBezTo>
                    <a:pt x="12" y="46"/>
                    <a:pt x="13" y="47"/>
                    <a:pt x="14" y="47"/>
                  </a:cubicBezTo>
                  <a:cubicBezTo>
                    <a:pt x="15" y="47"/>
                    <a:pt x="16" y="48"/>
                    <a:pt x="17" y="48"/>
                  </a:cubicBezTo>
                  <a:cubicBezTo>
                    <a:pt x="19" y="48"/>
                    <a:pt x="21" y="47"/>
                    <a:pt x="23" y="45"/>
                  </a:cubicBezTo>
                  <a:cubicBezTo>
                    <a:pt x="24" y="43"/>
                    <a:pt x="25" y="39"/>
                    <a:pt x="25" y="35"/>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4" name="Google Shape;144;g31f983ff1b3_0_1320"/>
            <p:cNvSpPr/>
            <p:nvPr/>
          </p:nvSpPr>
          <p:spPr>
            <a:xfrm>
              <a:off x="956713" y="6212575"/>
              <a:ext cx="83698" cy="101135"/>
            </a:xfrm>
            <a:custGeom>
              <a:avLst/>
              <a:gdLst/>
              <a:ahLst/>
              <a:cxnLst/>
              <a:rect l="l" t="t" r="r" b="b"/>
              <a:pathLst>
                <a:path w="33" h="40" extrusionOk="0">
                  <a:moveTo>
                    <a:pt x="33" y="19"/>
                  </a:moveTo>
                  <a:cubicBezTo>
                    <a:pt x="33" y="19"/>
                    <a:pt x="33" y="20"/>
                    <a:pt x="33" y="21"/>
                  </a:cubicBezTo>
                  <a:cubicBezTo>
                    <a:pt x="33"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1" y="32"/>
                    <a:pt x="21" y="32"/>
                  </a:cubicBezTo>
                  <a:cubicBezTo>
                    <a:pt x="22" y="32"/>
                    <a:pt x="22"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8"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5" name="Google Shape;145;g31f983ff1b3_0_1320"/>
            <p:cNvSpPr/>
            <p:nvPr/>
          </p:nvSpPr>
          <p:spPr>
            <a:xfrm>
              <a:off x="1050873" y="6174213"/>
              <a:ext cx="55799" cy="139497"/>
            </a:xfrm>
            <a:custGeom>
              <a:avLst/>
              <a:gdLst/>
              <a:ahLst/>
              <a:cxnLst/>
              <a:rect l="l" t="t" r="r" b="b"/>
              <a:pathLst>
                <a:path w="22" h="55" extrusionOk="0">
                  <a:moveTo>
                    <a:pt x="21" y="53"/>
                  </a:moveTo>
                  <a:cubicBezTo>
                    <a:pt x="20" y="53"/>
                    <a:pt x="19" y="54"/>
                    <a:pt x="18" y="54"/>
                  </a:cubicBezTo>
                  <a:cubicBezTo>
                    <a:pt x="17" y="54"/>
                    <a:pt x="15" y="55"/>
                    <a:pt x="14" y="55"/>
                  </a:cubicBezTo>
                  <a:cubicBezTo>
                    <a:pt x="13" y="55"/>
                    <a:pt x="12" y="54"/>
                    <a:pt x="11" y="54"/>
                  </a:cubicBezTo>
                  <a:cubicBezTo>
                    <a:pt x="10" y="54"/>
                    <a:pt x="9" y="53"/>
                    <a:pt x="8" y="52"/>
                  </a:cubicBezTo>
                  <a:cubicBezTo>
                    <a:pt x="7" y="51"/>
                    <a:pt x="6" y="50"/>
                    <a:pt x="6" y="49"/>
                  </a:cubicBezTo>
                  <a:cubicBezTo>
                    <a:pt x="6"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2" y="47"/>
                    <a:pt x="22" y="46"/>
                  </a:cubicBezTo>
                  <a:lnTo>
                    <a:pt x="21" y="5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6" name="Google Shape;146;g31f983ff1b3_0_1320"/>
            <p:cNvSpPr/>
            <p:nvPr/>
          </p:nvSpPr>
          <p:spPr>
            <a:xfrm>
              <a:off x="1118877" y="6174213"/>
              <a:ext cx="55799" cy="139497"/>
            </a:xfrm>
            <a:custGeom>
              <a:avLst/>
              <a:gdLst/>
              <a:ahLst/>
              <a:cxnLst/>
              <a:rect l="l" t="t" r="r" b="b"/>
              <a:pathLst>
                <a:path w="22" h="55" extrusionOk="0">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7" name="Google Shape;147;g31f983ff1b3_0_1320"/>
            <p:cNvSpPr/>
            <p:nvPr/>
          </p:nvSpPr>
          <p:spPr>
            <a:xfrm>
              <a:off x="1190370" y="6212575"/>
              <a:ext cx="83698" cy="101135"/>
            </a:xfrm>
            <a:custGeom>
              <a:avLst/>
              <a:gdLst/>
              <a:ahLst/>
              <a:cxnLst/>
              <a:rect l="l" t="t" r="r" b="b"/>
              <a:pathLst>
                <a:path w="33" h="40" extrusionOk="0">
                  <a:moveTo>
                    <a:pt x="33" y="19"/>
                  </a:moveTo>
                  <a:cubicBezTo>
                    <a:pt x="33" y="19"/>
                    <a:pt x="33" y="20"/>
                    <a:pt x="33" y="21"/>
                  </a:cubicBezTo>
                  <a:cubicBezTo>
                    <a:pt x="32"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0" y="32"/>
                    <a:pt x="21" y="32"/>
                  </a:cubicBezTo>
                  <a:cubicBezTo>
                    <a:pt x="22" y="32"/>
                    <a:pt x="22" y="31"/>
                    <a:pt x="23" y="31"/>
                  </a:cubicBezTo>
                  <a:cubicBezTo>
                    <a:pt x="23" y="31"/>
                    <a:pt x="24" y="30"/>
                    <a:pt x="25" y="30"/>
                  </a:cubicBezTo>
                  <a:cubicBezTo>
                    <a:pt x="29" y="35"/>
                    <a:pt x="29" y="35"/>
                    <a:pt x="29" y="35"/>
                  </a:cubicBezTo>
                  <a:cubicBezTo>
                    <a:pt x="29" y="35"/>
                    <a:pt x="28" y="36"/>
                    <a:pt x="27" y="37"/>
                  </a:cubicBezTo>
                  <a:cubicBezTo>
                    <a:pt x="26" y="37"/>
                    <a:pt x="25" y="38"/>
                    <a:pt x="24" y="38"/>
                  </a:cubicBezTo>
                  <a:cubicBezTo>
                    <a:pt x="23" y="39"/>
                    <a:pt x="22" y="39"/>
                    <a:pt x="20"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7"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8" name="Google Shape;148;g31f983ff1b3_0_1320"/>
            <p:cNvSpPr/>
            <p:nvPr/>
          </p:nvSpPr>
          <p:spPr>
            <a:xfrm>
              <a:off x="1294993" y="6212575"/>
              <a:ext cx="55799" cy="99391"/>
            </a:xfrm>
            <a:custGeom>
              <a:avLst/>
              <a:gdLst/>
              <a:ahLst/>
              <a:cxnLst/>
              <a:rect l="l" t="t" r="r" b="b"/>
              <a:pathLst>
                <a:path w="22" h="39" extrusionOk="0">
                  <a:moveTo>
                    <a:pt x="20" y="8"/>
                  </a:moveTo>
                  <a:cubicBezTo>
                    <a:pt x="20" y="8"/>
                    <a:pt x="19" y="8"/>
                    <a:pt x="18" y="7"/>
                  </a:cubicBezTo>
                  <a:cubicBezTo>
                    <a:pt x="17" y="7"/>
                    <a:pt x="16" y="7"/>
                    <a:pt x="15" y="7"/>
                  </a:cubicBezTo>
                  <a:cubicBezTo>
                    <a:pt x="12" y="7"/>
                    <a:pt x="10" y="8"/>
                    <a:pt x="9" y="9"/>
                  </a:cubicBezTo>
                  <a:cubicBezTo>
                    <a:pt x="8" y="11"/>
                    <a:pt x="7" y="14"/>
                    <a:pt x="7" y="17"/>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9" y="2"/>
                    <a:pt x="10" y="1"/>
                    <a:pt x="11" y="1"/>
                  </a:cubicBezTo>
                  <a:cubicBezTo>
                    <a:pt x="11" y="0"/>
                    <a:pt x="12" y="0"/>
                    <a:pt x="13" y="0"/>
                  </a:cubicBezTo>
                  <a:cubicBezTo>
                    <a:pt x="14" y="0"/>
                    <a:pt x="15" y="0"/>
                    <a:pt x="16" y="0"/>
                  </a:cubicBezTo>
                  <a:cubicBezTo>
                    <a:pt x="17" y="0"/>
                    <a:pt x="19" y="0"/>
                    <a:pt x="20" y="0"/>
                  </a:cubicBezTo>
                  <a:cubicBezTo>
                    <a:pt x="21" y="0"/>
                    <a:pt x="22" y="1"/>
                    <a:pt x="22" y="1"/>
                  </a:cubicBezTo>
                  <a:lnTo>
                    <a:pt x="20" y="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9" name="Google Shape;149;g31f983ff1b3_0_1320"/>
            <p:cNvSpPr/>
            <p:nvPr/>
          </p:nvSpPr>
          <p:spPr>
            <a:xfrm>
              <a:off x="1406591" y="6174213"/>
              <a:ext cx="55799" cy="139497"/>
            </a:xfrm>
            <a:custGeom>
              <a:avLst/>
              <a:gdLst/>
              <a:ahLst/>
              <a:cxnLst/>
              <a:rect l="l" t="t" r="r" b="b"/>
              <a:pathLst>
                <a:path w="22" h="55" extrusionOk="0">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0" name="Google Shape;150;g31f983ff1b3_0_1320"/>
            <p:cNvSpPr/>
            <p:nvPr/>
          </p:nvSpPr>
          <p:spPr>
            <a:xfrm>
              <a:off x="1485058" y="6174213"/>
              <a:ext cx="80211" cy="137753"/>
            </a:xfrm>
            <a:custGeom>
              <a:avLst/>
              <a:gdLst/>
              <a:ahLst/>
              <a:cxnLst/>
              <a:rect l="l" t="t" r="r" b="b"/>
              <a:pathLst>
                <a:path w="31" h="54" extrusionOk="0">
                  <a:moveTo>
                    <a:pt x="23" y="54"/>
                  </a:moveTo>
                  <a:cubicBezTo>
                    <a:pt x="23" y="32"/>
                    <a:pt x="23" y="32"/>
                    <a:pt x="23" y="32"/>
                  </a:cubicBezTo>
                  <a:cubicBezTo>
                    <a:pt x="23" y="28"/>
                    <a:pt x="23" y="26"/>
                    <a:pt x="21" y="24"/>
                  </a:cubicBezTo>
                  <a:cubicBezTo>
                    <a:pt x="20" y="22"/>
                    <a:pt x="18" y="22"/>
                    <a:pt x="15" y="22"/>
                  </a:cubicBezTo>
                  <a:cubicBezTo>
                    <a:pt x="14" y="22"/>
                    <a:pt x="13" y="22"/>
                    <a:pt x="12" y="22"/>
                  </a:cubicBezTo>
                  <a:cubicBezTo>
                    <a:pt x="11" y="22"/>
                    <a:pt x="10" y="23"/>
                    <a:pt x="10" y="24"/>
                  </a:cubicBezTo>
                  <a:cubicBezTo>
                    <a:pt x="9" y="25"/>
                    <a:pt x="8" y="26"/>
                    <a:pt x="8" y="27"/>
                  </a:cubicBezTo>
                  <a:cubicBezTo>
                    <a:pt x="8"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9" y="17"/>
                  </a:cubicBezTo>
                  <a:cubicBezTo>
                    <a:pt x="10" y="17"/>
                    <a:pt x="11" y="16"/>
                    <a:pt x="12" y="16"/>
                  </a:cubicBezTo>
                  <a:cubicBezTo>
                    <a:pt x="12" y="15"/>
                    <a:pt x="13" y="15"/>
                    <a:pt x="14" y="15"/>
                  </a:cubicBezTo>
                  <a:cubicBezTo>
                    <a:pt x="15" y="15"/>
                    <a:pt x="16" y="15"/>
                    <a:pt x="17" y="15"/>
                  </a:cubicBezTo>
                  <a:cubicBezTo>
                    <a:pt x="19" y="15"/>
                    <a:pt x="21" y="15"/>
                    <a:pt x="23" y="16"/>
                  </a:cubicBezTo>
                  <a:cubicBezTo>
                    <a:pt x="25" y="16"/>
                    <a:pt x="26" y="17"/>
                    <a:pt x="27" y="19"/>
                  </a:cubicBezTo>
                  <a:cubicBezTo>
                    <a:pt x="29" y="20"/>
                    <a:pt x="29" y="22"/>
                    <a:pt x="30" y="24"/>
                  </a:cubicBezTo>
                  <a:cubicBezTo>
                    <a:pt x="31" y="27"/>
                    <a:pt x="31" y="29"/>
                    <a:pt x="31" y="32"/>
                  </a:cubicBezTo>
                  <a:cubicBezTo>
                    <a:pt x="31" y="54"/>
                    <a:pt x="31" y="54"/>
                    <a:pt x="31" y="54"/>
                  </a:cubicBezTo>
                  <a:lnTo>
                    <a:pt x="23" y="5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1" name="Google Shape;151;g31f983ff1b3_0_1320"/>
            <p:cNvSpPr/>
            <p:nvPr/>
          </p:nvSpPr>
          <p:spPr>
            <a:xfrm>
              <a:off x="1582706" y="6212575"/>
              <a:ext cx="83698" cy="101135"/>
            </a:xfrm>
            <a:custGeom>
              <a:avLst/>
              <a:gdLst/>
              <a:ahLst/>
              <a:cxnLst/>
              <a:rect l="l" t="t" r="r" b="b"/>
              <a:pathLst>
                <a:path w="33" h="40" extrusionOk="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8" y="40"/>
                    <a:pt x="17" y="40"/>
                  </a:cubicBezTo>
                  <a:cubicBezTo>
                    <a:pt x="15" y="40"/>
                    <a:pt x="14" y="39"/>
                    <a:pt x="12" y="39"/>
                  </a:cubicBezTo>
                  <a:cubicBezTo>
                    <a:pt x="11" y="38"/>
                    <a:pt x="10" y="38"/>
                    <a:pt x="8" y="37"/>
                  </a:cubicBezTo>
                  <a:cubicBezTo>
                    <a:pt x="7" y="36"/>
                    <a:pt x="6" y="35"/>
                    <a:pt x="5" y="34"/>
                  </a:cubicBezTo>
                  <a:cubicBezTo>
                    <a:pt x="4"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2" name="Google Shape;152;g31f983ff1b3_0_1320"/>
            <p:cNvSpPr/>
            <p:nvPr/>
          </p:nvSpPr>
          <p:spPr>
            <a:xfrm>
              <a:off x="1730922" y="6212575"/>
              <a:ext cx="80211" cy="134265"/>
            </a:xfrm>
            <a:custGeom>
              <a:avLst/>
              <a:gdLst/>
              <a:ahLst/>
              <a:cxnLst/>
              <a:rect l="l" t="t" r="r" b="b"/>
              <a:pathLst>
                <a:path w="32" h="53" extrusionOk="0">
                  <a:moveTo>
                    <a:pt x="25" y="53"/>
                  </a:moveTo>
                  <a:cubicBezTo>
                    <a:pt x="25" y="35"/>
                    <a:pt x="25" y="35"/>
                    <a:pt x="25" y="35"/>
                  </a:cubicBezTo>
                  <a:cubicBezTo>
                    <a:pt x="23" y="36"/>
                    <a:pt x="22" y="37"/>
                    <a:pt x="20" y="38"/>
                  </a:cubicBezTo>
                  <a:cubicBezTo>
                    <a:pt x="18" y="39"/>
                    <a:pt x="17" y="40"/>
                    <a:pt x="15" y="40"/>
                  </a:cubicBezTo>
                  <a:cubicBezTo>
                    <a:pt x="13" y="40"/>
                    <a:pt x="11" y="39"/>
                    <a:pt x="9" y="38"/>
                  </a:cubicBezTo>
                  <a:cubicBezTo>
                    <a:pt x="7" y="38"/>
                    <a:pt x="5" y="36"/>
                    <a:pt x="4" y="35"/>
                  </a:cubicBezTo>
                  <a:cubicBezTo>
                    <a:pt x="3" y="33"/>
                    <a:pt x="2" y="31"/>
                    <a:pt x="1" y="28"/>
                  </a:cubicBezTo>
                  <a:cubicBezTo>
                    <a:pt x="0" y="26"/>
                    <a:pt x="0" y="23"/>
                    <a:pt x="0" y="19"/>
                  </a:cubicBezTo>
                  <a:cubicBezTo>
                    <a:pt x="0" y="16"/>
                    <a:pt x="0" y="13"/>
                    <a:pt x="1" y="10"/>
                  </a:cubicBezTo>
                  <a:cubicBezTo>
                    <a:pt x="2" y="8"/>
                    <a:pt x="3" y="6"/>
                    <a:pt x="4" y="4"/>
                  </a:cubicBezTo>
                  <a:cubicBezTo>
                    <a:pt x="6" y="3"/>
                    <a:pt x="7" y="2"/>
                    <a:pt x="9" y="1"/>
                  </a:cubicBezTo>
                  <a:cubicBezTo>
                    <a:pt x="11" y="0"/>
                    <a:pt x="13" y="0"/>
                    <a:pt x="15" y="0"/>
                  </a:cubicBezTo>
                  <a:cubicBezTo>
                    <a:pt x="16" y="0"/>
                    <a:pt x="17" y="0"/>
                    <a:pt x="18" y="0"/>
                  </a:cubicBezTo>
                  <a:cubicBezTo>
                    <a:pt x="19" y="0"/>
                    <a:pt x="20" y="0"/>
                    <a:pt x="20" y="1"/>
                  </a:cubicBezTo>
                  <a:cubicBezTo>
                    <a:pt x="21" y="1"/>
                    <a:pt x="22" y="2"/>
                    <a:pt x="23" y="2"/>
                  </a:cubicBezTo>
                  <a:cubicBezTo>
                    <a:pt x="23" y="3"/>
                    <a:pt x="24" y="3"/>
                    <a:pt x="25" y="4"/>
                  </a:cubicBezTo>
                  <a:cubicBezTo>
                    <a:pt x="25" y="0"/>
                    <a:pt x="25" y="0"/>
                    <a:pt x="25" y="0"/>
                  </a:cubicBezTo>
                  <a:cubicBezTo>
                    <a:pt x="32" y="0"/>
                    <a:pt x="32" y="0"/>
                    <a:pt x="32" y="0"/>
                  </a:cubicBezTo>
                  <a:cubicBezTo>
                    <a:pt x="32" y="49"/>
                    <a:pt x="32" y="49"/>
                    <a:pt x="32" y="49"/>
                  </a:cubicBezTo>
                  <a:lnTo>
                    <a:pt x="25" y="53"/>
                  </a:lnTo>
                  <a:close/>
                  <a:moveTo>
                    <a:pt x="25" y="12"/>
                  </a:moveTo>
                  <a:cubicBezTo>
                    <a:pt x="24" y="11"/>
                    <a:pt x="24" y="10"/>
                    <a:pt x="23" y="10"/>
                  </a:cubicBezTo>
                  <a:cubicBezTo>
                    <a:pt x="23" y="9"/>
                    <a:pt x="22" y="9"/>
                    <a:pt x="21" y="8"/>
                  </a:cubicBezTo>
                  <a:cubicBezTo>
                    <a:pt x="20" y="8"/>
                    <a:pt x="19" y="7"/>
                    <a:pt x="18" y="7"/>
                  </a:cubicBezTo>
                  <a:cubicBezTo>
                    <a:pt x="18" y="7"/>
                    <a:pt x="17" y="7"/>
                    <a:pt x="16" y="7"/>
                  </a:cubicBezTo>
                  <a:cubicBezTo>
                    <a:pt x="13" y="7"/>
                    <a:pt x="11" y="8"/>
                    <a:pt x="9" y="10"/>
                  </a:cubicBezTo>
                  <a:cubicBezTo>
                    <a:pt x="8" y="12"/>
                    <a:pt x="7" y="15"/>
                    <a:pt x="7" y="19"/>
                  </a:cubicBezTo>
                  <a:cubicBezTo>
                    <a:pt x="7" y="23"/>
                    <a:pt x="8" y="27"/>
                    <a:pt x="10" y="29"/>
                  </a:cubicBezTo>
                  <a:cubicBezTo>
                    <a:pt x="11" y="31"/>
                    <a:pt x="13" y="33"/>
                    <a:pt x="16" y="33"/>
                  </a:cubicBezTo>
                  <a:cubicBezTo>
                    <a:pt x="18" y="33"/>
                    <a:pt x="19" y="32"/>
                    <a:pt x="21" y="31"/>
                  </a:cubicBezTo>
                  <a:cubicBezTo>
                    <a:pt x="22" y="30"/>
                    <a:pt x="24" y="29"/>
                    <a:pt x="25" y="28"/>
                  </a:cubicBezTo>
                  <a:lnTo>
                    <a:pt x="25" y="1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3" name="Google Shape;153;g31f983ff1b3_0_1320"/>
            <p:cNvSpPr/>
            <p:nvPr/>
          </p:nvSpPr>
          <p:spPr>
            <a:xfrm>
              <a:off x="1835545" y="6212575"/>
              <a:ext cx="78468" cy="101135"/>
            </a:xfrm>
            <a:custGeom>
              <a:avLst/>
              <a:gdLst/>
              <a:ahLst/>
              <a:cxnLst/>
              <a:rect l="l" t="t" r="r" b="b"/>
              <a:pathLst>
                <a:path w="31" h="40" extrusionOk="0">
                  <a:moveTo>
                    <a:pt x="24" y="39"/>
                  </a:moveTo>
                  <a:cubicBezTo>
                    <a:pt x="24" y="35"/>
                    <a:pt x="24" y="35"/>
                    <a:pt x="24" y="35"/>
                  </a:cubicBezTo>
                  <a:cubicBezTo>
                    <a:pt x="23" y="36"/>
                    <a:pt x="22" y="38"/>
                    <a:pt x="20" y="38"/>
                  </a:cubicBezTo>
                  <a:cubicBezTo>
                    <a:pt x="18" y="39"/>
                    <a:pt x="16" y="40"/>
                    <a:pt x="14" y="40"/>
                  </a:cubicBezTo>
                  <a:cubicBezTo>
                    <a:pt x="10" y="40"/>
                    <a:pt x="6" y="38"/>
                    <a:pt x="4" y="35"/>
                  </a:cubicBezTo>
                  <a:cubicBezTo>
                    <a:pt x="2" y="32"/>
                    <a:pt x="0" y="28"/>
                    <a:pt x="0" y="22"/>
                  </a:cubicBezTo>
                  <a:cubicBezTo>
                    <a:pt x="0" y="0"/>
                    <a:pt x="0" y="0"/>
                    <a:pt x="0" y="0"/>
                  </a:cubicBezTo>
                  <a:cubicBezTo>
                    <a:pt x="8" y="0"/>
                    <a:pt x="8" y="0"/>
                    <a:pt x="8" y="0"/>
                  </a:cubicBezTo>
                  <a:cubicBezTo>
                    <a:pt x="8" y="22"/>
                    <a:pt x="8" y="22"/>
                    <a:pt x="8" y="22"/>
                  </a:cubicBezTo>
                  <a:cubicBezTo>
                    <a:pt x="8" y="26"/>
                    <a:pt x="9" y="28"/>
                    <a:pt x="10" y="30"/>
                  </a:cubicBezTo>
                  <a:cubicBezTo>
                    <a:pt x="11" y="32"/>
                    <a:pt x="13" y="33"/>
                    <a:pt x="16" y="33"/>
                  </a:cubicBezTo>
                  <a:cubicBezTo>
                    <a:pt x="18" y="33"/>
                    <a:pt x="20" y="32"/>
                    <a:pt x="22" y="30"/>
                  </a:cubicBezTo>
                  <a:cubicBezTo>
                    <a:pt x="23" y="28"/>
                    <a:pt x="24" y="26"/>
                    <a:pt x="24" y="23"/>
                  </a:cubicBezTo>
                  <a:cubicBezTo>
                    <a:pt x="24" y="0"/>
                    <a:pt x="24" y="0"/>
                    <a:pt x="24" y="0"/>
                  </a:cubicBezTo>
                  <a:cubicBezTo>
                    <a:pt x="31" y="0"/>
                    <a:pt x="31" y="0"/>
                    <a:pt x="31" y="0"/>
                  </a:cubicBezTo>
                  <a:cubicBezTo>
                    <a:pt x="31" y="39"/>
                    <a:pt x="31" y="39"/>
                    <a:pt x="31" y="39"/>
                  </a:cubicBezTo>
                  <a:lnTo>
                    <a:pt x="24" y="3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4" name="Google Shape;154;g31f983ff1b3_0_1320"/>
            <p:cNvSpPr/>
            <p:nvPr/>
          </p:nvSpPr>
          <p:spPr>
            <a:xfrm>
              <a:off x="1934936" y="6212575"/>
              <a:ext cx="83698" cy="101135"/>
            </a:xfrm>
            <a:custGeom>
              <a:avLst/>
              <a:gdLst/>
              <a:ahLst/>
              <a:cxnLst/>
              <a:rect l="l" t="t" r="r" b="b"/>
              <a:pathLst>
                <a:path w="33" h="40" extrusionOk="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6"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4"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1"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6" y="16"/>
                  </a:moveTo>
                  <a:cubicBezTo>
                    <a:pt x="25" y="15"/>
                    <a:pt x="25" y="13"/>
                    <a:pt x="25" y="12"/>
                  </a:cubicBezTo>
                  <a:cubicBezTo>
                    <a:pt x="24" y="11"/>
                    <a:pt x="24" y="10"/>
                    <a:pt x="23" y="9"/>
                  </a:cubicBezTo>
                  <a:cubicBezTo>
                    <a:pt x="22" y="8"/>
                    <a:pt x="22"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6" y="1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5" name="Google Shape;155;g31f983ff1b3_0_1320"/>
            <p:cNvSpPr/>
            <p:nvPr/>
          </p:nvSpPr>
          <p:spPr>
            <a:xfrm>
              <a:off x="2030841" y="6212575"/>
              <a:ext cx="73236" cy="101135"/>
            </a:xfrm>
            <a:custGeom>
              <a:avLst/>
              <a:gdLst/>
              <a:ahLst/>
              <a:cxnLst/>
              <a:rect l="l" t="t" r="r" b="b"/>
              <a:pathLst>
                <a:path w="29" h="40" extrusionOk="0">
                  <a:moveTo>
                    <a:pt x="28" y="4"/>
                  </a:moveTo>
                  <a:cubicBezTo>
                    <a:pt x="24" y="10"/>
                    <a:pt x="24" y="10"/>
                    <a:pt x="24" y="10"/>
                  </a:cubicBezTo>
                  <a:cubicBezTo>
                    <a:pt x="23" y="8"/>
                    <a:pt x="21" y="8"/>
                    <a:pt x="20" y="7"/>
                  </a:cubicBezTo>
                  <a:cubicBezTo>
                    <a:pt x="18" y="7"/>
                    <a:pt x="16" y="6"/>
                    <a:pt x="14" y="6"/>
                  </a:cubicBezTo>
                  <a:cubicBezTo>
                    <a:pt x="13" y="6"/>
                    <a:pt x="11" y="7"/>
                    <a:pt x="10" y="7"/>
                  </a:cubicBezTo>
                  <a:cubicBezTo>
                    <a:pt x="10" y="8"/>
                    <a:pt x="9" y="9"/>
                    <a:pt x="9" y="10"/>
                  </a:cubicBezTo>
                  <a:cubicBezTo>
                    <a:pt x="9" y="10"/>
                    <a:pt x="9" y="11"/>
                    <a:pt x="9" y="11"/>
                  </a:cubicBezTo>
                  <a:cubicBezTo>
                    <a:pt x="10" y="12"/>
                    <a:pt x="10" y="12"/>
                    <a:pt x="11"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4" y="29"/>
                    <a:pt x="4" y="29"/>
                    <a:pt x="4"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2" y="27"/>
                    <a:pt x="21" y="27"/>
                  </a:cubicBezTo>
                  <a:cubicBezTo>
                    <a:pt x="21" y="26"/>
                    <a:pt x="20" y="25"/>
                    <a:pt x="19" y="25"/>
                  </a:cubicBezTo>
                  <a:cubicBezTo>
                    <a:pt x="19" y="25"/>
                    <a:pt x="18" y="24"/>
                    <a:pt x="17" y="24"/>
                  </a:cubicBezTo>
                  <a:cubicBezTo>
                    <a:pt x="15" y="23"/>
                    <a:pt x="14" y="23"/>
                    <a:pt x="13" y="22"/>
                  </a:cubicBezTo>
                  <a:cubicBezTo>
                    <a:pt x="11" y="21"/>
                    <a:pt x="9" y="20"/>
                    <a:pt x="8" y="20"/>
                  </a:cubicBezTo>
                  <a:cubicBezTo>
                    <a:pt x="6" y="19"/>
                    <a:pt x="5" y="18"/>
                    <a:pt x="4" y="17"/>
                  </a:cubicBezTo>
                  <a:cubicBezTo>
                    <a:pt x="3" y="16"/>
                    <a:pt x="3" y="15"/>
                    <a:pt x="2" y="14"/>
                  </a:cubicBezTo>
                  <a:cubicBezTo>
                    <a:pt x="2" y="13"/>
                    <a:pt x="2" y="12"/>
                    <a:pt x="2" y="10"/>
                  </a:cubicBezTo>
                  <a:cubicBezTo>
                    <a:pt x="2"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6" name="Google Shape;156;g31f983ff1b3_0_1320"/>
            <p:cNvSpPr/>
            <p:nvPr/>
          </p:nvSpPr>
          <p:spPr>
            <a:xfrm>
              <a:off x="2118027" y="6174213"/>
              <a:ext cx="55799" cy="139497"/>
            </a:xfrm>
            <a:custGeom>
              <a:avLst/>
              <a:gdLst/>
              <a:ahLst/>
              <a:cxnLst/>
              <a:rect l="l" t="t" r="r" b="b"/>
              <a:pathLst>
                <a:path w="22" h="55" extrusionOk="0">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7" name="Google Shape;157;g31f983ff1b3_0_1320"/>
            <p:cNvSpPr/>
            <p:nvPr/>
          </p:nvSpPr>
          <p:spPr>
            <a:xfrm>
              <a:off x="2194750" y="6175958"/>
              <a:ext cx="24412" cy="136010"/>
            </a:xfrm>
            <a:custGeom>
              <a:avLst/>
              <a:gdLst/>
              <a:ahLst/>
              <a:cxnLst/>
              <a:rect l="l" t="t" r="r" b="b"/>
              <a:pathLst>
                <a:path w="10" h="53" extrusionOk="0">
                  <a:moveTo>
                    <a:pt x="10" y="5"/>
                  </a:moveTo>
                  <a:cubicBezTo>
                    <a:pt x="10" y="5"/>
                    <a:pt x="10" y="6"/>
                    <a:pt x="9" y="6"/>
                  </a:cubicBezTo>
                  <a:cubicBezTo>
                    <a:pt x="9" y="7"/>
                    <a:pt x="9" y="8"/>
                    <a:pt x="8" y="8"/>
                  </a:cubicBezTo>
                  <a:cubicBezTo>
                    <a:pt x="8" y="8"/>
                    <a:pt x="7" y="9"/>
                    <a:pt x="7" y="9"/>
                  </a:cubicBezTo>
                  <a:cubicBezTo>
                    <a:pt x="6" y="9"/>
                    <a:pt x="6" y="9"/>
                    <a:pt x="5" y="9"/>
                  </a:cubicBezTo>
                  <a:cubicBezTo>
                    <a:pt x="4" y="9"/>
                    <a:pt x="4" y="9"/>
                    <a:pt x="3" y="9"/>
                  </a:cubicBezTo>
                  <a:cubicBezTo>
                    <a:pt x="2" y="9"/>
                    <a:pt x="2" y="8"/>
                    <a:pt x="1" y="8"/>
                  </a:cubicBezTo>
                  <a:cubicBezTo>
                    <a:pt x="1" y="8"/>
                    <a:pt x="1" y="7"/>
                    <a:pt x="0" y="6"/>
                  </a:cubicBezTo>
                  <a:cubicBezTo>
                    <a:pt x="0" y="6"/>
                    <a:pt x="0" y="5"/>
                    <a:pt x="0" y="5"/>
                  </a:cubicBezTo>
                  <a:cubicBezTo>
                    <a:pt x="0" y="4"/>
                    <a:pt x="0" y="3"/>
                    <a:pt x="0" y="3"/>
                  </a:cubicBezTo>
                  <a:cubicBezTo>
                    <a:pt x="1" y="2"/>
                    <a:pt x="1" y="2"/>
                    <a:pt x="1" y="1"/>
                  </a:cubicBezTo>
                  <a:cubicBezTo>
                    <a:pt x="2" y="1"/>
                    <a:pt x="2" y="0"/>
                    <a:pt x="3" y="0"/>
                  </a:cubicBezTo>
                  <a:cubicBezTo>
                    <a:pt x="4" y="0"/>
                    <a:pt x="4" y="0"/>
                    <a:pt x="5" y="0"/>
                  </a:cubicBezTo>
                  <a:cubicBezTo>
                    <a:pt x="6" y="0"/>
                    <a:pt x="6" y="0"/>
                    <a:pt x="7" y="0"/>
                  </a:cubicBezTo>
                  <a:cubicBezTo>
                    <a:pt x="7" y="0"/>
                    <a:pt x="8" y="1"/>
                    <a:pt x="8" y="1"/>
                  </a:cubicBezTo>
                  <a:cubicBezTo>
                    <a:pt x="9" y="2"/>
                    <a:pt x="9" y="2"/>
                    <a:pt x="9" y="3"/>
                  </a:cubicBezTo>
                  <a:cubicBezTo>
                    <a:pt x="10" y="3"/>
                    <a:pt x="10" y="4"/>
                    <a:pt x="10" y="5"/>
                  </a:cubicBezTo>
                  <a:close/>
                  <a:moveTo>
                    <a:pt x="1" y="53"/>
                  </a:moveTo>
                  <a:cubicBezTo>
                    <a:pt x="1" y="14"/>
                    <a:pt x="1" y="14"/>
                    <a:pt x="1" y="14"/>
                  </a:cubicBezTo>
                  <a:cubicBezTo>
                    <a:pt x="9" y="14"/>
                    <a:pt x="9" y="14"/>
                    <a:pt x="9" y="14"/>
                  </a:cubicBezTo>
                  <a:cubicBezTo>
                    <a:pt x="9" y="53"/>
                    <a:pt x="9" y="53"/>
                    <a:pt x="9" y="53"/>
                  </a:cubicBezTo>
                  <a:lnTo>
                    <a:pt x="1" y="5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8" name="Google Shape;158;g31f983ff1b3_0_1320"/>
            <p:cNvSpPr/>
            <p:nvPr/>
          </p:nvSpPr>
          <p:spPr>
            <a:xfrm>
              <a:off x="2236599" y="6212575"/>
              <a:ext cx="87186" cy="101135"/>
            </a:xfrm>
            <a:custGeom>
              <a:avLst/>
              <a:gdLst/>
              <a:ahLst/>
              <a:cxnLst/>
              <a:rect l="l" t="t" r="r" b="b"/>
              <a:pathLst>
                <a:path w="34" h="40" extrusionOk="0">
                  <a:moveTo>
                    <a:pt x="34" y="19"/>
                  </a:moveTo>
                  <a:cubicBezTo>
                    <a:pt x="34" y="23"/>
                    <a:pt x="34" y="25"/>
                    <a:pt x="33" y="28"/>
                  </a:cubicBezTo>
                  <a:cubicBezTo>
                    <a:pt x="32" y="30"/>
                    <a:pt x="31" y="33"/>
                    <a:pt x="29" y="34"/>
                  </a:cubicBezTo>
                  <a:cubicBezTo>
                    <a:pt x="28" y="36"/>
                    <a:pt x="26" y="37"/>
                    <a:pt x="24" y="38"/>
                  </a:cubicBezTo>
                  <a:cubicBezTo>
                    <a:pt x="21" y="39"/>
                    <a:pt x="19" y="40"/>
                    <a:pt x="17" y="40"/>
                  </a:cubicBezTo>
                  <a:cubicBezTo>
                    <a:pt x="14" y="40"/>
                    <a:pt x="12" y="39"/>
                    <a:pt x="10" y="38"/>
                  </a:cubicBezTo>
                  <a:cubicBezTo>
                    <a:pt x="8" y="37"/>
                    <a:pt x="6" y="36"/>
                    <a:pt x="5" y="34"/>
                  </a:cubicBezTo>
                  <a:cubicBezTo>
                    <a:pt x="3" y="32"/>
                    <a:pt x="2" y="30"/>
                    <a:pt x="1" y="28"/>
                  </a:cubicBezTo>
                  <a:cubicBezTo>
                    <a:pt x="0" y="25"/>
                    <a:pt x="0" y="23"/>
                    <a:pt x="0" y="20"/>
                  </a:cubicBezTo>
                  <a:cubicBezTo>
                    <a:pt x="0" y="16"/>
                    <a:pt x="0" y="14"/>
                    <a:pt x="1" y="11"/>
                  </a:cubicBezTo>
                  <a:cubicBezTo>
                    <a:pt x="2" y="9"/>
                    <a:pt x="3" y="7"/>
                    <a:pt x="5" y="5"/>
                  </a:cubicBezTo>
                  <a:cubicBezTo>
                    <a:pt x="6" y="3"/>
                    <a:pt x="8" y="2"/>
                    <a:pt x="10" y="1"/>
                  </a:cubicBezTo>
                  <a:cubicBezTo>
                    <a:pt x="12" y="0"/>
                    <a:pt x="14" y="0"/>
                    <a:pt x="17" y="0"/>
                  </a:cubicBezTo>
                  <a:cubicBezTo>
                    <a:pt x="19" y="0"/>
                    <a:pt x="22" y="0"/>
                    <a:pt x="24" y="1"/>
                  </a:cubicBezTo>
                  <a:cubicBezTo>
                    <a:pt x="26" y="2"/>
                    <a:pt x="28" y="3"/>
                    <a:pt x="29" y="5"/>
                  </a:cubicBezTo>
                  <a:cubicBezTo>
                    <a:pt x="31" y="7"/>
                    <a:pt x="32" y="9"/>
                    <a:pt x="33" y="11"/>
                  </a:cubicBezTo>
                  <a:cubicBezTo>
                    <a:pt x="34" y="14"/>
                    <a:pt x="34" y="16"/>
                    <a:pt x="34" y="19"/>
                  </a:cubicBezTo>
                  <a:close/>
                  <a:moveTo>
                    <a:pt x="26" y="20"/>
                  </a:moveTo>
                  <a:cubicBezTo>
                    <a:pt x="26" y="18"/>
                    <a:pt x="26" y="16"/>
                    <a:pt x="26" y="14"/>
                  </a:cubicBezTo>
                  <a:cubicBezTo>
                    <a:pt x="25" y="13"/>
                    <a:pt x="25" y="11"/>
                    <a:pt x="24" y="10"/>
                  </a:cubicBezTo>
                  <a:cubicBezTo>
                    <a:pt x="23" y="9"/>
                    <a:pt x="22" y="8"/>
                    <a:pt x="21" y="8"/>
                  </a:cubicBezTo>
                  <a:cubicBezTo>
                    <a:pt x="19" y="7"/>
                    <a:pt x="18" y="7"/>
                    <a:pt x="17" y="7"/>
                  </a:cubicBezTo>
                  <a:cubicBezTo>
                    <a:pt x="15" y="7"/>
                    <a:pt x="14" y="7"/>
                    <a:pt x="13" y="8"/>
                  </a:cubicBezTo>
                  <a:cubicBezTo>
                    <a:pt x="12" y="8"/>
                    <a:pt x="11" y="9"/>
                    <a:pt x="10" y="10"/>
                  </a:cubicBezTo>
                  <a:cubicBezTo>
                    <a:pt x="9" y="11"/>
                    <a:pt x="8" y="13"/>
                    <a:pt x="8" y="14"/>
                  </a:cubicBezTo>
                  <a:cubicBezTo>
                    <a:pt x="8" y="16"/>
                    <a:pt x="7" y="17"/>
                    <a:pt x="7" y="19"/>
                  </a:cubicBezTo>
                  <a:cubicBezTo>
                    <a:pt x="7" y="21"/>
                    <a:pt x="8" y="23"/>
                    <a:pt x="8" y="25"/>
                  </a:cubicBezTo>
                  <a:cubicBezTo>
                    <a:pt x="9" y="27"/>
                    <a:pt x="9" y="28"/>
                    <a:pt x="10" y="29"/>
                  </a:cubicBezTo>
                  <a:cubicBezTo>
                    <a:pt x="11" y="30"/>
                    <a:pt x="12" y="31"/>
                    <a:pt x="13" y="32"/>
                  </a:cubicBezTo>
                  <a:cubicBezTo>
                    <a:pt x="14" y="32"/>
                    <a:pt x="16" y="32"/>
                    <a:pt x="17" y="32"/>
                  </a:cubicBezTo>
                  <a:cubicBezTo>
                    <a:pt x="18" y="32"/>
                    <a:pt x="20" y="32"/>
                    <a:pt x="21" y="31"/>
                  </a:cubicBezTo>
                  <a:cubicBezTo>
                    <a:pt x="22" y="31"/>
                    <a:pt x="23" y="30"/>
                    <a:pt x="24" y="29"/>
                  </a:cubicBezTo>
                  <a:cubicBezTo>
                    <a:pt x="25" y="27"/>
                    <a:pt x="25" y="26"/>
                    <a:pt x="26" y="25"/>
                  </a:cubicBezTo>
                  <a:cubicBezTo>
                    <a:pt x="26" y="23"/>
                    <a:pt x="26" y="21"/>
                    <a:pt x="26" y="2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9" name="Google Shape;159;g31f983ff1b3_0_1320"/>
            <p:cNvSpPr/>
            <p:nvPr/>
          </p:nvSpPr>
          <p:spPr>
            <a:xfrm>
              <a:off x="2344710" y="6212575"/>
              <a:ext cx="78468" cy="99391"/>
            </a:xfrm>
            <a:custGeom>
              <a:avLst/>
              <a:gdLst/>
              <a:ahLst/>
              <a:cxnLst/>
              <a:rect l="l" t="t" r="r" b="b"/>
              <a:pathLst>
                <a:path w="31" h="39" extrusionOk="0">
                  <a:moveTo>
                    <a:pt x="23" y="39"/>
                  </a:moveTo>
                  <a:cubicBezTo>
                    <a:pt x="23" y="17"/>
                    <a:pt x="23" y="17"/>
                    <a:pt x="23" y="17"/>
                  </a:cubicBezTo>
                  <a:cubicBezTo>
                    <a:pt x="23" y="14"/>
                    <a:pt x="23" y="11"/>
                    <a:pt x="21" y="9"/>
                  </a:cubicBezTo>
                  <a:cubicBezTo>
                    <a:pt x="20" y="7"/>
                    <a:pt x="18" y="7"/>
                    <a:pt x="15" y="7"/>
                  </a:cubicBezTo>
                  <a:cubicBezTo>
                    <a:pt x="14" y="7"/>
                    <a:pt x="13" y="7"/>
                    <a:pt x="12" y="7"/>
                  </a:cubicBezTo>
                  <a:cubicBezTo>
                    <a:pt x="11" y="8"/>
                    <a:pt x="10" y="8"/>
                    <a:pt x="9" y="9"/>
                  </a:cubicBezTo>
                  <a:cubicBezTo>
                    <a:pt x="9" y="10"/>
                    <a:pt x="8" y="11"/>
                    <a:pt x="8" y="12"/>
                  </a:cubicBezTo>
                  <a:cubicBezTo>
                    <a:pt x="8" y="14"/>
                    <a:pt x="7" y="15"/>
                    <a:pt x="7" y="16"/>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10" y="2"/>
                    <a:pt x="11" y="1"/>
                    <a:pt x="11" y="1"/>
                  </a:cubicBezTo>
                  <a:cubicBezTo>
                    <a:pt x="12" y="0"/>
                    <a:pt x="13" y="0"/>
                    <a:pt x="14" y="0"/>
                  </a:cubicBezTo>
                  <a:cubicBezTo>
                    <a:pt x="15" y="0"/>
                    <a:pt x="16" y="0"/>
                    <a:pt x="17" y="0"/>
                  </a:cubicBezTo>
                  <a:cubicBezTo>
                    <a:pt x="19" y="0"/>
                    <a:pt x="21" y="0"/>
                    <a:pt x="23" y="1"/>
                  </a:cubicBezTo>
                  <a:cubicBezTo>
                    <a:pt x="25" y="1"/>
                    <a:pt x="26" y="2"/>
                    <a:pt x="27" y="4"/>
                  </a:cubicBezTo>
                  <a:cubicBezTo>
                    <a:pt x="28" y="5"/>
                    <a:pt x="29" y="7"/>
                    <a:pt x="30" y="9"/>
                  </a:cubicBezTo>
                  <a:cubicBezTo>
                    <a:pt x="30" y="11"/>
                    <a:pt x="31" y="14"/>
                    <a:pt x="31" y="17"/>
                  </a:cubicBezTo>
                  <a:cubicBezTo>
                    <a:pt x="31" y="39"/>
                    <a:pt x="31" y="39"/>
                    <a:pt x="31" y="39"/>
                  </a:cubicBezTo>
                  <a:lnTo>
                    <a:pt x="23" y="3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60" name="Google Shape;160;g31f983ff1b3_0_1320"/>
            <p:cNvSpPr/>
            <p:nvPr/>
          </p:nvSpPr>
          <p:spPr>
            <a:xfrm>
              <a:off x="2445845" y="6284068"/>
              <a:ext cx="31387" cy="29643"/>
            </a:xfrm>
            <a:custGeom>
              <a:avLst/>
              <a:gdLst/>
              <a:ahLst/>
              <a:cxnLst/>
              <a:rect l="l" t="t" r="r" b="b"/>
              <a:pathLst>
                <a:path w="12" h="12" extrusionOk="0">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4" y="11"/>
                  </a:cubicBezTo>
                  <a:cubicBezTo>
                    <a:pt x="3" y="11"/>
                    <a:pt x="2" y="10"/>
                    <a:pt x="2" y="10"/>
                  </a:cubicBezTo>
                  <a:cubicBezTo>
                    <a:pt x="1" y="9"/>
                    <a:pt x="1" y="9"/>
                    <a:pt x="1" y="8"/>
                  </a:cubicBezTo>
                  <a:cubicBezTo>
                    <a:pt x="0" y="7"/>
                    <a:pt x="0" y="7"/>
                    <a:pt x="0" y="6"/>
                  </a:cubicBezTo>
                  <a:cubicBezTo>
                    <a:pt x="0" y="5"/>
                    <a:pt x="0" y="4"/>
                    <a:pt x="1" y="4"/>
                  </a:cubicBezTo>
                  <a:cubicBezTo>
                    <a:pt x="1" y="3"/>
                    <a:pt x="1" y="2"/>
                    <a:pt x="2" y="2"/>
                  </a:cubicBezTo>
                  <a:cubicBezTo>
                    <a:pt x="2" y="1"/>
                    <a:pt x="3" y="1"/>
                    <a:pt x="4"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61" name="Google Shape;161;g31f983ff1b3_0_1320"/>
            <p:cNvSpPr/>
            <p:nvPr/>
          </p:nvSpPr>
          <p:spPr>
            <a:xfrm>
              <a:off x="2540006" y="6181188"/>
              <a:ext cx="97648" cy="130778"/>
            </a:xfrm>
            <a:custGeom>
              <a:avLst/>
              <a:gdLst/>
              <a:ahLst/>
              <a:cxnLst/>
              <a:rect l="l" t="t" r="r" b="b"/>
              <a:pathLst>
                <a:path w="56" h="75" extrusionOk="0">
                  <a:moveTo>
                    <a:pt x="34" y="11"/>
                  </a:moveTo>
                  <a:lnTo>
                    <a:pt x="34" y="75"/>
                  </a:lnTo>
                  <a:lnTo>
                    <a:pt x="22" y="75"/>
                  </a:lnTo>
                  <a:lnTo>
                    <a:pt x="22" y="11"/>
                  </a:lnTo>
                  <a:lnTo>
                    <a:pt x="0" y="11"/>
                  </a:lnTo>
                  <a:lnTo>
                    <a:pt x="0" y="0"/>
                  </a:lnTo>
                  <a:lnTo>
                    <a:pt x="56" y="0"/>
                  </a:lnTo>
                  <a:lnTo>
                    <a:pt x="56" y="11"/>
                  </a:lnTo>
                  <a:lnTo>
                    <a:pt x="34" y="1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62" name="Google Shape;162;g31f983ff1b3_0_1320"/>
            <p:cNvSpPr/>
            <p:nvPr/>
          </p:nvSpPr>
          <p:spPr>
            <a:xfrm>
              <a:off x="2651603" y="6174213"/>
              <a:ext cx="80211" cy="137753"/>
            </a:xfrm>
            <a:custGeom>
              <a:avLst/>
              <a:gdLst/>
              <a:ahLst/>
              <a:cxnLst/>
              <a:rect l="l" t="t" r="r" b="b"/>
              <a:pathLst>
                <a:path w="31" h="54" extrusionOk="0">
                  <a:moveTo>
                    <a:pt x="24" y="54"/>
                  </a:moveTo>
                  <a:cubicBezTo>
                    <a:pt x="24" y="32"/>
                    <a:pt x="24" y="32"/>
                    <a:pt x="24" y="32"/>
                  </a:cubicBezTo>
                  <a:cubicBezTo>
                    <a:pt x="24" y="28"/>
                    <a:pt x="23" y="26"/>
                    <a:pt x="22" y="24"/>
                  </a:cubicBezTo>
                  <a:cubicBezTo>
                    <a:pt x="21" y="22"/>
                    <a:pt x="19" y="22"/>
                    <a:pt x="16" y="22"/>
                  </a:cubicBezTo>
                  <a:cubicBezTo>
                    <a:pt x="15" y="22"/>
                    <a:pt x="14" y="22"/>
                    <a:pt x="13" y="22"/>
                  </a:cubicBezTo>
                  <a:cubicBezTo>
                    <a:pt x="12" y="22"/>
                    <a:pt x="11" y="23"/>
                    <a:pt x="10" y="24"/>
                  </a:cubicBezTo>
                  <a:cubicBezTo>
                    <a:pt x="9" y="25"/>
                    <a:pt x="9" y="26"/>
                    <a:pt x="8" y="27"/>
                  </a:cubicBezTo>
                  <a:cubicBezTo>
                    <a:pt x="8" y="28"/>
                    <a:pt x="8" y="30"/>
                    <a:pt x="8" y="31"/>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8" y="18"/>
                    <a:pt x="9" y="18"/>
                    <a:pt x="10" y="17"/>
                  </a:cubicBezTo>
                  <a:cubicBezTo>
                    <a:pt x="10" y="17"/>
                    <a:pt x="11" y="16"/>
                    <a:pt x="12" y="16"/>
                  </a:cubicBezTo>
                  <a:cubicBezTo>
                    <a:pt x="13" y="15"/>
                    <a:pt x="14" y="15"/>
                    <a:pt x="15" y="15"/>
                  </a:cubicBezTo>
                  <a:cubicBezTo>
                    <a:pt x="16" y="15"/>
                    <a:pt x="17" y="15"/>
                    <a:pt x="18" y="15"/>
                  </a:cubicBezTo>
                  <a:cubicBezTo>
                    <a:pt x="20" y="15"/>
                    <a:pt x="22" y="15"/>
                    <a:pt x="24" y="16"/>
                  </a:cubicBezTo>
                  <a:cubicBezTo>
                    <a:pt x="25" y="16"/>
                    <a:pt x="27" y="17"/>
                    <a:pt x="28" y="19"/>
                  </a:cubicBezTo>
                  <a:cubicBezTo>
                    <a:pt x="29" y="20"/>
                    <a:pt x="30" y="22"/>
                    <a:pt x="30" y="24"/>
                  </a:cubicBezTo>
                  <a:cubicBezTo>
                    <a:pt x="31" y="27"/>
                    <a:pt x="31" y="29"/>
                    <a:pt x="31" y="32"/>
                  </a:cubicBezTo>
                  <a:cubicBezTo>
                    <a:pt x="31" y="54"/>
                    <a:pt x="31" y="54"/>
                    <a:pt x="31" y="54"/>
                  </a:cubicBezTo>
                  <a:lnTo>
                    <a:pt x="24" y="5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63" name="Google Shape;163;g31f983ff1b3_0_1320"/>
            <p:cNvSpPr/>
            <p:nvPr/>
          </p:nvSpPr>
          <p:spPr>
            <a:xfrm>
              <a:off x="2750996" y="6212575"/>
              <a:ext cx="85443" cy="101135"/>
            </a:xfrm>
            <a:custGeom>
              <a:avLst/>
              <a:gdLst/>
              <a:ahLst/>
              <a:cxnLst/>
              <a:rect l="l" t="t" r="r" b="b"/>
              <a:pathLst>
                <a:path w="33" h="40" extrusionOk="0">
                  <a:moveTo>
                    <a:pt x="33" y="19"/>
                  </a:moveTo>
                  <a:cubicBezTo>
                    <a:pt x="33" y="19"/>
                    <a:pt x="33" y="20"/>
                    <a:pt x="33" y="21"/>
                  </a:cubicBezTo>
                  <a:cubicBezTo>
                    <a:pt x="33" y="21"/>
                    <a:pt x="33" y="22"/>
                    <a:pt x="33" y="22"/>
                  </a:cubicBezTo>
                  <a:cubicBezTo>
                    <a:pt x="7" y="22"/>
                    <a:pt x="7" y="22"/>
                    <a:pt x="7" y="22"/>
                  </a:cubicBezTo>
                  <a:cubicBezTo>
                    <a:pt x="7" y="24"/>
                    <a:pt x="8" y="26"/>
                    <a:pt x="8" y="27"/>
                  </a:cubicBezTo>
                  <a:cubicBezTo>
                    <a:pt x="9" y="28"/>
                    <a:pt x="10" y="29"/>
                    <a:pt x="11" y="30"/>
                  </a:cubicBezTo>
                  <a:cubicBezTo>
                    <a:pt x="11" y="31"/>
                    <a:pt x="12" y="32"/>
                    <a:pt x="13" y="32"/>
                  </a:cubicBezTo>
                  <a:cubicBezTo>
                    <a:pt x="15" y="33"/>
                    <a:pt x="16" y="33"/>
                    <a:pt x="17" y="33"/>
                  </a:cubicBezTo>
                  <a:cubicBezTo>
                    <a:pt x="18" y="33"/>
                    <a:pt x="18" y="33"/>
                    <a:pt x="19" y="33"/>
                  </a:cubicBezTo>
                  <a:cubicBezTo>
                    <a:pt x="20" y="32"/>
                    <a:pt x="21" y="32"/>
                    <a:pt x="21" y="32"/>
                  </a:cubicBezTo>
                  <a:cubicBezTo>
                    <a:pt x="22" y="32"/>
                    <a:pt x="23"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7"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9" y="10"/>
                    <a:pt x="9" y="11"/>
                    <a:pt x="8" y="12"/>
                  </a:cubicBezTo>
                  <a:cubicBezTo>
                    <a:pt x="8" y="13"/>
                    <a:pt x="7" y="14"/>
                    <a:pt x="7" y="16"/>
                  </a:cubicBezTo>
                  <a:lnTo>
                    <a:pt x="25" y="1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64" name="Google Shape;164;g31f983ff1b3_0_1320"/>
            <p:cNvSpPr/>
            <p:nvPr/>
          </p:nvSpPr>
          <p:spPr>
            <a:xfrm>
              <a:off x="2902698" y="6174213"/>
              <a:ext cx="80211" cy="139497"/>
            </a:xfrm>
            <a:custGeom>
              <a:avLst/>
              <a:gdLst/>
              <a:ahLst/>
              <a:cxnLst/>
              <a:rect l="l" t="t" r="r" b="b"/>
              <a:pathLst>
                <a:path w="32" h="55" extrusionOk="0">
                  <a:moveTo>
                    <a:pt x="32" y="35"/>
                  </a:moveTo>
                  <a:cubicBezTo>
                    <a:pt x="32" y="38"/>
                    <a:pt x="32" y="41"/>
                    <a:pt x="31" y="44"/>
                  </a:cubicBezTo>
                  <a:cubicBezTo>
                    <a:pt x="30" y="46"/>
                    <a:pt x="29" y="48"/>
                    <a:pt x="28" y="50"/>
                  </a:cubicBezTo>
                  <a:cubicBezTo>
                    <a:pt x="26" y="51"/>
                    <a:pt x="25" y="53"/>
                    <a:pt x="23" y="53"/>
                  </a:cubicBezTo>
                  <a:cubicBezTo>
                    <a:pt x="21" y="54"/>
                    <a:pt x="19" y="55"/>
                    <a:pt x="17" y="55"/>
                  </a:cubicBezTo>
                  <a:cubicBezTo>
                    <a:pt x="15" y="55"/>
                    <a:pt x="13" y="54"/>
                    <a:pt x="12" y="53"/>
                  </a:cubicBezTo>
                  <a:cubicBezTo>
                    <a:pt x="10" y="52"/>
                    <a:pt x="9" y="51"/>
                    <a:pt x="7" y="50"/>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10" y="17"/>
                  </a:cubicBezTo>
                  <a:cubicBezTo>
                    <a:pt x="10" y="17"/>
                    <a:pt x="11" y="16"/>
                    <a:pt x="12" y="16"/>
                  </a:cubicBezTo>
                  <a:cubicBezTo>
                    <a:pt x="12" y="16"/>
                    <a:pt x="13" y="15"/>
                    <a:pt x="14" y="15"/>
                  </a:cubicBezTo>
                  <a:cubicBezTo>
                    <a:pt x="15" y="15"/>
                    <a:pt x="16" y="15"/>
                    <a:pt x="17" y="15"/>
                  </a:cubicBezTo>
                  <a:cubicBezTo>
                    <a:pt x="20" y="15"/>
                    <a:pt x="21" y="15"/>
                    <a:pt x="23" y="16"/>
                  </a:cubicBezTo>
                  <a:cubicBezTo>
                    <a:pt x="25" y="16"/>
                    <a:pt x="27" y="18"/>
                    <a:pt x="28" y="19"/>
                  </a:cubicBezTo>
                  <a:cubicBezTo>
                    <a:pt x="29" y="21"/>
                    <a:pt x="30" y="23"/>
                    <a:pt x="31" y="26"/>
                  </a:cubicBezTo>
                  <a:cubicBezTo>
                    <a:pt x="32" y="28"/>
                    <a:pt x="32" y="32"/>
                    <a:pt x="32" y="35"/>
                  </a:cubicBezTo>
                  <a:close/>
                  <a:moveTo>
                    <a:pt x="25" y="35"/>
                  </a:moveTo>
                  <a:cubicBezTo>
                    <a:pt x="25" y="31"/>
                    <a:pt x="24" y="27"/>
                    <a:pt x="23" y="25"/>
                  </a:cubicBezTo>
                  <a:cubicBezTo>
                    <a:pt x="21" y="23"/>
                    <a:pt x="19" y="22"/>
                    <a:pt x="16" y="22"/>
                  </a:cubicBezTo>
                  <a:cubicBezTo>
                    <a:pt x="15" y="22"/>
                    <a:pt x="14" y="22"/>
                    <a:pt x="14" y="22"/>
                  </a:cubicBezTo>
                  <a:cubicBezTo>
                    <a:pt x="13" y="22"/>
                    <a:pt x="12" y="23"/>
                    <a:pt x="11" y="23"/>
                  </a:cubicBezTo>
                  <a:cubicBezTo>
                    <a:pt x="10" y="23"/>
                    <a:pt x="10" y="24"/>
                    <a:pt x="9" y="25"/>
                  </a:cubicBezTo>
                  <a:cubicBezTo>
                    <a:pt x="8" y="25"/>
                    <a:pt x="8" y="26"/>
                    <a:pt x="7" y="26"/>
                  </a:cubicBezTo>
                  <a:cubicBezTo>
                    <a:pt x="7" y="43"/>
                    <a:pt x="7" y="43"/>
                    <a:pt x="7" y="43"/>
                  </a:cubicBezTo>
                  <a:cubicBezTo>
                    <a:pt x="8" y="43"/>
                    <a:pt x="8" y="44"/>
                    <a:pt x="9" y="44"/>
                  </a:cubicBezTo>
                  <a:cubicBezTo>
                    <a:pt x="10" y="45"/>
                    <a:pt x="10" y="45"/>
                    <a:pt x="11" y="46"/>
                  </a:cubicBezTo>
                  <a:cubicBezTo>
                    <a:pt x="12" y="46"/>
                    <a:pt x="13" y="47"/>
                    <a:pt x="14" y="47"/>
                  </a:cubicBezTo>
                  <a:cubicBezTo>
                    <a:pt x="15" y="47"/>
                    <a:pt x="15" y="48"/>
                    <a:pt x="16" y="48"/>
                  </a:cubicBezTo>
                  <a:cubicBezTo>
                    <a:pt x="19" y="48"/>
                    <a:pt x="21" y="47"/>
                    <a:pt x="23" y="45"/>
                  </a:cubicBezTo>
                  <a:cubicBezTo>
                    <a:pt x="24" y="43"/>
                    <a:pt x="25" y="39"/>
                    <a:pt x="25" y="35"/>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65" name="Google Shape;165;g31f983ff1b3_0_1320"/>
            <p:cNvSpPr/>
            <p:nvPr/>
          </p:nvSpPr>
          <p:spPr>
            <a:xfrm>
              <a:off x="2998603" y="6212575"/>
              <a:ext cx="83698" cy="101135"/>
            </a:xfrm>
            <a:custGeom>
              <a:avLst/>
              <a:gdLst/>
              <a:ahLst/>
              <a:cxnLst/>
              <a:rect l="l" t="t" r="r" b="b"/>
              <a:pathLst>
                <a:path w="33" h="40" extrusionOk="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8" y="37"/>
                  </a:cubicBezTo>
                  <a:cubicBezTo>
                    <a:pt x="27" y="37"/>
                    <a:pt x="26" y="38"/>
                    <a:pt x="25" y="38"/>
                  </a:cubicBezTo>
                  <a:cubicBezTo>
                    <a:pt x="24" y="39"/>
                    <a:pt x="23"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7"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66" name="Google Shape;166;g31f983ff1b3_0_1320"/>
            <p:cNvSpPr/>
            <p:nvPr/>
          </p:nvSpPr>
          <p:spPr>
            <a:xfrm>
              <a:off x="3096251" y="6174213"/>
              <a:ext cx="55799" cy="139497"/>
            </a:xfrm>
            <a:custGeom>
              <a:avLst/>
              <a:gdLst/>
              <a:ahLst/>
              <a:cxnLst/>
              <a:rect l="l" t="t" r="r" b="b"/>
              <a:pathLst>
                <a:path w="22" h="55" extrusionOk="0">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3"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67" name="Google Shape;167;g31f983ff1b3_0_1320"/>
            <p:cNvSpPr/>
            <p:nvPr/>
          </p:nvSpPr>
          <p:spPr>
            <a:xfrm>
              <a:off x="3164256" y="6174213"/>
              <a:ext cx="55799" cy="139497"/>
            </a:xfrm>
            <a:custGeom>
              <a:avLst/>
              <a:gdLst/>
              <a:ahLst/>
              <a:cxnLst/>
              <a:rect l="l" t="t" r="r" b="b"/>
              <a:pathLst>
                <a:path w="22" h="55" extrusionOk="0">
                  <a:moveTo>
                    <a:pt x="21" y="53"/>
                  </a:moveTo>
                  <a:cubicBezTo>
                    <a:pt x="20" y="53"/>
                    <a:pt x="19" y="54"/>
                    <a:pt x="18" y="54"/>
                  </a:cubicBezTo>
                  <a:cubicBezTo>
                    <a:pt x="16" y="54"/>
                    <a:pt x="15" y="55"/>
                    <a:pt x="14" y="55"/>
                  </a:cubicBezTo>
                  <a:cubicBezTo>
                    <a:pt x="12" y="55"/>
                    <a:pt x="11" y="54"/>
                    <a:pt x="10" y="54"/>
                  </a:cubicBezTo>
                  <a:cubicBezTo>
                    <a:pt x="9" y="54"/>
                    <a:pt x="8" y="53"/>
                    <a:pt x="7"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68" name="Google Shape;168;g31f983ff1b3_0_1320"/>
            <p:cNvSpPr/>
            <p:nvPr/>
          </p:nvSpPr>
          <p:spPr>
            <a:xfrm>
              <a:off x="3234004" y="6212575"/>
              <a:ext cx="83698" cy="101135"/>
            </a:xfrm>
            <a:custGeom>
              <a:avLst/>
              <a:gdLst/>
              <a:ahLst/>
              <a:cxnLst/>
              <a:rect l="l" t="t" r="r" b="b"/>
              <a:pathLst>
                <a:path w="33" h="40" extrusionOk="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69" name="Google Shape;169;g31f983ff1b3_0_1320"/>
            <p:cNvSpPr/>
            <p:nvPr/>
          </p:nvSpPr>
          <p:spPr>
            <a:xfrm>
              <a:off x="3336884" y="6212575"/>
              <a:ext cx="59286" cy="99391"/>
            </a:xfrm>
            <a:custGeom>
              <a:avLst/>
              <a:gdLst/>
              <a:ahLst/>
              <a:cxnLst/>
              <a:rect l="l" t="t" r="r" b="b"/>
              <a:pathLst>
                <a:path w="23" h="39" extrusionOk="0">
                  <a:moveTo>
                    <a:pt x="21" y="8"/>
                  </a:moveTo>
                  <a:cubicBezTo>
                    <a:pt x="20" y="8"/>
                    <a:pt x="19" y="8"/>
                    <a:pt x="19" y="7"/>
                  </a:cubicBezTo>
                  <a:cubicBezTo>
                    <a:pt x="18" y="7"/>
                    <a:pt x="17"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1" y="1"/>
                  </a:cubicBezTo>
                  <a:cubicBezTo>
                    <a:pt x="12" y="0"/>
                    <a:pt x="13" y="0"/>
                    <a:pt x="14" y="0"/>
                  </a:cubicBezTo>
                  <a:cubicBezTo>
                    <a:pt x="15" y="0"/>
                    <a:pt x="16" y="0"/>
                    <a:pt x="17" y="0"/>
                  </a:cubicBezTo>
                  <a:cubicBezTo>
                    <a:pt x="18" y="0"/>
                    <a:pt x="19" y="0"/>
                    <a:pt x="20" y="0"/>
                  </a:cubicBezTo>
                  <a:cubicBezTo>
                    <a:pt x="21" y="0"/>
                    <a:pt x="22" y="1"/>
                    <a:pt x="23" y="1"/>
                  </a:cubicBezTo>
                  <a:lnTo>
                    <a:pt x="21" y="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0" name="Google Shape;170;g31f983ff1b3_0_1320"/>
            <p:cNvSpPr/>
            <p:nvPr/>
          </p:nvSpPr>
          <p:spPr>
            <a:xfrm>
              <a:off x="3451969" y="6174213"/>
              <a:ext cx="55799" cy="139497"/>
            </a:xfrm>
            <a:custGeom>
              <a:avLst/>
              <a:gdLst/>
              <a:ahLst/>
              <a:cxnLst/>
              <a:rect l="l" t="t" r="r" b="b"/>
              <a:pathLst>
                <a:path w="22" h="55" extrusionOk="0">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1" name="Google Shape;171;g31f983ff1b3_0_1320"/>
            <p:cNvSpPr/>
            <p:nvPr/>
          </p:nvSpPr>
          <p:spPr>
            <a:xfrm>
              <a:off x="3530436" y="6174213"/>
              <a:ext cx="80211" cy="137753"/>
            </a:xfrm>
            <a:custGeom>
              <a:avLst/>
              <a:gdLst/>
              <a:ahLst/>
              <a:cxnLst/>
              <a:rect l="l" t="t" r="r" b="b"/>
              <a:pathLst>
                <a:path w="31" h="54" extrusionOk="0">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2" name="Google Shape;172;g31f983ff1b3_0_1320"/>
            <p:cNvSpPr/>
            <p:nvPr/>
          </p:nvSpPr>
          <p:spPr>
            <a:xfrm>
              <a:off x="3628084" y="6212575"/>
              <a:ext cx="83698" cy="101135"/>
            </a:xfrm>
            <a:custGeom>
              <a:avLst/>
              <a:gdLst/>
              <a:ahLst/>
              <a:cxnLst/>
              <a:rect l="l" t="t" r="r" b="b"/>
              <a:pathLst>
                <a:path w="33" h="40" extrusionOk="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3" name="Google Shape;173;g31f983ff1b3_0_1320"/>
            <p:cNvSpPr/>
            <p:nvPr/>
          </p:nvSpPr>
          <p:spPr>
            <a:xfrm>
              <a:off x="3772813" y="6212575"/>
              <a:ext cx="81955" cy="101135"/>
            </a:xfrm>
            <a:custGeom>
              <a:avLst/>
              <a:gdLst/>
              <a:ahLst/>
              <a:cxnLst/>
              <a:rect l="l" t="t" r="r" b="b"/>
              <a:pathLst>
                <a:path w="32" h="40" extrusionOk="0">
                  <a:moveTo>
                    <a:pt x="24" y="39"/>
                  </a:moveTo>
                  <a:cubicBezTo>
                    <a:pt x="24" y="35"/>
                    <a:pt x="24" y="35"/>
                    <a:pt x="24" y="35"/>
                  </a:cubicBezTo>
                  <a:cubicBezTo>
                    <a:pt x="23" y="36"/>
                    <a:pt x="23" y="37"/>
                    <a:pt x="22" y="37"/>
                  </a:cubicBezTo>
                  <a:cubicBezTo>
                    <a:pt x="21" y="37"/>
                    <a:pt x="21" y="38"/>
                    <a:pt x="20" y="38"/>
                  </a:cubicBezTo>
                  <a:cubicBezTo>
                    <a:pt x="19" y="39"/>
                    <a:pt x="18" y="39"/>
                    <a:pt x="17" y="39"/>
                  </a:cubicBezTo>
                  <a:cubicBezTo>
                    <a:pt x="16" y="39"/>
                    <a:pt x="15" y="40"/>
                    <a:pt x="14" y="40"/>
                  </a:cubicBezTo>
                  <a:cubicBezTo>
                    <a:pt x="12" y="40"/>
                    <a:pt x="11" y="39"/>
                    <a:pt x="9" y="39"/>
                  </a:cubicBezTo>
                  <a:cubicBezTo>
                    <a:pt x="7" y="38"/>
                    <a:pt x="6" y="38"/>
                    <a:pt x="5" y="37"/>
                  </a:cubicBezTo>
                  <a:cubicBezTo>
                    <a:pt x="3" y="36"/>
                    <a:pt x="2" y="34"/>
                    <a:pt x="2" y="33"/>
                  </a:cubicBezTo>
                  <a:cubicBezTo>
                    <a:pt x="1" y="31"/>
                    <a:pt x="0" y="29"/>
                    <a:pt x="0" y="27"/>
                  </a:cubicBezTo>
                  <a:cubicBezTo>
                    <a:pt x="0" y="24"/>
                    <a:pt x="1" y="23"/>
                    <a:pt x="2" y="21"/>
                  </a:cubicBezTo>
                  <a:cubicBezTo>
                    <a:pt x="2" y="20"/>
                    <a:pt x="3" y="18"/>
                    <a:pt x="5" y="17"/>
                  </a:cubicBezTo>
                  <a:cubicBezTo>
                    <a:pt x="6" y="16"/>
                    <a:pt x="8" y="15"/>
                    <a:pt x="10" y="15"/>
                  </a:cubicBezTo>
                  <a:cubicBezTo>
                    <a:pt x="12" y="14"/>
                    <a:pt x="14" y="14"/>
                    <a:pt x="16" y="14"/>
                  </a:cubicBezTo>
                  <a:cubicBezTo>
                    <a:pt x="18" y="14"/>
                    <a:pt x="19" y="14"/>
                    <a:pt x="21" y="15"/>
                  </a:cubicBezTo>
                  <a:cubicBezTo>
                    <a:pt x="22" y="15"/>
                    <a:pt x="23" y="15"/>
                    <a:pt x="24" y="16"/>
                  </a:cubicBezTo>
                  <a:cubicBezTo>
                    <a:pt x="24" y="13"/>
                    <a:pt x="24" y="13"/>
                    <a:pt x="24" y="13"/>
                  </a:cubicBezTo>
                  <a:cubicBezTo>
                    <a:pt x="24" y="11"/>
                    <a:pt x="24" y="9"/>
                    <a:pt x="22" y="8"/>
                  </a:cubicBezTo>
                  <a:cubicBezTo>
                    <a:pt x="21" y="7"/>
                    <a:pt x="19" y="6"/>
                    <a:pt x="17" y="6"/>
                  </a:cubicBezTo>
                  <a:cubicBezTo>
                    <a:pt x="15" y="6"/>
                    <a:pt x="13" y="6"/>
                    <a:pt x="12" y="7"/>
                  </a:cubicBezTo>
                  <a:cubicBezTo>
                    <a:pt x="10" y="7"/>
                    <a:pt x="9" y="8"/>
                    <a:pt x="7" y="9"/>
                  </a:cubicBezTo>
                  <a:cubicBezTo>
                    <a:pt x="4" y="3"/>
                    <a:pt x="4" y="3"/>
                    <a:pt x="4" y="3"/>
                  </a:cubicBezTo>
                  <a:cubicBezTo>
                    <a:pt x="6" y="2"/>
                    <a:pt x="8" y="1"/>
                    <a:pt x="10" y="0"/>
                  </a:cubicBezTo>
                  <a:cubicBezTo>
                    <a:pt x="12" y="0"/>
                    <a:pt x="15" y="0"/>
                    <a:pt x="17" y="0"/>
                  </a:cubicBezTo>
                  <a:cubicBezTo>
                    <a:pt x="19" y="0"/>
                    <a:pt x="21" y="0"/>
                    <a:pt x="23" y="0"/>
                  </a:cubicBezTo>
                  <a:cubicBezTo>
                    <a:pt x="25" y="1"/>
                    <a:pt x="26" y="2"/>
                    <a:pt x="28" y="3"/>
                  </a:cubicBezTo>
                  <a:cubicBezTo>
                    <a:pt x="29" y="4"/>
                    <a:pt x="30" y="5"/>
                    <a:pt x="31" y="7"/>
                  </a:cubicBezTo>
                  <a:cubicBezTo>
                    <a:pt x="31" y="8"/>
                    <a:pt x="32" y="10"/>
                    <a:pt x="32" y="12"/>
                  </a:cubicBezTo>
                  <a:cubicBezTo>
                    <a:pt x="32" y="39"/>
                    <a:pt x="32" y="39"/>
                    <a:pt x="32" y="39"/>
                  </a:cubicBezTo>
                  <a:lnTo>
                    <a:pt x="24" y="39"/>
                  </a:lnTo>
                  <a:close/>
                  <a:moveTo>
                    <a:pt x="24" y="22"/>
                  </a:moveTo>
                  <a:cubicBezTo>
                    <a:pt x="24" y="22"/>
                    <a:pt x="23" y="22"/>
                    <a:pt x="22" y="22"/>
                  </a:cubicBezTo>
                  <a:cubicBezTo>
                    <a:pt x="22" y="21"/>
                    <a:pt x="21" y="21"/>
                    <a:pt x="21" y="21"/>
                  </a:cubicBezTo>
                  <a:cubicBezTo>
                    <a:pt x="20" y="21"/>
                    <a:pt x="19" y="21"/>
                    <a:pt x="18" y="21"/>
                  </a:cubicBezTo>
                  <a:cubicBezTo>
                    <a:pt x="17" y="21"/>
                    <a:pt x="17" y="21"/>
                    <a:pt x="16" y="21"/>
                  </a:cubicBezTo>
                  <a:cubicBezTo>
                    <a:pt x="13" y="21"/>
                    <a:pt x="11" y="21"/>
                    <a:pt x="10" y="22"/>
                  </a:cubicBezTo>
                  <a:cubicBezTo>
                    <a:pt x="8" y="23"/>
                    <a:pt x="8" y="25"/>
                    <a:pt x="8" y="26"/>
                  </a:cubicBezTo>
                  <a:cubicBezTo>
                    <a:pt x="8" y="28"/>
                    <a:pt x="8" y="29"/>
                    <a:pt x="8" y="29"/>
                  </a:cubicBezTo>
                  <a:cubicBezTo>
                    <a:pt x="9" y="30"/>
                    <a:pt x="9" y="31"/>
                    <a:pt x="10" y="31"/>
                  </a:cubicBezTo>
                  <a:cubicBezTo>
                    <a:pt x="10" y="32"/>
                    <a:pt x="11" y="32"/>
                    <a:pt x="12" y="32"/>
                  </a:cubicBezTo>
                  <a:cubicBezTo>
                    <a:pt x="13" y="33"/>
                    <a:pt x="14" y="33"/>
                    <a:pt x="15" y="33"/>
                  </a:cubicBezTo>
                  <a:cubicBezTo>
                    <a:pt x="16" y="33"/>
                    <a:pt x="17" y="33"/>
                    <a:pt x="18" y="32"/>
                  </a:cubicBezTo>
                  <a:cubicBezTo>
                    <a:pt x="19" y="32"/>
                    <a:pt x="20" y="32"/>
                    <a:pt x="21" y="31"/>
                  </a:cubicBezTo>
                  <a:cubicBezTo>
                    <a:pt x="21" y="31"/>
                    <a:pt x="22" y="30"/>
                    <a:pt x="23" y="30"/>
                  </a:cubicBezTo>
                  <a:cubicBezTo>
                    <a:pt x="23" y="29"/>
                    <a:pt x="24" y="28"/>
                    <a:pt x="24" y="28"/>
                  </a:cubicBezTo>
                  <a:lnTo>
                    <a:pt x="24" y="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4" name="Google Shape;174;g31f983ff1b3_0_1320"/>
            <p:cNvSpPr/>
            <p:nvPr/>
          </p:nvSpPr>
          <p:spPr>
            <a:xfrm>
              <a:off x="3877436" y="6212575"/>
              <a:ext cx="78468" cy="99391"/>
            </a:xfrm>
            <a:custGeom>
              <a:avLst/>
              <a:gdLst/>
              <a:ahLst/>
              <a:cxnLst/>
              <a:rect l="l" t="t" r="r" b="b"/>
              <a:pathLst>
                <a:path w="31" h="39" extrusionOk="0">
                  <a:moveTo>
                    <a:pt x="23" y="39"/>
                  </a:moveTo>
                  <a:cubicBezTo>
                    <a:pt x="23" y="17"/>
                    <a:pt x="23" y="17"/>
                    <a:pt x="23" y="17"/>
                  </a:cubicBezTo>
                  <a:cubicBezTo>
                    <a:pt x="23" y="14"/>
                    <a:pt x="23" y="11"/>
                    <a:pt x="22" y="9"/>
                  </a:cubicBezTo>
                  <a:cubicBezTo>
                    <a:pt x="20" y="7"/>
                    <a:pt x="18" y="7"/>
                    <a:pt x="15" y="7"/>
                  </a:cubicBezTo>
                  <a:cubicBezTo>
                    <a:pt x="14" y="7"/>
                    <a:pt x="13" y="7"/>
                    <a:pt x="12" y="7"/>
                  </a:cubicBezTo>
                  <a:cubicBezTo>
                    <a:pt x="11" y="8"/>
                    <a:pt x="10" y="8"/>
                    <a:pt x="10" y="9"/>
                  </a:cubicBezTo>
                  <a:cubicBezTo>
                    <a:pt x="9" y="10"/>
                    <a:pt x="8" y="11"/>
                    <a:pt x="8" y="12"/>
                  </a:cubicBezTo>
                  <a:cubicBezTo>
                    <a:pt x="8" y="14"/>
                    <a:pt x="8" y="15"/>
                    <a:pt x="8" y="16"/>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2" y="1"/>
                  </a:cubicBezTo>
                  <a:cubicBezTo>
                    <a:pt x="12" y="0"/>
                    <a:pt x="13" y="0"/>
                    <a:pt x="14" y="0"/>
                  </a:cubicBezTo>
                  <a:cubicBezTo>
                    <a:pt x="15" y="0"/>
                    <a:pt x="16" y="0"/>
                    <a:pt x="17" y="0"/>
                  </a:cubicBezTo>
                  <a:cubicBezTo>
                    <a:pt x="20" y="0"/>
                    <a:pt x="22" y="0"/>
                    <a:pt x="23" y="1"/>
                  </a:cubicBezTo>
                  <a:cubicBezTo>
                    <a:pt x="25" y="1"/>
                    <a:pt x="26" y="2"/>
                    <a:pt x="28" y="4"/>
                  </a:cubicBezTo>
                  <a:cubicBezTo>
                    <a:pt x="29" y="5"/>
                    <a:pt x="29" y="7"/>
                    <a:pt x="30" y="9"/>
                  </a:cubicBezTo>
                  <a:cubicBezTo>
                    <a:pt x="31" y="11"/>
                    <a:pt x="31" y="14"/>
                    <a:pt x="31" y="17"/>
                  </a:cubicBezTo>
                  <a:cubicBezTo>
                    <a:pt x="31" y="39"/>
                    <a:pt x="31" y="39"/>
                    <a:pt x="31" y="39"/>
                  </a:cubicBezTo>
                  <a:lnTo>
                    <a:pt x="23" y="3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5" name="Google Shape;175;g31f983ff1b3_0_1320"/>
            <p:cNvSpPr/>
            <p:nvPr/>
          </p:nvSpPr>
          <p:spPr>
            <a:xfrm>
              <a:off x="3975084" y="6212575"/>
              <a:ext cx="73236" cy="101135"/>
            </a:xfrm>
            <a:custGeom>
              <a:avLst/>
              <a:gdLst/>
              <a:ahLst/>
              <a:cxnLst/>
              <a:rect l="l" t="t" r="r" b="b"/>
              <a:pathLst>
                <a:path w="29" h="40" extrusionOk="0">
                  <a:moveTo>
                    <a:pt x="28" y="4"/>
                  </a:moveTo>
                  <a:cubicBezTo>
                    <a:pt x="24" y="10"/>
                    <a:pt x="24" y="10"/>
                    <a:pt x="24" y="10"/>
                  </a:cubicBezTo>
                  <a:cubicBezTo>
                    <a:pt x="23" y="8"/>
                    <a:pt x="21" y="8"/>
                    <a:pt x="20" y="7"/>
                  </a:cubicBezTo>
                  <a:cubicBezTo>
                    <a:pt x="18" y="7"/>
                    <a:pt x="16" y="6"/>
                    <a:pt x="14" y="6"/>
                  </a:cubicBezTo>
                  <a:cubicBezTo>
                    <a:pt x="12" y="6"/>
                    <a:pt x="11" y="7"/>
                    <a:pt x="10" y="7"/>
                  </a:cubicBezTo>
                  <a:cubicBezTo>
                    <a:pt x="9" y="8"/>
                    <a:pt x="9" y="9"/>
                    <a:pt x="9" y="10"/>
                  </a:cubicBezTo>
                  <a:cubicBezTo>
                    <a:pt x="9" y="10"/>
                    <a:pt x="9" y="11"/>
                    <a:pt x="9" y="11"/>
                  </a:cubicBezTo>
                  <a:cubicBezTo>
                    <a:pt x="10" y="12"/>
                    <a:pt x="10" y="12"/>
                    <a:pt x="10"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3" y="29"/>
                    <a:pt x="3" y="29"/>
                    <a:pt x="3"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1" y="27"/>
                    <a:pt x="21" y="27"/>
                  </a:cubicBezTo>
                  <a:cubicBezTo>
                    <a:pt x="21" y="26"/>
                    <a:pt x="20" y="25"/>
                    <a:pt x="19" y="25"/>
                  </a:cubicBezTo>
                  <a:cubicBezTo>
                    <a:pt x="18" y="25"/>
                    <a:pt x="18" y="24"/>
                    <a:pt x="16" y="24"/>
                  </a:cubicBezTo>
                  <a:cubicBezTo>
                    <a:pt x="15" y="23"/>
                    <a:pt x="14" y="23"/>
                    <a:pt x="13" y="22"/>
                  </a:cubicBezTo>
                  <a:cubicBezTo>
                    <a:pt x="11" y="21"/>
                    <a:pt x="9" y="20"/>
                    <a:pt x="7" y="20"/>
                  </a:cubicBezTo>
                  <a:cubicBezTo>
                    <a:pt x="6" y="19"/>
                    <a:pt x="5" y="18"/>
                    <a:pt x="4" y="17"/>
                  </a:cubicBezTo>
                  <a:cubicBezTo>
                    <a:pt x="3" y="16"/>
                    <a:pt x="2" y="15"/>
                    <a:pt x="2" y="14"/>
                  </a:cubicBezTo>
                  <a:cubicBezTo>
                    <a:pt x="2" y="13"/>
                    <a:pt x="1" y="12"/>
                    <a:pt x="1" y="10"/>
                  </a:cubicBezTo>
                  <a:cubicBezTo>
                    <a:pt x="1"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6" name="Google Shape;176;g31f983ff1b3_0_1320"/>
            <p:cNvSpPr/>
            <p:nvPr/>
          </p:nvSpPr>
          <p:spPr>
            <a:xfrm>
              <a:off x="4058782" y="6212575"/>
              <a:ext cx="122060" cy="99391"/>
            </a:xfrm>
            <a:custGeom>
              <a:avLst/>
              <a:gdLst/>
              <a:ahLst/>
              <a:cxnLst/>
              <a:rect l="l" t="t" r="r" b="b"/>
              <a:pathLst>
                <a:path w="70" h="57" extrusionOk="0">
                  <a:moveTo>
                    <a:pt x="55" y="57"/>
                  </a:moveTo>
                  <a:lnTo>
                    <a:pt x="45" y="57"/>
                  </a:lnTo>
                  <a:lnTo>
                    <a:pt x="35" y="17"/>
                  </a:lnTo>
                  <a:lnTo>
                    <a:pt x="25" y="57"/>
                  </a:lnTo>
                  <a:lnTo>
                    <a:pt x="14" y="57"/>
                  </a:lnTo>
                  <a:lnTo>
                    <a:pt x="0" y="0"/>
                  </a:lnTo>
                  <a:lnTo>
                    <a:pt x="10" y="0"/>
                  </a:lnTo>
                  <a:lnTo>
                    <a:pt x="20" y="39"/>
                  </a:lnTo>
                  <a:lnTo>
                    <a:pt x="30" y="0"/>
                  </a:lnTo>
                  <a:lnTo>
                    <a:pt x="39" y="0"/>
                  </a:lnTo>
                  <a:lnTo>
                    <a:pt x="49" y="39"/>
                  </a:lnTo>
                  <a:lnTo>
                    <a:pt x="60" y="0"/>
                  </a:lnTo>
                  <a:lnTo>
                    <a:pt x="70" y="0"/>
                  </a:lnTo>
                  <a:lnTo>
                    <a:pt x="55" y="5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7" name="Google Shape;177;g31f983ff1b3_0_1320"/>
            <p:cNvSpPr/>
            <p:nvPr/>
          </p:nvSpPr>
          <p:spPr>
            <a:xfrm>
              <a:off x="4191304" y="6212575"/>
              <a:ext cx="83698" cy="101135"/>
            </a:xfrm>
            <a:custGeom>
              <a:avLst/>
              <a:gdLst/>
              <a:ahLst/>
              <a:cxnLst/>
              <a:rect l="l" t="t" r="r" b="b"/>
              <a:pathLst>
                <a:path w="33" h="40" extrusionOk="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8" name="Google Shape;178;g31f983ff1b3_0_1320"/>
            <p:cNvSpPr/>
            <p:nvPr/>
          </p:nvSpPr>
          <p:spPr>
            <a:xfrm>
              <a:off x="4295927" y="6212575"/>
              <a:ext cx="57543" cy="99391"/>
            </a:xfrm>
            <a:custGeom>
              <a:avLst/>
              <a:gdLst/>
              <a:ahLst/>
              <a:cxnLst/>
              <a:rect l="l" t="t" r="r" b="b"/>
              <a:pathLst>
                <a:path w="23" h="39" extrusionOk="0">
                  <a:moveTo>
                    <a:pt x="21" y="8"/>
                  </a:moveTo>
                  <a:cubicBezTo>
                    <a:pt x="20" y="8"/>
                    <a:pt x="19" y="8"/>
                    <a:pt x="18" y="7"/>
                  </a:cubicBezTo>
                  <a:cubicBezTo>
                    <a:pt x="17" y="7"/>
                    <a:pt x="16"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0" y="1"/>
                    <a:pt x="11" y="1"/>
                  </a:cubicBezTo>
                  <a:cubicBezTo>
                    <a:pt x="12" y="0"/>
                    <a:pt x="13" y="0"/>
                    <a:pt x="14" y="0"/>
                  </a:cubicBezTo>
                  <a:cubicBezTo>
                    <a:pt x="14" y="0"/>
                    <a:pt x="15" y="0"/>
                    <a:pt x="16" y="0"/>
                  </a:cubicBezTo>
                  <a:cubicBezTo>
                    <a:pt x="18" y="0"/>
                    <a:pt x="19" y="0"/>
                    <a:pt x="20" y="0"/>
                  </a:cubicBezTo>
                  <a:cubicBezTo>
                    <a:pt x="21" y="0"/>
                    <a:pt x="22" y="1"/>
                    <a:pt x="23" y="1"/>
                  </a:cubicBezTo>
                  <a:lnTo>
                    <a:pt x="21" y="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9" name="Google Shape;179;g31f983ff1b3_0_1320"/>
            <p:cNvSpPr/>
            <p:nvPr/>
          </p:nvSpPr>
          <p:spPr>
            <a:xfrm>
              <a:off x="4346494" y="6284068"/>
              <a:ext cx="29644" cy="29643"/>
            </a:xfrm>
            <a:custGeom>
              <a:avLst/>
              <a:gdLst/>
              <a:ahLst/>
              <a:cxnLst/>
              <a:rect l="l" t="t" r="r" b="b"/>
              <a:pathLst>
                <a:path w="12" h="12" extrusionOk="0">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3" y="11"/>
                  </a:cubicBezTo>
                  <a:cubicBezTo>
                    <a:pt x="3" y="11"/>
                    <a:pt x="2" y="10"/>
                    <a:pt x="2" y="10"/>
                  </a:cubicBezTo>
                  <a:cubicBezTo>
                    <a:pt x="1" y="9"/>
                    <a:pt x="1" y="9"/>
                    <a:pt x="0" y="8"/>
                  </a:cubicBezTo>
                  <a:cubicBezTo>
                    <a:pt x="0" y="7"/>
                    <a:pt x="0" y="7"/>
                    <a:pt x="0" y="6"/>
                  </a:cubicBezTo>
                  <a:cubicBezTo>
                    <a:pt x="0" y="5"/>
                    <a:pt x="0" y="4"/>
                    <a:pt x="0" y="4"/>
                  </a:cubicBezTo>
                  <a:cubicBezTo>
                    <a:pt x="1" y="3"/>
                    <a:pt x="1" y="2"/>
                    <a:pt x="2" y="2"/>
                  </a:cubicBezTo>
                  <a:cubicBezTo>
                    <a:pt x="2" y="1"/>
                    <a:pt x="3" y="1"/>
                    <a:pt x="3"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80" name="Google Shape;180;g31f983ff1b3_0_1320"/>
            <p:cNvSpPr/>
            <p:nvPr/>
          </p:nvSpPr>
          <p:spPr>
            <a:xfrm>
              <a:off x="498115" y="6388691"/>
              <a:ext cx="94161" cy="130778"/>
            </a:xfrm>
            <a:custGeom>
              <a:avLst/>
              <a:gdLst/>
              <a:ahLst/>
              <a:cxnLst/>
              <a:rect l="l" t="t" r="r" b="b"/>
              <a:pathLst>
                <a:path w="54" h="75" extrusionOk="0">
                  <a:moveTo>
                    <a:pt x="32" y="12"/>
                  </a:moveTo>
                  <a:lnTo>
                    <a:pt x="32" y="75"/>
                  </a:lnTo>
                  <a:lnTo>
                    <a:pt x="22" y="75"/>
                  </a:lnTo>
                  <a:lnTo>
                    <a:pt x="22" y="12"/>
                  </a:lnTo>
                  <a:lnTo>
                    <a:pt x="0" y="12"/>
                  </a:lnTo>
                  <a:lnTo>
                    <a:pt x="0" y="0"/>
                  </a:lnTo>
                  <a:lnTo>
                    <a:pt x="54" y="0"/>
                  </a:lnTo>
                  <a:lnTo>
                    <a:pt x="54" y="12"/>
                  </a:lnTo>
                  <a:lnTo>
                    <a:pt x="32" y="1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81" name="Google Shape;181;g31f983ff1b3_0_1320"/>
            <p:cNvSpPr/>
            <p:nvPr/>
          </p:nvSpPr>
          <p:spPr>
            <a:xfrm>
              <a:off x="609713" y="6383459"/>
              <a:ext cx="78468" cy="136010"/>
            </a:xfrm>
            <a:custGeom>
              <a:avLst/>
              <a:gdLst/>
              <a:ahLst/>
              <a:cxnLst/>
              <a:rect l="l" t="t" r="r" b="b"/>
              <a:pathLst>
                <a:path w="31" h="53" extrusionOk="0">
                  <a:moveTo>
                    <a:pt x="23" y="53"/>
                  </a:moveTo>
                  <a:cubicBezTo>
                    <a:pt x="23" y="32"/>
                    <a:pt x="23" y="32"/>
                    <a:pt x="23" y="32"/>
                  </a:cubicBezTo>
                  <a:cubicBezTo>
                    <a:pt x="23" y="28"/>
                    <a:pt x="22" y="25"/>
                    <a:pt x="21" y="24"/>
                  </a:cubicBezTo>
                  <a:cubicBezTo>
                    <a:pt x="20" y="22"/>
                    <a:pt x="18" y="21"/>
                    <a:pt x="15" y="21"/>
                  </a:cubicBezTo>
                  <a:cubicBezTo>
                    <a:pt x="14" y="21"/>
                    <a:pt x="13" y="21"/>
                    <a:pt x="12" y="22"/>
                  </a:cubicBezTo>
                  <a:cubicBezTo>
                    <a:pt x="11" y="22"/>
                    <a:pt x="10" y="23"/>
                    <a:pt x="9" y="24"/>
                  </a:cubicBezTo>
                  <a:cubicBezTo>
                    <a:pt x="9" y="24"/>
                    <a:pt x="8" y="25"/>
                    <a:pt x="8" y="27"/>
                  </a:cubicBezTo>
                  <a:cubicBezTo>
                    <a:pt x="7"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8" y="17"/>
                    <a:pt x="9" y="17"/>
                  </a:cubicBezTo>
                  <a:cubicBezTo>
                    <a:pt x="10" y="16"/>
                    <a:pt x="10" y="16"/>
                    <a:pt x="11" y="15"/>
                  </a:cubicBezTo>
                  <a:cubicBezTo>
                    <a:pt x="12" y="15"/>
                    <a:pt x="13" y="15"/>
                    <a:pt x="14" y="14"/>
                  </a:cubicBezTo>
                  <a:cubicBezTo>
                    <a:pt x="15" y="14"/>
                    <a:pt x="16" y="14"/>
                    <a:pt x="17" y="14"/>
                  </a:cubicBezTo>
                  <a:cubicBezTo>
                    <a:pt x="19" y="14"/>
                    <a:pt x="21" y="14"/>
                    <a:pt x="23" y="15"/>
                  </a:cubicBezTo>
                  <a:cubicBezTo>
                    <a:pt x="25" y="16"/>
                    <a:pt x="26" y="17"/>
                    <a:pt x="27" y="18"/>
                  </a:cubicBezTo>
                  <a:cubicBezTo>
                    <a:pt x="28" y="20"/>
                    <a:pt x="29" y="22"/>
                    <a:pt x="30" y="24"/>
                  </a:cubicBezTo>
                  <a:cubicBezTo>
                    <a:pt x="30" y="26"/>
                    <a:pt x="31" y="29"/>
                    <a:pt x="31" y="31"/>
                  </a:cubicBezTo>
                  <a:cubicBezTo>
                    <a:pt x="31" y="53"/>
                    <a:pt x="31" y="53"/>
                    <a:pt x="31" y="53"/>
                  </a:cubicBezTo>
                  <a:lnTo>
                    <a:pt x="23" y="5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82" name="Google Shape;182;g31f983ff1b3_0_1320"/>
            <p:cNvSpPr/>
            <p:nvPr/>
          </p:nvSpPr>
          <p:spPr>
            <a:xfrm>
              <a:off x="705618" y="6418333"/>
              <a:ext cx="85443" cy="102879"/>
            </a:xfrm>
            <a:custGeom>
              <a:avLst/>
              <a:gdLst/>
              <a:ahLst/>
              <a:cxnLst/>
              <a:rect l="l" t="t" r="r" b="b"/>
              <a:pathLst>
                <a:path w="33" h="40" extrusionOk="0">
                  <a:moveTo>
                    <a:pt x="33" y="19"/>
                  </a:moveTo>
                  <a:cubicBezTo>
                    <a:pt x="33" y="20"/>
                    <a:pt x="33" y="21"/>
                    <a:pt x="33" y="21"/>
                  </a:cubicBezTo>
                  <a:cubicBezTo>
                    <a:pt x="33" y="22"/>
                    <a:pt x="33" y="22"/>
                    <a:pt x="33" y="23"/>
                  </a:cubicBezTo>
                  <a:cubicBezTo>
                    <a:pt x="7" y="23"/>
                    <a:pt x="7" y="23"/>
                    <a:pt x="7" y="23"/>
                  </a:cubicBezTo>
                  <a:cubicBezTo>
                    <a:pt x="8" y="25"/>
                    <a:pt x="8" y="26"/>
                    <a:pt x="9" y="28"/>
                  </a:cubicBezTo>
                  <a:cubicBezTo>
                    <a:pt x="9" y="29"/>
                    <a:pt x="10" y="30"/>
                    <a:pt x="11" y="31"/>
                  </a:cubicBezTo>
                  <a:cubicBezTo>
                    <a:pt x="12" y="32"/>
                    <a:pt x="13" y="32"/>
                    <a:pt x="14" y="33"/>
                  </a:cubicBezTo>
                  <a:cubicBezTo>
                    <a:pt x="15" y="33"/>
                    <a:pt x="16" y="33"/>
                    <a:pt x="17" y="33"/>
                  </a:cubicBezTo>
                  <a:cubicBezTo>
                    <a:pt x="18" y="33"/>
                    <a:pt x="19" y="33"/>
                    <a:pt x="19" y="33"/>
                  </a:cubicBezTo>
                  <a:cubicBezTo>
                    <a:pt x="20" y="33"/>
                    <a:pt x="21" y="33"/>
                    <a:pt x="22" y="32"/>
                  </a:cubicBezTo>
                  <a:cubicBezTo>
                    <a:pt x="22" y="32"/>
                    <a:pt x="23" y="32"/>
                    <a:pt x="23" y="32"/>
                  </a:cubicBezTo>
                  <a:cubicBezTo>
                    <a:pt x="24" y="31"/>
                    <a:pt x="25"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20" y="40"/>
                    <a:pt x="18" y="40"/>
                    <a:pt x="17" y="40"/>
                  </a:cubicBezTo>
                  <a:cubicBezTo>
                    <a:pt x="15" y="40"/>
                    <a:pt x="13" y="40"/>
                    <a:pt x="12" y="39"/>
                  </a:cubicBezTo>
                  <a:cubicBezTo>
                    <a:pt x="11" y="39"/>
                    <a:pt x="9" y="38"/>
                    <a:pt x="8" y="38"/>
                  </a:cubicBezTo>
                  <a:cubicBezTo>
                    <a:pt x="7" y="37"/>
                    <a:pt x="6" y="36"/>
                    <a:pt x="5" y="35"/>
                  </a:cubicBezTo>
                  <a:cubicBezTo>
                    <a:pt x="4" y="34"/>
                    <a:pt x="3" y="33"/>
                    <a:pt x="3" y="31"/>
                  </a:cubicBezTo>
                  <a:cubicBezTo>
                    <a:pt x="2" y="30"/>
                    <a:pt x="1" y="28"/>
                    <a:pt x="1" y="26"/>
                  </a:cubicBezTo>
                  <a:cubicBezTo>
                    <a:pt x="0" y="24"/>
                    <a:pt x="0" y="22"/>
                    <a:pt x="0" y="20"/>
                  </a:cubicBezTo>
                  <a:cubicBezTo>
                    <a:pt x="0" y="17"/>
                    <a:pt x="0" y="14"/>
                    <a:pt x="1" y="12"/>
                  </a:cubicBezTo>
                  <a:cubicBezTo>
                    <a:pt x="2" y="9"/>
                    <a:pt x="3" y="7"/>
                    <a:pt x="5" y="5"/>
                  </a:cubicBezTo>
                  <a:cubicBezTo>
                    <a:pt x="6" y="4"/>
                    <a:pt x="8" y="2"/>
                    <a:pt x="10" y="1"/>
                  </a:cubicBezTo>
                  <a:cubicBezTo>
                    <a:pt x="12" y="1"/>
                    <a:pt x="14" y="0"/>
                    <a:pt x="17" y="0"/>
                  </a:cubicBezTo>
                  <a:cubicBezTo>
                    <a:pt x="20" y="0"/>
                    <a:pt x="22" y="1"/>
                    <a:pt x="24" y="2"/>
                  </a:cubicBezTo>
                  <a:cubicBezTo>
                    <a:pt x="26" y="3"/>
                    <a:pt x="28" y="4"/>
                    <a:pt x="29" y="6"/>
                  </a:cubicBezTo>
                  <a:cubicBezTo>
                    <a:pt x="30" y="8"/>
                    <a:pt x="31" y="10"/>
                    <a:pt x="32" y="12"/>
                  </a:cubicBezTo>
                  <a:cubicBezTo>
                    <a:pt x="33" y="14"/>
                    <a:pt x="33" y="17"/>
                    <a:pt x="33" y="19"/>
                  </a:cubicBezTo>
                  <a:close/>
                  <a:moveTo>
                    <a:pt x="25" y="17"/>
                  </a:moveTo>
                  <a:cubicBezTo>
                    <a:pt x="25" y="15"/>
                    <a:pt x="25" y="14"/>
                    <a:pt x="25" y="13"/>
                  </a:cubicBezTo>
                  <a:cubicBezTo>
                    <a:pt x="24" y="12"/>
                    <a:pt x="24" y="11"/>
                    <a:pt x="23" y="10"/>
                  </a:cubicBezTo>
                  <a:cubicBezTo>
                    <a:pt x="22" y="9"/>
                    <a:pt x="21" y="8"/>
                    <a:pt x="20" y="8"/>
                  </a:cubicBezTo>
                  <a:cubicBezTo>
                    <a:pt x="19" y="7"/>
                    <a:pt x="18" y="7"/>
                    <a:pt x="16" y="7"/>
                  </a:cubicBezTo>
                  <a:cubicBezTo>
                    <a:pt x="15" y="7"/>
                    <a:pt x="14" y="7"/>
                    <a:pt x="13" y="8"/>
                  </a:cubicBezTo>
                  <a:cubicBezTo>
                    <a:pt x="12" y="8"/>
                    <a:pt x="11" y="9"/>
                    <a:pt x="10" y="9"/>
                  </a:cubicBezTo>
                  <a:cubicBezTo>
                    <a:pt x="10" y="10"/>
                    <a:pt x="9" y="11"/>
                    <a:pt x="9" y="12"/>
                  </a:cubicBezTo>
                  <a:cubicBezTo>
                    <a:pt x="8" y="14"/>
                    <a:pt x="8" y="15"/>
                    <a:pt x="8" y="17"/>
                  </a:cubicBezTo>
                  <a:lnTo>
                    <a:pt x="25" y="1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83" name="Google Shape;183;g31f983ff1b3_0_1320"/>
            <p:cNvSpPr/>
            <p:nvPr/>
          </p:nvSpPr>
          <p:spPr>
            <a:xfrm>
              <a:off x="857320" y="6383459"/>
              <a:ext cx="83698" cy="137753"/>
            </a:xfrm>
            <a:custGeom>
              <a:avLst/>
              <a:gdLst/>
              <a:ahLst/>
              <a:cxnLst/>
              <a:rect l="l" t="t" r="r" b="b"/>
              <a:pathLst>
                <a:path w="33" h="54" extrusionOk="0">
                  <a:moveTo>
                    <a:pt x="33" y="35"/>
                  </a:moveTo>
                  <a:cubicBezTo>
                    <a:pt x="33" y="38"/>
                    <a:pt x="32" y="41"/>
                    <a:pt x="31" y="43"/>
                  </a:cubicBezTo>
                  <a:cubicBezTo>
                    <a:pt x="30" y="46"/>
                    <a:pt x="29" y="48"/>
                    <a:pt x="28" y="49"/>
                  </a:cubicBezTo>
                  <a:cubicBezTo>
                    <a:pt x="27" y="51"/>
                    <a:pt x="25" y="52"/>
                    <a:pt x="23" y="53"/>
                  </a:cubicBezTo>
                  <a:cubicBezTo>
                    <a:pt x="21" y="54"/>
                    <a:pt x="19" y="54"/>
                    <a:pt x="17" y="54"/>
                  </a:cubicBezTo>
                  <a:cubicBezTo>
                    <a:pt x="16" y="54"/>
                    <a:pt x="14" y="54"/>
                    <a:pt x="12" y="53"/>
                  </a:cubicBezTo>
                  <a:cubicBezTo>
                    <a:pt x="10" y="52"/>
                    <a:pt x="9" y="51"/>
                    <a:pt x="8" y="50"/>
                  </a:cubicBezTo>
                  <a:cubicBezTo>
                    <a:pt x="8" y="53"/>
                    <a:pt x="8" y="53"/>
                    <a:pt x="8" y="53"/>
                  </a:cubicBezTo>
                  <a:cubicBezTo>
                    <a:pt x="0" y="53"/>
                    <a:pt x="0" y="53"/>
                    <a:pt x="0" y="53"/>
                  </a:cubicBezTo>
                  <a:cubicBezTo>
                    <a:pt x="0" y="4"/>
                    <a:pt x="0" y="4"/>
                    <a:pt x="0" y="4"/>
                  </a:cubicBezTo>
                  <a:cubicBezTo>
                    <a:pt x="8" y="0"/>
                    <a:pt x="8" y="0"/>
                    <a:pt x="8" y="0"/>
                  </a:cubicBezTo>
                  <a:cubicBezTo>
                    <a:pt x="8" y="19"/>
                    <a:pt x="8" y="19"/>
                    <a:pt x="8" y="19"/>
                  </a:cubicBezTo>
                  <a:cubicBezTo>
                    <a:pt x="9" y="18"/>
                    <a:pt x="9" y="17"/>
                    <a:pt x="10" y="17"/>
                  </a:cubicBezTo>
                  <a:cubicBezTo>
                    <a:pt x="11" y="16"/>
                    <a:pt x="11" y="16"/>
                    <a:pt x="12" y="16"/>
                  </a:cubicBezTo>
                  <a:cubicBezTo>
                    <a:pt x="13" y="15"/>
                    <a:pt x="13" y="15"/>
                    <a:pt x="14" y="14"/>
                  </a:cubicBezTo>
                  <a:cubicBezTo>
                    <a:pt x="15" y="14"/>
                    <a:pt x="16" y="14"/>
                    <a:pt x="18" y="14"/>
                  </a:cubicBezTo>
                  <a:cubicBezTo>
                    <a:pt x="20" y="14"/>
                    <a:pt x="22" y="14"/>
                    <a:pt x="24" y="15"/>
                  </a:cubicBezTo>
                  <a:cubicBezTo>
                    <a:pt x="25" y="16"/>
                    <a:pt x="27" y="17"/>
                    <a:pt x="28" y="19"/>
                  </a:cubicBezTo>
                  <a:cubicBezTo>
                    <a:pt x="30" y="21"/>
                    <a:pt x="31" y="23"/>
                    <a:pt x="31" y="25"/>
                  </a:cubicBezTo>
                  <a:cubicBezTo>
                    <a:pt x="32" y="28"/>
                    <a:pt x="33" y="31"/>
                    <a:pt x="33" y="35"/>
                  </a:cubicBezTo>
                  <a:close/>
                  <a:moveTo>
                    <a:pt x="25" y="35"/>
                  </a:moveTo>
                  <a:cubicBezTo>
                    <a:pt x="25" y="30"/>
                    <a:pt x="24" y="27"/>
                    <a:pt x="23" y="24"/>
                  </a:cubicBezTo>
                  <a:cubicBezTo>
                    <a:pt x="21" y="22"/>
                    <a:pt x="19" y="21"/>
                    <a:pt x="16" y="21"/>
                  </a:cubicBezTo>
                  <a:cubicBezTo>
                    <a:pt x="15" y="21"/>
                    <a:pt x="15" y="21"/>
                    <a:pt x="14" y="21"/>
                  </a:cubicBezTo>
                  <a:cubicBezTo>
                    <a:pt x="13" y="22"/>
                    <a:pt x="12" y="22"/>
                    <a:pt x="11" y="23"/>
                  </a:cubicBezTo>
                  <a:cubicBezTo>
                    <a:pt x="11" y="23"/>
                    <a:pt x="10" y="24"/>
                    <a:pt x="9" y="24"/>
                  </a:cubicBezTo>
                  <a:cubicBezTo>
                    <a:pt x="9" y="25"/>
                    <a:pt x="8" y="25"/>
                    <a:pt x="8" y="26"/>
                  </a:cubicBezTo>
                  <a:cubicBezTo>
                    <a:pt x="8" y="42"/>
                    <a:pt x="8" y="42"/>
                    <a:pt x="8" y="42"/>
                  </a:cubicBezTo>
                  <a:cubicBezTo>
                    <a:pt x="8" y="43"/>
                    <a:pt x="9" y="43"/>
                    <a:pt x="9" y="44"/>
                  </a:cubicBezTo>
                  <a:cubicBezTo>
                    <a:pt x="10" y="44"/>
                    <a:pt x="11" y="45"/>
                    <a:pt x="11" y="45"/>
                  </a:cubicBezTo>
                  <a:cubicBezTo>
                    <a:pt x="12" y="46"/>
                    <a:pt x="13" y="46"/>
                    <a:pt x="14" y="47"/>
                  </a:cubicBezTo>
                  <a:cubicBezTo>
                    <a:pt x="15" y="47"/>
                    <a:pt x="16" y="47"/>
                    <a:pt x="17" y="47"/>
                  </a:cubicBezTo>
                  <a:cubicBezTo>
                    <a:pt x="19" y="47"/>
                    <a:pt x="21" y="46"/>
                    <a:pt x="23" y="44"/>
                  </a:cubicBezTo>
                  <a:cubicBezTo>
                    <a:pt x="24" y="42"/>
                    <a:pt x="25" y="39"/>
                    <a:pt x="25" y="35"/>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84" name="Google Shape;184;g31f983ff1b3_0_1320"/>
            <p:cNvSpPr/>
            <p:nvPr/>
          </p:nvSpPr>
          <p:spPr>
            <a:xfrm>
              <a:off x="956713" y="6418333"/>
              <a:ext cx="83698" cy="102879"/>
            </a:xfrm>
            <a:custGeom>
              <a:avLst/>
              <a:gdLst/>
              <a:ahLst/>
              <a:cxnLst/>
              <a:rect l="l" t="t" r="r" b="b"/>
              <a:pathLst>
                <a:path w="33" h="40" extrusionOk="0">
                  <a:moveTo>
                    <a:pt x="33" y="19"/>
                  </a:moveTo>
                  <a:cubicBezTo>
                    <a:pt x="33" y="20"/>
                    <a:pt x="33" y="21"/>
                    <a:pt x="33" y="21"/>
                  </a:cubicBezTo>
                  <a:cubicBezTo>
                    <a:pt x="33"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1" y="33"/>
                    <a:pt x="21" y="32"/>
                  </a:cubicBezTo>
                  <a:cubicBezTo>
                    <a:pt x="22" y="32"/>
                    <a:pt x="22" y="32"/>
                    <a:pt x="23" y="32"/>
                  </a:cubicBezTo>
                  <a:cubicBezTo>
                    <a:pt x="24" y="31"/>
                    <a:pt x="24"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8"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85" name="Google Shape;185;g31f983ff1b3_0_1320"/>
            <p:cNvSpPr/>
            <p:nvPr/>
          </p:nvSpPr>
          <p:spPr>
            <a:xfrm>
              <a:off x="1050873" y="6383459"/>
              <a:ext cx="55799" cy="137753"/>
            </a:xfrm>
            <a:custGeom>
              <a:avLst/>
              <a:gdLst/>
              <a:ahLst/>
              <a:cxnLst/>
              <a:rect l="l" t="t" r="r" b="b"/>
              <a:pathLst>
                <a:path w="22" h="54" extrusionOk="0">
                  <a:moveTo>
                    <a:pt x="21" y="52"/>
                  </a:moveTo>
                  <a:cubicBezTo>
                    <a:pt x="20" y="53"/>
                    <a:pt x="19" y="53"/>
                    <a:pt x="18" y="54"/>
                  </a:cubicBezTo>
                  <a:cubicBezTo>
                    <a:pt x="17" y="54"/>
                    <a:pt x="15" y="54"/>
                    <a:pt x="14" y="54"/>
                  </a:cubicBezTo>
                  <a:cubicBezTo>
                    <a:pt x="13" y="54"/>
                    <a:pt x="12" y="54"/>
                    <a:pt x="11" y="54"/>
                  </a:cubicBezTo>
                  <a:cubicBezTo>
                    <a:pt x="10" y="53"/>
                    <a:pt x="9" y="53"/>
                    <a:pt x="8" y="52"/>
                  </a:cubicBezTo>
                  <a:cubicBezTo>
                    <a:pt x="7" y="51"/>
                    <a:pt x="6" y="50"/>
                    <a:pt x="6" y="49"/>
                  </a:cubicBezTo>
                  <a:cubicBezTo>
                    <a:pt x="6"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2" y="46"/>
                    <a:pt x="22" y="46"/>
                  </a:cubicBezTo>
                  <a:lnTo>
                    <a:pt x="21" y="5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86" name="Google Shape;186;g31f983ff1b3_0_1320"/>
            <p:cNvSpPr/>
            <p:nvPr/>
          </p:nvSpPr>
          <p:spPr>
            <a:xfrm>
              <a:off x="1118877" y="6383459"/>
              <a:ext cx="55799" cy="137753"/>
            </a:xfrm>
            <a:custGeom>
              <a:avLst/>
              <a:gdLst/>
              <a:ahLst/>
              <a:cxnLst/>
              <a:rect l="l" t="t" r="r" b="b"/>
              <a:pathLst>
                <a:path w="22" h="54" extrusionOk="0">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87" name="Google Shape;187;g31f983ff1b3_0_1320"/>
            <p:cNvSpPr/>
            <p:nvPr/>
          </p:nvSpPr>
          <p:spPr>
            <a:xfrm>
              <a:off x="1190370" y="6418333"/>
              <a:ext cx="83698" cy="102879"/>
            </a:xfrm>
            <a:custGeom>
              <a:avLst/>
              <a:gdLst/>
              <a:ahLst/>
              <a:cxnLst/>
              <a:rect l="l" t="t" r="r" b="b"/>
              <a:pathLst>
                <a:path w="33" h="40" extrusionOk="0">
                  <a:moveTo>
                    <a:pt x="33" y="19"/>
                  </a:moveTo>
                  <a:cubicBezTo>
                    <a:pt x="33" y="20"/>
                    <a:pt x="33" y="21"/>
                    <a:pt x="33" y="21"/>
                  </a:cubicBezTo>
                  <a:cubicBezTo>
                    <a:pt x="32"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0" y="33"/>
                    <a:pt x="21" y="32"/>
                  </a:cubicBezTo>
                  <a:cubicBezTo>
                    <a:pt x="22" y="32"/>
                    <a:pt x="22" y="32"/>
                    <a:pt x="23" y="32"/>
                  </a:cubicBezTo>
                  <a:cubicBezTo>
                    <a:pt x="23" y="31"/>
                    <a:pt x="24" y="31"/>
                    <a:pt x="25" y="30"/>
                  </a:cubicBezTo>
                  <a:cubicBezTo>
                    <a:pt x="29" y="35"/>
                    <a:pt x="29" y="35"/>
                    <a:pt x="29" y="35"/>
                  </a:cubicBezTo>
                  <a:cubicBezTo>
                    <a:pt x="29" y="36"/>
                    <a:pt x="28" y="37"/>
                    <a:pt x="27" y="37"/>
                  </a:cubicBezTo>
                  <a:cubicBezTo>
                    <a:pt x="26" y="38"/>
                    <a:pt x="25" y="38"/>
                    <a:pt x="24" y="39"/>
                  </a:cubicBezTo>
                  <a:cubicBezTo>
                    <a:pt x="23" y="39"/>
                    <a:pt x="22" y="40"/>
                    <a:pt x="20"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7"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88" name="Google Shape;188;g31f983ff1b3_0_1320"/>
            <p:cNvSpPr/>
            <p:nvPr/>
          </p:nvSpPr>
          <p:spPr>
            <a:xfrm>
              <a:off x="1294993" y="6418333"/>
              <a:ext cx="55799" cy="101135"/>
            </a:xfrm>
            <a:custGeom>
              <a:avLst/>
              <a:gdLst/>
              <a:ahLst/>
              <a:cxnLst/>
              <a:rect l="l" t="t" r="r" b="b"/>
              <a:pathLst>
                <a:path w="22" h="39" extrusionOk="0">
                  <a:moveTo>
                    <a:pt x="20" y="9"/>
                  </a:moveTo>
                  <a:cubicBezTo>
                    <a:pt x="20" y="8"/>
                    <a:pt x="19" y="8"/>
                    <a:pt x="18" y="8"/>
                  </a:cubicBezTo>
                  <a:cubicBezTo>
                    <a:pt x="17" y="8"/>
                    <a:pt x="16" y="7"/>
                    <a:pt x="15" y="7"/>
                  </a:cubicBezTo>
                  <a:cubicBezTo>
                    <a:pt x="12" y="7"/>
                    <a:pt x="10" y="8"/>
                    <a:pt x="9" y="10"/>
                  </a:cubicBezTo>
                  <a:cubicBezTo>
                    <a:pt x="8" y="12"/>
                    <a:pt x="7" y="14"/>
                    <a:pt x="7" y="17"/>
                  </a:cubicBezTo>
                  <a:cubicBezTo>
                    <a:pt x="7" y="39"/>
                    <a:pt x="7" y="39"/>
                    <a:pt x="7" y="39"/>
                  </a:cubicBezTo>
                  <a:cubicBezTo>
                    <a:pt x="0" y="39"/>
                    <a:pt x="0" y="39"/>
                    <a:pt x="0" y="39"/>
                  </a:cubicBezTo>
                  <a:cubicBezTo>
                    <a:pt x="0" y="1"/>
                    <a:pt x="0" y="1"/>
                    <a:pt x="0" y="1"/>
                  </a:cubicBezTo>
                  <a:cubicBezTo>
                    <a:pt x="7" y="1"/>
                    <a:pt x="7" y="1"/>
                    <a:pt x="7" y="1"/>
                  </a:cubicBezTo>
                  <a:cubicBezTo>
                    <a:pt x="7" y="5"/>
                    <a:pt x="7" y="5"/>
                    <a:pt x="7" y="5"/>
                  </a:cubicBezTo>
                  <a:cubicBezTo>
                    <a:pt x="8" y="4"/>
                    <a:pt x="8" y="3"/>
                    <a:pt x="9" y="3"/>
                  </a:cubicBezTo>
                  <a:cubicBezTo>
                    <a:pt x="9" y="2"/>
                    <a:pt x="10" y="2"/>
                    <a:pt x="11" y="1"/>
                  </a:cubicBezTo>
                  <a:cubicBezTo>
                    <a:pt x="11" y="1"/>
                    <a:pt x="12" y="1"/>
                    <a:pt x="13" y="0"/>
                  </a:cubicBezTo>
                  <a:cubicBezTo>
                    <a:pt x="14" y="0"/>
                    <a:pt x="15" y="0"/>
                    <a:pt x="16" y="0"/>
                  </a:cubicBezTo>
                  <a:cubicBezTo>
                    <a:pt x="17" y="0"/>
                    <a:pt x="19" y="0"/>
                    <a:pt x="20" y="1"/>
                  </a:cubicBezTo>
                  <a:cubicBezTo>
                    <a:pt x="21" y="1"/>
                    <a:pt x="22" y="1"/>
                    <a:pt x="22" y="2"/>
                  </a:cubicBezTo>
                  <a:lnTo>
                    <a:pt x="20" y="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89" name="Google Shape;189;g31f983ff1b3_0_1320"/>
            <p:cNvSpPr/>
            <p:nvPr/>
          </p:nvSpPr>
          <p:spPr>
            <a:xfrm>
              <a:off x="1406591" y="6383459"/>
              <a:ext cx="55799" cy="137753"/>
            </a:xfrm>
            <a:custGeom>
              <a:avLst/>
              <a:gdLst/>
              <a:ahLst/>
              <a:cxnLst/>
              <a:rect l="l" t="t" r="r" b="b"/>
              <a:pathLst>
                <a:path w="22" h="54" extrusionOk="0">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90" name="Google Shape;190;g31f983ff1b3_0_1320"/>
            <p:cNvSpPr/>
            <p:nvPr/>
          </p:nvSpPr>
          <p:spPr>
            <a:xfrm>
              <a:off x="1485058" y="6383459"/>
              <a:ext cx="80211" cy="136010"/>
            </a:xfrm>
            <a:custGeom>
              <a:avLst/>
              <a:gdLst/>
              <a:ahLst/>
              <a:cxnLst/>
              <a:rect l="l" t="t" r="r" b="b"/>
              <a:pathLst>
                <a:path w="31" h="53" extrusionOk="0">
                  <a:moveTo>
                    <a:pt x="23" y="53"/>
                  </a:moveTo>
                  <a:cubicBezTo>
                    <a:pt x="23" y="32"/>
                    <a:pt x="23" y="32"/>
                    <a:pt x="23" y="32"/>
                  </a:cubicBezTo>
                  <a:cubicBezTo>
                    <a:pt x="23" y="28"/>
                    <a:pt x="23" y="25"/>
                    <a:pt x="21" y="24"/>
                  </a:cubicBezTo>
                  <a:cubicBezTo>
                    <a:pt x="20" y="22"/>
                    <a:pt x="18" y="21"/>
                    <a:pt x="15" y="21"/>
                  </a:cubicBezTo>
                  <a:cubicBezTo>
                    <a:pt x="14" y="21"/>
                    <a:pt x="13" y="21"/>
                    <a:pt x="12" y="22"/>
                  </a:cubicBezTo>
                  <a:cubicBezTo>
                    <a:pt x="11" y="22"/>
                    <a:pt x="10" y="23"/>
                    <a:pt x="10" y="24"/>
                  </a:cubicBezTo>
                  <a:cubicBezTo>
                    <a:pt x="9" y="24"/>
                    <a:pt x="8" y="25"/>
                    <a:pt x="8" y="27"/>
                  </a:cubicBezTo>
                  <a:cubicBezTo>
                    <a:pt x="8"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9" y="17"/>
                    <a:pt x="9" y="17"/>
                  </a:cubicBezTo>
                  <a:cubicBezTo>
                    <a:pt x="10" y="16"/>
                    <a:pt x="11" y="16"/>
                    <a:pt x="12" y="15"/>
                  </a:cubicBezTo>
                  <a:cubicBezTo>
                    <a:pt x="12" y="15"/>
                    <a:pt x="13" y="15"/>
                    <a:pt x="14" y="14"/>
                  </a:cubicBezTo>
                  <a:cubicBezTo>
                    <a:pt x="15" y="14"/>
                    <a:pt x="16" y="14"/>
                    <a:pt x="17" y="14"/>
                  </a:cubicBezTo>
                  <a:cubicBezTo>
                    <a:pt x="19" y="14"/>
                    <a:pt x="21" y="14"/>
                    <a:pt x="23" y="15"/>
                  </a:cubicBezTo>
                  <a:cubicBezTo>
                    <a:pt x="25" y="16"/>
                    <a:pt x="26" y="17"/>
                    <a:pt x="27" y="18"/>
                  </a:cubicBezTo>
                  <a:cubicBezTo>
                    <a:pt x="29" y="20"/>
                    <a:pt x="29" y="22"/>
                    <a:pt x="30" y="24"/>
                  </a:cubicBezTo>
                  <a:cubicBezTo>
                    <a:pt x="31" y="26"/>
                    <a:pt x="31" y="29"/>
                    <a:pt x="31" y="31"/>
                  </a:cubicBezTo>
                  <a:cubicBezTo>
                    <a:pt x="31" y="53"/>
                    <a:pt x="31" y="53"/>
                    <a:pt x="31" y="53"/>
                  </a:cubicBezTo>
                  <a:lnTo>
                    <a:pt x="23" y="5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91" name="Google Shape;191;g31f983ff1b3_0_1320"/>
            <p:cNvSpPr/>
            <p:nvPr/>
          </p:nvSpPr>
          <p:spPr>
            <a:xfrm>
              <a:off x="1582706" y="6418333"/>
              <a:ext cx="83698" cy="102879"/>
            </a:xfrm>
            <a:custGeom>
              <a:avLst/>
              <a:gdLst/>
              <a:ahLst/>
              <a:cxnLst/>
              <a:rect l="l" t="t" r="r" b="b"/>
              <a:pathLst>
                <a:path w="33" h="40" extrusionOk="0">
                  <a:moveTo>
                    <a:pt x="33" y="19"/>
                  </a:moveTo>
                  <a:cubicBezTo>
                    <a:pt x="33" y="20"/>
                    <a:pt x="33" y="21"/>
                    <a:pt x="33" y="21"/>
                  </a:cubicBezTo>
                  <a:cubicBezTo>
                    <a:pt x="33" y="22"/>
                    <a:pt x="33" y="22"/>
                    <a:pt x="33" y="23"/>
                  </a:cubicBezTo>
                  <a:cubicBezTo>
                    <a:pt x="8" y="23"/>
                    <a:pt x="8" y="23"/>
                    <a:pt x="8" y="23"/>
                  </a:cubicBezTo>
                  <a:cubicBezTo>
                    <a:pt x="8" y="25"/>
                    <a:pt x="8" y="26"/>
                    <a:pt x="9" y="28"/>
                  </a:cubicBezTo>
                  <a:cubicBezTo>
                    <a:pt x="10" y="29"/>
                    <a:pt x="10" y="30"/>
                    <a:pt x="11" y="31"/>
                  </a:cubicBezTo>
                  <a:cubicBezTo>
                    <a:pt x="12" y="32"/>
                    <a:pt x="13" y="32"/>
                    <a:pt x="14" y="33"/>
                  </a:cubicBezTo>
                  <a:cubicBezTo>
                    <a:pt x="15" y="33"/>
                    <a:pt x="16" y="33"/>
                    <a:pt x="17" y="33"/>
                  </a:cubicBezTo>
                  <a:cubicBezTo>
                    <a:pt x="18" y="33"/>
                    <a:pt x="19" y="33"/>
                    <a:pt x="20" y="33"/>
                  </a:cubicBezTo>
                  <a:cubicBezTo>
                    <a:pt x="20" y="33"/>
                    <a:pt x="21" y="33"/>
                    <a:pt x="22" y="32"/>
                  </a:cubicBezTo>
                  <a:cubicBezTo>
                    <a:pt x="23" y="32"/>
                    <a:pt x="23" y="32"/>
                    <a:pt x="24" y="32"/>
                  </a:cubicBezTo>
                  <a:cubicBezTo>
                    <a:pt x="24" y="31"/>
                    <a:pt x="25" y="31"/>
                    <a:pt x="26" y="30"/>
                  </a:cubicBezTo>
                  <a:cubicBezTo>
                    <a:pt x="30" y="35"/>
                    <a:pt x="30" y="35"/>
                    <a:pt x="30" y="35"/>
                  </a:cubicBezTo>
                  <a:cubicBezTo>
                    <a:pt x="29" y="36"/>
                    <a:pt x="28" y="37"/>
                    <a:pt x="27" y="37"/>
                  </a:cubicBezTo>
                  <a:cubicBezTo>
                    <a:pt x="27" y="38"/>
                    <a:pt x="26" y="38"/>
                    <a:pt x="25" y="39"/>
                  </a:cubicBezTo>
                  <a:cubicBezTo>
                    <a:pt x="24" y="39"/>
                    <a:pt x="22" y="40"/>
                    <a:pt x="21" y="40"/>
                  </a:cubicBezTo>
                  <a:cubicBezTo>
                    <a:pt x="20" y="40"/>
                    <a:pt x="18" y="40"/>
                    <a:pt x="17" y="40"/>
                  </a:cubicBezTo>
                  <a:cubicBezTo>
                    <a:pt x="15" y="40"/>
                    <a:pt x="14" y="40"/>
                    <a:pt x="12" y="39"/>
                  </a:cubicBezTo>
                  <a:cubicBezTo>
                    <a:pt x="11" y="39"/>
                    <a:pt x="10" y="38"/>
                    <a:pt x="8" y="38"/>
                  </a:cubicBezTo>
                  <a:cubicBezTo>
                    <a:pt x="7" y="37"/>
                    <a:pt x="6" y="36"/>
                    <a:pt x="5" y="35"/>
                  </a:cubicBezTo>
                  <a:cubicBezTo>
                    <a:pt x="4" y="34"/>
                    <a:pt x="4" y="33"/>
                    <a:pt x="3" y="31"/>
                  </a:cubicBezTo>
                  <a:cubicBezTo>
                    <a:pt x="2" y="30"/>
                    <a:pt x="1" y="28"/>
                    <a:pt x="1" y="26"/>
                  </a:cubicBezTo>
                  <a:cubicBezTo>
                    <a:pt x="1" y="24"/>
                    <a:pt x="0" y="22"/>
                    <a:pt x="0" y="20"/>
                  </a:cubicBezTo>
                  <a:cubicBezTo>
                    <a:pt x="0" y="17"/>
                    <a:pt x="1" y="14"/>
                    <a:pt x="2" y="12"/>
                  </a:cubicBezTo>
                  <a:cubicBezTo>
                    <a:pt x="2" y="9"/>
                    <a:pt x="4" y="7"/>
                    <a:pt x="5" y="5"/>
                  </a:cubicBezTo>
                  <a:cubicBezTo>
                    <a:pt x="6" y="4"/>
                    <a:pt x="8" y="2"/>
                    <a:pt x="10" y="1"/>
                  </a:cubicBezTo>
                  <a:cubicBezTo>
                    <a:pt x="12" y="1"/>
                    <a:pt x="15" y="0"/>
                    <a:pt x="17" y="0"/>
                  </a:cubicBezTo>
                  <a:cubicBezTo>
                    <a:pt x="20" y="0"/>
                    <a:pt x="22" y="1"/>
                    <a:pt x="24" y="2"/>
                  </a:cubicBezTo>
                  <a:cubicBezTo>
                    <a:pt x="26" y="3"/>
                    <a:pt x="28" y="4"/>
                    <a:pt x="29" y="6"/>
                  </a:cubicBezTo>
                  <a:cubicBezTo>
                    <a:pt x="31" y="8"/>
                    <a:pt x="32" y="10"/>
                    <a:pt x="32" y="12"/>
                  </a:cubicBezTo>
                  <a:cubicBezTo>
                    <a:pt x="33" y="14"/>
                    <a:pt x="33" y="17"/>
                    <a:pt x="33" y="19"/>
                  </a:cubicBezTo>
                  <a:close/>
                  <a:moveTo>
                    <a:pt x="26" y="17"/>
                  </a:moveTo>
                  <a:cubicBezTo>
                    <a:pt x="26" y="15"/>
                    <a:pt x="25" y="14"/>
                    <a:pt x="25" y="13"/>
                  </a:cubicBezTo>
                  <a:cubicBezTo>
                    <a:pt x="25" y="12"/>
                    <a:pt x="24" y="11"/>
                    <a:pt x="23" y="10"/>
                  </a:cubicBezTo>
                  <a:cubicBezTo>
                    <a:pt x="23" y="9"/>
                    <a:pt x="22" y="8"/>
                    <a:pt x="21" y="8"/>
                  </a:cubicBezTo>
                  <a:cubicBezTo>
                    <a:pt x="20" y="7"/>
                    <a:pt x="18" y="7"/>
                    <a:pt x="17" y="7"/>
                  </a:cubicBezTo>
                  <a:cubicBezTo>
                    <a:pt x="15" y="7"/>
                    <a:pt x="14" y="7"/>
                    <a:pt x="13" y="8"/>
                  </a:cubicBezTo>
                  <a:cubicBezTo>
                    <a:pt x="12" y="8"/>
                    <a:pt x="11" y="9"/>
                    <a:pt x="11" y="9"/>
                  </a:cubicBezTo>
                  <a:cubicBezTo>
                    <a:pt x="10" y="10"/>
                    <a:pt x="9" y="11"/>
                    <a:pt x="9" y="12"/>
                  </a:cubicBezTo>
                  <a:cubicBezTo>
                    <a:pt x="8" y="14"/>
                    <a:pt x="8" y="15"/>
                    <a:pt x="8" y="17"/>
                  </a:cubicBezTo>
                  <a:lnTo>
                    <a:pt x="26" y="1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92" name="Google Shape;192;g31f983ff1b3_0_1320"/>
            <p:cNvSpPr/>
            <p:nvPr/>
          </p:nvSpPr>
          <p:spPr>
            <a:xfrm>
              <a:off x="1727435" y="6421821"/>
              <a:ext cx="122060" cy="97648"/>
            </a:xfrm>
            <a:custGeom>
              <a:avLst/>
              <a:gdLst/>
              <a:ahLst/>
              <a:cxnLst/>
              <a:rect l="l" t="t" r="r" b="b"/>
              <a:pathLst>
                <a:path w="70" h="56" extrusionOk="0">
                  <a:moveTo>
                    <a:pt x="56" y="56"/>
                  </a:moveTo>
                  <a:lnTo>
                    <a:pt x="46" y="56"/>
                  </a:lnTo>
                  <a:lnTo>
                    <a:pt x="35" y="16"/>
                  </a:lnTo>
                  <a:lnTo>
                    <a:pt x="25" y="56"/>
                  </a:lnTo>
                  <a:lnTo>
                    <a:pt x="15" y="56"/>
                  </a:lnTo>
                  <a:lnTo>
                    <a:pt x="0" y="0"/>
                  </a:lnTo>
                  <a:lnTo>
                    <a:pt x="10" y="0"/>
                  </a:lnTo>
                  <a:lnTo>
                    <a:pt x="21" y="38"/>
                  </a:lnTo>
                  <a:lnTo>
                    <a:pt x="31" y="0"/>
                  </a:lnTo>
                  <a:lnTo>
                    <a:pt x="40" y="0"/>
                  </a:lnTo>
                  <a:lnTo>
                    <a:pt x="50" y="38"/>
                  </a:lnTo>
                  <a:lnTo>
                    <a:pt x="60" y="0"/>
                  </a:lnTo>
                  <a:lnTo>
                    <a:pt x="70" y="0"/>
                  </a:lnTo>
                  <a:lnTo>
                    <a:pt x="56" y="5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93" name="Google Shape;193;g31f983ff1b3_0_1320"/>
            <p:cNvSpPr/>
            <p:nvPr/>
          </p:nvSpPr>
          <p:spPr>
            <a:xfrm>
              <a:off x="1859957" y="6418333"/>
              <a:ext cx="87186" cy="102879"/>
            </a:xfrm>
            <a:custGeom>
              <a:avLst/>
              <a:gdLst/>
              <a:ahLst/>
              <a:cxnLst/>
              <a:rect l="l" t="t" r="r" b="b"/>
              <a:pathLst>
                <a:path w="34" h="40" extrusionOk="0">
                  <a:moveTo>
                    <a:pt x="34" y="20"/>
                  </a:moveTo>
                  <a:cubicBezTo>
                    <a:pt x="34" y="23"/>
                    <a:pt x="34" y="26"/>
                    <a:pt x="33" y="28"/>
                  </a:cubicBezTo>
                  <a:cubicBezTo>
                    <a:pt x="32" y="31"/>
                    <a:pt x="31" y="33"/>
                    <a:pt x="29" y="35"/>
                  </a:cubicBezTo>
                  <a:cubicBezTo>
                    <a:pt x="28" y="37"/>
                    <a:pt x="26" y="38"/>
                    <a:pt x="24" y="39"/>
                  </a:cubicBezTo>
                  <a:cubicBezTo>
                    <a:pt x="22" y="40"/>
                    <a:pt x="20" y="40"/>
                    <a:pt x="17" y="40"/>
                  </a:cubicBezTo>
                  <a:cubicBezTo>
                    <a:pt x="15" y="40"/>
                    <a:pt x="12" y="40"/>
                    <a:pt x="10" y="39"/>
                  </a:cubicBezTo>
                  <a:cubicBezTo>
                    <a:pt x="8" y="38"/>
                    <a:pt x="6" y="36"/>
                    <a:pt x="5" y="35"/>
                  </a:cubicBezTo>
                  <a:cubicBezTo>
                    <a:pt x="3" y="33"/>
                    <a:pt x="2" y="31"/>
                    <a:pt x="1" y="28"/>
                  </a:cubicBezTo>
                  <a:cubicBezTo>
                    <a:pt x="1" y="26"/>
                    <a:pt x="0" y="23"/>
                    <a:pt x="0" y="20"/>
                  </a:cubicBezTo>
                  <a:cubicBezTo>
                    <a:pt x="0" y="17"/>
                    <a:pt x="1" y="14"/>
                    <a:pt x="1" y="12"/>
                  </a:cubicBezTo>
                  <a:cubicBezTo>
                    <a:pt x="2" y="9"/>
                    <a:pt x="4" y="7"/>
                    <a:pt x="5" y="5"/>
                  </a:cubicBezTo>
                  <a:cubicBezTo>
                    <a:pt x="7" y="4"/>
                    <a:pt x="8" y="2"/>
                    <a:pt x="11" y="1"/>
                  </a:cubicBezTo>
                  <a:cubicBezTo>
                    <a:pt x="13" y="1"/>
                    <a:pt x="15" y="0"/>
                    <a:pt x="17" y="0"/>
                  </a:cubicBezTo>
                  <a:cubicBezTo>
                    <a:pt x="20" y="0"/>
                    <a:pt x="22" y="1"/>
                    <a:pt x="24" y="1"/>
                  </a:cubicBezTo>
                  <a:cubicBezTo>
                    <a:pt x="26" y="2"/>
                    <a:pt x="28" y="4"/>
                    <a:pt x="29" y="5"/>
                  </a:cubicBezTo>
                  <a:cubicBezTo>
                    <a:pt x="31" y="7"/>
                    <a:pt x="32" y="9"/>
                    <a:pt x="33" y="12"/>
                  </a:cubicBezTo>
                  <a:cubicBezTo>
                    <a:pt x="34" y="14"/>
                    <a:pt x="34" y="17"/>
                    <a:pt x="34" y="20"/>
                  </a:cubicBezTo>
                  <a:close/>
                  <a:moveTo>
                    <a:pt x="27" y="20"/>
                  </a:moveTo>
                  <a:cubicBezTo>
                    <a:pt x="27" y="18"/>
                    <a:pt x="27" y="16"/>
                    <a:pt x="26" y="15"/>
                  </a:cubicBezTo>
                  <a:cubicBezTo>
                    <a:pt x="26" y="13"/>
                    <a:pt x="25" y="12"/>
                    <a:pt x="24" y="11"/>
                  </a:cubicBezTo>
                  <a:cubicBezTo>
                    <a:pt x="23" y="10"/>
                    <a:pt x="22" y="9"/>
                    <a:pt x="21" y="8"/>
                  </a:cubicBezTo>
                  <a:cubicBezTo>
                    <a:pt x="20" y="8"/>
                    <a:pt x="18" y="7"/>
                    <a:pt x="17" y="7"/>
                  </a:cubicBezTo>
                  <a:cubicBezTo>
                    <a:pt x="16" y="7"/>
                    <a:pt x="14" y="8"/>
                    <a:pt x="13" y="8"/>
                  </a:cubicBezTo>
                  <a:cubicBezTo>
                    <a:pt x="12" y="9"/>
                    <a:pt x="11" y="10"/>
                    <a:pt x="10" y="11"/>
                  </a:cubicBezTo>
                  <a:cubicBezTo>
                    <a:pt x="9" y="12"/>
                    <a:pt x="9" y="13"/>
                    <a:pt x="8" y="15"/>
                  </a:cubicBezTo>
                  <a:cubicBezTo>
                    <a:pt x="8" y="16"/>
                    <a:pt x="8" y="18"/>
                    <a:pt x="8" y="20"/>
                  </a:cubicBezTo>
                  <a:cubicBezTo>
                    <a:pt x="8" y="22"/>
                    <a:pt x="8" y="24"/>
                    <a:pt x="8" y="26"/>
                  </a:cubicBezTo>
                  <a:cubicBezTo>
                    <a:pt x="9" y="27"/>
                    <a:pt x="10" y="28"/>
                    <a:pt x="10" y="30"/>
                  </a:cubicBezTo>
                  <a:cubicBezTo>
                    <a:pt x="11" y="31"/>
                    <a:pt x="12" y="32"/>
                    <a:pt x="13" y="32"/>
                  </a:cubicBezTo>
                  <a:cubicBezTo>
                    <a:pt x="15" y="33"/>
                    <a:pt x="16" y="33"/>
                    <a:pt x="17" y="33"/>
                  </a:cubicBezTo>
                  <a:cubicBezTo>
                    <a:pt x="19" y="33"/>
                    <a:pt x="20" y="33"/>
                    <a:pt x="21" y="32"/>
                  </a:cubicBezTo>
                  <a:cubicBezTo>
                    <a:pt x="22" y="31"/>
                    <a:pt x="23" y="30"/>
                    <a:pt x="24" y="29"/>
                  </a:cubicBezTo>
                  <a:cubicBezTo>
                    <a:pt x="25" y="28"/>
                    <a:pt x="26" y="27"/>
                    <a:pt x="26" y="25"/>
                  </a:cubicBezTo>
                  <a:cubicBezTo>
                    <a:pt x="27" y="24"/>
                    <a:pt x="27" y="22"/>
                    <a:pt x="27" y="2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94" name="Google Shape;194;g31f983ff1b3_0_1320"/>
            <p:cNvSpPr/>
            <p:nvPr/>
          </p:nvSpPr>
          <p:spPr>
            <a:xfrm>
              <a:off x="1968067" y="6418333"/>
              <a:ext cx="57543" cy="101135"/>
            </a:xfrm>
            <a:custGeom>
              <a:avLst/>
              <a:gdLst/>
              <a:ahLst/>
              <a:cxnLst/>
              <a:rect l="l" t="t" r="r" b="b"/>
              <a:pathLst>
                <a:path w="23" h="39" extrusionOk="0">
                  <a:moveTo>
                    <a:pt x="21" y="9"/>
                  </a:moveTo>
                  <a:cubicBezTo>
                    <a:pt x="20" y="8"/>
                    <a:pt x="19" y="8"/>
                    <a:pt x="18" y="8"/>
                  </a:cubicBezTo>
                  <a:cubicBezTo>
                    <a:pt x="18" y="8"/>
                    <a:pt x="17" y="7"/>
                    <a:pt x="15" y="7"/>
                  </a:cubicBezTo>
                  <a:cubicBezTo>
                    <a:pt x="13" y="7"/>
                    <a:pt x="11" y="8"/>
                    <a:pt x="10" y="10"/>
                  </a:cubicBezTo>
                  <a:cubicBezTo>
                    <a:pt x="8"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9" y="3"/>
                  </a:cubicBezTo>
                  <a:cubicBezTo>
                    <a:pt x="10" y="2"/>
                    <a:pt x="11" y="2"/>
                    <a:pt x="11" y="1"/>
                  </a:cubicBezTo>
                  <a:cubicBezTo>
                    <a:pt x="12" y="1"/>
                    <a:pt x="13" y="1"/>
                    <a:pt x="14" y="0"/>
                  </a:cubicBezTo>
                  <a:cubicBezTo>
                    <a:pt x="15" y="0"/>
                    <a:pt x="16" y="0"/>
                    <a:pt x="17" y="0"/>
                  </a:cubicBezTo>
                  <a:cubicBezTo>
                    <a:pt x="18" y="0"/>
                    <a:pt x="19" y="0"/>
                    <a:pt x="20" y="1"/>
                  </a:cubicBezTo>
                  <a:cubicBezTo>
                    <a:pt x="21" y="1"/>
                    <a:pt x="22" y="1"/>
                    <a:pt x="23" y="2"/>
                  </a:cubicBezTo>
                  <a:lnTo>
                    <a:pt x="21" y="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95" name="Google Shape;195;g31f983ff1b3_0_1320"/>
            <p:cNvSpPr/>
            <p:nvPr/>
          </p:nvSpPr>
          <p:spPr>
            <a:xfrm>
              <a:off x="2043046" y="6383459"/>
              <a:ext cx="19181" cy="136010"/>
            </a:xfrm>
            <a:custGeom>
              <a:avLst/>
              <a:gdLst/>
              <a:ahLst/>
              <a:cxnLst/>
              <a:rect l="l" t="t" r="r" b="b"/>
              <a:pathLst>
                <a:path w="11" h="78" extrusionOk="0">
                  <a:moveTo>
                    <a:pt x="0" y="78"/>
                  </a:moveTo>
                  <a:lnTo>
                    <a:pt x="0" y="6"/>
                  </a:lnTo>
                  <a:lnTo>
                    <a:pt x="11" y="0"/>
                  </a:lnTo>
                  <a:lnTo>
                    <a:pt x="11" y="78"/>
                  </a:lnTo>
                  <a:lnTo>
                    <a:pt x="0" y="7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96" name="Google Shape;196;g31f983ff1b3_0_1320"/>
            <p:cNvSpPr/>
            <p:nvPr/>
          </p:nvSpPr>
          <p:spPr>
            <a:xfrm>
              <a:off x="2084896" y="6383459"/>
              <a:ext cx="80211" cy="137753"/>
            </a:xfrm>
            <a:custGeom>
              <a:avLst/>
              <a:gdLst/>
              <a:ahLst/>
              <a:cxnLst/>
              <a:rect l="l" t="t" r="r" b="b"/>
              <a:pathLst>
                <a:path w="32" h="54" extrusionOk="0">
                  <a:moveTo>
                    <a:pt x="24" y="53"/>
                  </a:moveTo>
                  <a:cubicBezTo>
                    <a:pt x="24" y="50"/>
                    <a:pt x="24" y="50"/>
                    <a:pt x="24" y="50"/>
                  </a:cubicBezTo>
                  <a:cubicBezTo>
                    <a:pt x="24" y="50"/>
                    <a:pt x="23" y="51"/>
                    <a:pt x="22" y="51"/>
                  </a:cubicBezTo>
                  <a:cubicBezTo>
                    <a:pt x="21" y="52"/>
                    <a:pt x="21" y="52"/>
                    <a:pt x="20" y="53"/>
                  </a:cubicBezTo>
                  <a:cubicBezTo>
                    <a:pt x="19" y="53"/>
                    <a:pt x="18" y="54"/>
                    <a:pt x="17" y="54"/>
                  </a:cubicBezTo>
                  <a:cubicBezTo>
                    <a:pt x="16" y="54"/>
                    <a:pt x="15" y="54"/>
                    <a:pt x="14" y="54"/>
                  </a:cubicBezTo>
                  <a:cubicBezTo>
                    <a:pt x="12" y="54"/>
                    <a:pt x="10" y="54"/>
                    <a:pt x="9" y="53"/>
                  </a:cubicBezTo>
                  <a:cubicBezTo>
                    <a:pt x="7" y="52"/>
                    <a:pt x="5" y="51"/>
                    <a:pt x="4" y="49"/>
                  </a:cubicBezTo>
                  <a:cubicBezTo>
                    <a:pt x="3" y="48"/>
                    <a:pt x="1" y="45"/>
                    <a:pt x="1" y="43"/>
                  </a:cubicBezTo>
                  <a:cubicBezTo>
                    <a:pt x="0" y="40"/>
                    <a:pt x="0" y="37"/>
                    <a:pt x="0" y="33"/>
                  </a:cubicBezTo>
                  <a:cubicBezTo>
                    <a:pt x="0" y="30"/>
                    <a:pt x="0" y="27"/>
                    <a:pt x="1" y="25"/>
                  </a:cubicBezTo>
                  <a:cubicBezTo>
                    <a:pt x="2" y="22"/>
                    <a:pt x="3" y="20"/>
                    <a:pt x="4" y="19"/>
                  </a:cubicBezTo>
                  <a:cubicBezTo>
                    <a:pt x="6" y="17"/>
                    <a:pt x="7" y="16"/>
                    <a:pt x="9" y="15"/>
                  </a:cubicBezTo>
                  <a:cubicBezTo>
                    <a:pt x="11" y="14"/>
                    <a:pt x="13" y="14"/>
                    <a:pt x="15" y="14"/>
                  </a:cubicBezTo>
                  <a:cubicBezTo>
                    <a:pt x="16" y="14"/>
                    <a:pt x="17" y="14"/>
                    <a:pt x="18" y="14"/>
                  </a:cubicBezTo>
                  <a:cubicBezTo>
                    <a:pt x="18" y="15"/>
                    <a:pt x="19" y="15"/>
                    <a:pt x="20" y="15"/>
                  </a:cubicBezTo>
                  <a:cubicBezTo>
                    <a:pt x="21" y="16"/>
                    <a:pt x="22" y="16"/>
                    <a:pt x="22" y="17"/>
                  </a:cubicBezTo>
                  <a:cubicBezTo>
                    <a:pt x="23" y="17"/>
                    <a:pt x="24" y="18"/>
                    <a:pt x="24" y="18"/>
                  </a:cubicBezTo>
                  <a:cubicBezTo>
                    <a:pt x="24" y="4"/>
                    <a:pt x="24" y="4"/>
                    <a:pt x="24" y="4"/>
                  </a:cubicBezTo>
                  <a:cubicBezTo>
                    <a:pt x="32" y="0"/>
                    <a:pt x="32" y="0"/>
                    <a:pt x="32" y="0"/>
                  </a:cubicBezTo>
                  <a:cubicBezTo>
                    <a:pt x="32" y="53"/>
                    <a:pt x="32" y="53"/>
                    <a:pt x="32" y="53"/>
                  </a:cubicBezTo>
                  <a:lnTo>
                    <a:pt x="24" y="53"/>
                  </a:lnTo>
                  <a:close/>
                  <a:moveTo>
                    <a:pt x="24" y="26"/>
                  </a:moveTo>
                  <a:cubicBezTo>
                    <a:pt x="24" y="26"/>
                    <a:pt x="23" y="25"/>
                    <a:pt x="23" y="24"/>
                  </a:cubicBezTo>
                  <a:cubicBezTo>
                    <a:pt x="22" y="24"/>
                    <a:pt x="22" y="23"/>
                    <a:pt x="21" y="23"/>
                  </a:cubicBezTo>
                  <a:cubicBezTo>
                    <a:pt x="20" y="22"/>
                    <a:pt x="19" y="22"/>
                    <a:pt x="18" y="22"/>
                  </a:cubicBezTo>
                  <a:cubicBezTo>
                    <a:pt x="17" y="21"/>
                    <a:pt x="16" y="21"/>
                    <a:pt x="15" y="21"/>
                  </a:cubicBezTo>
                  <a:cubicBezTo>
                    <a:pt x="13" y="21"/>
                    <a:pt x="11" y="22"/>
                    <a:pt x="9" y="24"/>
                  </a:cubicBezTo>
                  <a:cubicBezTo>
                    <a:pt x="8" y="26"/>
                    <a:pt x="7" y="29"/>
                    <a:pt x="7" y="33"/>
                  </a:cubicBezTo>
                  <a:cubicBezTo>
                    <a:pt x="7" y="36"/>
                    <a:pt x="7" y="38"/>
                    <a:pt x="8" y="39"/>
                  </a:cubicBezTo>
                  <a:cubicBezTo>
                    <a:pt x="8" y="41"/>
                    <a:pt x="9" y="43"/>
                    <a:pt x="9" y="44"/>
                  </a:cubicBezTo>
                  <a:cubicBezTo>
                    <a:pt x="10" y="45"/>
                    <a:pt x="11" y="46"/>
                    <a:pt x="12" y="46"/>
                  </a:cubicBezTo>
                  <a:cubicBezTo>
                    <a:pt x="13" y="47"/>
                    <a:pt x="14" y="47"/>
                    <a:pt x="16" y="47"/>
                  </a:cubicBezTo>
                  <a:cubicBezTo>
                    <a:pt x="17" y="47"/>
                    <a:pt x="18" y="47"/>
                    <a:pt x="18" y="47"/>
                  </a:cubicBezTo>
                  <a:cubicBezTo>
                    <a:pt x="19" y="46"/>
                    <a:pt x="20" y="46"/>
                    <a:pt x="21" y="46"/>
                  </a:cubicBezTo>
                  <a:cubicBezTo>
                    <a:pt x="21" y="45"/>
                    <a:pt x="22" y="45"/>
                    <a:pt x="23" y="44"/>
                  </a:cubicBezTo>
                  <a:cubicBezTo>
                    <a:pt x="23" y="43"/>
                    <a:pt x="24" y="43"/>
                    <a:pt x="24" y="42"/>
                  </a:cubicBezTo>
                  <a:lnTo>
                    <a:pt x="24" y="2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97" name="Google Shape;197;g31f983ff1b3_0_1320"/>
            <p:cNvSpPr/>
            <p:nvPr/>
          </p:nvSpPr>
          <p:spPr>
            <a:xfrm>
              <a:off x="2229624" y="6421821"/>
              <a:ext cx="122060" cy="97648"/>
            </a:xfrm>
            <a:custGeom>
              <a:avLst/>
              <a:gdLst/>
              <a:ahLst/>
              <a:cxnLst/>
              <a:rect l="l" t="t" r="r" b="b"/>
              <a:pathLst>
                <a:path w="70" h="56" extrusionOk="0">
                  <a:moveTo>
                    <a:pt x="55" y="56"/>
                  </a:moveTo>
                  <a:lnTo>
                    <a:pt x="45" y="56"/>
                  </a:lnTo>
                  <a:lnTo>
                    <a:pt x="35" y="16"/>
                  </a:lnTo>
                  <a:lnTo>
                    <a:pt x="25" y="56"/>
                  </a:lnTo>
                  <a:lnTo>
                    <a:pt x="16" y="56"/>
                  </a:lnTo>
                  <a:lnTo>
                    <a:pt x="0" y="0"/>
                  </a:lnTo>
                  <a:lnTo>
                    <a:pt x="12" y="0"/>
                  </a:lnTo>
                  <a:lnTo>
                    <a:pt x="20" y="38"/>
                  </a:lnTo>
                  <a:lnTo>
                    <a:pt x="31" y="0"/>
                  </a:lnTo>
                  <a:lnTo>
                    <a:pt x="39" y="0"/>
                  </a:lnTo>
                  <a:lnTo>
                    <a:pt x="51" y="38"/>
                  </a:lnTo>
                  <a:lnTo>
                    <a:pt x="60" y="0"/>
                  </a:lnTo>
                  <a:lnTo>
                    <a:pt x="70" y="0"/>
                  </a:lnTo>
                  <a:lnTo>
                    <a:pt x="55" y="5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98" name="Google Shape;198;g31f983ff1b3_0_1320"/>
            <p:cNvSpPr/>
            <p:nvPr/>
          </p:nvSpPr>
          <p:spPr>
            <a:xfrm>
              <a:off x="2362147" y="6418333"/>
              <a:ext cx="88930" cy="102879"/>
            </a:xfrm>
            <a:custGeom>
              <a:avLst/>
              <a:gdLst/>
              <a:ahLst/>
              <a:cxnLst/>
              <a:rect l="l" t="t" r="r" b="b"/>
              <a:pathLst>
                <a:path w="35" h="40" extrusionOk="0">
                  <a:moveTo>
                    <a:pt x="35" y="20"/>
                  </a:moveTo>
                  <a:cubicBezTo>
                    <a:pt x="35" y="23"/>
                    <a:pt x="34" y="26"/>
                    <a:pt x="33" y="28"/>
                  </a:cubicBezTo>
                  <a:cubicBezTo>
                    <a:pt x="32" y="31"/>
                    <a:pt x="31" y="33"/>
                    <a:pt x="30" y="35"/>
                  </a:cubicBezTo>
                  <a:cubicBezTo>
                    <a:pt x="28" y="37"/>
                    <a:pt x="26" y="38"/>
                    <a:pt x="24" y="39"/>
                  </a:cubicBezTo>
                  <a:cubicBezTo>
                    <a:pt x="22" y="40"/>
                    <a:pt x="20" y="40"/>
                    <a:pt x="17" y="40"/>
                  </a:cubicBezTo>
                  <a:cubicBezTo>
                    <a:pt x="15" y="40"/>
                    <a:pt x="13" y="40"/>
                    <a:pt x="11" y="39"/>
                  </a:cubicBezTo>
                  <a:cubicBezTo>
                    <a:pt x="8" y="38"/>
                    <a:pt x="7" y="36"/>
                    <a:pt x="5" y="35"/>
                  </a:cubicBezTo>
                  <a:cubicBezTo>
                    <a:pt x="4" y="33"/>
                    <a:pt x="2" y="31"/>
                    <a:pt x="2" y="28"/>
                  </a:cubicBezTo>
                  <a:cubicBezTo>
                    <a:pt x="1" y="26"/>
                    <a:pt x="0" y="23"/>
                    <a:pt x="0" y="20"/>
                  </a:cubicBezTo>
                  <a:cubicBezTo>
                    <a:pt x="0" y="17"/>
                    <a:pt x="1" y="14"/>
                    <a:pt x="2" y="12"/>
                  </a:cubicBezTo>
                  <a:cubicBezTo>
                    <a:pt x="3" y="9"/>
                    <a:pt x="4" y="7"/>
                    <a:pt x="5" y="5"/>
                  </a:cubicBezTo>
                  <a:cubicBezTo>
                    <a:pt x="7" y="4"/>
                    <a:pt x="9" y="2"/>
                    <a:pt x="11" y="1"/>
                  </a:cubicBezTo>
                  <a:cubicBezTo>
                    <a:pt x="13" y="1"/>
                    <a:pt x="15" y="0"/>
                    <a:pt x="18" y="0"/>
                  </a:cubicBezTo>
                  <a:cubicBezTo>
                    <a:pt x="20" y="0"/>
                    <a:pt x="22" y="1"/>
                    <a:pt x="24" y="1"/>
                  </a:cubicBezTo>
                  <a:cubicBezTo>
                    <a:pt x="26" y="2"/>
                    <a:pt x="28" y="4"/>
                    <a:pt x="30" y="5"/>
                  </a:cubicBezTo>
                  <a:cubicBezTo>
                    <a:pt x="31" y="7"/>
                    <a:pt x="32" y="9"/>
                    <a:pt x="33" y="12"/>
                  </a:cubicBezTo>
                  <a:cubicBezTo>
                    <a:pt x="34" y="14"/>
                    <a:pt x="35" y="17"/>
                    <a:pt x="35" y="20"/>
                  </a:cubicBezTo>
                  <a:close/>
                  <a:moveTo>
                    <a:pt x="27" y="20"/>
                  </a:moveTo>
                  <a:cubicBezTo>
                    <a:pt x="27" y="18"/>
                    <a:pt x="27" y="16"/>
                    <a:pt x="26" y="15"/>
                  </a:cubicBezTo>
                  <a:cubicBezTo>
                    <a:pt x="26" y="13"/>
                    <a:pt x="25" y="12"/>
                    <a:pt x="24" y="11"/>
                  </a:cubicBezTo>
                  <a:cubicBezTo>
                    <a:pt x="24" y="10"/>
                    <a:pt x="23" y="9"/>
                    <a:pt x="21" y="8"/>
                  </a:cubicBezTo>
                  <a:cubicBezTo>
                    <a:pt x="20" y="8"/>
                    <a:pt x="19" y="7"/>
                    <a:pt x="17" y="7"/>
                  </a:cubicBezTo>
                  <a:cubicBezTo>
                    <a:pt x="16" y="7"/>
                    <a:pt x="14" y="8"/>
                    <a:pt x="13" y="8"/>
                  </a:cubicBezTo>
                  <a:cubicBezTo>
                    <a:pt x="12" y="9"/>
                    <a:pt x="11" y="10"/>
                    <a:pt x="10" y="11"/>
                  </a:cubicBezTo>
                  <a:cubicBezTo>
                    <a:pt x="10" y="12"/>
                    <a:pt x="9" y="13"/>
                    <a:pt x="9" y="15"/>
                  </a:cubicBezTo>
                  <a:cubicBezTo>
                    <a:pt x="8" y="16"/>
                    <a:pt x="8" y="18"/>
                    <a:pt x="8" y="20"/>
                  </a:cubicBezTo>
                  <a:cubicBezTo>
                    <a:pt x="8" y="22"/>
                    <a:pt x="8" y="24"/>
                    <a:pt x="9" y="26"/>
                  </a:cubicBezTo>
                  <a:cubicBezTo>
                    <a:pt x="9" y="27"/>
                    <a:pt x="10" y="28"/>
                    <a:pt x="11" y="30"/>
                  </a:cubicBezTo>
                  <a:cubicBezTo>
                    <a:pt x="11" y="31"/>
                    <a:pt x="12" y="32"/>
                    <a:pt x="14" y="32"/>
                  </a:cubicBezTo>
                  <a:cubicBezTo>
                    <a:pt x="15" y="33"/>
                    <a:pt x="16" y="33"/>
                    <a:pt x="18" y="33"/>
                  </a:cubicBezTo>
                  <a:cubicBezTo>
                    <a:pt x="19" y="33"/>
                    <a:pt x="20" y="33"/>
                    <a:pt x="21" y="32"/>
                  </a:cubicBezTo>
                  <a:cubicBezTo>
                    <a:pt x="23" y="31"/>
                    <a:pt x="24" y="30"/>
                    <a:pt x="24" y="29"/>
                  </a:cubicBezTo>
                  <a:cubicBezTo>
                    <a:pt x="25" y="28"/>
                    <a:pt x="26" y="27"/>
                    <a:pt x="26" y="25"/>
                  </a:cubicBezTo>
                  <a:cubicBezTo>
                    <a:pt x="27" y="24"/>
                    <a:pt x="27" y="22"/>
                    <a:pt x="27" y="2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99" name="Google Shape;199;g31f983ff1b3_0_1320"/>
            <p:cNvSpPr/>
            <p:nvPr/>
          </p:nvSpPr>
          <p:spPr>
            <a:xfrm>
              <a:off x="2468514" y="6418333"/>
              <a:ext cx="59286" cy="101135"/>
            </a:xfrm>
            <a:custGeom>
              <a:avLst/>
              <a:gdLst/>
              <a:ahLst/>
              <a:cxnLst/>
              <a:rect l="l" t="t" r="r" b="b"/>
              <a:pathLst>
                <a:path w="23" h="39" extrusionOk="0">
                  <a:moveTo>
                    <a:pt x="21" y="9"/>
                  </a:moveTo>
                  <a:cubicBezTo>
                    <a:pt x="20" y="8"/>
                    <a:pt x="20" y="8"/>
                    <a:pt x="19" y="8"/>
                  </a:cubicBezTo>
                  <a:cubicBezTo>
                    <a:pt x="18" y="8"/>
                    <a:pt x="17" y="7"/>
                    <a:pt x="16" y="7"/>
                  </a:cubicBezTo>
                  <a:cubicBezTo>
                    <a:pt x="13" y="7"/>
                    <a:pt x="11" y="8"/>
                    <a:pt x="10" y="10"/>
                  </a:cubicBezTo>
                  <a:cubicBezTo>
                    <a:pt x="9"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10" y="3"/>
                  </a:cubicBezTo>
                  <a:cubicBezTo>
                    <a:pt x="10" y="2"/>
                    <a:pt x="11" y="2"/>
                    <a:pt x="12" y="1"/>
                  </a:cubicBezTo>
                  <a:cubicBezTo>
                    <a:pt x="12" y="1"/>
                    <a:pt x="13" y="1"/>
                    <a:pt x="14" y="0"/>
                  </a:cubicBezTo>
                  <a:cubicBezTo>
                    <a:pt x="15" y="0"/>
                    <a:pt x="16" y="0"/>
                    <a:pt x="17" y="0"/>
                  </a:cubicBezTo>
                  <a:cubicBezTo>
                    <a:pt x="18" y="0"/>
                    <a:pt x="20" y="0"/>
                    <a:pt x="21" y="1"/>
                  </a:cubicBezTo>
                  <a:cubicBezTo>
                    <a:pt x="22" y="1"/>
                    <a:pt x="23" y="1"/>
                    <a:pt x="23" y="2"/>
                  </a:cubicBezTo>
                  <a:lnTo>
                    <a:pt x="21" y="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00" name="Google Shape;200;g31f983ff1b3_0_1320"/>
            <p:cNvSpPr/>
            <p:nvPr/>
          </p:nvSpPr>
          <p:spPr>
            <a:xfrm>
              <a:off x="2545237" y="6383459"/>
              <a:ext cx="76723" cy="136010"/>
            </a:xfrm>
            <a:custGeom>
              <a:avLst/>
              <a:gdLst/>
              <a:ahLst/>
              <a:cxnLst/>
              <a:rect l="l" t="t" r="r" b="b"/>
              <a:pathLst>
                <a:path w="44" h="78" extrusionOk="0">
                  <a:moveTo>
                    <a:pt x="31" y="78"/>
                  </a:moveTo>
                  <a:lnTo>
                    <a:pt x="19" y="50"/>
                  </a:lnTo>
                  <a:lnTo>
                    <a:pt x="10" y="61"/>
                  </a:lnTo>
                  <a:lnTo>
                    <a:pt x="10" y="78"/>
                  </a:lnTo>
                  <a:lnTo>
                    <a:pt x="0" y="78"/>
                  </a:lnTo>
                  <a:lnTo>
                    <a:pt x="0" y="6"/>
                  </a:lnTo>
                  <a:lnTo>
                    <a:pt x="10" y="0"/>
                  </a:lnTo>
                  <a:lnTo>
                    <a:pt x="10" y="47"/>
                  </a:lnTo>
                  <a:lnTo>
                    <a:pt x="28" y="22"/>
                  </a:lnTo>
                  <a:lnTo>
                    <a:pt x="41" y="22"/>
                  </a:lnTo>
                  <a:lnTo>
                    <a:pt x="26" y="41"/>
                  </a:lnTo>
                  <a:lnTo>
                    <a:pt x="44" y="78"/>
                  </a:lnTo>
                  <a:lnTo>
                    <a:pt x="31" y="7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01" name="Google Shape;201;g31f983ff1b3_0_1320"/>
            <p:cNvSpPr/>
            <p:nvPr/>
          </p:nvSpPr>
          <p:spPr>
            <a:xfrm>
              <a:off x="2628936" y="6418333"/>
              <a:ext cx="74980" cy="102879"/>
            </a:xfrm>
            <a:custGeom>
              <a:avLst/>
              <a:gdLst/>
              <a:ahLst/>
              <a:cxnLst/>
              <a:rect l="l" t="t" r="r" b="b"/>
              <a:pathLst>
                <a:path w="29" h="40" extrusionOk="0">
                  <a:moveTo>
                    <a:pt x="28" y="4"/>
                  </a:moveTo>
                  <a:cubicBezTo>
                    <a:pt x="25" y="10"/>
                    <a:pt x="25" y="10"/>
                    <a:pt x="25" y="10"/>
                  </a:cubicBezTo>
                  <a:cubicBezTo>
                    <a:pt x="23" y="9"/>
                    <a:pt x="22" y="8"/>
                    <a:pt x="20" y="8"/>
                  </a:cubicBezTo>
                  <a:cubicBezTo>
                    <a:pt x="18" y="7"/>
                    <a:pt x="17" y="7"/>
                    <a:pt x="15" y="7"/>
                  </a:cubicBezTo>
                  <a:cubicBezTo>
                    <a:pt x="13" y="7"/>
                    <a:pt x="12" y="7"/>
                    <a:pt x="11" y="8"/>
                  </a:cubicBezTo>
                  <a:cubicBezTo>
                    <a:pt x="10" y="8"/>
                    <a:pt x="9" y="9"/>
                    <a:pt x="9" y="10"/>
                  </a:cubicBezTo>
                  <a:cubicBezTo>
                    <a:pt x="9" y="11"/>
                    <a:pt x="10" y="11"/>
                    <a:pt x="10" y="12"/>
                  </a:cubicBezTo>
                  <a:cubicBezTo>
                    <a:pt x="10" y="12"/>
                    <a:pt x="10" y="13"/>
                    <a:pt x="11" y="13"/>
                  </a:cubicBezTo>
                  <a:cubicBezTo>
                    <a:pt x="11" y="13"/>
                    <a:pt x="12" y="14"/>
                    <a:pt x="13" y="14"/>
                  </a:cubicBezTo>
                  <a:cubicBezTo>
                    <a:pt x="14" y="15"/>
                    <a:pt x="15" y="15"/>
                    <a:pt x="17" y="16"/>
                  </a:cubicBezTo>
                  <a:cubicBezTo>
                    <a:pt x="19" y="17"/>
                    <a:pt x="21" y="18"/>
                    <a:pt x="22" y="18"/>
                  </a:cubicBezTo>
                  <a:cubicBezTo>
                    <a:pt x="24" y="19"/>
                    <a:pt x="25" y="20"/>
                    <a:pt x="26" y="21"/>
                  </a:cubicBezTo>
                  <a:cubicBezTo>
                    <a:pt x="27" y="22"/>
                    <a:pt x="28" y="23"/>
                    <a:pt x="29" y="24"/>
                  </a:cubicBezTo>
                  <a:cubicBezTo>
                    <a:pt x="29" y="25"/>
                    <a:pt x="29" y="27"/>
                    <a:pt x="29" y="29"/>
                  </a:cubicBezTo>
                  <a:cubicBezTo>
                    <a:pt x="29" y="31"/>
                    <a:pt x="29" y="33"/>
                    <a:pt x="28" y="34"/>
                  </a:cubicBezTo>
                  <a:cubicBezTo>
                    <a:pt x="28" y="36"/>
                    <a:pt x="26" y="37"/>
                    <a:pt x="25" y="38"/>
                  </a:cubicBezTo>
                  <a:cubicBezTo>
                    <a:pt x="24" y="39"/>
                    <a:pt x="22" y="39"/>
                    <a:pt x="21" y="40"/>
                  </a:cubicBezTo>
                  <a:cubicBezTo>
                    <a:pt x="19" y="40"/>
                    <a:pt x="17" y="40"/>
                    <a:pt x="15" y="40"/>
                  </a:cubicBezTo>
                  <a:cubicBezTo>
                    <a:pt x="13" y="40"/>
                    <a:pt x="10" y="40"/>
                    <a:pt x="7" y="39"/>
                  </a:cubicBezTo>
                  <a:cubicBezTo>
                    <a:pt x="5" y="38"/>
                    <a:pt x="2" y="37"/>
                    <a:pt x="0" y="35"/>
                  </a:cubicBezTo>
                  <a:cubicBezTo>
                    <a:pt x="4" y="30"/>
                    <a:pt x="4" y="30"/>
                    <a:pt x="4" y="30"/>
                  </a:cubicBezTo>
                  <a:cubicBezTo>
                    <a:pt x="6" y="31"/>
                    <a:pt x="7" y="32"/>
                    <a:pt x="9" y="32"/>
                  </a:cubicBezTo>
                  <a:cubicBezTo>
                    <a:pt x="11" y="33"/>
                    <a:pt x="13" y="33"/>
                    <a:pt x="15" y="33"/>
                  </a:cubicBezTo>
                  <a:cubicBezTo>
                    <a:pt x="17" y="33"/>
                    <a:pt x="19" y="33"/>
                    <a:pt x="20" y="32"/>
                  </a:cubicBezTo>
                  <a:cubicBezTo>
                    <a:pt x="21" y="31"/>
                    <a:pt x="22" y="30"/>
                    <a:pt x="22" y="29"/>
                  </a:cubicBezTo>
                  <a:cubicBezTo>
                    <a:pt x="22" y="28"/>
                    <a:pt x="22" y="28"/>
                    <a:pt x="21" y="27"/>
                  </a:cubicBezTo>
                  <a:cubicBezTo>
                    <a:pt x="21" y="27"/>
                    <a:pt x="20" y="26"/>
                    <a:pt x="20" y="26"/>
                  </a:cubicBezTo>
                  <a:cubicBezTo>
                    <a:pt x="19" y="25"/>
                    <a:pt x="18" y="25"/>
                    <a:pt x="17" y="24"/>
                  </a:cubicBezTo>
                  <a:cubicBezTo>
                    <a:pt x="16" y="24"/>
                    <a:pt x="15" y="23"/>
                    <a:pt x="13" y="23"/>
                  </a:cubicBezTo>
                  <a:cubicBezTo>
                    <a:pt x="11" y="22"/>
                    <a:pt x="9" y="21"/>
                    <a:pt x="8" y="20"/>
                  </a:cubicBezTo>
                  <a:cubicBezTo>
                    <a:pt x="6" y="19"/>
                    <a:pt x="5" y="19"/>
                    <a:pt x="4" y="18"/>
                  </a:cubicBezTo>
                  <a:cubicBezTo>
                    <a:pt x="3" y="17"/>
                    <a:pt x="3" y="16"/>
                    <a:pt x="2" y="15"/>
                  </a:cubicBezTo>
                  <a:cubicBezTo>
                    <a:pt x="2" y="13"/>
                    <a:pt x="2" y="12"/>
                    <a:pt x="2" y="11"/>
                  </a:cubicBezTo>
                  <a:cubicBezTo>
                    <a:pt x="2" y="9"/>
                    <a:pt x="2" y="7"/>
                    <a:pt x="3" y="6"/>
                  </a:cubicBezTo>
                  <a:cubicBezTo>
                    <a:pt x="3" y="5"/>
                    <a:pt x="4" y="4"/>
                    <a:pt x="6" y="3"/>
                  </a:cubicBezTo>
                  <a:cubicBezTo>
                    <a:pt x="7" y="2"/>
                    <a:pt x="8" y="1"/>
                    <a:pt x="10" y="1"/>
                  </a:cubicBezTo>
                  <a:cubicBezTo>
                    <a:pt x="11" y="0"/>
                    <a:pt x="13" y="0"/>
                    <a:pt x="15" y="0"/>
                  </a:cubicBezTo>
                  <a:cubicBezTo>
                    <a:pt x="17" y="0"/>
                    <a:pt x="20" y="0"/>
                    <a:pt x="22" y="1"/>
                  </a:cubicBezTo>
                  <a:cubicBezTo>
                    <a:pt x="24" y="2"/>
                    <a:pt x="26" y="3"/>
                    <a:pt x="28" y="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02" name="Google Shape;202;g31f983ff1b3_0_1320"/>
            <p:cNvSpPr/>
            <p:nvPr/>
          </p:nvSpPr>
          <p:spPr>
            <a:xfrm>
              <a:off x="2723096" y="6489826"/>
              <a:ext cx="27899" cy="31387"/>
            </a:xfrm>
            <a:custGeom>
              <a:avLst/>
              <a:gdLst/>
              <a:ahLst/>
              <a:cxnLst/>
              <a:rect l="l" t="t" r="r" b="b"/>
              <a:pathLst>
                <a:path w="11" h="12" extrusionOk="0">
                  <a:moveTo>
                    <a:pt x="11" y="6"/>
                  </a:moveTo>
                  <a:cubicBezTo>
                    <a:pt x="11" y="7"/>
                    <a:pt x="11" y="8"/>
                    <a:pt x="11" y="9"/>
                  </a:cubicBezTo>
                  <a:cubicBezTo>
                    <a:pt x="11" y="9"/>
                    <a:pt x="10" y="10"/>
                    <a:pt x="10" y="10"/>
                  </a:cubicBezTo>
                  <a:cubicBezTo>
                    <a:pt x="9" y="11"/>
                    <a:pt x="9" y="11"/>
                    <a:pt x="8" y="12"/>
                  </a:cubicBezTo>
                  <a:cubicBezTo>
                    <a:pt x="7" y="12"/>
                    <a:pt x="6" y="12"/>
                    <a:pt x="6" y="12"/>
                  </a:cubicBezTo>
                  <a:cubicBezTo>
                    <a:pt x="5" y="12"/>
                    <a:pt x="4" y="12"/>
                    <a:pt x="3" y="12"/>
                  </a:cubicBezTo>
                  <a:cubicBezTo>
                    <a:pt x="3" y="11"/>
                    <a:pt x="2" y="11"/>
                    <a:pt x="1" y="10"/>
                  </a:cubicBezTo>
                  <a:cubicBezTo>
                    <a:pt x="1" y="10"/>
                    <a:pt x="1" y="9"/>
                    <a:pt x="0" y="9"/>
                  </a:cubicBezTo>
                  <a:cubicBezTo>
                    <a:pt x="0" y="8"/>
                    <a:pt x="0" y="7"/>
                    <a:pt x="0" y="6"/>
                  </a:cubicBezTo>
                  <a:cubicBezTo>
                    <a:pt x="0" y="6"/>
                    <a:pt x="0" y="5"/>
                    <a:pt x="0" y="4"/>
                  </a:cubicBezTo>
                  <a:cubicBezTo>
                    <a:pt x="1" y="3"/>
                    <a:pt x="1" y="3"/>
                    <a:pt x="1" y="2"/>
                  </a:cubicBezTo>
                  <a:cubicBezTo>
                    <a:pt x="2" y="2"/>
                    <a:pt x="3" y="1"/>
                    <a:pt x="3" y="1"/>
                  </a:cubicBezTo>
                  <a:cubicBezTo>
                    <a:pt x="4" y="1"/>
                    <a:pt x="5" y="0"/>
                    <a:pt x="6" y="0"/>
                  </a:cubicBezTo>
                  <a:cubicBezTo>
                    <a:pt x="6" y="0"/>
                    <a:pt x="7" y="1"/>
                    <a:pt x="8" y="1"/>
                  </a:cubicBezTo>
                  <a:cubicBezTo>
                    <a:pt x="9" y="1"/>
                    <a:pt x="9" y="2"/>
                    <a:pt x="10" y="2"/>
                  </a:cubicBezTo>
                  <a:cubicBezTo>
                    <a:pt x="10" y="3"/>
                    <a:pt x="11" y="3"/>
                    <a:pt x="11" y="4"/>
                  </a:cubicBezTo>
                  <a:cubicBezTo>
                    <a:pt x="11" y="5"/>
                    <a:pt x="11" y="6"/>
                    <a:pt x="11" y="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sp>
        <p:nvSpPr>
          <p:cNvPr id="203" name="Google Shape;203;g31f983ff1b3_0_1320"/>
          <p:cNvSpPr txBox="1">
            <a:spLocks noGrp="1"/>
          </p:cNvSpPr>
          <p:nvPr>
            <p:ph type="ctrTitle"/>
          </p:nvPr>
        </p:nvSpPr>
        <p:spPr>
          <a:xfrm>
            <a:off x="1045519" y="2360065"/>
            <a:ext cx="4781400" cy="860400"/>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lt1"/>
              </a:buClr>
              <a:buSzPts val="3000"/>
              <a:buFont typeface="Arial"/>
              <a:buNone/>
              <a:defRPr sz="3000" b="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4" name="Google Shape;204;g31f983ff1b3_0_1320"/>
          <p:cNvSpPr txBox="1">
            <a:spLocks noGrp="1"/>
          </p:cNvSpPr>
          <p:nvPr>
            <p:ph type="subTitle" idx="1"/>
          </p:nvPr>
        </p:nvSpPr>
        <p:spPr>
          <a:xfrm>
            <a:off x="1045711" y="3402065"/>
            <a:ext cx="4805700" cy="645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280"/>
              <a:buNone/>
              <a:defRPr sz="1600">
                <a:solidFill>
                  <a:schemeClr val="lt1"/>
                </a:solidFill>
                <a:latin typeface="Arial"/>
                <a:ea typeface="Arial"/>
                <a:cs typeface="Arial"/>
                <a:sym typeface="Arial"/>
              </a:defRPr>
            </a:lvl1pPr>
            <a:lvl2pPr lvl="1" algn="l">
              <a:lnSpc>
                <a:spcPct val="100000"/>
              </a:lnSpc>
              <a:spcBef>
                <a:spcPts val="600"/>
              </a:spcBef>
              <a:spcAft>
                <a:spcPts val="0"/>
              </a:spcAft>
              <a:buSzPts val="1280"/>
              <a:buNone/>
              <a:defRPr sz="1600">
                <a:solidFill>
                  <a:srgbClr val="5B5B6E"/>
                </a:solidFill>
              </a:defRPr>
            </a:lvl2pPr>
            <a:lvl3pPr lvl="2" algn="ctr">
              <a:lnSpc>
                <a:spcPct val="100000"/>
              </a:lnSpc>
              <a:spcBef>
                <a:spcPts val="600"/>
              </a:spcBef>
              <a:spcAft>
                <a:spcPts val="0"/>
              </a:spcAft>
              <a:buSzPts val="1280"/>
              <a:buNone/>
              <a:defRPr>
                <a:solidFill>
                  <a:srgbClr val="8C8C8E"/>
                </a:solidFill>
              </a:defRPr>
            </a:lvl3pPr>
            <a:lvl4pPr lvl="3" algn="ctr">
              <a:lnSpc>
                <a:spcPct val="100000"/>
              </a:lnSpc>
              <a:spcBef>
                <a:spcPts val="600"/>
              </a:spcBef>
              <a:spcAft>
                <a:spcPts val="0"/>
              </a:spcAft>
              <a:buSzPts val="1120"/>
              <a:buNone/>
              <a:defRPr>
                <a:solidFill>
                  <a:srgbClr val="8C8C8E"/>
                </a:solidFill>
              </a:defRPr>
            </a:lvl4pPr>
            <a:lvl5pPr lvl="4" algn="ctr">
              <a:lnSpc>
                <a:spcPct val="100000"/>
              </a:lnSpc>
              <a:spcBef>
                <a:spcPts val="600"/>
              </a:spcBef>
              <a:spcAft>
                <a:spcPts val="0"/>
              </a:spcAft>
              <a:buSzPts val="960"/>
              <a:buNone/>
              <a:defRPr>
                <a:solidFill>
                  <a:srgbClr val="8C8C8E"/>
                </a:solidFill>
              </a:defRPr>
            </a:lvl5pPr>
            <a:lvl6pPr lvl="5" algn="ctr">
              <a:lnSpc>
                <a:spcPct val="100000"/>
              </a:lnSpc>
              <a:spcBef>
                <a:spcPts val="600"/>
              </a:spcBef>
              <a:spcAft>
                <a:spcPts val="0"/>
              </a:spcAft>
              <a:buClr>
                <a:srgbClr val="8C8C8E"/>
              </a:buClr>
              <a:buSzPts val="2000"/>
              <a:buNone/>
              <a:defRPr>
                <a:solidFill>
                  <a:srgbClr val="8C8C8E"/>
                </a:solidFill>
              </a:defRPr>
            </a:lvl6pPr>
            <a:lvl7pPr lvl="6" algn="ctr">
              <a:lnSpc>
                <a:spcPct val="100000"/>
              </a:lnSpc>
              <a:spcBef>
                <a:spcPts val="400"/>
              </a:spcBef>
              <a:spcAft>
                <a:spcPts val="0"/>
              </a:spcAft>
              <a:buClr>
                <a:srgbClr val="8C8C8E"/>
              </a:buClr>
              <a:buSzPts val="2000"/>
              <a:buNone/>
              <a:defRPr>
                <a:solidFill>
                  <a:srgbClr val="8C8C8E"/>
                </a:solidFill>
              </a:defRPr>
            </a:lvl7pPr>
            <a:lvl8pPr lvl="7" algn="ctr">
              <a:lnSpc>
                <a:spcPct val="100000"/>
              </a:lnSpc>
              <a:spcBef>
                <a:spcPts val="400"/>
              </a:spcBef>
              <a:spcAft>
                <a:spcPts val="0"/>
              </a:spcAft>
              <a:buClr>
                <a:srgbClr val="8C8C8E"/>
              </a:buClr>
              <a:buSzPts val="2000"/>
              <a:buNone/>
              <a:defRPr>
                <a:solidFill>
                  <a:srgbClr val="8C8C8E"/>
                </a:solidFill>
              </a:defRPr>
            </a:lvl8pPr>
            <a:lvl9pPr lvl="8" algn="ctr">
              <a:lnSpc>
                <a:spcPct val="100000"/>
              </a:lnSpc>
              <a:spcBef>
                <a:spcPts val="400"/>
              </a:spcBef>
              <a:spcAft>
                <a:spcPts val="0"/>
              </a:spcAft>
              <a:buClr>
                <a:srgbClr val="8C8C8E"/>
              </a:buClr>
              <a:buSzPts val="2000"/>
              <a:buNone/>
              <a:defRPr>
                <a:solidFill>
                  <a:srgbClr val="8C8C8E"/>
                </a:solidFill>
              </a:defRPr>
            </a:lvl9pPr>
          </a:lstStyle>
          <a:p>
            <a:endParaRPr/>
          </a:p>
        </p:txBody>
      </p:sp>
      <p:sp>
        <p:nvSpPr>
          <p:cNvPr id="205" name="Google Shape;205;g31f983ff1b3_0_1320"/>
          <p:cNvSpPr/>
          <p:nvPr/>
        </p:nvSpPr>
        <p:spPr>
          <a:xfrm>
            <a:off x="590243" y="925394"/>
            <a:ext cx="5680945" cy="3452894"/>
          </a:xfrm>
          <a:custGeom>
            <a:avLst/>
            <a:gdLst/>
            <a:ahLst/>
            <a:cxnLst/>
            <a:rect l="l" t="t" r="r" b="b"/>
            <a:pathLst>
              <a:path w="5680945" h="3452894" extrusionOk="0">
                <a:moveTo>
                  <a:pt x="8749" y="1021520"/>
                </a:moveTo>
                <a:lnTo>
                  <a:pt x="8749" y="3164181"/>
                </a:lnTo>
                <a:lnTo>
                  <a:pt x="151414" y="3164181"/>
                </a:lnTo>
                <a:lnTo>
                  <a:pt x="151414" y="1140155"/>
                </a:lnTo>
                <a:lnTo>
                  <a:pt x="5534897" y="179294"/>
                </a:lnTo>
                <a:lnTo>
                  <a:pt x="5534897" y="3306846"/>
                </a:lnTo>
                <a:lnTo>
                  <a:pt x="864624" y="3306846"/>
                </a:lnTo>
                <a:lnTo>
                  <a:pt x="864624" y="3449395"/>
                </a:lnTo>
                <a:lnTo>
                  <a:pt x="5677562" y="3449395"/>
                </a:lnTo>
                <a:lnTo>
                  <a:pt x="5677562" y="8749"/>
                </a:lnTo>
                <a:lnTo>
                  <a:pt x="8749" y="102152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06" name="Google Shape;206;g31f983ff1b3_0_1320"/>
          <p:cNvSpPr/>
          <p:nvPr/>
        </p:nvSpPr>
        <p:spPr>
          <a:xfrm>
            <a:off x="590243" y="4223491"/>
            <a:ext cx="151647" cy="151647"/>
          </a:xfrm>
          <a:custGeom>
            <a:avLst/>
            <a:gdLst/>
            <a:ahLst/>
            <a:cxnLst/>
            <a:rect l="l" t="t" r="r" b="b"/>
            <a:pathLst>
              <a:path w="151647" h="151647" extrusionOk="0">
                <a:moveTo>
                  <a:pt x="8749" y="8749"/>
                </a:moveTo>
                <a:lnTo>
                  <a:pt x="151414" y="8749"/>
                </a:lnTo>
                <a:lnTo>
                  <a:pt x="151414" y="151414"/>
                </a:lnTo>
                <a:lnTo>
                  <a:pt x="8749" y="151414"/>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07" name="Google Shape;207;g31f983ff1b3_0_1320"/>
          <p:cNvSpPr/>
          <p:nvPr/>
        </p:nvSpPr>
        <p:spPr>
          <a:xfrm>
            <a:off x="875425" y="4223491"/>
            <a:ext cx="151647" cy="151647"/>
          </a:xfrm>
          <a:custGeom>
            <a:avLst/>
            <a:gdLst/>
            <a:ahLst/>
            <a:cxnLst/>
            <a:rect l="l" t="t" r="r" b="b"/>
            <a:pathLst>
              <a:path w="151647" h="151647" extrusionOk="0">
                <a:moveTo>
                  <a:pt x="8749" y="8749"/>
                </a:moveTo>
                <a:lnTo>
                  <a:pt x="151414" y="8749"/>
                </a:lnTo>
                <a:lnTo>
                  <a:pt x="151414" y="151414"/>
                </a:lnTo>
                <a:lnTo>
                  <a:pt x="8749" y="151414"/>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08" name="Google Shape;208;g31f983ff1b3_0_1320"/>
          <p:cNvSpPr/>
          <p:nvPr/>
        </p:nvSpPr>
        <p:spPr>
          <a:xfrm>
            <a:off x="1160490" y="4223491"/>
            <a:ext cx="151647" cy="151647"/>
          </a:xfrm>
          <a:custGeom>
            <a:avLst/>
            <a:gdLst/>
            <a:ahLst/>
            <a:cxnLst/>
            <a:rect l="l" t="t" r="r" b="b"/>
            <a:pathLst>
              <a:path w="151647" h="151647" extrusionOk="0">
                <a:moveTo>
                  <a:pt x="8749" y="8749"/>
                </a:moveTo>
                <a:lnTo>
                  <a:pt x="151414" y="8749"/>
                </a:lnTo>
                <a:lnTo>
                  <a:pt x="151414" y="151414"/>
                </a:lnTo>
                <a:lnTo>
                  <a:pt x="8749" y="151414"/>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nvGrpSpPr>
          <p:cNvPr id="209" name="Google Shape;209;g31f983ff1b3_0_1320"/>
          <p:cNvGrpSpPr/>
          <p:nvPr/>
        </p:nvGrpSpPr>
        <p:grpSpPr>
          <a:xfrm>
            <a:off x="10359392" y="5237163"/>
            <a:ext cx="1224912" cy="1434703"/>
            <a:chOff x="6529" y="3125"/>
            <a:chExt cx="772" cy="904"/>
          </a:xfrm>
        </p:grpSpPr>
        <p:sp>
          <p:nvSpPr>
            <p:cNvPr id="210" name="Google Shape;210;g31f983ff1b3_0_1320"/>
            <p:cNvSpPr/>
            <p:nvPr/>
          </p:nvSpPr>
          <p:spPr>
            <a:xfrm>
              <a:off x="6529" y="3125"/>
              <a:ext cx="618" cy="226"/>
            </a:xfrm>
            <a:custGeom>
              <a:avLst/>
              <a:gdLst/>
              <a:ahLst/>
              <a:cxnLst/>
              <a:rect l="l" t="t" r="r" b="b"/>
              <a:pathLst>
                <a:path w="2473" h="902" extrusionOk="0">
                  <a:moveTo>
                    <a:pt x="2473" y="0"/>
                  </a:moveTo>
                  <a:lnTo>
                    <a:pt x="0" y="902"/>
                  </a:lnTo>
                  <a:lnTo>
                    <a:pt x="2473" y="466"/>
                  </a:lnTo>
                  <a:lnTo>
                    <a:pt x="2473"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11" name="Google Shape;211;g31f983ff1b3_0_1320"/>
            <p:cNvSpPr/>
            <p:nvPr/>
          </p:nvSpPr>
          <p:spPr>
            <a:xfrm>
              <a:off x="6529" y="3444"/>
              <a:ext cx="772" cy="585"/>
            </a:xfrm>
            <a:custGeom>
              <a:avLst/>
              <a:gdLst/>
              <a:ahLst/>
              <a:cxnLst/>
              <a:rect l="l" t="t" r="r" b="b"/>
              <a:pathLst>
                <a:path w="3088" h="2339" extrusionOk="0">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212" name="Google Shape;212;g31f983ff1b3_0_1320"/>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cs-CZ"/>
              <a:t>‹nr.›</a:t>
            </a:fld>
            <a:endParaRPr/>
          </a:p>
        </p:txBody>
      </p:sp>
    </p:spTree>
    <p:extLst>
      <p:ext uri="{BB962C8B-B14F-4D97-AF65-F5344CB8AC3E}">
        <p14:creationId xmlns:p14="http://schemas.microsoft.com/office/powerpoint/2010/main" val="65384336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matchingName="Better question with picture">
  <p:cSld name="Better question with picture">
    <p:spTree>
      <p:nvGrpSpPr>
        <p:cNvPr id="1" name="Shape 213"/>
        <p:cNvGrpSpPr/>
        <p:nvPr/>
      </p:nvGrpSpPr>
      <p:grpSpPr>
        <a:xfrm>
          <a:off x="0" y="0"/>
          <a:ext cx="0" cy="0"/>
          <a:chOff x="0" y="0"/>
          <a:chExt cx="0" cy="0"/>
        </a:xfrm>
      </p:grpSpPr>
      <p:pic>
        <p:nvPicPr>
          <p:cNvPr id="214" name="Google Shape;214;g31f983ff1b3_0_1397"/>
          <p:cNvPicPr preferRelativeResize="0"/>
          <p:nvPr/>
        </p:nvPicPr>
        <p:blipFill rotWithShape="1">
          <a:blip r:embed="rId2">
            <a:alphaModFix/>
          </a:blip>
          <a:srcRect/>
          <a:stretch/>
        </p:blipFill>
        <p:spPr>
          <a:xfrm>
            <a:off x="0" y="0"/>
            <a:ext cx="12192001" cy="6854431"/>
          </a:xfrm>
          <a:prstGeom prst="rect">
            <a:avLst/>
          </a:prstGeom>
          <a:noFill/>
          <a:ln>
            <a:noFill/>
          </a:ln>
        </p:spPr>
      </p:pic>
      <p:pic>
        <p:nvPicPr>
          <p:cNvPr id="215" name="Google Shape;215;g31f983ff1b3_0_1397"/>
          <p:cNvPicPr preferRelativeResize="0"/>
          <p:nvPr/>
        </p:nvPicPr>
        <p:blipFill rotWithShape="1">
          <a:blip r:embed="rId3">
            <a:alphaModFix/>
          </a:blip>
          <a:srcRect/>
          <a:stretch/>
        </p:blipFill>
        <p:spPr>
          <a:xfrm>
            <a:off x="609396" y="946151"/>
            <a:ext cx="4845498" cy="3931776"/>
          </a:xfrm>
          <a:prstGeom prst="rect">
            <a:avLst/>
          </a:prstGeom>
          <a:noFill/>
          <a:ln>
            <a:noFill/>
          </a:ln>
        </p:spPr>
      </p:pic>
      <p:sp>
        <p:nvSpPr>
          <p:cNvPr id="216" name="Google Shape;216;g31f983ff1b3_0_1397"/>
          <p:cNvSpPr txBox="1">
            <a:spLocks noGrp="1"/>
          </p:cNvSpPr>
          <p:nvPr>
            <p:ph type="ctrTitle"/>
          </p:nvPr>
        </p:nvSpPr>
        <p:spPr>
          <a:xfrm>
            <a:off x="1064672" y="2234904"/>
            <a:ext cx="3998400" cy="860400"/>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lt1"/>
              </a:buClr>
              <a:buSzPts val="3000"/>
              <a:buFont typeface="Arial"/>
              <a:buNone/>
              <a:defRPr sz="3000" b="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7" name="Google Shape;217;g31f983ff1b3_0_1397"/>
          <p:cNvSpPr txBox="1">
            <a:spLocks noGrp="1"/>
          </p:cNvSpPr>
          <p:nvPr>
            <p:ph type="subTitle" idx="1"/>
          </p:nvPr>
        </p:nvSpPr>
        <p:spPr>
          <a:xfrm>
            <a:off x="1064864" y="3276904"/>
            <a:ext cx="4018500" cy="645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280"/>
              <a:buNone/>
              <a:defRPr sz="1600">
                <a:solidFill>
                  <a:schemeClr val="lt1"/>
                </a:solidFill>
                <a:latin typeface="Arial"/>
                <a:ea typeface="Arial"/>
                <a:cs typeface="Arial"/>
                <a:sym typeface="Arial"/>
              </a:defRPr>
            </a:lvl1pPr>
            <a:lvl2pPr lvl="1" algn="l">
              <a:lnSpc>
                <a:spcPct val="100000"/>
              </a:lnSpc>
              <a:spcBef>
                <a:spcPts val="600"/>
              </a:spcBef>
              <a:spcAft>
                <a:spcPts val="0"/>
              </a:spcAft>
              <a:buSzPts val="1280"/>
              <a:buNone/>
              <a:defRPr sz="1600">
                <a:solidFill>
                  <a:srgbClr val="5B5B6E"/>
                </a:solidFill>
              </a:defRPr>
            </a:lvl2pPr>
            <a:lvl3pPr lvl="2" algn="ctr">
              <a:lnSpc>
                <a:spcPct val="100000"/>
              </a:lnSpc>
              <a:spcBef>
                <a:spcPts val="600"/>
              </a:spcBef>
              <a:spcAft>
                <a:spcPts val="0"/>
              </a:spcAft>
              <a:buSzPts val="1280"/>
              <a:buNone/>
              <a:defRPr>
                <a:solidFill>
                  <a:srgbClr val="8C8C8E"/>
                </a:solidFill>
              </a:defRPr>
            </a:lvl3pPr>
            <a:lvl4pPr lvl="3" algn="ctr">
              <a:lnSpc>
                <a:spcPct val="100000"/>
              </a:lnSpc>
              <a:spcBef>
                <a:spcPts val="600"/>
              </a:spcBef>
              <a:spcAft>
                <a:spcPts val="0"/>
              </a:spcAft>
              <a:buSzPts val="1120"/>
              <a:buNone/>
              <a:defRPr>
                <a:solidFill>
                  <a:srgbClr val="8C8C8E"/>
                </a:solidFill>
              </a:defRPr>
            </a:lvl4pPr>
            <a:lvl5pPr lvl="4" algn="ctr">
              <a:lnSpc>
                <a:spcPct val="100000"/>
              </a:lnSpc>
              <a:spcBef>
                <a:spcPts val="600"/>
              </a:spcBef>
              <a:spcAft>
                <a:spcPts val="0"/>
              </a:spcAft>
              <a:buSzPts val="960"/>
              <a:buNone/>
              <a:defRPr>
                <a:solidFill>
                  <a:srgbClr val="8C8C8E"/>
                </a:solidFill>
              </a:defRPr>
            </a:lvl5pPr>
            <a:lvl6pPr lvl="5" algn="ctr">
              <a:lnSpc>
                <a:spcPct val="100000"/>
              </a:lnSpc>
              <a:spcBef>
                <a:spcPts val="600"/>
              </a:spcBef>
              <a:spcAft>
                <a:spcPts val="0"/>
              </a:spcAft>
              <a:buClr>
                <a:srgbClr val="8C8C8E"/>
              </a:buClr>
              <a:buSzPts val="2000"/>
              <a:buNone/>
              <a:defRPr>
                <a:solidFill>
                  <a:srgbClr val="8C8C8E"/>
                </a:solidFill>
              </a:defRPr>
            </a:lvl6pPr>
            <a:lvl7pPr lvl="6" algn="ctr">
              <a:lnSpc>
                <a:spcPct val="100000"/>
              </a:lnSpc>
              <a:spcBef>
                <a:spcPts val="400"/>
              </a:spcBef>
              <a:spcAft>
                <a:spcPts val="0"/>
              </a:spcAft>
              <a:buClr>
                <a:srgbClr val="8C8C8E"/>
              </a:buClr>
              <a:buSzPts val="2000"/>
              <a:buNone/>
              <a:defRPr>
                <a:solidFill>
                  <a:srgbClr val="8C8C8E"/>
                </a:solidFill>
              </a:defRPr>
            </a:lvl7pPr>
            <a:lvl8pPr lvl="7" algn="ctr">
              <a:lnSpc>
                <a:spcPct val="100000"/>
              </a:lnSpc>
              <a:spcBef>
                <a:spcPts val="400"/>
              </a:spcBef>
              <a:spcAft>
                <a:spcPts val="0"/>
              </a:spcAft>
              <a:buClr>
                <a:srgbClr val="8C8C8E"/>
              </a:buClr>
              <a:buSzPts val="2000"/>
              <a:buNone/>
              <a:defRPr>
                <a:solidFill>
                  <a:srgbClr val="8C8C8E"/>
                </a:solidFill>
              </a:defRPr>
            </a:lvl8pPr>
            <a:lvl9pPr lvl="8" algn="ctr">
              <a:lnSpc>
                <a:spcPct val="100000"/>
              </a:lnSpc>
              <a:spcBef>
                <a:spcPts val="400"/>
              </a:spcBef>
              <a:spcAft>
                <a:spcPts val="0"/>
              </a:spcAft>
              <a:buClr>
                <a:srgbClr val="8C8C8E"/>
              </a:buClr>
              <a:buSzPts val="2000"/>
              <a:buNone/>
              <a:defRPr>
                <a:solidFill>
                  <a:srgbClr val="8C8C8E"/>
                </a:solidFill>
              </a:defRPr>
            </a:lvl9pPr>
          </a:lstStyle>
          <a:p>
            <a:endParaRPr/>
          </a:p>
        </p:txBody>
      </p:sp>
      <p:grpSp>
        <p:nvGrpSpPr>
          <p:cNvPr id="218" name="Google Shape;218;g31f983ff1b3_0_1397"/>
          <p:cNvGrpSpPr/>
          <p:nvPr/>
        </p:nvGrpSpPr>
        <p:grpSpPr>
          <a:xfrm>
            <a:off x="609406" y="6044643"/>
            <a:ext cx="3876084" cy="570195"/>
            <a:chOff x="498115" y="5951018"/>
            <a:chExt cx="3878023" cy="570195"/>
          </a:xfrm>
        </p:grpSpPr>
        <p:sp>
          <p:nvSpPr>
            <p:cNvPr id="219" name="Google Shape;219;g31f983ff1b3_0_1397"/>
            <p:cNvSpPr/>
            <p:nvPr/>
          </p:nvSpPr>
          <p:spPr>
            <a:xfrm>
              <a:off x="498115" y="5951018"/>
              <a:ext cx="99300" cy="97500"/>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20" name="Google Shape;220;g31f983ff1b3_0_1397"/>
            <p:cNvSpPr/>
            <p:nvPr/>
          </p:nvSpPr>
          <p:spPr>
            <a:xfrm>
              <a:off x="693411" y="5951018"/>
              <a:ext cx="99300" cy="97500"/>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21" name="Google Shape;221;g31f983ff1b3_0_1397"/>
            <p:cNvSpPr/>
            <p:nvPr/>
          </p:nvSpPr>
          <p:spPr>
            <a:xfrm>
              <a:off x="890451" y="5951018"/>
              <a:ext cx="99300" cy="97500"/>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22" name="Google Shape;222;g31f983ff1b3_0_1397"/>
            <p:cNvSpPr/>
            <p:nvPr/>
          </p:nvSpPr>
          <p:spPr>
            <a:xfrm>
              <a:off x="498115" y="6181188"/>
              <a:ext cx="94161" cy="130778"/>
            </a:xfrm>
            <a:custGeom>
              <a:avLst/>
              <a:gdLst/>
              <a:ahLst/>
              <a:cxnLst/>
              <a:rect l="l" t="t" r="r" b="b"/>
              <a:pathLst>
                <a:path w="54" h="75" extrusionOk="0">
                  <a:moveTo>
                    <a:pt x="32" y="11"/>
                  </a:moveTo>
                  <a:lnTo>
                    <a:pt x="32" y="75"/>
                  </a:lnTo>
                  <a:lnTo>
                    <a:pt x="22" y="75"/>
                  </a:lnTo>
                  <a:lnTo>
                    <a:pt x="22" y="11"/>
                  </a:lnTo>
                  <a:lnTo>
                    <a:pt x="0" y="11"/>
                  </a:lnTo>
                  <a:lnTo>
                    <a:pt x="0" y="0"/>
                  </a:lnTo>
                  <a:lnTo>
                    <a:pt x="54" y="0"/>
                  </a:lnTo>
                  <a:lnTo>
                    <a:pt x="54" y="11"/>
                  </a:lnTo>
                  <a:lnTo>
                    <a:pt x="32" y="1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23" name="Google Shape;223;g31f983ff1b3_0_1397"/>
            <p:cNvSpPr/>
            <p:nvPr/>
          </p:nvSpPr>
          <p:spPr>
            <a:xfrm>
              <a:off x="609713" y="6174213"/>
              <a:ext cx="78468" cy="137753"/>
            </a:xfrm>
            <a:custGeom>
              <a:avLst/>
              <a:gdLst/>
              <a:ahLst/>
              <a:cxnLst/>
              <a:rect l="l" t="t" r="r" b="b"/>
              <a:pathLst>
                <a:path w="31" h="54" extrusionOk="0">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24" name="Google Shape;224;g31f983ff1b3_0_1397"/>
            <p:cNvSpPr/>
            <p:nvPr/>
          </p:nvSpPr>
          <p:spPr>
            <a:xfrm>
              <a:off x="705618" y="6212575"/>
              <a:ext cx="85443" cy="101135"/>
            </a:xfrm>
            <a:custGeom>
              <a:avLst/>
              <a:gdLst/>
              <a:ahLst/>
              <a:cxnLst/>
              <a:rect l="l" t="t" r="r" b="b"/>
              <a:pathLst>
                <a:path w="33" h="40" extrusionOk="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25" name="Google Shape;225;g31f983ff1b3_0_1397"/>
            <p:cNvSpPr/>
            <p:nvPr/>
          </p:nvSpPr>
          <p:spPr>
            <a:xfrm>
              <a:off x="857320" y="6174213"/>
              <a:ext cx="83698" cy="139497"/>
            </a:xfrm>
            <a:custGeom>
              <a:avLst/>
              <a:gdLst/>
              <a:ahLst/>
              <a:cxnLst/>
              <a:rect l="l" t="t" r="r" b="b"/>
              <a:pathLst>
                <a:path w="33" h="55" extrusionOk="0">
                  <a:moveTo>
                    <a:pt x="33" y="35"/>
                  </a:moveTo>
                  <a:cubicBezTo>
                    <a:pt x="33" y="38"/>
                    <a:pt x="32" y="41"/>
                    <a:pt x="31" y="44"/>
                  </a:cubicBezTo>
                  <a:cubicBezTo>
                    <a:pt x="30" y="46"/>
                    <a:pt x="29" y="48"/>
                    <a:pt x="28" y="50"/>
                  </a:cubicBezTo>
                  <a:cubicBezTo>
                    <a:pt x="27" y="51"/>
                    <a:pt x="25" y="53"/>
                    <a:pt x="23" y="53"/>
                  </a:cubicBezTo>
                  <a:cubicBezTo>
                    <a:pt x="21" y="54"/>
                    <a:pt x="19" y="55"/>
                    <a:pt x="17" y="55"/>
                  </a:cubicBezTo>
                  <a:cubicBezTo>
                    <a:pt x="16" y="55"/>
                    <a:pt x="14" y="54"/>
                    <a:pt x="12" y="53"/>
                  </a:cubicBezTo>
                  <a:cubicBezTo>
                    <a:pt x="10" y="52"/>
                    <a:pt x="9" y="51"/>
                    <a:pt x="8" y="50"/>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9" y="18"/>
                    <a:pt x="9" y="18"/>
                    <a:pt x="10" y="17"/>
                  </a:cubicBezTo>
                  <a:cubicBezTo>
                    <a:pt x="11" y="17"/>
                    <a:pt x="11" y="16"/>
                    <a:pt x="12" y="16"/>
                  </a:cubicBezTo>
                  <a:cubicBezTo>
                    <a:pt x="13" y="16"/>
                    <a:pt x="13" y="15"/>
                    <a:pt x="14" y="15"/>
                  </a:cubicBezTo>
                  <a:cubicBezTo>
                    <a:pt x="15" y="15"/>
                    <a:pt x="16" y="15"/>
                    <a:pt x="18" y="15"/>
                  </a:cubicBezTo>
                  <a:cubicBezTo>
                    <a:pt x="20" y="15"/>
                    <a:pt x="22" y="15"/>
                    <a:pt x="24" y="16"/>
                  </a:cubicBezTo>
                  <a:cubicBezTo>
                    <a:pt x="25" y="16"/>
                    <a:pt x="27" y="18"/>
                    <a:pt x="28" y="19"/>
                  </a:cubicBezTo>
                  <a:cubicBezTo>
                    <a:pt x="30" y="21"/>
                    <a:pt x="31" y="23"/>
                    <a:pt x="31" y="26"/>
                  </a:cubicBezTo>
                  <a:cubicBezTo>
                    <a:pt x="32" y="28"/>
                    <a:pt x="33" y="32"/>
                    <a:pt x="33" y="35"/>
                  </a:cubicBezTo>
                  <a:close/>
                  <a:moveTo>
                    <a:pt x="25" y="35"/>
                  </a:moveTo>
                  <a:cubicBezTo>
                    <a:pt x="25" y="31"/>
                    <a:pt x="24" y="27"/>
                    <a:pt x="23" y="25"/>
                  </a:cubicBezTo>
                  <a:cubicBezTo>
                    <a:pt x="21" y="23"/>
                    <a:pt x="19" y="22"/>
                    <a:pt x="16" y="22"/>
                  </a:cubicBezTo>
                  <a:cubicBezTo>
                    <a:pt x="15" y="22"/>
                    <a:pt x="15" y="22"/>
                    <a:pt x="14" y="22"/>
                  </a:cubicBezTo>
                  <a:cubicBezTo>
                    <a:pt x="13" y="22"/>
                    <a:pt x="12" y="23"/>
                    <a:pt x="11" y="23"/>
                  </a:cubicBezTo>
                  <a:cubicBezTo>
                    <a:pt x="11" y="23"/>
                    <a:pt x="10" y="24"/>
                    <a:pt x="9" y="25"/>
                  </a:cubicBezTo>
                  <a:cubicBezTo>
                    <a:pt x="9" y="25"/>
                    <a:pt x="8" y="26"/>
                    <a:pt x="8" y="26"/>
                  </a:cubicBezTo>
                  <a:cubicBezTo>
                    <a:pt x="8" y="43"/>
                    <a:pt x="8" y="43"/>
                    <a:pt x="8" y="43"/>
                  </a:cubicBezTo>
                  <a:cubicBezTo>
                    <a:pt x="8" y="43"/>
                    <a:pt x="9" y="44"/>
                    <a:pt x="9" y="44"/>
                  </a:cubicBezTo>
                  <a:cubicBezTo>
                    <a:pt x="10" y="45"/>
                    <a:pt x="11" y="45"/>
                    <a:pt x="11" y="46"/>
                  </a:cubicBezTo>
                  <a:cubicBezTo>
                    <a:pt x="12" y="46"/>
                    <a:pt x="13" y="47"/>
                    <a:pt x="14" y="47"/>
                  </a:cubicBezTo>
                  <a:cubicBezTo>
                    <a:pt x="15" y="47"/>
                    <a:pt x="16" y="48"/>
                    <a:pt x="17" y="48"/>
                  </a:cubicBezTo>
                  <a:cubicBezTo>
                    <a:pt x="19" y="48"/>
                    <a:pt x="21" y="47"/>
                    <a:pt x="23" y="45"/>
                  </a:cubicBezTo>
                  <a:cubicBezTo>
                    <a:pt x="24" y="43"/>
                    <a:pt x="25" y="39"/>
                    <a:pt x="25" y="35"/>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26" name="Google Shape;226;g31f983ff1b3_0_1397"/>
            <p:cNvSpPr/>
            <p:nvPr/>
          </p:nvSpPr>
          <p:spPr>
            <a:xfrm>
              <a:off x="956713" y="6212575"/>
              <a:ext cx="83698" cy="101135"/>
            </a:xfrm>
            <a:custGeom>
              <a:avLst/>
              <a:gdLst/>
              <a:ahLst/>
              <a:cxnLst/>
              <a:rect l="l" t="t" r="r" b="b"/>
              <a:pathLst>
                <a:path w="33" h="40" extrusionOk="0">
                  <a:moveTo>
                    <a:pt x="33" y="19"/>
                  </a:moveTo>
                  <a:cubicBezTo>
                    <a:pt x="33" y="19"/>
                    <a:pt x="33" y="20"/>
                    <a:pt x="33" y="21"/>
                  </a:cubicBezTo>
                  <a:cubicBezTo>
                    <a:pt x="33"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1" y="32"/>
                    <a:pt x="21" y="32"/>
                  </a:cubicBezTo>
                  <a:cubicBezTo>
                    <a:pt x="22" y="32"/>
                    <a:pt x="22"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8"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27" name="Google Shape;227;g31f983ff1b3_0_1397"/>
            <p:cNvSpPr/>
            <p:nvPr/>
          </p:nvSpPr>
          <p:spPr>
            <a:xfrm>
              <a:off x="1050873" y="6174213"/>
              <a:ext cx="55799" cy="139497"/>
            </a:xfrm>
            <a:custGeom>
              <a:avLst/>
              <a:gdLst/>
              <a:ahLst/>
              <a:cxnLst/>
              <a:rect l="l" t="t" r="r" b="b"/>
              <a:pathLst>
                <a:path w="22" h="55" extrusionOk="0">
                  <a:moveTo>
                    <a:pt x="21" y="53"/>
                  </a:moveTo>
                  <a:cubicBezTo>
                    <a:pt x="20" y="53"/>
                    <a:pt x="19" y="54"/>
                    <a:pt x="18" y="54"/>
                  </a:cubicBezTo>
                  <a:cubicBezTo>
                    <a:pt x="17" y="54"/>
                    <a:pt x="15" y="55"/>
                    <a:pt x="14" y="55"/>
                  </a:cubicBezTo>
                  <a:cubicBezTo>
                    <a:pt x="13" y="55"/>
                    <a:pt x="12" y="54"/>
                    <a:pt x="11" y="54"/>
                  </a:cubicBezTo>
                  <a:cubicBezTo>
                    <a:pt x="10" y="54"/>
                    <a:pt x="9" y="53"/>
                    <a:pt x="8" y="52"/>
                  </a:cubicBezTo>
                  <a:cubicBezTo>
                    <a:pt x="7" y="51"/>
                    <a:pt x="6" y="50"/>
                    <a:pt x="6" y="49"/>
                  </a:cubicBezTo>
                  <a:cubicBezTo>
                    <a:pt x="6"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2" y="47"/>
                    <a:pt x="22" y="46"/>
                  </a:cubicBezTo>
                  <a:lnTo>
                    <a:pt x="21" y="5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28" name="Google Shape;228;g31f983ff1b3_0_1397"/>
            <p:cNvSpPr/>
            <p:nvPr/>
          </p:nvSpPr>
          <p:spPr>
            <a:xfrm>
              <a:off x="1118877" y="6174213"/>
              <a:ext cx="55799" cy="139497"/>
            </a:xfrm>
            <a:custGeom>
              <a:avLst/>
              <a:gdLst/>
              <a:ahLst/>
              <a:cxnLst/>
              <a:rect l="l" t="t" r="r" b="b"/>
              <a:pathLst>
                <a:path w="22" h="55" extrusionOk="0">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29" name="Google Shape;229;g31f983ff1b3_0_1397"/>
            <p:cNvSpPr/>
            <p:nvPr/>
          </p:nvSpPr>
          <p:spPr>
            <a:xfrm>
              <a:off x="1190370" y="6212575"/>
              <a:ext cx="83698" cy="101135"/>
            </a:xfrm>
            <a:custGeom>
              <a:avLst/>
              <a:gdLst/>
              <a:ahLst/>
              <a:cxnLst/>
              <a:rect l="l" t="t" r="r" b="b"/>
              <a:pathLst>
                <a:path w="33" h="40" extrusionOk="0">
                  <a:moveTo>
                    <a:pt x="33" y="19"/>
                  </a:moveTo>
                  <a:cubicBezTo>
                    <a:pt x="33" y="19"/>
                    <a:pt x="33" y="20"/>
                    <a:pt x="33" y="21"/>
                  </a:cubicBezTo>
                  <a:cubicBezTo>
                    <a:pt x="32"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0" y="32"/>
                    <a:pt x="21" y="32"/>
                  </a:cubicBezTo>
                  <a:cubicBezTo>
                    <a:pt x="22" y="32"/>
                    <a:pt x="22" y="31"/>
                    <a:pt x="23" y="31"/>
                  </a:cubicBezTo>
                  <a:cubicBezTo>
                    <a:pt x="23" y="31"/>
                    <a:pt x="24" y="30"/>
                    <a:pt x="25" y="30"/>
                  </a:cubicBezTo>
                  <a:cubicBezTo>
                    <a:pt x="29" y="35"/>
                    <a:pt x="29" y="35"/>
                    <a:pt x="29" y="35"/>
                  </a:cubicBezTo>
                  <a:cubicBezTo>
                    <a:pt x="29" y="35"/>
                    <a:pt x="28" y="36"/>
                    <a:pt x="27" y="37"/>
                  </a:cubicBezTo>
                  <a:cubicBezTo>
                    <a:pt x="26" y="37"/>
                    <a:pt x="25" y="38"/>
                    <a:pt x="24" y="38"/>
                  </a:cubicBezTo>
                  <a:cubicBezTo>
                    <a:pt x="23" y="39"/>
                    <a:pt x="22" y="39"/>
                    <a:pt x="20"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7"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0" name="Google Shape;230;g31f983ff1b3_0_1397"/>
            <p:cNvSpPr/>
            <p:nvPr/>
          </p:nvSpPr>
          <p:spPr>
            <a:xfrm>
              <a:off x="1294993" y="6212575"/>
              <a:ext cx="55799" cy="99391"/>
            </a:xfrm>
            <a:custGeom>
              <a:avLst/>
              <a:gdLst/>
              <a:ahLst/>
              <a:cxnLst/>
              <a:rect l="l" t="t" r="r" b="b"/>
              <a:pathLst>
                <a:path w="22" h="39" extrusionOk="0">
                  <a:moveTo>
                    <a:pt x="20" y="8"/>
                  </a:moveTo>
                  <a:cubicBezTo>
                    <a:pt x="20" y="8"/>
                    <a:pt x="19" y="8"/>
                    <a:pt x="18" y="7"/>
                  </a:cubicBezTo>
                  <a:cubicBezTo>
                    <a:pt x="17" y="7"/>
                    <a:pt x="16" y="7"/>
                    <a:pt x="15" y="7"/>
                  </a:cubicBezTo>
                  <a:cubicBezTo>
                    <a:pt x="12" y="7"/>
                    <a:pt x="10" y="8"/>
                    <a:pt x="9" y="9"/>
                  </a:cubicBezTo>
                  <a:cubicBezTo>
                    <a:pt x="8" y="11"/>
                    <a:pt x="7" y="14"/>
                    <a:pt x="7" y="17"/>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9" y="2"/>
                    <a:pt x="10" y="1"/>
                    <a:pt x="11" y="1"/>
                  </a:cubicBezTo>
                  <a:cubicBezTo>
                    <a:pt x="11" y="0"/>
                    <a:pt x="12" y="0"/>
                    <a:pt x="13" y="0"/>
                  </a:cubicBezTo>
                  <a:cubicBezTo>
                    <a:pt x="14" y="0"/>
                    <a:pt x="15" y="0"/>
                    <a:pt x="16" y="0"/>
                  </a:cubicBezTo>
                  <a:cubicBezTo>
                    <a:pt x="17" y="0"/>
                    <a:pt x="19" y="0"/>
                    <a:pt x="20" y="0"/>
                  </a:cubicBezTo>
                  <a:cubicBezTo>
                    <a:pt x="21" y="0"/>
                    <a:pt x="22" y="1"/>
                    <a:pt x="22" y="1"/>
                  </a:cubicBezTo>
                  <a:lnTo>
                    <a:pt x="20" y="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1" name="Google Shape;231;g31f983ff1b3_0_1397"/>
            <p:cNvSpPr/>
            <p:nvPr/>
          </p:nvSpPr>
          <p:spPr>
            <a:xfrm>
              <a:off x="1406591" y="6174213"/>
              <a:ext cx="55799" cy="139497"/>
            </a:xfrm>
            <a:custGeom>
              <a:avLst/>
              <a:gdLst/>
              <a:ahLst/>
              <a:cxnLst/>
              <a:rect l="l" t="t" r="r" b="b"/>
              <a:pathLst>
                <a:path w="22" h="55" extrusionOk="0">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2" name="Google Shape;232;g31f983ff1b3_0_1397"/>
            <p:cNvSpPr/>
            <p:nvPr/>
          </p:nvSpPr>
          <p:spPr>
            <a:xfrm>
              <a:off x="1485058" y="6174213"/>
              <a:ext cx="80211" cy="137753"/>
            </a:xfrm>
            <a:custGeom>
              <a:avLst/>
              <a:gdLst/>
              <a:ahLst/>
              <a:cxnLst/>
              <a:rect l="l" t="t" r="r" b="b"/>
              <a:pathLst>
                <a:path w="31" h="54" extrusionOk="0">
                  <a:moveTo>
                    <a:pt x="23" y="54"/>
                  </a:moveTo>
                  <a:cubicBezTo>
                    <a:pt x="23" y="32"/>
                    <a:pt x="23" y="32"/>
                    <a:pt x="23" y="32"/>
                  </a:cubicBezTo>
                  <a:cubicBezTo>
                    <a:pt x="23" y="28"/>
                    <a:pt x="23" y="26"/>
                    <a:pt x="21" y="24"/>
                  </a:cubicBezTo>
                  <a:cubicBezTo>
                    <a:pt x="20" y="22"/>
                    <a:pt x="18" y="22"/>
                    <a:pt x="15" y="22"/>
                  </a:cubicBezTo>
                  <a:cubicBezTo>
                    <a:pt x="14" y="22"/>
                    <a:pt x="13" y="22"/>
                    <a:pt x="12" y="22"/>
                  </a:cubicBezTo>
                  <a:cubicBezTo>
                    <a:pt x="11" y="22"/>
                    <a:pt x="10" y="23"/>
                    <a:pt x="10" y="24"/>
                  </a:cubicBezTo>
                  <a:cubicBezTo>
                    <a:pt x="9" y="25"/>
                    <a:pt x="8" y="26"/>
                    <a:pt x="8" y="27"/>
                  </a:cubicBezTo>
                  <a:cubicBezTo>
                    <a:pt x="8"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9" y="17"/>
                  </a:cubicBezTo>
                  <a:cubicBezTo>
                    <a:pt x="10" y="17"/>
                    <a:pt x="11" y="16"/>
                    <a:pt x="12" y="16"/>
                  </a:cubicBezTo>
                  <a:cubicBezTo>
                    <a:pt x="12" y="15"/>
                    <a:pt x="13" y="15"/>
                    <a:pt x="14" y="15"/>
                  </a:cubicBezTo>
                  <a:cubicBezTo>
                    <a:pt x="15" y="15"/>
                    <a:pt x="16" y="15"/>
                    <a:pt x="17" y="15"/>
                  </a:cubicBezTo>
                  <a:cubicBezTo>
                    <a:pt x="19" y="15"/>
                    <a:pt x="21" y="15"/>
                    <a:pt x="23" y="16"/>
                  </a:cubicBezTo>
                  <a:cubicBezTo>
                    <a:pt x="25" y="16"/>
                    <a:pt x="26" y="17"/>
                    <a:pt x="27" y="19"/>
                  </a:cubicBezTo>
                  <a:cubicBezTo>
                    <a:pt x="29" y="20"/>
                    <a:pt x="29" y="22"/>
                    <a:pt x="30" y="24"/>
                  </a:cubicBezTo>
                  <a:cubicBezTo>
                    <a:pt x="31" y="27"/>
                    <a:pt x="31" y="29"/>
                    <a:pt x="31" y="32"/>
                  </a:cubicBezTo>
                  <a:cubicBezTo>
                    <a:pt x="31" y="54"/>
                    <a:pt x="31" y="54"/>
                    <a:pt x="31" y="54"/>
                  </a:cubicBezTo>
                  <a:lnTo>
                    <a:pt x="23" y="5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3" name="Google Shape;233;g31f983ff1b3_0_1397"/>
            <p:cNvSpPr/>
            <p:nvPr/>
          </p:nvSpPr>
          <p:spPr>
            <a:xfrm>
              <a:off x="1582706" y="6212575"/>
              <a:ext cx="83698" cy="101135"/>
            </a:xfrm>
            <a:custGeom>
              <a:avLst/>
              <a:gdLst/>
              <a:ahLst/>
              <a:cxnLst/>
              <a:rect l="l" t="t" r="r" b="b"/>
              <a:pathLst>
                <a:path w="33" h="40" extrusionOk="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8" y="40"/>
                    <a:pt x="17" y="40"/>
                  </a:cubicBezTo>
                  <a:cubicBezTo>
                    <a:pt x="15" y="40"/>
                    <a:pt x="14" y="39"/>
                    <a:pt x="12" y="39"/>
                  </a:cubicBezTo>
                  <a:cubicBezTo>
                    <a:pt x="11" y="38"/>
                    <a:pt x="10" y="38"/>
                    <a:pt x="8" y="37"/>
                  </a:cubicBezTo>
                  <a:cubicBezTo>
                    <a:pt x="7" y="36"/>
                    <a:pt x="6" y="35"/>
                    <a:pt x="5" y="34"/>
                  </a:cubicBezTo>
                  <a:cubicBezTo>
                    <a:pt x="4"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4" name="Google Shape;234;g31f983ff1b3_0_1397"/>
            <p:cNvSpPr/>
            <p:nvPr/>
          </p:nvSpPr>
          <p:spPr>
            <a:xfrm>
              <a:off x="1730922" y="6212575"/>
              <a:ext cx="80211" cy="134265"/>
            </a:xfrm>
            <a:custGeom>
              <a:avLst/>
              <a:gdLst/>
              <a:ahLst/>
              <a:cxnLst/>
              <a:rect l="l" t="t" r="r" b="b"/>
              <a:pathLst>
                <a:path w="32" h="53" extrusionOk="0">
                  <a:moveTo>
                    <a:pt x="25" y="53"/>
                  </a:moveTo>
                  <a:cubicBezTo>
                    <a:pt x="25" y="35"/>
                    <a:pt x="25" y="35"/>
                    <a:pt x="25" y="35"/>
                  </a:cubicBezTo>
                  <a:cubicBezTo>
                    <a:pt x="23" y="36"/>
                    <a:pt x="22" y="37"/>
                    <a:pt x="20" y="38"/>
                  </a:cubicBezTo>
                  <a:cubicBezTo>
                    <a:pt x="18" y="39"/>
                    <a:pt x="17" y="40"/>
                    <a:pt x="15" y="40"/>
                  </a:cubicBezTo>
                  <a:cubicBezTo>
                    <a:pt x="13" y="40"/>
                    <a:pt x="11" y="39"/>
                    <a:pt x="9" y="38"/>
                  </a:cubicBezTo>
                  <a:cubicBezTo>
                    <a:pt x="7" y="38"/>
                    <a:pt x="5" y="36"/>
                    <a:pt x="4" y="35"/>
                  </a:cubicBezTo>
                  <a:cubicBezTo>
                    <a:pt x="3" y="33"/>
                    <a:pt x="2" y="31"/>
                    <a:pt x="1" y="28"/>
                  </a:cubicBezTo>
                  <a:cubicBezTo>
                    <a:pt x="0" y="26"/>
                    <a:pt x="0" y="23"/>
                    <a:pt x="0" y="19"/>
                  </a:cubicBezTo>
                  <a:cubicBezTo>
                    <a:pt x="0" y="16"/>
                    <a:pt x="0" y="13"/>
                    <a:pt x="1" y="10"/>
                  </a:cubicBezTo>
                  <a:cubicBezTo>
                    <a:pt x="2" y="8"/>
                    <a:pt x="3" y="6"/>
                    <a:pt x="4" y="4"/>
                  </a:cubicBezTo>
                  <a:cubicBezTo>
                    <a:pt x="6" y="3"/>
                    <a:pt x="7" y="2"/>
                    <a:pt x="9" y="1"/>
                  </a:cubicBezTo>
                  <a:cubicBezTo>
                    <a:pt x="11" y="0"/>
                    <a:pt x="13" y="0"/>
                    <a:pt x="15" y="0"/>
                  </a:cubicBezTo>
                  <a:cubicBezTo>
                    <a:pt x="16" y="0"/>
                    <a:pt x="17" y="0"/>
                    <a:pt x="18" y="0"/>
                  </a:cubicBezTo>
                  <a:cubicBezTo>
                    <a:pt x="19" y="0"/>
                    <a:pt x="20" y="0"/>
                    <a:pt x="20" y="1"/>
                  </a:cubicBezTo>
                  <a:cubicBezTo>
                    <a:pt x="21" y="1"/>
                    <a:pt x="22" y="2"/>
                    <a:pt x="23" y="2"/>
                  </a:cubicBezTo>
                  <a:cubicBezTo>
                    <a:pt x="23" y="3"/>
                    <a:pt x="24" y="3"/>
                    <a:pt x="25" y="4"/>
                  </a:cubicBezTo>
                  <a:cubicBezTo>
                    <a:pt x="25" y="0"/>
                    <a:pt x="25" y="0"/>
                    <a:pt x="25" y="0"/>
                  </a:cubicBezTo>
                  <a:cubicBezTo>
                    <a:pt x="32" y="0"/>
                    <a:pt x="32" y="0"/>
                    <a:pt x="32" y="0"/>
                  </a:cubicBezTo>
                  <a:cubicBezTo>
                    <a:pt x="32" y="49"/>
                    <a:pt x="32" y="49"/>
                    <a:pt x="32" y="49"/>
                  </a:cubicBezTo>
                  <a:lnTo>
                    <a:pt x="25" y="53"/>
                  </a:lnTo>
                  <a:close/>
                  <a:moveTo>
                    <a:pt x="25" y="12"/>
                  </a:moveTo>
                  <a:cubicBezTo>
                    <a:pt x="24" y="11"/>
                    <a:pt x="24" y="10"/>
                    <a:pt x="23" y="10"/>
                  </a:cubicBezTo>
                  <a:cubicBezTo>
                    <a:pt x="23" y="9"/>
                    <a:pt x="22" y="9"/>
                    <a:pt x="21" y="8"/>
                  </a:cubicBezTo>
                  <a:cubicBezTo>
                    <a:pt x="20" y="8"/>
                    <a:pt x="19" y="7"/>
                    <a:pt x="18" y="7"/>
                  </a:cubicBezTo>
                  <a:cubicBezTo>
                    <a:pt x="18" y="7"/>
                    <a:pt x="17" y="7"/>
                    <a:pt x="16" y="7"/>
                  </a:cubicBezTo>
                  <a:cubicBezTo>
                    <a:pt x="13" y="7"/>
                    <a:pt x="11" y="8"/>
                    <a:pt x="9" y="10"/>
                  </a:cubicBezTo>
                  <a:cubicBezTo>
                    <a:pt x="8" y="12"/>
                    <a:pt x="7" y="15"/>
                    <a:pt x="7" y="19"/>
                  </a:cubicBezTo>
                  <a:cubicBezTo>
                    <a:pt x="7" y="23"/>
                    <a:pt x="8" y="27"/>
                    <a:pt x="10" y="29"/>
                  </a:cubicBezTo>
                  <a:cubicBezTo>
                    <a:pt x="11" y="31"/>
                    <a:pt x="13" y="33"/>
                    <a:pt x="16" y="33"/>
                  </a:cubicBezTo>
                  <a:cubicBezTo>
                    <a:pt x="18" y="33"/>
                    <a:pt x="19" y="32"/>
                    <a:pt x="21" y="31"/>
                  </a:cubicBezTo>
                  <a:cubicBezTo>
                    <a:pt x="22" y="30"/>
                    <a:pt x="24" y="29"/>
                    <a:pt x="25" y="28"/>
                  </a:cubicBezTo>
                  <a:lnTo>
                    <a:pt x="25" y="1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5" name="Google Shape;235;g31f983ff1b3_0_1397"/>
            <p:cNvSpPr/>
            <p:nvPr/>
          </p:nvSpPr>
          <p:spPr>
            <a:xfrm>
              <a:off x="1835545" y="6212575"/>
              <a:ext cx="78468" cy="101135"/>
            </a:xfrm>
            <a:custGeom>
              <a:avLst/>
              <a:gdLst/>
              <a:ahLst/>
              <a:cxnLst/>
              <a:rect l="l" t="t" r="r" b="b"/>
              <a:pathLst>
                <a:path w="31" h="40" extrusionOk="0">
                  <a:moveTo>
                    <a:pt x="24" y="39"/>
                  </a:moveTo>
                  <a:cubicBezTo>
                    <a:pt x="24" y="35"/>
                    <a:pt x="24" y="35"/>
                    <a:pt x="24" y="35"/>
                  </a:cubicBezTo>
                  <a:cubicBezTo>
                    <a:pt x="23" y="36"/>
                    <a:pt x="22" y="38"/>
                    <a:pt x="20" y="38"/>
                  </a:cubicBezTo>
                  <a:cubicBezTo>
                    <a:pt x="18" y="39"/>
                    <a:pt x="16" y="40"/>
                    <a:pt x="14" y="40"/>
                  </a:cubicBezTo>
                  <a:cubicBezTo>
                    <a:pt x="10" y="40"/>
                    <a:pt x="6" y="38"/>
                    <a:pt x="4" y="35"/>
                  </a:cubicBezTo>
                  <a:cubicBezTo>
                    <a:pt x="2" y="32"/>
                    <a:pt x="0" y="28"/>
                    <a:pt x="0" y="22"/>
                  </a:cubicBezTo>
                  <a:cubicBezTo>
                    <a:pt x="0" y="0"/>
                    <a:pt x="0" y="0"/>
                    <a:pt x="0" y="0"/>
                  </a:cubicBezTo>
                  <a:cubicBezTo>
                    <a:pt x="8" y="0"/>
                    <a:pt x="8" y="0"/>
                    <a:pt x="8" y="0"/>
                  </a:cubicBezTo>
                  <a:cubicBezTo>
                    <a:pt x="8" y="22"/>
                    <a:pt x="8" y="22"/>
                    <a:pt x="8" y="22"/>
                  </a:cubicBezTo>
                  <a:cubicBezTo>
                    <a:pt x="8" y="26"/>
                    <a:pt x="9" y="28"/>
                    <a:pt x="10" y="30"/>
                  </a:cubicBezTo>
                  <a:cubicBezTo>
                    <a:pt x="11" y="32"/>
                    <a:pt x="13" y="33"/>
                    <a:pt x="16" y="33"/>
                  </a:cubicBezTo>
                  <a:cubicBezTo>
                    <a:pt x="18" y="33"/>
                    <a:pt x="20" y="32"/>
                    <a:pt x="22" y="30"/>
                  </a:cubicBezTo>
                  <a:cubicBezTo>
                    <a:pt x="23" y="28"/>
                    <a:pt x="24" y="26"/>
                    <a:pt x="24" y="23"/>
                  </a:cubicBezTo>
                  <a:cubicBezTo>
                    <a:pt x="24" y="0"/>
                    <a:pt x="24" y="0"/>
                    <a:pt x="24" y="0"/>
                  </a:cubicBezTo>
                  <a:cubicBezTo>
                    <a:pt x="31" y="0"/>
                    <a:pt x="31" y="0"/>
                    <a:pt x="31" y="0"/>
                  </a:cubicBezTo>
                  <a:cubicBezTo>
                    <a:pt x="31" y="39"/>
                    <a:pt x="31" y="39"/>
                    <a:pt x="31" y="39"/>
                  </a:cubicBezTo>
                  <a:lnTo>
                    <a:pt x="24" y="3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6" name="Google Shape;236;g31f983ff1b3_0_1397"/>
            <p:cNvSpPr/>
            <p:nvPr/>
          </p:nvSpPr>
          <p:spPr>
            <a:xfrm>
              <a:off x="1934936" y="6212575"/>
              <a:ext cx="83698" cy="101135"/>
            </a:xfrm>
            <a:custGeom>
              <a:avLst/>
              <a:gdLst/>
              <a:ahLst/>
              <a:cxnLst/>
              <a:rect l="l" t="t" r="r" b="b"/>
              <a:pathLst>
                <a:path w="33" h="40" extrusionOk="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6"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4"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1"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6" y="16"/>
                  </a:moveTo>
                  <a:cubicBezTo>
                    <a:pt x="25" y="15"/>
                    <a:pt x="25" y="13"/>
                    <a:pt x="25" y="12"/>
                  </a:cubicBezTo>
                  <a:cubicBezTo>
                    <a:pt x="24" y="11"/>
                    <a:pt x="24" y="10"/>
                    <a:pt x="23" y="9"/>
                  </a:cubicBezTo>
                  <a:cubicBezTo>
                    <a:pt x="22" y="8"/>
                    <a:pt x="22"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6" y="1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7" name="Google Shape;237;g31f983ff1b3_0_1397"/>
            <p:cNvSpPr/>
            <p:nvPr/>
          </p:nvSpPr>
          <p:spPr>
            <a:xfrm>
              <a:off x="2030841" y="6212575"/>
              <a:ext cx="73236" cy="101135"/>
            </a:xfrm>
            <a:custGeom>
              <a:avLst/>
              <a:gdLst/>
              <a:ahLst/>
              <a:cxnLst/>
              <a:rect l="l" t="t" r="r" b="b"/>
              <a:pathLst>
                <a:path w="29" h="40" extrusionOk="0">
                  <a:moveTo>
                    <a:pt x="28" y="4"/>
                  </a:moveTo>
                  <a:cubicBezTo>
                    <a:pt x="24" y="10"/>
                    <a:pt x="24" y="10"/>
                    <a:pt x="24" y="10"/>
                  </a:cubicBezTo>
                  <a:cubicBezTo>
                    <a:pt x="23" y="8"/>
                    <a:pt x="21" y="8"/>
                    <a:pt x="20" y="7"/>
                  </a:cubicBezTo>
                  <a:cubicBezTo>
                    <a:pt x="18" y="7"/>
                    <a:pt x="16" y="6"/>
                    <a:pt x="14" y="6"/>
                  </a:cubicBezTo>
                  <a:cubicBezTo>
                    <a:pt x="13" y="6"/>
                    <a:pt x="11" y="7"/>
                    <a:pt x="10" y="7"/>
                  </a:cubicBezTo>
                  <a:cubicBezTo>
                    <a:pt x="10" y="8"/>
                    <a:pt x="9" y="9"/>
                    <a:pt x="9" y="10"/>
                  </a:cubicBezTo>
                  <a:cubicBezTo>
                    <a:pt x="9" y="10"/>
                    <a:pt x="9" y="11"/>
                    <a:pt x="9" y="11"/>
                  </a:cubicBezTo>
                  <a:cubicBezTo>
                    <a:pt x="10" y="12"/>
                    <a:pt x="10" y="12"/>
                    <a:pt x="11"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4" y="29"/>
                    <a:pt x="4" y="29"/>
                    <a:pt x="4"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2" y="27"/>
                    <a:pt x="21" y="27"/>
                  </a:cubicBezTo>
                  <a:cubicBezTo>
                    <a:pt x="21" y="26"/>
                    <a:pt x="20" y="25"/>
                    <a:pt x="19" y="25"/>
                  </a:cubicBezTo>
                  <a:cubicBezTo>
                    <a:pt x="19" y="25"/>
                    <a:pt x="18" y="24"/>
                    <a:pt x="17" y="24"/>
                  </a:cubicBezTo>
                  <a:cubicBezTo>
                    <a:pt x="15" y="23"/>
                    <a:pt x="14" y="23"/>
                    <a:pt x="13" y="22"/>
                  </a:cubicBezTo>
                  <a:cubicBezTo>
                    <a:pt x="11" y="21"/>
                    <a:pt x="9" y="20"/>
                    <a:pt x="8" y="20"/>
                  </a:cubicBezTo>
                  <a:cubicBezTo>
                    <a:pt x="6" y="19"/>
                    <a:pt x="5" y="18"/>
                    <a:pt x="4" y="17"/>
                  </a:cubicBezTo>
                  <a:cubicBezTo>
                    <a:pt x="3" y="16"/>
                    <a:pt x="3" y="15"/>
                    <a:pt x="2" y="14"/>
                  </a:cubicBezTo>
                  <a:cubicBezTo>
                    <a:pt x="2" y="13"/>
                    <a:pt x="2" y="12"/>
                    <a:pt x="2" y="10"/>
                  </a:cubicBezTo>
                  <a:cubicBezTo>
                    <a:pt x="2"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8" name="Google Shape;238;g31f983ff1b3_0_1397"/>
            <p:cNvSpPr/>
            <p:nvPr/>
          </p:nvSpPr>
          <p:spPr>
            <a:xfrm>
              <a:off x="2118027" y="6174213"/>
              <a:ext cx="55799" cy="139497"/>
            </a:xfrm>
            <a:custGeom>
              <a:avLst/>
              <a:gdLst/>
              <a:ahLst/>
              <a:cxnLst/>
              <a:rect l="l" t="t" r="r" b="b"/>
              <a:pathLst>
                <a:path w="22" h="55" extrusionOk="0">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9" name="Google Shape;239;g31f983ff1b3_0_1397"/>
            <p:cNvSpPr/>
            <p:nvPr/>
          </p:nvSpPr>
          <p:spPr>
            <a:xfrm>
              <a:off x="2194750" y="6175958"/>
              <a:ext cx="24412" cy="136010"/>
            </a:xfrm>
            <a:custGeom>
              <a:avLst/>
              <a:gdLst/>
              <a:ahLst/>
              <a:cxnLst/>
              <a:rect l="l" t="t" r="r" b="b"/>
              <a:pathLst>
                <a:path w="10" h="53" extrusionOk="0">
                  <a:moveTo>
                    <a:pt x="10" y="5"/>
                  </a:moveTo>
                  <a:cubicBezTo>
                    <a:pt x="10" y="5"/>
                    <a:pt x="10" y="6"/>
                    <a:pt x="9" y="6"/>
                  </a:cubicBezTo>
                  <a:cubicBezTo>
                    <a:pt x="9" y="7"/>
                    <a:pt x="9" y="8"/>
                    <a:pt x="8" y="8"/>
                  </a:cubicBezTo>
                  <a:cubicBezTo>
                    <a:pt x="8" y="8"/>
                    <a:pt x="7" y="9"/>
                    <a:pt x="7" y="9"/>
                  </a:cubicBezTo>
                  <a:cubicBezTo>
                    <a:pt x="6" y="9"/>
                    <a:pt x="6" y="9"/>
                    <a:pt x="5" y="9"/>
                  </a:cubicBezTo>
                  <a:cubicBezTo>
                    <a:pt x="4" y="9"/>
                    <a:pt x="4" y="9"/>
                    <a:pt x="3" y="9"/>
                  </a:cubicBezTo>
                  <a:cubicBezTo>
                    <a:pt x="2" y="9"/>
                    <a:pt x="2" y="8"/>
                    <a:pt x="1" y="8"/>
                  </a:cubicBezTo>
                  <a:cubicBezTo>
                    <a:pt x="1" y="8"/>
                    <a:pt x="1" y="7"/>
                    <a:pt x="0" y="6"/>
                  </a:cubicBezTo>
                  <a:cubicBezTo>
                    <a:pt x="0" y="6"/>
                    <a:pt x="0" y="5"/>
                    <a:pt x="0" y="5"/>
                  </a:cubicBezTo>
                  <a:cubicBezTo>
                    <a:pt x="0" y="4"/>
                    <a:pt x="0" y="3"/>
                    <a:pt x="0" y="3"/>
                  </a:cubicBezTo>
                  <a:cubicBezTo>
                    <a:pt x="1" y="2"/>
                    <a:pt x="1" y="2"/>
                    <a:pt x="1" y="1"/>
                  </a:cubicBezTo>
                  <a:cubicBezTo>
                    <a:pt x="2" y="1"/>
                    <a:pt x="2" y="0"/>
                    <a:pt x="3" y="0"/>
                  </a:cubicBezTo>
                  <a:cubicBezTo>
                    <a:pt x="4" y="0"/>
                    <a:pt x="4" y="0"/>
                    <a:pt x="5" y="0"/>
                  </a:cubicBezTo>
                  <a:cubicBezTo>
                    <a:pt x="6" y="0"/>
                    <a:pt x="6" y="0"/>
                    <a:pt x="7" y="0"/>
                  </a:cubicBezTo>
                  <a:cubicBezTo>
                    <a:pt x="7" y="0"/>
                    <a:pt x="8" y="1"/>
                    <a:pt x="8" y="1"/>
                  </a:cubicBezTo>
                  <a:cubicBezTo>
                    <a:pt x="9" y="2"/>
                    <a:pt x="9" y="2"/>
                    <a:pt x="9" y="3"/>
                  </a:cubicBezTo>
                  <a:cubicBezTo>
                    <a:pt x="10" y="3"/>
                    <a:pt x="10" y="4"/>
                    <a:pt x="10" y="5"/>
                  </a:cubicBezTo>
                  <a:close/>
                  <a:moveTo>
                    <a:pt x="1" y="53"/>
                  </a:moveTo>
                  <a:cubicBezTo>
                    <a:pt x="1" y="14"/>
                    <a:pt x="1" y="14"/>
                    <a:pt x="1" y="14"/>
                  </a:cubicBezTo>
                  <a:cubicBezTo>
                    <a:pt x="9" y="14"/>
                    <a:pt x="9" y="14"/>
                    <a:pt x="9" y="14"/>
                  </a:cubicBezTo>
                  <a:cubicBezTo>
                    <a:pt x="9" y="53"/>
                    <a:pt x="9" y="53"/>
                    <a:pt x="9" y="53"/>
                  </a:cubicBezTo>
                  <a:lnTo>
                    <a:pt x="1" y="5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40" name="Google Shape;240;g31f983ff1b3_0_1397"/>
            <p:cNvSpPr/>
            <p:nvPr/>
          </p:nvSpPr>
          <p:spPr>
            <a:xfrm>
              <a:off x="2236599" y="6212575"/>
              <a:ext cx="87186" cy="101135"/>
            </a:xfrm>
            <a:custGeom>
              <a:avLst/>
              <a:gdLst/>
              <a:ahLst/>
              <a:cxnLst/>
              <a:rect l="l" t="t" r="r" b="b"/>
              <a:pathLst>
                <a:path w="34" h="40" extrusionOk="0">
                  <a:moveTo>
                    <a:pt x="34" y="19"/>
                  </a:moveTo>
                  <a:cubicBezTo>
                    <a:pt x="34" y="23"/>
                    <a:pt x="34" y="25"/>
                    <a:pt x="33" y="28"/>
                  </a:cubicBezTo>
                  <a:cubicBezTo>
                    <a:pt x="32" y="30"/>
                    <a:pt x="31" y="33"/>
                    <a:pt x="29" y="34"/>
                  </a:cubicBezTo>
                  <a:cubicBezTo>
                    <a:pt x="28" y="36"/>
                    <a:pt x="26" y="37"/>
                    <a:pt x="24" y="38"/>
                  </a:cubicBezTo>
                  <a:cubicBezTo>
                    <a:pt x="21" y="39"/>
                    <a:pt x="19" y="40"/>
                    <a:pt x="17" y="40"/>
                  </a:cubicBezTo>
                  <a:cubicBezTo>
                    <a:pt x="14" y="40"/>
                    <a:pt x="12" y="39"/>
                    <a:pt x="10" y="38"/>
                  </a:cubicBezTo>
                  <a:cubicBezTo>
                    <a:pt x="8" y="37"/>
                    <a:pt x="6" y="36"/>
                    <a:pt x="5" y="34"/>
                  </a:cubicBezTo>
                  <a:cubicBezTo>
                    <a:pt x="3" y="32"/>
                    <a:pt x="2" y="30"/>
                    <a:pt x="1" y="28"/>
                  </a:cubicBezTo>
                  <a:cubicBezTo>
                    <a:pt x="0" y="25"/>
                    <a:pt x="0" y="23"/>
                    <a:pt x="0" y="20"/>
                  </a:cubicBezTo>
                  <a:cubicBezTo>
                    <a:pt x="0" y="16"/>
                    <a:pt x="0" y="14"/>
                    <a:pt x="1" y="11"/>
                  </a:cubicBezTo>
                  <a:cubicBezTo>
                    <a:pt x="2" y="9"/>
                    <a:pt x="3" y="7"/>
                    <a:pt x="5" y="5"/>
                  </a:cubicBezTo>
                  <a:cubicBezTo>
                    <a:pt x="6" y="3"/>
                    <a:pt x="8" y="2"/>
                    <a:pt x="10" y="1"/>
                  </a:cubicBezTo>
                  <a:cubicBezTo>
                    <a:pt x="12" y="0"/>
                    <a:pt x="14" y="0"/>
                    <a:pt x="17" y="0"/>
                  </a:cubicBezTo>
                  <a:cubicBezTo>
                    <a:pt x="19" y="0"/>
                    <a:pt x="22" y="0"/>
                    <a:pt x="24" y="1"/>
                  </a:cubicBezTo>
                  <a:cubicBezTo>
                    <a:pt x="26" y="2"/>
                    <a:pt x="28" y="3"/>
                    <a:pt x="29" y="5"/>
                  </a:cubicBezTo>
                  <a:cubicBezTo>
                    <a:pt x="31" y="7"/>
                    <a:pt x="32" y="9"/>
                    <a:pt x="33" y="11"/>
                  </a:cubicBezTo>
                  <a:cubicBezTo>
                    <a:pt x="34" y="14"/>
                    <a:pt x="34" y="16"/>
                    <a:pt x="34" y="19"/>
                  </a:cubicBezTo>
                  <a:close/>
                  <a:moveTo>
                    <a:pt x="26" y="20"/>
                  </a:moveTo>
                  <a:cubicBezTo>
                    <a:pt x="26" y="18"/>
                    <a:pt x="26" y="16"/>
                    <a:pt x="26" y="14"/>
                  </a:cubicBezTo>
                  <a:cubicBezTo>
                    <a:pt x="25" y="13"/>
                    <a:pt x="25" y="11"/>
                    <a:pt x="24" y="10"/>
                  </a:cubicBezTo>
                  <a:cubicBezTo>
                    <a:pt x="23" y="9"/>
                    <a:pt x="22" y="8"/>
                    <a:pt x="21" y="8"/>
                  </a:cubicBezTo>
                  <a:cubicBezTo>
                    <a:pt x="19" y="7"/>
                    <a:pt x="18" y="7"/>
                    <a:pt x="17" y="7"/>
                  </a:cubicBezTo>
                  <a:cubicBezTo>
                    <a:pt x="15" y="7"/>
                    <a:pt x="14" y="7"/>
                    <a:pt x="13" y="8"/>
                  </a:cubicBezTo>
                  <a:cubicBezTo>
                    <a:pt x="12" y="8"/>
                    <a:pt x="11" y="9"/>
                    <a:pt x="10" y="10"/>
                  </a:cubicBezTo>
                  <a:cubicBezTo>
                    <a:pt x="9" y="11"/>
                    <a:pt x="8" y="13"/>
                    <a:pt x="8" y="14"/>
                  </a:cubicBezTo>
                  <a:cubicBezTo>
                    <a:pt x="8" y="16"/>
                    <a:pt x="7" y="17"/>
                    <a:pt x="7" y="19"/>
                  </a:cubicBezTo>
                  <a:cubicBezTo>
                    <a:pt x="7" y="21"/>
                    <a:pt x="8" y="23"/>
                    <a:pt x="8" y="25"/>
                  </a:cubicBezTo>
                  <a:cubicBezTo>
                    <a:pt x="9" y="27"/>
                    <a:pt x="9" y="28"/>
                    <a:pt x="10" y="29"/>
                  </a:cubicBezTo>
                  <a:cubicBezTo>
                    <a:pt x="11" y="30"/>
                    <a:pt x="12" y="31"/>
                    <a:pt x="13" y="32"/>
                  </a:cubicBezTo>
                  <a:cubicBezTo>
                    <a:pt x="14" y="32"/>
                    <a:pt x="16" y="32"/>
                    <a:pt x="17" y="32"/>
                  </a:cubicBezTo>
                  <a:cubicBezTo>
                    <a:pt x="18" y="32"/>
                    <a:pt x="20" y="32"/>
                    <a:pt x="21" y="31"/>
                  </a:cubicBezTo>
                  <a:cubicBezTo>
                    <a:pt x="22" y="31"/>
                    <a:pt x="23" y="30"/>
                    <a:pt x="24" y="29"/>
                  </a:cubicBezTo>
                  <a:cubicBezTo>
                    <a:pt x="25" y="27"/>
                    <a:pt x="25" y="26"/>
                    <a:pt x="26" y="25"/>
                  </a:cubicBezTo>
                  <a:cubicBezTo>
                    <a:pt x="26" y="23"/>
                    <a:pt x="26" y="21"/>
                    <a:pt x="26" y="2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41" name="Google Shape;241;g31f983ff1b3_0_1397"/>
            <p:cNvSpPr/>
            <p:nvPr/>
          </p:nvSpPr>
          <p:spPr>
            <a:xfrm>
              <a:off x="2344710" y="6212575"/>
              <a:ext cx="78468" cy="99391"/>
            </a:xfrm>
            <a:custGeom>
              <a:avLst/>
              <a:gdLst/>
              <a:ahLst/>
              <a:cxnLst/>
              <a:rect l="l" t="t" r="r" b="b"/>
              <a:pathLst>
                <a:path w="31" h="39" extrusionOk="0">
                  <a:moveTo>
                    <a:pt x="23" y="39"/>
                  </a:moveTo>
                  <a:cubicBezTo>
                    <a:pt x="23" y="17"/>
                    <a:pt x="23" y="17"/>
                    <a:pt x="23" y="17"/>
                  </a:cubicBezTo>
                  <a:cubicBezTo>
                    <a:pt x="23" y="14"/>
                    <a:pt x="23" y="11"/>
                    <a:pt x="21" y="9"/>
                  </a:cubicBezTo>
                  <a:cubicBezTo>
                    <a:pt x="20" y="7"/>
                    <a:pt x="18" y="7"/>
                    <a:pt x="15" y="7"/>
                  </a:cubicBezTo>
                  <a:cubicBezTo>
                    <a:pt x="14" y="7"/>
                    <a:pt x="13" y="7"/>
                    <a:pt x="12" y="7"/>
                  </a:cubicBezTo>
                  <a:cubicBezTo>
                    <a:pt x="11" y="8"/>
                    <a:pt x="10" y="8"/>
                    <a:pt x="9" y="9"/>
                  </a:cubicBezTo>
                  <a:cubicBezTo>
                    <a:pt x="9" y="10"/>
                    <a:pt x="8" y="11"/>
                    <a:pt x="8" y="12"/>
                  </a:cubicBezTo>
                  <a:cubicBezTo>
                    <a:pt x="8" y="14"/>
                    <a:pt x="7" y="15"/>
                    <a:pt x="7" y="16"/>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10" y="2"/>
                    <a:pt x="11" y="1"/>
                    <a:pt x="11" y="1"/>
                  </a:cubicBezTo>
                  <a:cubicBezTo>
                    <a:pt x="12" y="0"/>
                    <a:pt x="13" y="0"/>
                    <a:pt x="14" y="0"/>
                  </a:cubicBezTo>
                  <a:cubicBezTo>
                    <a:pt x="15" y="0"/>
                    <a:pt x="16" y="0"/>
                    <a:pt x="17" y="0"/>
                  </a:cubicBezTo>
                  <a:cubicBezTo>
                    <a:pt x="19" y="0"/>
                    <a:pt x="21" y="0"/>
                    <a:pt x="23" y="1"/>
                  </a:cubicBezTo>
                  <a:cubicBezTo>
                    <a:pt x="25" y="1"/>
                    <a:pt x="26" y="2"/>
                    <a:pt x="27" y="4"/>
                  </a:cubicBezTo>
                  <a:cubicBezTo>
                    <a:pt x="28" y="5"/>
                    <a:pt x="29" y="7"/>
                    <a:pt x="30" y="9"/>
                  </a:cubicBezTo>
                  <a:cubicBezTo>
                    <a:pt x="30" y="11"/>
                    <a:pt x="31" y="14"/>
                    <a:pt x="31" y="17"/>
                  </a:cubicBezTo>
                  <a:cubicBezTo>
                    <a:pt x="31" y="39"/>
                    <a:pt x="31" y="39"/>
                    <a:pt x="31" y="39"/>
                  </a:cubicBezTo>
                  <a:lnTo>
                    <a:pt x="23" y="3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42" name="Google Shape;242;g31f983ff1b3_0_1397"/>
            <p:cNvSpPr/>
            <p:nvPr/>
          </p:nvSpPr>
          <p:spPr>
            <a:xfrm>
              <a:off x="2445845" y="6284068"/>
              <a:ext cx="31387" cy="29643"/>
            </a:xfrm>
            <a:custGeom>
              <a:avLst/>
              <a:gdLst/>
              <a:ahLst/>
              <a:cxnLst/>
              <a:rect l="l" t="t" r="r" b="b"/>
              <a:pathLst>
                <a:path w="12" h="12" extrusionOk="0">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4" y="11"/>
                  </a:cubicBezTo>
                  <a:cubicBezTo>
                    <a:pt x="3" y="11"/>
                    <a:pt x="2" y="10"/>
                    <a:pt x="2" y="10"/>
                  </a:cubicBezTo>
                  <a:cubicBezTo>
                    <a:pt x="1" y="9"/>
                    <a:pt x="1" y="9"/>
                    <a:pt x="1" y="8"/>
                  </a:cubicBezTo>
                  <a:cubicBezTo>
                    <a:pt x="0" y="7"/>
                    <a:pt x="0" y="7"/>
                    <a:pt x="0" y="6"/>
                  </a:cubicBezTo>
                  <a:cubicBezTo>
                    <a:pt x="0" y="5"/>
                    <a:pt x="0" y="4"/>
                    <a:pt x="1" y="4"/>
                  </a:cubicBezTo>
                  <a:cubicBezTo>
                    <a:pt x="1" y="3"/>
                    <a:pt x="1" y="2"/>
                    <a:pt x="2" y="2"/>
                  </a:cubicBezTo>
                  <a:cubicBezTo>
                    <a:pt x="2" y="1"/>
                    <a:pt x="3" y="1"/>
                    <a:pt x="4"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43" name="Google Shape;243;g31f983ff1b3_0_1397"/>
            <p:cNvSpPr/>
            <p:nvPr/>
          </p:nvSpPr>
          <p:spPr>
            <a:xfrm>
              <a:off x="2540006" y="6181188"/>
              <a:ext cx="97648" cy="130778"/>
            </a:xfrm>
            <a:custGeom>
              <a:avLst/>
              <a:gdLst/>
              <a:ahLst/>
              <a:cxnLst/>
              <a:rect l="l" t="t" r="r" b="b"/>
              <a:pathLst>
                <a:path w="56" h="75" extrusionOk="0">
                  <a:moveTo>
                    <a:pt x="34" y="11"/>
                  </a:moveTo>
                  <a:lnTo>
                    <a:pt x="34" y="75"/>
                  </a:lnTo>
                  <a:lnTo>
                    <a:pt x="22" y="75"/>
                  </a:lnTo>
                  <a:lnTo>
                    <a:pt x="22" y="11"/>
                  </a:lnTo>
                  <a:lnTo>
                    <a:pt x="0" y="11"/>
                  </a:lnTo>
                  <a:lnTo>
                    <a:pt x="0" y="0"/>
                  </a:lnTo>
                  <a:lnTo>
                    <a:pt x="56" y="0"/>
                  </a:lnTo>
                  <a:lnTo>
                    <a:pt x="56" y="11"/>
                  </a:lnTo>
                  <a:lnTo>
                    <a:pt x="34" y="1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44" name="Google Shape;244;g31f983ff1b3_0_1397"/>
            <p:cNvSpPr/>
            <p:nvPr/>
          </p:nvSpPr>
          <p:spPr>
            <a:xfrm>
              <a:off x="2651603" y="6174213"/>
              <a:ext cx="80211" cy="137753"/>
            </a:xfrm>
            <a:custGeom>
              <a:avLst/>
              <a:gdLst/>
              <a:ahLst/>
              <a:cxnLst/>
              <a:rect l="l" t="t" r="r" b="b"/>
              <a:pathLst>
                <a:path w="31" h="54" extrusionOk="0">
                  <a:moveTo>
                    <a:pt x="24" y="54"/>
                  </a:moveTo>
                  <a:cubicBezTo>
                    <a:pt x="24" y="32"/>
                    <a:pt x="24" y="32"/>
                    <a:pt x="24" y="32"/>
                  </a:cubicBezTo>
                  <a:cubicBezTo>
                    <a:pt x="24" y="28"/>
                    <a:pt x="23" y="26"/>
                    <a:pt x="22" y="24"/>
                  </a:cubicBezTo>
                  <a:cubicBezTo>
                    <a:pt x="21" y="22"/>
                    <a:pt x="19" y="22"/>
                    <a:pt x="16" y="22"/>
                  </a:cubicBezTo>
                  <a:cubicBezTo>
                    <a:pt x="15" y="22"/>
                    <a:pt x="14" y="22"/>
                    <a:pt x="13" y="22"/>
                  </a:cubicBezTo>
                  <a:cubicBezTo>
                    <a:pt x="12" y="22"/>
                    <a:pt x="11" y="23"/>
                    <a:pt x="10" y="24"/>
                  </a:cubicBezTo>
                  <a:cubicBezTo>
                    <a:pt x="9" y="25"/>
                    <a:pt x="9" y="26"/>
                    <a:pt x="8" y="27"/>
                  </a:cubicBezTo>
                  <a:cubicBezTo>
                    <a:pt x="8" y="28"/>
                    <a:pt x="8" y="30"/>
                    <a:pt x="8" y="31"/>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8" y="18"/>
                    <a:pt x="9" y="18"/>
                    <a:pt x="10" y="17"/>
                  </a:cubicBezTo>
                  <a:cubicBezTo>
                    <a:pt x="10" y="17"/>
                    <a:pt x="11" y="16"/>
                    <a:pt x="12" y="16"/>
                  </a:cubicBezTo>
                  <a:cubicBezTo>
                    <a:pt x="13" y="15"/>
                    <a:pt x="14" y="15"/>
                    <a:pt x="15" y="15"/>
                  </a:cubicBezTo>
                  <a:cubicBezTo>
                    <a:pt x="16" y="15"/>
                    <a:pt x="17" y="15"/>
                    <a:pt x="18" y="15"/>
                  </a:cubicBezTo>
                  <a:cubicBezTo>
                    <a:pt x="20" y="15"/>
                    <a:pt x="22" y="15"/>
                    <a:pt x="24" y="16"/>
                  </a:cubicBezTo>
                  <a:cubicBezTo>
                    <a:pt x="25" y="16"/>
                    <a:pt x="27" y="17"/>
                    <a:pt x="28" y="19"/>
                  </a:cubicBezTo>
                  <a:cubicBezTo>
                    <a:pt x="29" y="20"/>
                    <a:pt x="30" y="22"/>
                    <a:pt x="30" y="24"/>
                  </a:cubicBezTo>
                  <a:cubicBezTo>
                    <a:pt x="31" y="27"/>
                    <a:pt x="31" y="29"/>
                    <a:pt x="31" y="32"/>
                  </a:cubicBezTo>
                  <a:cubicBezTo>
                    <a:pt x="31" y="54"/>
                    <a:pt x="31" y="54"/>
                    <a:pt x="31" y="54"/>
                  </a:cubicBezTo>
                  <a:lnTo>
                    <a:pt x="24" y="5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45" name="Google Shape;245;g31f983ff1b3_0_1397"/>
            <p:cNvSpPr/>
            <p:nvPr/>
          </p:nvSpPr>
          <p:spPr>
            <a:xfrm>
              <a:off x="2750996" y="6212575"/>
              <a:ext cx="85443" cy="101135"/>
            </a:xfrm>
            <a:custGeom>
              <a:avLst/>
              <a:gdLst/>
              <a:ahLst/>
              <a:cxnLst/>
              <a:rect l="l" t="t" r="r" b="b"/>
              <a:pathLst>
                <a:path w="33" h="40" extrusionOk="0">
                  <a:moveTo>
                    <a:pt x="33" y="19"/>
                  </a:moveTo>
                  <a:cubicBezTo>
                    <a:pt x="33" y="19"/>
                    <a:pt x="33" y="20"/>
                    <a:pt x="33" y="21"/>
                  </a:cubicBezTo>
                  <a:cubicBezTo>
                    <a:pt x="33" y="21"/>
                    <a:pt x="33" y="22"/>
                    <a:pt x="33" y="22"/>
                  </a:cubicBezTo>
                  <a:cubicBezTo>
                    <a:pt x="7" y="22"/>
                    <a:pt x="7" y="22"/>
                    <a:pt x="7" y="22"/>
                  </a:cubicBezTo>
                  <a:cubicBezTo>
                    <a:pt x="7" y="24"/>
                    <a:pt x="8" y="26"/>
                    <a:pt x="8" y="27"/>
                  </a:cubicBezTo>
                  <a:cubicBezTo>
                    <a:pt x="9" y="28"/>
                    <a:pt x="10" y="29"/>
                    <a:pt x="11" y="30"/>
                  </a:cubicBezTo>
                  <a:cubicBezTo>
                    <a:pt x="11" y="31"/>
                    <a:pt x="12" y="32"/>
                    <a:pt x="13" y="32"/>
                  </a:cubicBezTo>
                  <a:cubicBezTo>
                    <a:pt x="15" y="33"/>
                    <a:pt x="16" y="33"/>
                    <a:pt x="17" y="33"/>
                  </a:cubicBezTo>
                  <a:cubicBezTo>
                    <a:pt x="18" y="33"/>
                    <a:pt x="18" y="33"/>
                    <a:pt x="19" y="33"/>
                  </a:cubicBezTo>
                  <a:cubicBezTo>
                    <a:pt x="20" y="32"/>
                    <a:pt x="21" y="32"/>
                    <a:pt x="21" y="32"/>
                  </a:cubicBezTo>
                  <a:cubicBezTo>
                    <a:pt x="22" y="32"/>
                    <a:pt x="23"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7"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9" y="10"/>
                    <a:pt x="9" y="11"/>
                    <a:pt x="8" y="12"/>
                  </a:cubicBezTo>
                  <a:cubicBezTo>
                    <a:pt x="8" y="13"/>
                    <a:pt x="7" y="14"/>
                    <a:pt x="7" y="16"/>
                  </a:cubicBezTo>
                  <a:lnTo>
                    <a:pt x="25" y="1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46" name="Google Shape;246;g31f983ff1b3_0_1397"/>
            <p:cNvSpPr/>
            <p:nvPr/>
          </p:nvSpPr>
          <p:spPr>
            <a:xfrm>
              <a:off x="2902698" y="6174213"/>
              <a:ext cx="80211" cy="139497"/>
            </a:xfrm>
            <a:custGeom>
              <a:avLst/>
              <a:gdLst/>
              <a:ahLst/>
              <a:cxnLst/>
              <a:rect l="l" t="t" r="r" b="b"/>
              <a:pathLst>
                <a:path w="32" h="55" extrusionOk="0">
                  <a:moveTo>
                    <a:pt x="32" y="35"/>
                  </a:moveTo>
                  <a:cubicBezTo>
                    <a:pt x="32" y="38"/>
                    <a:pt x="32" y="41"/>
                    <a:pt x="31" y="44"/>
                  </a:cubicBezTo>
                  <a:cubicBezTo>
                    <a:pt x="30" y="46"/>
                    <a:pt x="29" y="48"/>
                    <a:pt x="28" y="50"/>
                  </a:cubicBezTo>
                  <a:cubicBezTo>
                    <a:pt x="26" y="51"/>
                    <a:pt x="25" y="53"/>
                    <a:pt x="23" y="53"/>
                  </a:cubicBezTo>
                  <a:cubicBezTo>
                    <a:pt x="21" y="54"/>
                    <a:pt x="19" y="55"/>
                    <a:pt x="17" y="55"/>
                  </a:cubicBezTo>
                  <a:cubicBezTo>
                    <a:pt x="15" y="55"/>
                    <a:pt x="13" y="54"/>
                    <a:pt x="12" y="53"/>
                  </a:cubicBezTo>
                  <a:cubicBezTo>
                    <a:pt x="10" y="52"/>
                    <a:pt x="9" y="51"/>
                    <a:pt x="7" y="50"/>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10" y="17"/>
                  </a:cubicBezTo>
                  <a:cubicBezTo>
                    <a:pt x="10" y="17"/>
                    <a:pt x="11" y="16"/>
                    <a:pt x="12" y="16"/>
                  </a:cubicBezTo>
                  <a:cubicBezTo>
                    <a:pt x="12" y="16"/>
                    <a:pt x="13" y="15"/>
                    <a:pt x="14" y="15"/>
                  </a:cubicBezTo>
                  <a:cubicBezTo>
                    <a:pt x="15" y="15"/>
                    <a:pt x="16" y="15"/>
                    <a:pt x="17" y="15"/>
                  </a:cubicBezTo>
                  <a:cubicBezTo>
                    <a:pt x="20" y="15"/>
                    <a:pt x="21" y="15"/>
                    <a:pt x="23" y="16"/>
                  </a:cubicBezTo>
                  <a:cubicBezTo>
                    <a:pt x="25" y="16"/>
                    <a:pt x="27" y="18"/>
                    <a:pt x="28" y="19"/>
                  </a:cubicBezTo>
                  <a:cubicBezTo>
                    <a:pt x="29" y="21"/>
                    <a:pt x="30" y="23"/>
                    <a:pt x="31" y="26"/>
                  </a:cubicBezTo>
                  <a:cubicBezTo>
                    <a:pt x="32" y="28"/>
                    <a:pt x="32" y="32"/>
                    <a:pt x="32" y="35"/>
                  </a:cubicBezTo>
                  <a:close/>
                  <a:moveTo>
                    <a:pt x="25" y="35"/>
                  </a:moveTo>
                  <a:cubicBezTo>
                    <a:pt x="25" y="31"/>
                    <a:pt x="24" y="27"/>
                    <a:pt x="23" y="25"/>
                  </a:cubicBezTo>
                  <a:cubicBezTo>
                    <a:pt x="21" y="23"/>
                    <a:pt x="19" y="22"/>
                    <a:pt x="16" y="22"/>
                  </a:cubicBezTo>
                  <a:cubicBezTo>
                    <a:pt x="15" y="22"/>
                    <a:pt x="14" y="22"/>
                    <a:pt x="14" y="22"/>
                  </a:cubicBezTo>
                  <a:cubicBezTo>
                    <a:pt x="13" y="22"/>
                    <a:pt x="12" y="23"/>
                    <a:pt x="11" y="23"/>
                  </a:cubicBezTo>
                  <a:cubicBezTo>
                    <a:pt x="10" y="23"/>
                    <a:pt x="10" y="24"/>
                    <a:pt x="9" y="25"/>
                  </a:cubicBezTo>
                  <a:cubicBezTo>
                    <a:pt x="8" y="25"/>
                    <a:pt x="8" y="26"/>
                    <a:pt x="7" y="26"/>
                  </a:cubicBezTo>
                  <a:cubicBezTo>
                    <a:pt x="7" y="43"/>
                    <a:pt x="7" y="43"/>
                    <a:pt x="7" y="43"/>
                  </a:cubicBezTo>
                  <a:cubicBezTo>
                    <a:pt x="8" y="43"/>
                    <a:pt x="8" y="44"/>
                    <a:pt x="9" y="44"/>
                  </a:cubicBezTo>
                  <a:cubicBezTo>
                    <a:pt x="10" y="45"/>
                    <a:pt x="10" y="45"/>
                    <a:pt x="11" y="46"/>
                  </a:cubicBezTo>
                  <a:cubicBezTo>
                    <a:pt x="12" y="46"/>
                    <a:pt x="13" y="47"/>
                    <a:pt x="14" y="47"/>
                  </a:cubicBezTo>
                  <a:cubicBezTo>
                    <a:pt x="15" y="47"/>
                    <a:pt x="15" y="48"/>
                    <a:pt x="16" y="48"/>
                  </a:cubicBezTo>
                  <a:cubicBezTo>
                    <a:pt x="19" y="48"/>
                    <a:pt x="21" y="47"/>
                    <a:pt x="23" y="45"/>
                  </a:cubicBezTo>
                  <a:cubicBezTo>
                    <a:pt x="24" y="43"/>
                    <a:pt x="25" y="39"/>
                    <a:pt x="25" y="35"/>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47" name="Google Shape;247;g31f983ff1b3_0_1397"/>
            <p:cNvSpPr/>
            <p:nvPr/>
          </p:nvSpPr>
          <p:spPr>
            <a:xfrm>
              <a:off x="2998603" y="6212575"/>
              <a:ext cx="83698" cy="101135"/>
            </a:xfrm>
            <a:custGeom>
              <a:avLst/>
              <a:gdLst/>
              <a:ahLst/>
              <a:cxnLst/>
              <a:rect l="l" t="t" r="r" b="b"/>
              <a:pathLst>
                <a:path w="33" h="40" extrusionOk="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8" y="37"/>
                  </a:cubicBezTo>
                  <a:cubicBezTo>
                    <a:pt x="27" y="37"/>
                    <a:pt x="26" y="38"/>
                    <a:pt x="25" y="38"/>
                  </a:cubicBezTo>
                  <a:cubicBezTo>
                    <a:pt x="24" y="39"/>
                    <a:pt x="23"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7"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48" name="Google Shape;248;g31f983ff1b3_0_1397"/>
            <p:cNvSpPr/>
            <p:nvPr/>
          </p:nvSpPr>
          <p:spPr>
            <a:xfrm>
              <a:off x="3096251" y="6174213"/>
              <a:ext cx="55799" cy="139497"/>
            </a:xfrm>
            <a:custGeom>
              <a:avLst/>
              <a:gdLst/>
              <a:ahLst/>
              <a:cxnLst/>
              <a:rect l="l" t="t" r="r" b="b"/>
              <a:pathLst>
                <a:path w="22" h="55" extrusionOk="0">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3"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49" name="Google Shape;249;g31f983ff1b3_0_1397"/>
            <p:cNvSpPr/>
            <p:nvPr/>
          </p:nvSpPr>
          <p:spPr>
            <a:xfrm>
              <a:off x="3164256" y="6174213"/>
              <a:ext cx="55799" cy="139497"/>
            </a:xfrm>
            <a:custGeom>
              <a:avLst/>
              <a:gdLst/>
              <a:ahLst/>
              <a:cxnLst/>
              <a:rect l="l" t="t" r="r" b="b"/>
              <a:pathLst>
                <a:path w="22" h="55" extrusionOk="0">
                  <a:moveTo>
                    <a:pt x="21" y="53"/>
                  </a:moveTo>
                  <a:cubicBezTo>
                    <a:pt x="20" y="53"/>
                    <a:pt x="19" y="54"/>
                    <a:pt x="18" y="54"/>
                  </a:cubicBezTo>
                  <a:cubicBezTo>
                    <a:pt x="16" y="54"/>
                    <a:pt x="15" y="55"/>
                    <a:pt x="14" y="55"/>
                  </a:cubicBezTo>
                  <a:cubicBezTo>
                    <a:pt x="12" y="55"/>
                    <a:pt x="11" y="54"/>
                    <a:pt x="10" y="54"/>
                  </a:cubicBezTo>
                  <a:cubicBezTo>
                    <a:pt x="9" y="54"/>
                    <a:pt x="8" y="53"/>
                    <a:pt x="7"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50" name="Google Shape;250;g31f983ff1b3_0_1397"/>
            <p:cNvSpPr/>
            <p:nvPr/>
          </p:nvSpPr>
          <p:spPr>
            <a:xfrm>
              <a:off x="3234004" y="6212575"/>
              <a:ext cx="83698" cy="101135"/>
            </a:xfrm>
            <a:custGeom>
              <a:avLst/>
              <a:gdLst/>
              <a:ahLst/>
              <a:cxnLst/>
              <a:rect l="l" t="t" r="r" b="b"/>
              <a:pathLst>
                <a:path w="33" h="40" extrusionOk="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51" name="Google Shape;251;g31f983ff1b3_0_1397"/>
            <p:cNvSpPr/>
            <p:nvPr/>
          </p:nvSpPr>
          <p:spPr>
            <a:xfrm>
              <a:off x="3336884" y="6212575"/>
              <a:ext cx="59286" cy="99391"/>
            </a:xfrm>
            <a:custGeom>
              <a:avLst/>
              <a:gdLst/>
              <a:ahLst/>
              <a:cxnLst/>
              <a:rect l="l" t="t" r="r" b="b"/>
              <a:pathLst>
                <a:path w="23" h="39" extrusionOk="0">
                  <a:moveTo>
                    <a:pt x="21" y="8"/>
                  </a:moveTo>
                  <a:cubicBezTo>
                    <a:pt x="20" y="8"/>
                    <a:pt x="19" y="8"/>
                    <a:pt x="19" y="7"/>
                  </a:cubicBezTo>
                  <a:cubicBezTo>
                    <a:pt x="18" y="7"/>
                    <a:pt x="17"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1" y="1"/>
                  </a:cubicBezTo>
                  <a:cubicBezTo>
                    <a:pt x="12" y="0"/>
                    <a:pt x="13" y="0"/>
                    <a:pt x="14" y="0"/>
                  </a:cubicBezTo>
                  <a:cubicBezTo>
                    <a:pt x="15" y="0"/>
                    <a:pt x="16" y="0"/>
                    <a:pt x="17" y="0"/>
                  </a:cubicBezTo>
                  <a:cubicBezTo>
                    <a:pt x="18" y="0"/>
                    <a:pt x="19" y="0"/>
                    <a:pt x="20" y="0"/>
                  </a:cubicBezTo>
                  <a:cubicBezTo>
                    <a:pt x="21" y="0"/>
                    <a:pt x="22" y="1"/>
                    <a:pt x="23" y="1"/>
                  </a:cubicBezTo>
                  <a:lnTo>
                    <a:pt x="21" y="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52" name="Google Shape;252;g31f983ff1b3_0_1397"/>
            <p:cNvSpPr/>
            <p:nvPr/>
          </p:nvSpPr>
          <p:spPr>
            <a:xfrm>
              <a:off x="3451969" y="6174213"/>
              <a:ext cx="55799" cy="139497"/>
            </a:xfrm>
            <a:custGeom>
              <a:avLst/>
              <a:gdLst/>
              <a:ahLst/>
              <a:cxnLst/>
              <a:rect l="l" t="t" r="r" b="b"/>
              <a:pathLst>
                <a:path w="22" h="55" extrusionOk="0">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53" name="Google Shape;253;g31f983ff1b3_0_1397"/>
            <p:cNvSpPr/>
            <p:nvPr/>
          </p:nvSpPr>
          <p:spPr>
            <a:xfrm>
              <a:off x="3530436" y="6174213"/>
              <a:ext cx="80211" cy="137753"/>
            </a:xfrm>
            <a:custGeom>
              <a:avLst/>
              <a:gdLst/>
              <a:ahLst/>
              <a:cxnLst/>
              <a:rect l="l" t="t" r="r" b="b"/>
              <a:pathLst>
                <a:path w="31" h="54" extrusionOk="0">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54" name="Google Shape;254;g31f983ff1b3_0_1397"/>
            <p:cNvSpPr/>
            <p:nvPr/>
          </p:nvSpPr>
          <p:spPr>
            <a:xfrm>
              <a:off x="3628084" y="6212575"/>
              <a:ext cx="83698" cy="101135"/>
            </a:xfrm>
            <a:custGeom>
              <a:avLst/>
              <a:gdLst/>
              <a:ahLst/>
              <a:cxnLst/>
              <a:rect l="l" t="t" r="r" b="b"/>
              <a:pathLst>
                <a:path w="33" h="40" extrusionOk="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55" name="Google Shape;255;g31f983ff1b3_0_1397"/>
            <p:cNvSpPr/>
            <p:nvPr/>
          </p:nvSpPr>
          <p:spPr>
            <a:xfrm>
              <a:off x="3772813" y="6212575"/>
              <a:ext cx="81955" cy="101135"/>
            </a:xfrm>
            <a:custGeom>
              <a:avLst/>
              <a:gdLst/>
              <a:ahLst/>
              <a:cxnLst/>
              <a:rect l="l" t="t" r="r" b="b"/>
              <a:pathLst>
                <a:path w="32" h="40" extrusionOk="0">
                  <a:moveTo>
                    <a:pt x="24" y="39"/>
                  </a:moveTo>
                  <a:cubicBezTo>
                    <a:pt x="24" y="35"/>
                    <a:pt x="24" y="35"/>
                    <a:pt x="24" y="35"/>
                  </a:cubicBezTo>
                  <a:cubicBezTo>
                    <a:pt x="23" y="36"/>
                    <a:pt x="23" y="37"/>
                    <a:pt x="22" y="37"/>
                  </a:cubicBezTo>
                  <a:cubicBezTo>
                    <a:pt x="21" y="37"/>
                    <a:pt x="21" y="38"/>
                    <a:pt x="20" y="38"/>
                  </a:cubicBezTo>
                  <a:cubicBezTo>
                    <a:pt x="19" y="39"/>
                    <a:pt x="18" y="39"/>
                    <a:pt x="17" y="39"/>
                  </a:cubicBezTo>
                  <a:cubicBezTo>
                    <a:pt x="16" y="39"/>
                    <a:pt x="15" y="40"/>
                    <a:pt x="14" y="40"/>
                  </a:cubicBezTo>
                  <a:cubicBezTo>
                    <a:pt x="12" y="40"/>
                    <a:pt x="11" y="39"/>
                    <a:pt x="9" y="39"/>
                  </a:cubicBezTo>
                  <a:cubicBezTo>
                    <a:pt x="7" y="38"/>
                    <a:pt x="6" y="38"/>
                    <a:pt x="5" y="37"/>
                  </a:cubicBezTo>
                  <a:cubicBezTo>
                    <a:pt x="3" y="36"/>
                    <a:pt x="2" y="34"/>
                    <a:pt x="2" y="33"/>
                  </a:cubicBezTo>
                  <a:cubicBezTo>
                    <a:pt x="1" y="31"/>
                    <a:pt x="0" y="29"/>
                    <a:pt x="0" y="27"/>
                  </a:cubicBezTo>
                  <a:cubicBezTo>
                    <a:pt x="0" y="24"/>
                    <a:pt x="1" y="23"/>
                    <a:pt x="2" y="21"/>
                  </a:cubicBezTo>
                  <a:cubicBezTo>
                    <a:pt x="2" y="20"/>
                    <a:pt x="3" y="18"/>
                    <a:pt x="5" y="17"/>
                  </a:cubicBezTo>
                  <a:cubicBezTo>
                    <a:pt x="6" y="16"/>
                    <a:pt x="8" y="15"/>
                    <a:pt x="10" y="15"/>
                  </a:cubicBezTo>
                  <a:cubicBezTo>
                    <a:pt x="12" y="14"/>
                    <a:pt x="14" y="14"/>
                    <a:pt x="16" y="14"/>
                  </a:cubicBezTo>
                  <a:cubicBezTo>
                    <a:pt x="18" y="14"/>
                    <a:pt x="19" y="14"/>
                    <a:pt x="21" y="15"/>
                  </a:cubicBezTo>
                  <a:cubicBezTo>
                    <a:pt x="22" y="15"/>
                    <a:pt x="23" y="15"/>
                    <a:pt x="24" y="16"/>
                  </a:cubicBezTo>
                  <a:cubicBezTo>
                    <a:pt x="24" y="13"/>
                    <a:pt x="24" y="13"/>
                    <a:pt x="24" y="13"/>
                  </a:cubicBezTo>
                  <a:cubicBezTo>
                    <a:pt x="24" y="11"/>
                    <a:pt x="24" y="9"/>
                    <a:pt x="22" y="8"/>
                  </a:cubicBezTo>
                  <a:cubicBezTo>
                    <a:pt x="21" y="7"/>
                    <a:pt x="19" y="6"/>
                    <a:pt x="17" y="6"/>
                  </a:cubicBezTo>
                  <a:cubicBezTo>
                    <a:pt x="15" y="6"/>
                    <a:pt x="13" y="6"/>
                    <a:pt x="12" y="7"/>
                  </a:cubicBezTo>
                  <a:cubicBezTo>
                    <a:pt x="10" y="7"/>
                    <a:pt x="9" y="8"/>
                    <a:pt x="7" y="9"/>
                  </a:cubicBezTo>
                  <a:cubicBezTo>
                    <a:pt x="4" y="3"/>
                    <a:pt x="4" y="3"/>
                    <a:pt x="4" y="3"/>
                  </a:cubicBezTo>
                  <a:cubicBezTo>
                    <a:pt x="6" y="2"/>
                    <a:pt x="8" y="1"/>
                    <a:pt x="10" y="0"/>
                  </a:cubicBezTo>
                  <a:cubicBezTo>
                    <a:pt x="12" y="0"/>
                    <a:pt x="15" y="0"/>
                    <a:pt x="17" y="0"/>
                  </a:cubicBezTo>
                  <a:cubicBezTo>
                    <a:pt x="19" y="0"/>
                    <a:pt x="21" y="0"/>
                    <a:pt x="23" y="0"/>
                  </a:cubicBezTo>
                  <a:cubicBezTo>
                    <a:pt x="25" y="1"/>
                    <a:pt x="26" y="2"/>
                    <a:pt x="28" y="3"/>
                  </a:cubicBezTo>
                  <a:cubicBezTo>
                    <a:pt x="29" y="4"/>
                    <a:pt x="30" y="5"/>
                    <a:pt x="31" y="7"/>
                  </a:cubicBezTo>
                  <a:cubicBezTo>
                    <a:pt x="31" y="8"/>
                    <a:pt x="32" y="10"/>
                    <a:pt x="32" y="12"/>
                  </a:cubicBezTo>
                  <a:cubicBezTo>
                    <a:pt x="32" y="39"/>
                    <a:pt x="32" y="39"/>
                    <a:pt x="32" y="39"/>
                  </a:cubicBezTo>
                  <a:lnTo>
                    <a:pt x="24" y="39"/>
                  </a:lnTo>
                  <a:close/>
                  <a:moveTo>
                    <a:pt x="24" y="22"/>
                  </a:moveTo>
                  <a:cubicBezTo>
                    <a:pt x="24" y="22"/>
                    <a:pt x="23" y="22"/>
                    <a:pt x="22" y="22"/>
                  </a:cubicBezTo>
                  <a:cubicBezTo>
                    <a:pt x="22" y="21"/>
                    <a:pt x="21" y="21"/>
                    <a:pt x="21" y="21"/>
                  </a:cubicBezTo>
                  <a:cubicBezTo>
                    <a:pt x="20" y="21"/>
                    <a:pt x="19" y="21"/>
                    <a:pt x="18" y="21"/>
                  </a:cubicBezTo>
                  <a:cubicBezTo>
                    <a:pt x="17" y="21"/>
                    <a:pt x="17" y="21"/>
                    <a:pt x="16" y="21"/>
                  </a:cubicBezTo>
                  <a:cubicBezTo>
                    <a:pt x="13" y="21"/>
                    <a:pt x="11" y="21"/>
                    <a:pt x="10" y="22"/>
                  </a:cubicBezTo>
                  <a:cubicBezTo>
                    <a:pt x="8" y="23"/>
                    <a:pt x="8" y="25"/>
                    <a:pt x="8" y="26"/>
                  </a:cubicBezTo>
                  <a:cubicBezTo>
                    <a:pt x="8" y="28"/>
                    <a:pt x="8" y="29"/>
                    <a:pt x="8" y="29"/>
                  </a:cubicBezTo>
                  <a:cubicBezTo>
                    <a:pt x="9" y="30"/>
                    <a:pt x="9" y="31"/>
                    <a:pt x="10" y="31"/>
                  </a:cubicBezTo>
                  <a:cubicBezTo>
                    <a:pt x="10" y="32"/>
                    <a:pt x="11" y="32"/>
                    <a:pt x="12" y="32"/>
                  </a:cubicBezTo>
                  <a:cubicBezTo>
                    <a:pt x="13" y="33"/>
                    <a:pt x="14" y="33"/>
                    <a:pt x="15" y="33"/>
                  </a:cubicBezTo>
                  <a:cubicBezTo>
                    <a:pt x="16" y="33"/>
                    <a:pt x="17" y="33"/>
                    <a:pt x="18" y="32"/>
                  </a:cubicBezTo>
                  <a:cubicBezTo>
                    <a:pt x="19" y="32"/>
                    <a:pt x="20" y="32"/>
                    <a:pt x="21" y="31"/>
                  </a:cubicBezTo>
                  <a:cubicBezTo>
                    <a:pt x="21" y="31"/>
                    <a:pt x="22" y="30"/>
                    <a:pt x="23" y="30"/>
                  </a:cubicBezTo>
                  <a:cubicBezTo>
                    <a:pt x="23" y="29"/>
                    <a:pt x="24" y="28"/>
                    <a:pt x="24" y="28"/>
                  </a:cubicBezTo>
                  <a:lnTo>
                    <a:pt x="24" y="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56" name="Google Shape;256;g31f983ff1b3_0_1397"/>
            <p:cNvSpPr/>
            <p:nvPr/>
          </p:nvSpPr>
          <p:spPr>
            <a:xfrm>
              <a:off x="3877436" y="6212575"/>
              <a:ext cx="78468" cy="99391"/>
            </a:xfrm>
            <a:custGeom>
              <a:avLst/>
              <a:gdLst/>
              <a:ahLst/>
              <a:cxnLst/>
              <a:rect l="l" t="t" r="r" b="b"/>
              <a:pathLst>
                <a:path w="31" h="39" extrusionOk="0">
                  <a:moveTo>
                    <a:pt x="23" y="39"/>
                  </a:moveTo>
                  <a:cubicBezTo>
                    <a:pt x="23" y="17"/>
                    <a:pt x="23" y="17"/>
                    <a:pt x="23" y="17"/>
                  </a:cubicBezTo>
                  <a:cubicBezTo>
                    <a:pt x="23" y="14"/>
                    <a:pt x="23" y="11"/>
                    <a:pt x="22" y="9"/>
                  </a:cubicBezTo>
                  <a:cubicBezTo>
                    <a:pt x="20" y="7"/>
                    <a:pt x="18" y="7"/>
                    <a:pt x="15" y="7"/>
                  </a:cubicBezTo>
                  <a:cubicBezTo>
                    <a:pt x="14" y="7"/>
                    <a:pt x="13" y="7"/>
                    <a:pt x="12" y="7"/>
                  </a:cubicBezTo>
                  <a:cubicBezTo>
                    <a:pt x="11" y="8"/>
                    <a:pt x="10" y="8"/>
                    <a:pt x="10" y="9"/>
                  </a:cubicBezTo>
                  <a:cubicBezTo>
                    <a:pt x="9" y="10"/>
                    <a:pt x="8" y="11"/>
                    <a:pt x="8" y="12"/>
                  </a:cubicBezTo>
                  <a:cubicBezTo>
                    <a:pt x="8" y="14"/>
                    <a:pt x="8" y="15"/>
                    <a:pt x="8" y="16"/>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2" y="1"/>
                  </a:cubicBezTo>
                  <a:cubicBezTo>
                    <a:pt x="12" y="0"/>
                    <a:pt x="13" y="0"/>
                    <a:pt x="14" y="0"/>
                  </a:cubicBezTo>
                  <a:cubicBezTo>
                    <a:pt x="15" y="0"/>
                    <a:pt x="16" y="0"/>
                    <a:pt x="17" y="0"/>
                  </a:cubicBezTo>
                  <a:cubicBezTo>
                    <a:pt x="20" y="0"/>
                    <a:pt x="22" y="0"/>
                    <a:pt x="23" y="1"/>
                  </a:cubicBezTo>
                  <a:cubicBezTo>
                    <a:pt x="25" y="1"/>
                    <a:pt x="26" y="2"/>
                    <a:pt x="28" y="4"/>
                  </a:cubicBezTo>
                  <a:cubicBezTo>
                    <a:pt x="29" y="5"/>
                    <a:pt x="29" y="7"/>
                    <a:pt x="30" y="9"/>
                  </a:cubicBezTo>
                  <a:cubicBezTo>
                    <a:pt x="31" y="11"/>
                    <a:pt x="31" y="14"/>
                    <a:pt x="31" y="17"/>
                  </a:cubicBezTo>
                  <a:cubicBezTo>
                    <a:pt x="31" y="39"/>
                    <a:pt x="31" y="39"/>
                    <a:pt x="31" y="39"/>
                  </a:cubicBezTo>
                  <a:lnTo>
                    <a:pt x="23" y="3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57" name="Google Shape;257;g31f983ff1b3_0_1397"/>
            <p:cNvSpPr/>
            <p:nvPr/>
          </p:nvSpPr>
          <p:spPr>
            <a:xfrm>
              <a:off x="3975084" y="6212575"/>
              <a:ext cx="73236" cy="101135"/>
            </a:xfrm>
            <a:custGeom>
              <a:avLst/>
              <a:gdLst/>
              <a:ahLst/>
              <a:cxnLst/>
              <a:rect l="l" t="t" r="r" b="b"/>
              <a:pathLst>
                <a:path w="29" h="40" extrusionOk="0">
                  <a:moveTo>
                    <a:pt x="28" y="4"/>
                  </a:moveTo>
                  <a:cubicBezTo>
                    <a:pt x="24" y="10"/>
                    <a:pt x="24" y="10"/>
                    <a:pt x="24" y="10"/>
                  </a:cubicBezTo>
                  <a:cubicBezTo>
                    <a:pt x="23" y="8"/>
                    <a:pt x="21" y="8"/>
                    <a:pt x="20" y="7"/>
                  </a:cubicBezTo>
                  <a:cubicBezTo>
                    <a:pt x="18" y="7"/>
                    <a:pt x="16" y="6"/>
                    <a:pt x="14" y="6"/>
                  </a:cubicBezTo>
                  <a:cubicBezTo>
                    <a:pt x="12" y="6"/>
                    <a:pt x="11" y="7"/>
                    <a:pt x="10" y="7"/>
                  </a:cubicBezTo>
                  <a:cubicBezTo>
                    <a:pt x="9" y="8"/>
                    <a:pt x="9" y="9"/>
                    <a:pt x="9" y="10"/>
                  </a:cubicBezTo>
                  <a:cubicBezTo>
                    <a:pt x="9" y="10"/>
                    <a:pt x="9" y="11"/>
                    <a:pt x="9" y="11"/>
                  </a:cubicBezTo>
                  <a:cubicBezTo>
                    <a:pt x="10" y="12"/>
                    <a:pt x="10" y="12"/>
                    <a:pt x="10"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3" y="29"/>
                    <a:pt x="3" y="29"/>
                    <a:pt x="3"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1" y="27"/>
                    <a:pt x="21" y="27"/>
                  </a:cubicBezTo>
                  <a:cubicBezTo>
                    <a:pt x="21" y="26"/>
                    <a:pt x="20" y="25"/>
                    <a:pt x="19" y="25"/>
                  </a:cubicBezTo>
                  <a:cubicBezTo>
                    <a:pt x="18" y="25"/>
                    <a:pt x="18" y="24"/>
                    <a:pt x="16" y="24"/>
                  </a:cubicBezTo>
                  <a:cubicBezTo>
                    <a:pt x="15" y="23"/>
                    <a:pt x="14" y="23"/>
                    <a:pt x="13" y="22"/>
                  </a:cubicBezTo>
                  <a:cubicBezTo>
                    <a:pt x="11" y="21"/>
                    <a:pt x="9" y="20"/>
                    <a:pt x="7" y="20"/>
                  </a:cubicBezTo>
                  <a:cubicBezTo>
                    <a:pt x="6" y="19"/>
                    <a:pt x="5" y="18"/>
                    <a:pt x="4" y="17"/>
                  </a:cubicBezTo>
                  <a:cubicBezTo>
                    <a:pt x="3" y="16"/>
                    <a:pt x="2" y="15"/>
                    <a:pt x="2" y="14"/>
                  </a:cubicBezTo>
                  <a:cubicBezTo>
                    <a:pt x="2" y="13"/>
                    <a:pt x="1" y="12"/>
                    <a:pt x="1" y="10"/>
                  </a:cubicBezTo>
                  <a:cubicBezTo>
                    <a:pt x="1"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58" name="Google Shape;258;g31f983ff1b3_0_1397"/>
            <p:cNvSpPr/>
            <p:nvPr/>
          </p:nvSpPr>
          <p:spPr>
            <a:xfrm>
              <a:off x="4058782" y="6212575"/>
              <a:ext cx="122060" cy="99391"/>
            </a:xfrm>
            <a:custGeom>
              <a:avLst/>
              <a:gdLst/>
              <a:ahLst/>
              <a:cxnLst/>
              <a:rect l="l" t="t" r="r" b="b"/>
              <a:pathLst>
                <a:path w="70" h="57" extrusionOk="0">
                  <a:moveTo>
                    <a:pt x="55" y="57"/>
                  </a:moveTo>
                  <a:lnTo>
                    <a:pt x="45" y="57"/>
                  </a:lnTo>
                  <a:lnTo>
                    <a:pt x="35" y="17"/>
                  </a:lnTo>
                  <a:lnTo>
                    <a:pt x="25" y="57"/>
                  </a:lnTo>
                  <a:lnTo>
                    <a:pt x="14" y="57"/>
                  </a:lnTo>
                  <a:lnTo>
                    <a:pt x="0" y="0"/>
                  </a:lnTo>
                  <a:lnTo>
                    <a:pt x="10" y="0"/>
                  </a:lnTo>
                  <a:lnTo>
                    <a:pt x="20" y="39"/>
                  </a:lnTo>
                  <a:lnTo>
                    <a:pt x="30" y="0"/>
                  </a:lnTo>
                  <a:lnTo>
                    <a:pt x="39" y="0"/>
                  </a:lnTo>
                  <a:lnTo>
                    <a:pt x="49" y="39"/>
                  </a:lnTo>
                  <a:lnTo>
                    <a:pt x="60" y="0"/>
                  </a:lnTo>
                  <a:lnTo>
                    <a:pt x="70" y="0"/>
                  </a:lnTo>
                  <a:lnTo>
                    <a:pt x="55" y="5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59" name="Google Shape;259;g31f983ff1b3_0_1397"/>
            <p:cNvSpPr/>
            <p:nvPr/>
          </p:nvSpPr>
          <p:spPr>
            <a:xfrm>
              <a:off x="4191304" y="6212575"/>
              <a:ext cx="83698" cy="101135"/>
            </a:xfrm>
            <a:custGeom>
              <a:avLst/>
              <a:gdLst/>
              <a:ahLst/>
              <a:cxnLst/>
              <a:rect l="l" t="t" r="r" b="b"/>
              <a:pathLst>
                <a:path w="33" h="40" extrusionOk="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60" name="Google Shape;260;g31f983ff1b3_0_1397"/>
            <p:cNvSpPr/>
            <p:nvPr/>
          </p:nvSpPr>
          <p:spPr>
            <a:xfrm>
              <a:off x="4295927" y="6212575"/>
              <a:ext cx="57543" cy="99391"/>
            </a:xfrm>
            <a:custGeom>
              <a:avLst/>
              <a:gdLst/>
              <a:ahLst/>
              <a:cxnLst/>
              <a:rect l="l" t="t" r="r" b="b"/>
              <a:pathLst>
                <a:path w="23" h="39" extrusionOk="0">
                  <a:moveTo>
                    <a:pt x="21" y="8"/>
                  </a:moveTo>
                  <a:cubicBezTo>
                    <a:pt x="20" y="8"/>
                    <a:pt x="19" y="8"/>
                    <a:pt x="18" y="7"/>
                  </a:cubicBezTo>
                  <a:cubicBezTo>
                    <a:pt x="17" y="7"/>
                    <a:pt x="16"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0" y="1"/>
                    <a:pt x="11" y="1"/>
                  </a:cubicBezTo>
                  <a:cubicBezTo>
                    <a:pt x="12" y="0"/>
                    <a:pt x="13" y="0"/>
                    <a:pt x="14" y="0"/>
                  </a:cubicBezTo>
                  <a:cubicBezTo>
                    <a:pt x="14" y="0"/>
                    <a:pt x="15" y="0"/>
                    <a:pt x="16" y="0"/>
                  </a:cubicBezTo>
                  <a:cubicBezTo>
                    <a:pt x="18" y="0"/>
                    <a:pt x="19" y="0"/>
                    <a:pt x="20" y="0"/>
                  </a:cubicBezTo>
                  <a:cubicBezTo>
                    <a:pt x="21" y="0"/>
                    <a:pt x="22" y="1"/>
                    <a:pt x="23" y="1"/>
                  </a:cubicBezTo>
                  <a:lnTo>
                    <a:pt x="21" y="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61" name="Google Shape;261;g31f983ff1b3_0_1397"/>
            <p:cNvSpPr/>
            <p:nvPr/>
          </p:nvSpPr>
          <p:spPr>
            <a:xfrm>
              <a:off x="4346494" y="6284068"/>
              <a:ext cx="29644" cy="29643"/>
            </a:xfrm>
            <a:custGeom>
              <a:avLst/>
              <a:gdLst/>
              <a:ahLst/>
              <a:cxnLst/>
              <a:rect l="l" t="t" r="r" b="b"/>
              <a:pathLst>
                <a:path w="12" h="12" extrusionOk="0">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3" y="11"/>
                  </a:cubicBezTo>
                  <a:cubicBezTo>
                    <a:pt x="3" y="11"/>
                    <a:pt x="2" y="10"/>
                    <a:pt x="2" y="10"/>
                  </a:cubicBezTo>
                  <a:cubicBezTo>
                    <a:pt x="1" y="9"/>
                    <a:pt x="1" y="9"/>
                    <a:pt x="0" y="8"/>
                  </a:cubicBezTo>
                  <a:cubicBezTo>
                    <a:pt x="0" y="7"/>
                    <a:pt x="0" y="7"/>
                    <a:pt x="0" y="6"/>
                  </a:cubicBezTo>
                  <a:cubicBezTo>
                    <a:pt x="0" y="5"/>
                    <a:pt x="0" y="4"/>
                    <a:pt x="0" y="4"/>
                  </a:cubicBezTo>
                  <a:cubicBezTo>
                    <a:pt x="1" y="3"/>
                    <a:pt x="1" y="2"/>
                    <a:pt x="2" y="2"/>
                  </a:cubicBezTo>
                  <a:cubicBezTo>
                    <a:pt x="2" y="1"/>
                    <a:pt x="3" y="1"/>
                    <a:pt x="3"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62" name="Google Shape;262;g31f983ff1b3_0_1397"/>
            <p:cNvSpPr/>
            <p:nvPr/>
          </p:nvSpPr>
          <p:spPr>
            <a:xfrm>
              <a:off x="498115" y="6388691"/>
              <a:ext cx="94161" cy="130778"/>
            </a:xfrm>
            <a:custGeom>
              <a:avLst/>
              <a:gdLst/>
              <a:ahLst/>
              <a:cxnLst/>
              <a:rect l="l" t="t" r="r" b="b"/>
              <a:pathLst>
                <a:path w="54" h="75" extrusionOk="0">
                  <a:moveTo>
                    <a:pt x="32" y="12"/>
                  </a:moveTo>
                  <a:lnTo>
                    <a:pt x="32" y="75"/>
                  </a:lnTo>
                  <a:lnTo>
                    <a:pt x="22" y="75"/>
                  </a:lnTo>
                  <a:lnTo>
                    <a:pt x="22" y="12"/>
                  </a:lnTo>
                  <a:lnTo>
                    <a:pt x="0" y="12"/>
                  </a:lnTo>
                  <a:lnTo>
                    <a:pt x="0" y="0"/>
                  </a:lnTo>
                  <a:lnTo>
                    <a:pt x="54" y="0"/>
                  </a:lnTo>
                  <a:lnTo>
                    <a:pt x="54" y="12"/>
                  </a:lnTo>
                  <a:lnTo>
                    <a:pt x="32" y="1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63" name="Google Shape;263;g31f983ff1b3_0_1397"/>
            <p:cNvSpPr/>
            <p:nvPr/>
          </p:nvSpPr>
          <p:spPr>
            <a:xfrm>
              <a:off x="609713" y="6383459"/>
              <a:ext cx="78468" cy="136010"/>
            </a:xfrm>
            <a:custGeom>
              <a:avLst/>
              <a:gdLst/>
              <a:ahLst/>
              <a:cxnLst/>
              <a:rect l="l" t="t" r="r" b="b"/>
              <a:pathLst>
                <a:path w="31" h="53" extrusionOk="0">
                  <a:moveTo>
                    <a:pt x="23" y="53"/>
                  </a:moveTo>
                  <a:cubicBezTo>
                    <a:pt x="23" y="32"/>
                    <a:pt x="23" y="32"/>
                    <a:pt x="23" y="32"/>
                  </a:cubicBezTo>
                  <a:cubicBezTo>
                    <a:pt x="23" y="28"/>
                    <a:pt x="22" y="25"/>
                    <a:pt x="21" y="24"/>
                  </a:cubicBezTo>
                  <a:cubicBezTo>
                    <a:pt x="20" y="22"/>
                    <a:pt x="18" y="21"/>
                    <a:pt x="15" y="21"/>
                  </a:cubicBezTo>
                  <a:cubicBezTo>
                    <a:pt x="14" y="21"/>
                    <a:pt x="13" y="21"/>
                    <a:pt x="12" y="22"/>
                  </a:cubicBezTo>
                  <a:cubicBezTo>
                    <a:pt x="11" y="22"/>
                    <a:pt x="10" y="23"/>
                    <a:pt x="9" y="24"/>
                  </a:cubicBezTo>
                  <a:cubicBezTo>
                    <a:pt x="9" y="24"/>
                    <a:pt x="8" y="25"/>
                    <a:pt x="8" y="27"/>
                  </a:cubicBezTo>
                  <a:cubicBezTo>
                    <a:pt x="7"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8" y="17"/>
                    <a:pt x="9" y="17"/>
                  </a:cubicBezTo>
                  <a:cubicBezTo>
                    <a:pt x="10" y="16"/>
                    <a:pt x="10" y="16"/>
                    <a:pt x="11" y="15"/>
                  </a:cubicBezTo>
                  <a:cubicBezTo>
                    <a:pt x="12" y="15"/>
                    <a:pt x="13" y="15"/>
                    <a:pt x="14" y="14"/>
                  </a:cubicBezTo>
                  <a:cubicBezTo>
                    <a:pt x="15" y="14"/>
                    <a:pt x="16" y="14"/>
                    <a:pt x="17" y="14"/>
                  </a:cubicBezTo>
                  <a:cubicBezTo>
                    <a:pt x="19" y="14"/>
                    <a:pt x="21" y="14"/>
                    <a:pt x="23" y="15"/>
                  </a:cubicBezTo>
                  <a:cubicBezTo>
                    <a:pt x="25" y="16"/>
                    <a:pt x="26" y="17"/>
                    <a:pt x="27" y="18"/>
                  </a:cubicBezTo>
                  <a:cubicBezTo>
                    <a:pt x="28" y="20"/>
                    <a:pt x="29" y="22"/>
                    <a:pt x="30" y="24"/>
                  </a:cubicBezTo>
                  <a:cubicBezTo>
                    <a:pt x="30" y="26"/>
                    <a:pt x="31" y="29"/>
                    <a:pt x="31" y="31"/>
                  </a:cubicBezTo>
                  <a:cubicBezTo>
                    <a:pt x="31" y="53"/>
                    <a:pt x="31" y="53"/>
                    <a:pt x="31" y="53"/>
                  </a:cubicBezTo>
                  <a:lnTo>
                    <a:pt x="23" y="5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64" name="Google Shape;264;g31f983ff1b3_0_1397"/>
            <p:cNvSpPr/>
            <p:nvPr/>
          </p:nvSpPr>
          <p:spPr>
            <a:xfrm>
              <a:off x="705618" y="6418333"/>
              <a:ext cx="85443" cy="102879"/>
            </a:xfrm>
            <a:custGeom>
              <a:avLst/>
              <a:gdLst/>
              <a:ahLst/>
              <a:cxnLst/>
              <a:rect l="l" t="t" r="r" b="b"/>
              <a:pathLst>
                <a:path w="33" h="40" extrusionOk="0">
                  <a:moveTo>
                    <a:pt x="33" y="19"/>
                  </a:moveTo>
                  <a:cubicBezTo>
                    <a:pt x="33" y="20"/>
                    <a:pt x="33" y="21"/>
                    <a:pt x="33" y="21"/>
                  </a:cubicBezTo>
                  <a:cubicBezTo>
                    <a:pt x="33" y="22"/>
                    <a:pt x="33" y="22"/>
                    <a:pt x="33" y="23"/>
                  </a:cubicBezTo>
                  <a:cubicBezTo>
                    <a:pt x="7" y="23"/>
                    <a:pt x="7" y="23"/>
                    <a:pt x="7" y="23"/>
                  </a:cubicBezTo>
                  <a:cubicBezTo>
                    <a:pt x="8" y="25"/>
                    <a:pt x="8" y="26"/>
                    <a:pt x="9" y="28"/>
                  </a:cubicBezTo>
                  <a:cubicBezTo>
                    <a:pt x="9" y="29"/>
                    <a:pt x="10" y="30"/>
                    <a:pt x="11" y="31"/>
                  </a:cubicBezTo>
                  <a:cubicBezTo>
                    <a:pt x="12" y="32"/>
                    <a:pt x="13" y="32"/>
                    <a:pt x="14" y="33"/>
                  </a:cubicBezTo>
                  <a:cubicBezTo>
                    <a:pt x="15" y="33"/>
                    <a:pt x="16" y="33"/>
                    <a:pt x="17" y="33"/>
                  </a:cubicBezTo>
                  <a:cubicBezTo>
                    <a:pt x="18" y="33"/>
                    <a:pt x="19" y="33"/>
                    <a:pt x="19" y="33"/>
                  </a:cubicBezTo>
                  <a:cubicBezTo>
                    <a:pt x="20" y="33"/>
                    <a:pt x="21" y="33"/>
                    <a:pt x="22" y="32"/>
                  </a:cubicBezTo>
                  <a:cubicBezTo>
                    <a:pt x="22" y="32"/>
                    <a:pt x="23" y="32"/>
                    <a:pt x="23" y="32"/>
                  </a:cubicBezTo>
                  <a:cubicBezTo>
                    <a:pt x="24" y="31"/>
                    <a:pt x="25"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20" y="40"/>
                    <a:pt x="18" y="40"/>
                    <a:pt x="17" y="40"/>
                  </a:cubicBezTo>
                  <a:cubicBezTo>
                    <a:pt x="15" y="40"/>
                    <a:pt x="13" y="40"/>
                    <a:pt x="12" y="39"/>
                  </a:cubicBezTo>
                  <a:cubicBezTo>
                    <a:pt x="11" y="39"/>
                    <a:pt x="9" y="38"/>
                    <a:pt x="8" y="38"/>
                  </a:cubicBezTo>
                  <a:cubicBezTo>
                    <a:pt x="7" y="37"/>
                    <a:pt x="6" y="36"/>
                    <a:pt x="5" y="35"/>
                  </a:cubicBezTo>
                  <a:cubicBezTo>
                    <a:pt x="4" y="34"/>
                    <a:pt x="3" y="33"/>
                    <a:pt x="3" y="31"/>
                  </a:cubicBezTo>
                  <a:cubicBezTo>
                    <a:pt x="2" y="30"/>
                    <a:pt x="1" y="28"/>
                    <a:pt x="1" y="26"/>
                  </a:cubicBezTo>
                  <a:cubicBezTo>
                    <a:pt x="0" y="24"/>
                    <a:pt x="0" y="22"/>
                    <a:pt x="0" y="20"/>
                  </a:cubicBezTo>
                  <a:cubicBezTo>
                    <a:pt x="0" y="17"/>
                    <a:pt x="0" y="14"/>
                    <a:pt x="1" y="12"/>
                  </a:cubicBezTo>
                  <a:cubicBezTo>
                    <a:pt x="2" y="9"/>
                    <a:pt x="3" y="7"/>
                    <a:pt x="5" y="5"/>
                  </a:cubicBezTo>
                  <a:cubicBezTo>
                    <a:pt x="6" y="4"/>
                    <a:pt x="8" y="2"/>
                    <a:pt x="10" y="1"/>
                  </a:cubicBezTo>
                  <a:cubicBezTo>
                    <a:pt x="12" y="1"/>
                    <a:pt x="14" y="0"/>
                    <a:pt x="17" y="0"/>
                  </a:cubicBezTo>
                  <a:cubicBezTo>
                    <a:pt x="20" y="0"/>
                    <a:pt x="22" y="1"/>
                    <a:pt x="24" y="2"/>
                  </a:cubicBezTo>
                  <a:cubicBezTo>
                    <a:pt x="26" y="3"/>
                    <a:pt x="28" y="4"/>
                    <a:pt x="29" y="6"/>
                  </a:cubicBezTo>
                  <a:cubicBezTo>
                    <a:pt x="30" y="8"/>
                    <a:pt x="31" y="10"/>
                    <a:pt x="32" y="12"/>
                  </a:cubicBezTo>
                  <a:cubicBezTo>
                    <a:pt x="33" y="14"/>
                    <a:pt x="33" y="17"/>
                    <a:pt x="33" y="19"/>
                  </a:cubicBezTo>
                  <a:close/>
                  <a:moveTo>
                    <a:pt x="25" y="17"/>
                  </a:moveTo>
                  <a:cubicBezTo>
                    <a:pt x="25" y="15"/>
                    <a:pt x="25" y="14"/>
                    <a:pt x="25" y="13"/>
                  </a:cubicBezTo>
                  <a:cubicBezTo>
                    <a:pt x="24" y="12"/>
                    <a:pt x="24" y="11"/>
                    <a:pt x="23" y="10"/>
                  </a:cubicBezTo>
                  <a:cubicBezTo>
                    <a:pt x="22" y="9"/>
                    <a:pt x="21" y="8"/>
                    <a:pt x="20" y="8"/>
                  </a:cubicBezTo>
                  <a:cubicBezTo>
                    <a:pt x="19" y="7"/>
                    <a:pt x="18" y="7"/>
                    <a:pt x="16" y="7"/>
                  </a:cubicBezTo>
                  <a:cubicBezTo>
                    <a:pt x="15" y="7"/>
                    <a:pt x="14" y="7"/>
                    <a:pt x="13" y="8"/>
                  </a:cubicBezTo>
                  <a:cubicBezTo>
                    <a:pt x="12" y="8"/>
                    <a:pt x="11" y="9"/>
                    <a:pt x="10" y="9"/>
                  </a:cubicBezTo>
                  <a:cubicBezTo>
                    <a:pt x="10" y="10"/>
                    <a:pt x="9" y="11"/>
                    <a:pt x="9" y="12"/>
                  </a:cubicBezTo>
                  <a:cubicBezTo>
                    <a:pt x="8" y="14"/>
                    <a:pt x="8" y="15"/>
                    <a:pt x="8" y="17"/>
                  </a:cubicBezTo>
                  <a:lnTo>
                    <a:pt x="25" y="1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65" name="Google Shape;265;g31f983ff1b3_0_1397"/>
            <p:cNvSpPr/>
            <p:nvPr/>
          </p:nvSpPr>
          <p:spPr>
            <a:xfrm>
              <a:off x="857320" y="6383459"/>
              <a:ext cx="83698" cy="137753"/>
            </a:xfrm>
            <a:custGeom>
              <a:avLst/>
              <a:gdLst/>
              <a:ahLst/>
              <a:cxnLst/>
              <a:rect l="l" t="t" r="r" b="b"/>
              <a:pathLst>
                <a:path w="33" h="54" extrusionOk="0">
                  <a:moveTo>
                    <a:pt x="33" y="35"/>
                  </a:moveTo>
                  <a:cubicBezTo>
                    <a:pt x="33" y="38"/>
                    <a:pt x="32" y="41"/>
                    <a:pt x="31" y="43"/>
                  </a:cubicBezTo>
                  <a:cubicBezTo>
                    <a:pt x="30" y="46"/>
                    <a:pt x="29" y="48"/>
                    <a:pt x="28" y="49"/>
                  </a:cubicBezTo>
                  <a:cubicBezTo>
                    <a:pt x="27" y="51"/>
                    <a:pt x="25" y="52"/>
                    <a:pt x="23" y="53"/>
                  </a:cubicBezTo>
                  <a:cubicBezTo>
                    <a:pt x="21" y="54"/>
                    <a:pt x="19" y="54"/>
                    <a:pt x="17" y="54"/>
                  </a:cubicBezTo>
                  <a:cubicBezTo>
                    <a:pt x="16" y="54"/>
                    <a:pt x="14" y="54"/>
                    <a:pt x="12" y="53"/>
                  </a:cubicBezTo>
                  <a:cubicBezTo>
                    <a:pt x="10" y="52"/>
                    <a:pt x="9" y="51"/>
                    <a:pt x="8" y="50"/>
                  </a:cubicBezTo>
                  <a:cubicBezTo>
                    <a:pt x="8" y="53"/>
                    <a:pt x="8" y="53"/>
                    <a:pt x="8" y="53"/>
                  </a:cubicBezTo>
                  <a:cubicBezTo>
                    <a:pt x="0" y="53"/>
                    <a:pt x="0" y="53"/>
                    <a:pt x="0" y="53"/>
                  </a:cubicBezTo>
                  <a:cubicBezTo>
                    <a:pt x="0" y="4"/>
                    <a:pt x="0" y="4"/>
                    <a:pt x="0" y="4"/>
                  </a:cubicBezTo>
                  <a:cubicBezTo>
                    <a:pt x="8" y="0"/>
                    <a:pt x="8" y="0"/>
                    <a:pt x="8" y="0"/>
                  </a:cubicBezTo>
                  <a:cubicBezTo>
                    <a:pt x="8" y="19"/>
                    <a:pt x="8" y="19"/>
                    <a:pt x="8" y="19"/>
                  </a:cubicBezTo>
                  <a:cubicBezTo>
                    <a:pt x="9" y="18"/>
                    <a:pt x="9" y="17"/>
                    <a:pt x="10" y="17"/>
                  </a:cubicBezTo>
                  <a:cubicBezTo>
                    <a:pt x="11" y="16"/>
                    <a:pt x="11" y="16"/>
                    <a:pt x="12" y="16"/>
                  </a:cubicBezTo>
                  <a:cubicBezTo>
                    <a:pt x="13" y="15"/>
                    <a:pt x="13" y="15"/>
                    <a:pt x="14" y="14"/>
                  </a:cubicBezTo>
                  <a:cubicBezTo>
                    <a:pt x="15" y="14"/>
                    <a:pt x="16" y="14"/>
                    <a:pt x="18" y="14"/>
                  </a:cubicBezTo>
                  <a:cubicBezTo>
                    <a:pt x="20" y="14"/>
                    <a:pt x="22" y="14"/>
                    <a:pt x="24" y="15"/>
                  </a:cubicBezTo>
                  <a:cubicBezTo>
                    <a:pt x="25" y="16"/>
                    <a:pt x="27" y="17"/>
                    <a:pt x="28" y="19"/>
                  </a:cubicBezTo>
                  <a:cubicBezTo>
                    <a:pt x="30" y="21"/>
                    <a:pt x="31" y="23"/>
                    <a:pt x="31" y="25"/>
                  </a:cubicBezTo>
                  <a:cubicBezTo>
                    <a:pt x="32" y="28"/>
                    <a:pt x="33" y="31"/>
                    <a:pt x="33" y="35"/>
                  </a:cubicBezTo>
                  <a:close/>
                  <a:moveTo>
                    <a:pt x="25" y="35"/>
                  </a:moveTo>
                  <a:cubicBezTo>
                    <a:pt x="25" y="30"/>
                    <a:pt x="24" y="27"/>
                    <a:pt x="23" y="24"/>
                  </a:cubicBezTo>
                  <a:cubicBezTo>
                    <a:pt x="21" y="22"/>
                    <a:pt x="19" y="21"/>
                    <a:pt x="16" y="21"/>
                  </a:cubicBezTo>
                  <a:cubicBezTo>
                    <a:pt x="15" y="21"/>
                    <a:pt x="15" y="21"/>
                    <a:pt x="14" y="21"/>
                  </a:cubicBezTo>
                  <a:cubicBezTo>
                    <a:pt x="13" y="22"/>
                    <a:pt x="12" y="22"/>
                    <a:pt x="11" y="23"/>
                  </a:cubicBezTo>
                  <a:cubicBezTo>
                    <a:pt x="11" y="23"/>
                    <a:pt x="10" y="24"/>
                    <a:pt x="9" y="24"/>
                  </a:cubicBezTo>
                  <a:cubicBezTo>
                    <a:pt x="9" y="25"/>
                    <a:pt x="8" y="25"/>
                    <a:pt x="8" y="26"/>
                  </a:cubicBezTo>
                  <a:cubicBezTo>
                    <a:pt x="8" y="42"/>
                    <a:pt x="8" y="42"/>
                    <a:pt x="8" y="42"/>
                  </a:cubicBezTo>
                  <a:cubicBezTo>
                    <a:pt x="8" y="43"/>
                    <a:pt x="9" y="43"/>
                    <a:pt x="9" y="44"/>
                  </a:cubicBezTo>
                  <a:cubicBezTo>
                    <a:pt x="10" y="44"/>
                    <a:pt x="11" y="45"/>
                    <a:pt x="11" y="45"/>
                  </a:cubicBezTo>
                  <a:cubicBezTo>
                    <a:pt x="12" y="46"/>
                    <a:pt x="13" y="46"/>
                    <a:pt x="14" y="47"/>
                  </a:cubicBezTo>
                  <a:cubicBezTo>
                    <a:pt x="15" y="47"/>
                    <a:pt x="16" y="47"/>
                    <a:pt x="17" y="47"/>
                  </a:cubicBezTo>
                  <a:cubicBezTo>
                    <a:pt x="19" y="47"/>
                    <a:pt x="21" y="46"/>
                    <a:pt x="23" y="44"/>
                  </a:cubicBezTo>
                  <a:cubicBezTo>
                    <a:pt x="24" y="42"/>
                    <a:pt x="25" y="39"/>
                    <a:pt x="25" y="35"/>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66" name="Google Shape;266;g31f983ff1b3_0_1397"/>
            <p:cNvSpPr/>
            <p:nvPr/>
          </p:nvSpPr>
          <p:spPr>
            <a:xfrm>
              <a:off x="956713" y="6418333"/>
              <a:ext cx="83698" cy="102879"/>
            </a:xfrm>
            <a:custGeom>
              <a:avLst/>
              <a:gdLst/>
              <a:ahLst/>
              <a:cxnLst/>
              <a:rect l="l" t="t" r="r" b="b"/>
              <a:pathLst>
                <a:path w="33" h="40" extrusionOk="0">
                  <a:moveTo>
                    <a:pt x="33" y="19"/>
                  </a:moveTo>
                  <a:cubicBezTo>
                    <a:pt x="33" y="20"/>
                    <a:pt x="33" y="21"/>
                    <a:pt x="33" y="21"/>
                  </a:cubicBezTo>
                  <a:cubicBezTo>
                    <a:pt x="33"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1" y="33"/>
                    <a:pt x="21" y="32"/>
                  </a:cubicBezTo>
                  <a:cubicBezTo>
                    <a:pt x="22" y="32"/>
                    <a:pt x="22" y="32"/>
                    <a:pt x="23" y="32"/>
                  </a:cubicBezTo>
                  <a:cubicBezTo>
                    <a:pt x="24" y="31"/>
                    <a:pt x="24"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8"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67" name="Google Shape;267;g31f983ff1b3_0_1397"/>
            <p:cNvSpPr/>
            <p:nvPr/>
          </p:nvSpPr>
          <p:spPr>
            <a:xfrm>
              <a:off x="1050873" y="6383459"/>
              <a:ext cx="55799" cy="137753"/>
            </a:xfrm>
            <a:custGeom>
              <a:avLst/>
              <a:gdLst/>
              <a:ahLst/>
              <a:cxnLst/>
              <a:rect l="l" t="t" r="r" b="b"/>
              <a:pathLst>
                <a:path w="22" h="54" extrusionOk="0">
                  <a:moveTo>
                    <a:pt x="21" y="52"/>
                  </a:moveTo>
                  <a:cubicBezTo>
                    <a:pt x="20" y="53"/>
                    <a:pt x="19" y="53"/>
                    <a:pt x="18" y="54"/>
                  </a:cubicBezTo>
                  <a:cubicBezTo>
                    <a:pt x="17" y="54"/>
                    <a:pt x="15" y="54"/>
                    <a:pt x="14" y="54"/>
                  </a:cubicBezTo>
                  <a:cubicBezTo>
                    <a:pt x="13" y="54"/>
                    <a:pt x="12" y="54"/>
                    <a:pt x="11" y="54"/>
                  </a:cubicBezTo>
                  <a:cubicBezTo>
                    <a:pt x="10" y="53"/>
                    <a:pt x="9" y="53"/>
                    <a:pt x="8" y="52"/>
                  </a:cubicBezTo>
                  <a:cubicBezTo>
                    <a:pt x="7" y="51"/>
                    <a:pt x="6" y="50"/>
                    <a:pt x="6" y="49"/>
                  </a:cubicBezTo>
                  <a:cubicBezTo>
                    <a:pt x="6"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2" y="46"/>
                    <a:pt x="22" y="46"/>
                  </a:cubicBezTo>
                  <a:lnTo>
                    <a:pt x="21" y="5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68" name="Google Shape;268;g31f983ff1b3_0_1397"/>
            <p:cNvSpPr/>
            <p:nvPr/>
          </p:nvSpPr>
          <p:spPr>
            <a:xfrm>
              <a:off x="1118877" y="6383459"/>
              <a:ext cx="55799" cy="137753"/>
            </a:xfrm>
            <a:custGeom>
              <a:avLst/>
              <a:gdLst/>
              <a:ahLst/>
              <a:cxnLst/>
              <a:rect l="l" t="t" r="r" b="b"/>
              <a:pathLst>
                <a:path w="22" h="54" extrusionOk="0">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69" name="Google Shape;269;g31f983ff1b3_0_1397"/>
            <p:cNvSpPr/>
            <p:nvPr/>
          </p:nvSpPr>
          <p:spPr>
            <a:xfrm>
              <a:off x="1190370" y="6418333"/>
              <a:ext cx="83698" cy="102879"/>
            </a:xfrm>
            <a:custGeom>
              <a:avLst/>
              <a:gdLst/>
              <a:ahLst/>
              <a:cxnLst/>
              <a:rect l="l" t="t" r="r" b="b"/>
              <a:pathLst>
                <a:path w="33" h="40" extrusionOk="0">
                  <a:moveTo>
                    <a:pt x="33" y="19"/>
                  </a:moveTo>
                  <a:cubicBezTo>
                    <a:pt x="33" y="20"/>
                    <a:pt x="33" y="21"/>
                    <a:pt x="33" y="21"/>
                  </a:cubicBezTo>
                  <a:cubicBezTo>
                    <a:pt x="32"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0" y="33"/>
                    <a:pt x="21" y="32"/>
                  </a:cubicBezTo>
                  <a:cubicBezTo>
                    <a:pt x="22" y="32"/>
                    <a:pt x="22" y="32"/>
                    <a:pt x="23" y="32"/>
                  </a:cubicBezTo>
                  <a:cubicBezTo>
                    <a:pt x="23" y="31"/>
                    <a:pt x="24" y="31"/>
                    <a:pt x="25" y="30"/>
                  </a:cubicBezTo>
                  <a:cubicBezTo>
                    <a:pt x="29" y="35"/>
                    <a:pt x="29" y="35"/>
                    <a:pt x="29" y="35"/>
                  </a:cubicBezTo>
                  <a:cubicBezTo>
                    <a:pt x="29" y="36"/>
                    <a:pt x="28" y="37"/>
                    <a:pt x="27" y="37"/>
                  </a:cubicBezTo>
                  <a:cubicBezTo>
                    <a:pt x="26" y="38"/>
                    <a:pt x="25" y="38"/>
                    <a:pt x="24" y="39"/>
                  </a:cubicBezTo>
                  <a:cubicBezTo>
                    <a:pt x="23" y="39"/>
                    <a:pt x="22" y="40"/>
                    <a:pt x="20"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7"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70" name="Google Shape;270;g31f983ff1b3_0_1397"/>
            <p:cNvSpPr/>
            <p:nvPr/>
          </p:nvSpPr>
          <p:spPr>
            <a:xfrm>
              <a:off x="1294993" y="6418333"/>
              <a:ext cx="55799" cy="101135"/>
            </a:xfrm>
            <a:custGeom>
              <a:avLst/>
              <a:gdLst/>
              <a:ahLst/>
              <a:cxnLst/>
              <a:rect l="l" t="t" r="r" b="b"/>
              <a:pathLst>
                <a:path w="22" h="39" extrusionOk="0">
                  <a:moveTo>
                    <a:pt x="20" y="9"/>
                  </a:moveTo>
                  <a:cubicBezTo>
                    <a:pt x="20" y="8"/>
                    <a:pt x="19" y="8"/>
                    <a:pt x="18" y="8"/>
                  </a:cubicBezTo>
                  <a:cubicBezTo>
                    <a:pt x="17" y="8"/>
                    <a:pt x="16" y="7"/>
                    <a:pt x="15" y="7"/>
                  </a:cubicBezTo>
                  <a:cubicBezTo>
                    <a:pt x="12" y="7"/>
                    <a:pt x="10" y="8"/>
                    <a:pt x="9" y="10"/>
                  </a:cubicBezTo>
                  <a:cubicBezTo>
                    <a:pt x="8" y="12"/>
                    <a:pt x="7" y="14"/>
                    <a:pt x="7" y="17"/>
                  </a:cubicBezTo>
                  <a:cubicBezTo>
                    <a:pt x="7" y="39"/>
                    <a:pt x="7" y="39"/>
                    <a:pt x="7" y="39"/>
                  </a:cubicBezTo>
                  <a:cubicBezTo>
                    <a:pt x="0" y="39"/>
                    <a:pt x="0" y="39"/>
                    <a:pt x="0" y="39"/>
                  </a:cubicBezTo>
                  <a:cubicBezTo>
                    <a:pt x="0" y="1"/>
                    <a:pt x="0" y="1"/>
                    <a:pt x="0" y="1"/>
                  </a:cubicBezTo>
                  <a:cubicBezTo>
                    <a:pt x="7" y="1"/>
                    <a:pt x="7" y="1"/>
                    <a:pt x="7" y="1"/>
                  </a:cubicBezTo>
                  <a:cubicBezTo>
                    <a:pt x="7" y="5"/>
                    <a:pt x="7" y="5"/>
                    <a:pt x="7" y="5"/>
                  </a:cubicBezTo>
                  <a:cubicBezTo>
                    <a:pt x="8" y="4"/>
                    <a:pt x="8" y="3"/>
                    <a:pt x="9" y="3"/>
                  </a:cubicBezTo>
                  <a:cubicBezTo>
                    <a:pt x="9" y="2"/>
                    <a:pt x="10" y="2"/>
                    <a:pt x="11" y="1"/>
                  </a:cubicBezTo>
                  <a:cubicBezTo>
                    <a:pt x="11" y="1"/>
                    <a:pt x="12" y="1"/>
                    <a:pt x="13" y="0"/>
                  </a:cubicBezTo>
                  <a:cubicBezTo>
                    <a:pt x="14" y="0"/>
                    <a:pt x="15" y="0"/>
                    <a:pt x="16" y="0"/>
                  </a:cubicBezTo>
                  <a:cubicBezTo>
                    <a:pt x="17" y="0"/>
                    <a:pt x="19" y="0"/>
                    <a:pt x="20" y="1"/>
                  </a:cubicBezTo>
                  <a:cubicBezTo>
                    <a:pt x="21" y="1"/>
                    <a:pt x="22" y="1"/>
                    <a:pt x="22" y="2"/>
                  </a:cubicBezTo>
                  <a:lnTo>
                    <a:pt x="20" y="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71" name="Google Shape;271;g31f983ff1b3_0_1397"/>
            <p:cNvSpPr/>
            <p:nvPr/>
          </p:nvSpPr>
          <p:spPr>
            <a:xfrm>
              <a:off x="1406591" y="6383459"/>
              <a:ext cx="55799" cy="137753"/>
            </a:xfrm>
            <a:custGeom>
              <a:avLst/>
              <a:gdLst/>
              <a:ahLst/>
              <a:cxnLst/>
              <a:rect l="l" t="t" r="r" b="b"/>
              <a:pathLst>
                <a:path w="22" h="54" extrusionOk="0">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72" name="Google Shape;272;g31f983ff1b3_0_1397"/>
            <p:cNvSpPr/>
            <p:nvPr/>
          </p:nvSpPr>
          <p:spPr>
            <a:xfrm>
              <a:off x="1485058" y="6383459"/>
              <a:ext cx="80211" cy="136010"/>
            </a:xfrm>
            <a:custGeom>
              <a:avLst/>
              <a:gdLst/>
              <a:ahLst/>
              <a:cxnLst/>
              <a:rect l="l" t="t" r="r" b="b"/>
              <a:pathLst>
                <a:path w="31" h="53" extrusionOk="0">
                  <a:moveTo>
                    <a:pt x="23" y="53"/>
                  </a:moveTo>
                  <a:cubicBezTo>
                    <a:pt x="23" y="32"/>
                    <a:pt x="23" y="32"/>
                    <a:pt x="23" y="32"/>
                  </a:cubicBezTo>
                  <a:cubicBezTo>
                    <a:pt x="23" y="28"/>
                    <a:pt x="23" y="25"/>
                    <a:pt x="21" y="24"/>
                  </a:cubicBezTo>
                  <a:cubicBezTo>
                    <a:pt x="20" y="22"/>
                    <a:pt x="18" y="21"/>
                    <a:pt x="15" y="21"/>
                  </a:cubicBezTo>
                  <a:cubicBezTo>
                    <a:pt x="14" y="21"/>
                    <a:pt x="13" y="21"/>
                    <a:pt x="12" y="22"/>
                  </a:cubicBezTo>
                  <a:cubicBezTo>
                    <a:pt x="11" y="22"/>
                    <a:pt x="10" y="23"/>
                    <a:pt x="10" y="24"/>
                  </a:cubicBezTo>
                  <a:cubicBezTo>
                    <a:pt x="9" y="24"/>
                    <a:pt x="8" y="25"/>
                    <a:pt x="8" y="27"/>
                  </a:cubicBezTo>
                  <a:cubicBezTo>
                    <a:pt x="8"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9" y="17"/>
                    <a:pt x="9" y="17"/>
                  </a:cubicBezTo>
                  <a:cubicBezTo>
                    <a:pt x="10" y="16"/>
                    <a:pt x="11" y="16"/>
                    <a:pt x="12" y="15"/>
                  </a:cubicBezTo>
                  <a:cubicBezTo>
                    <a:pt x="12" y="15"/>
                    <a:pt x="13" y="15"/>
                    <a:pt x="14" y="14"/>
                  </a:cubicBezTo>
                  <a:cubicBezTo>
                    <a:pt x="15" y="14"/>
                    <a:pt x="16" y="14"/>
                    <a:pt x="17" y="14"/>
                  </a:cubicBezTo>
                  <a:cubicBezTo>
                    <a:pt x="19" y="14"/>
                    <a:pt x="21" y="14"/>
                    <a:pt x="23" y="15"/>
                  </a:cubicBezTo>
                  <a:cubicBezTo>
                    <a:pt x="25" y="16"/>
                    <a:pt x="26" y="17"/>
                    <a:pt x="27" y="18"/>
                  </a:cubicBezTo>
                  <a:cubicBezTo>
                    <a:pt x="29" y="20"/>
                    <a:pt x="29" y="22"/>
                    <a:pt x="30" y="24"/>
                  </a:cubicBezTo>
                  <a:cubicBezTo>
                    <a:pt x="31" y="26"/>
                    <a:pt x="31" y="29"/>
                    <a:pt x="31" y="31"/>
                  </a:cubicBezTo>
                  <a:cubicBezTo>
                    <a:pt x="31" y="53"/>
                    <a:pt x="31" y="53"/>
                    <a:pt x="31" y="53"/>
                  </a:cubicBezTo>
                  <a:lnTo>
                    <a:pt x="23" y="5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73" name="Google Shape;273;g31f983ff1b3_0_1397"/>
            <p:cNvSpPr/>
            <p:nvPr/>
          </p:nvSpPr>
          <p:spPr>
            <a:xfrm>
              <a:off x="1582706" y="6418333"/>
              <a:ext cx="83698" cy="102879"/>
            </a:xfrm>
            <a:custGeom>
              <a:avLst/>
              <a:gdLst/>
              <a:ahLst/>
              <a:cxnLst/>
              <a:rect l="l" t="t" r="r" b="b"/>
              <a:pathLst>
                <a:path w="33" h="40" extrusionOk="0">
                  <a:moveTo>
                    <a:pt x="33" y="19"/>
                  </a:moveTo>
                  <a:cubicBezTo>
                    <a:pt x="33" y="20"/>
                    <a:pt x="33" y="21"/>
                    <a:pt x="33" y="21"/>
                  </a:cubicBezTo>
                  <a:cubicBezTo>
                    <a:pt x="33" y="22"/>
                    <a:pt x="33" y="22"/>
                    <a:pt x="33" y="23"/>
                  </a:cubicBezTo>
                  <a:cubicBezTo>
                    <a:pt x="8" y="23"/>
                    <a:pt x="8" y="23"/>
                    <a:pt x="8" y="23"/>
                  </a:cubicBezTo>
                  <a:cubicBezTo>
                    <a:pt x="8" y="25"/>
                    <a:pt x="8" y="26"/>
                    <a:pt x="9" y="28"/>
                  </a:cubicBezTo>
                  <a:cubicBezTo>
                    <a:pt x="10" y="29"/>
                    <a:pt x="10" y="30"/>
                    <a:pt x="11" y="31"/>
                  </a:cubicBezTo>
                  <a:cubicBezTo>
                    <a:pt x="12" y="32"/>
                    <a:pt x="13" y="32"/>
                    <a:pt x="14" y="33"/>
                  </a:cubicBezTo>
                  <a:cubicBezTo>
                    <a:pt x="15" y="33"/>
                    <a:pt x="16" y="33"/>
                    <a:pt x="17" y="33"/>
                  </a:cubicBezTo>
                  <a:cubicBezTo>
                    <a:pt x="18" y="33"/>
                    <a:pt x="19" y="33"/>
                    <a:pt x="20" y="33"/>
                  </a:cubicBezTo>
                  <a:cubicBezTo>
                    <a:pt x="20" y="33"/>
                    <a:pt x="21" y="33"/>
                    <a:pt x="22" y="32"/>
                  </a:cubicBezTo>
                  <a:cubicBezTo>
                    <a:pt x="23" y="32"/>
                    <a:pt x="23" y="32"/>
                    <a:pt x="24" y="32"/>
                  </a:cubicBezTo>
                  <a:cubicBezTo>
                    <a:pt x="24" y="31"/>
                    <a:pt x="25" y="31"/>
                    <a:pt x="26" y="30"/>
                  </a:cubicBezTo>
                  <a:cubicBezTo>
                    <a:pt x="30" y="35"/>
                    <a:pt x="30" y="35"/>
                    <a:pt x="30" y="35"/>
                  </a:cubicBezTo>
                  <a:cubicBezTo>
                    <a:pt x="29" y="36"/>
                    <a:pt x="28" y="37"/>
                    <a:pt x="27" y="37"/>
                  </a:cubicBezTo>
                  <a:cubicBezTo>
                    <a:pt x="27" y="38"/>
                    <a:pt x="26" y="38"/>
                    <a:pt x="25" y="39"/>
                  </a:cubicBezTo>
                  <a:cubicBezTo>
                    <a:pt x="24" y="39"/>
                    <a:pt x="22" y="40"/>
                    <a:pt x="21" y="40"/>
                  </a:cubicBezTo>
                  <a:cubicBezTo>
                    <a:pt x="20" y="40"/>
                    <a:pt x="18" y="40"/>
                    <a:pt x="17" y="40"/>
                  </a:cubicBezTo>
                  <a:cubicBezTo>
                    <a:pt x="15" y="40"/>
                    <a:pt x="14" y="40"/>
                    <a:pt x="12" y="39"/>
                  </a:cubicBezTo>
                  <a:cubicBezTo>
                    <a:pt x="11" y="39"/>
                    <a:pt x="10" y="38"/>
                    <a:pt x="8" y="38"/>
                  </a:cubicBezTo>
                  <a:cubicBezTo>
                    <a:pt x="7" y="37"/>
                    <a:pt x="6" y="36"/>
                    <a:pt x="5" y="35"/>
                  </a:cubicBezTo>
                  <a:cubicBezTo>
                    <a:pt x="4" y="34"/>
                    <a:pt x="4" y="33"/>
                    <a:pt x="3" y="31"/>
                  </a:cubicBezTo>
                  <a:cubicBezTo>
                    <a:pt x="2" y="30"/>
                    <a:pt x="1" y="28"/>
                    <a:pt x="1" y="26"/>
                  </a:cubicBezTo>
                  <a:cubicBezTo>
                    <a:pt x="1" y="24"/>
                    <a:pt x="0" y="22"/>
                    <a:pt x="0" y="20"/>
                  </a:cubicBezTo>
                  <a:cubicBezTo>
                    <a:pt x="0" y="17"/>
                    <a:pt x="1" y="14"/>
                    <a:pt x="2" y="12"/>
                  </a:cubicBezTo>
                  <a:cubicBezTo>
                    <a:pt x="2" y="9"/>
                    <a:pt x="4" y="7"/>
                    <a:pt x="5" y="5"/>
                  </a:cubicBezTo>
                  <a:cubicBezTo>
                    <a:pt x="6" y="4"/>
                    <a:pt x="8" y="2"/>
                    <a:pt x="10" y="1"/>
                  </a:cubicBezTo>
                  <a:cubicBezTo>
                    <a:pt x="12" y="1"/>
                    <a:pt x="15" y="0"/>
                    <a:pt x="17" y="0"/>
                  </a:cubicBezTo>
                  <a:cubicBezTo>
                    <a:pt x="20" y="0"/>
                    <a:pt x="22" y="1"/>
                    <a:pt x="24" y="2"/>
                  </a:cubicBezTo>
                  <a:cubicBezTo>
                    <a:pt x="26" y="3"/>
                    <a:pt x="28" y="4"/>
                    <a:pt x="29" y="6"/>
                  </a:cubicBezTo>
                  <a:cubicBezTo>
                    <a:pt x="31" y="8"/>
                    <a:pt x="32" y="10"/>
                    <a:pt x="32" y="12"/>
                  </a:cubicBezTo>
                  <a:cubicBezTo>
                    <a:pt x="33" y="14"/>
                    <a:pt x="33" y="17"/>
                    <a:pt x="33" y="19"/>
                  </a:cubicBezTo>
                  <a:close/>
                  <a:moveTo>
                    <a:pt x="26" y="17"/>
                  </a:moveTo>
                  <a:cubicBezTo>
                    <a:pt x="26" y="15"/>
                    <a:pt x="25" y="14"/>
                    <a:pt x="25" y="13"/>
                  </a:cubicBezTo>
                  <a:cubicBezTo>
                    <a:pt x="25" y="12"/>
                    <a:pt x="24" y="11"/>
                    <a:pt x="23" y="10"/>
                  </a:cubicBezTo>
                  <a:cubicBezTo>
                    <a:pt x="23" y="9"/>
                    <a:pt x="22" y="8"/>
                    <a:pt x="21" y="8"/>
                  </a:cubicBezTo>
                  <a:cubicBezTo>
                    <a:pt x="20" y="7"/>
                    <a:pt x="18" y="7"/>
                    <a:pt x="17" y="7"/>
                  </a:cubicBezTo>
                  <a:cubicBezTo>
                    <a:pt x="15" y="7"/>
                    <a:pt x="14" y="7"/>
                    <a:pt x="13" y="8"/>
                  </a:cubicBezTo>
                  <a:cubicBezTo>
                    <a:pt x="12" y="8"/>
                    <a:pt x="11" y="9"/>
                    <a:pt x="11" y="9"/>
                  </a:cubicBezTo>
                  <a:cubicBezTo>
                    <a:pt x="10" y="10"/>
                    <a:pt x="9" y="11"/>
                    <a:pt x="9" y="12"/>
                  </a:cubicBezTo>
                  <a:cubicBezTo>
                    <a:pt x="8" y="14"/>
                    <a:pt x="8" y="15"/>
                    <a:pt x="8" y="17"/>
                  </a:cubicBezTo>
                  <a:lnTo>
                    <a:pt x="26" y="1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74" name="Google Shape;274;g31f983ff1b3_0_1397"/>
            <p:cNvSpPr/>
            <p:nvPr/>
          </p:nvSpPr>
          <p:spPr>
            <a:xfrm>
              <a:off x="1727435" y="6421821"/>
              <a:ext cx="122060" cy="97648"/>
            </a:xfrm>
            <a:custGeom>
              <a:avLst/>
              <a:gdLst/>
              <a:ahLst/>
              <a:cxnLst/>
              <a:rect l="l" t="t" r="r" b="b"/>
              <a:pathLst>
                <a:path w="70" h="56" extrusionOk="0">
                  <a:moveTo>
                    <a:pt x="56" y="56"/>
                  </a:moveTo>
                  <a:lnTo>
                    <a:pt x="46" y="56"/>
                  </a:lnTo>
                  <a:lnTo>
                    <a:pt x="35" y="16"/>
                  </a:lnTo>
                  <a:lnTo>
                    <a:pt x="25" y="56"/>
                  </a:lnTo>
                  <a:lnTo>
                    <a:pt x="15" y="56"/>
                  </a:lnTo>
                  <a:lnTo>
                    <a:pt x="0" y="0"/>
                  </a:lnTo>
                  <a:lnTo>
                    <a:pt x="10" y="0"/>
                  </a:lnTo>
                  <a:lnTo>
                    <a:pt x="21" y="38"/>
                  </a:lnTo>
                  <a:lnTo>
                    <a:pt x="31" y="0"/>
                  </a:lnTo>
                  <a:lnTo>
                    <a:pt x="40" y="0"/>
                  </a:lnTo>
                  <a:lnTo>
                    <a:pt x="50" y="38"/>
                  </a:lnTo>
                  <a:lnTo>
                    <a:pt x="60" y="0"/>
                  </a:lnTo>
                  <a:lnTo>
                    <a:pt x="70" y="0"/>
                  </a:lnTo>
                  <a:lnTo>
                    <a:pt x="56" y="5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75" name="Google Shape;275;g31f983ff1b3_0_1397"/>
            <p:cNvSpPr/>
            <p:nvPr/>
          </p:nvSpPr>
          <p:spPr>
            <a:xfrm>
              <a:off x="1859957" y="6418333"/>
              <a:ext cx="87186" cy="102879"/>
            </a:xfrm>
            <a:custGeom>
              <a:avLst/>
              <a:gdLst/>
              <a:ahLst/>
              <a:cxnLst/>
              <a:rect l="l" t="t" r="r" b="b"/>
              <a:pathLst>
                <a:path w="34" h="40" extrusionOk="0">
                  <a:moveTo>
                    <a:pt x="34" y="20"/>
                  </a:moveTo>
                  <a:cubicBezTo>
                    <a:pt x="34" y="23"/>
                    <a:pt x="34" y="26"/>
                    <a:pt x="33" y="28"/>
                  </a:cubicBezTo>
                  <a:cubicBezTo>
                    <a:pt x="32" y="31"/>
                    <a:pt x="31" y="33"/>
                    <a:pt x="29" y="35"/>
                  </a:cubicBezTo>
                  <a:cubicBezTo>
                    <a:pt x="28" y="37"/>
                    <a:pt x="26" y="38"/>
                    <a:pt x="24" y="39"/>
                  </a:cubicBezTo>
                  <a:cubicBezTo>
                    <a:pt x="22" y="40"/>
                    <a:pt x="20" y="40"/>
                    <a:pt x="17" y="40"/>
                  </a:cubicBezTo>
                  <a:cubicBezTo>
                    <a:pt x="15" y="40"/>
                    <a:pt x="12" y="40"/>
                    <a:pt x="10" y="39"/>
                  </a:cubicBezTo>
                  <a:cubicBezTo>
                    <a:pt x="8" y="38"/>
                    <a:pt x="6" y="36"/>
                    <a:pt x="5" y="35"/>
                  </a:cubicBezTo>
                  <a:cubicBezTo>
                    <a:pt x="3" y="33"/>
                    <a:pt x="2" y="31"/>
                    <a:pt x="1" y="28"/>
                  </a:cubicBezTo>
                  <a:cubicBezTo>
                    <a:pt x="1" y="26"/>
                    <a:pt x="0" y="23"/>
                    <a:pt x="0" y="20"/>
                  </a:cubicBezTo>
                  <a:cubicBezTo>
                    <a:pt x="0" y="17"/>
                    <a:pt x="1" y="14"/>
                    <a:pt x="1" y="12"/>
                  </a:cubicBezTo>
                  <a:cubicBezTo>
                    <a:pt x="2" y="9"/>
                    <a:pt x="4" y="7"/>
                    <a:pt x="5" y="5"/>
                  </a:cubicBezTo>
                  <a:cubicBezTo>
                    <a:pt x="7" y="4"/>
                    <a:pt x="8" y="2"/>
                    <a:pt x="11" y="1"/>
                  </a:cubicBezTo>
                  <a:cubicBezTo>
                    <a:pt x="13" y="1"/>
                    <a:pt x="15" y="0"/>
                    <a:pt x="17" y="0"/>
                  </a:cubicBezTo>
                  <a:cubicBezTo>
                    <a:pt x="20" y="0"/>
                    <a:pt x="22" y="1"/>
                    <a:pt x="24" y="1"/>
                  </a:cubicBezTo>
                  <a:cubicBezTo>
                    <a:pt x="26" y="2"/>
                    <a:pt x="28" y="4"/>
                    <a:pt x="29" y="5"/>
                  </a:cubicBezTo>
                  <a:cubicBezTo>
                    <a:pt x="31" y="7"/>
                    <a:pt x="32" y="9"/>
                    <a:pt x="33" y="12"/>
                  </a:cubicBezTo>
                  <a:cubicBezTo>
                    <a:pt x="34" y="14"/>
                    <a:pt x="34" y="17"/>
                    <a:pt x="34" y="20"/>
                  </a:cubicBezTo>
                  <a:close/>
                  <a:moveTo>
                    <a:pt x="27" y="20"/>
                  </a:moveTo>
                  <a:cubicBezTo>
                    <a:pt x="27" y="18"/>
                    <a:pt x="27" y="16"/>
                    <a:pt x="26" y="15"/>
                  </a:cubicBezTo>
                  <a:cubicBezTo>
                    <a:pt x="26" y="13"/>
                    <a:pt x="25" y="12"/>
                    <a:pt x="24" y="11"/>
                  </a:cubicBezTo>
                  <a:cubicBezTo>
                    <a:pt x="23" y="10"/>
                    <a:pt x="22" y="9"/>
                    <a:pt x="21" y="8"/>
                  </a:cubicBezTo>
                  <a:cubicBezTo>
                    <a:pt x="20" y="8"/>
                    <a:pt x="18" y="7"/>
                    <a:pt x="17" y="7"/>
                  </a:cubicBezTo>
                  <a:cubicBezTo>
                    <a:pt x="16" y="7"/>
                    <a:pt x="14" y="8"/>
                    <a:pt x="13" y="8"/>
                  </a:cubicBezTo>
                  <a:cubicBezTo>
                    <a:pt x="12" y="9"/>
                    <a:pt x="11" y="10"/>
                    <a:pt x="10" y="11"/>
                  </a:cubicBezTo>
                  <a:cubicBezTo>
                    <a:pt x="9" y="12"/>
                    <a:pt x="9" y="13"/>
                    <a:pt x="8" y="15"/>
                  </a:cubicBezTo>
                  <a:cubicBezTo>
                    <a:pt x="8" y="16"/>
                    <a:pt x="8" y="18"/>
                    <a:pt x="8" y="20"/>
                  </a:cubicBezTo>
                  <a:cubicBezTo>
                    <a:pt x="8" y="22"/>
                    <a:pt x="8" y="24"/>
                    <a:pt x="8" y="26"/>
                  </a:cubicBezTo>
                  <a:cubicBezTo>
                    <a:pt x="9" y="27"/>
                    <a:pt x="10" y="28"/>
                    <a:pt x="10" y="30"/>
                  </a:cubicBezTo>
                  <a:cubicBezTo>
                    <a:pt x="11" y="31"/>
                    <a:pt x="12" y="32"/>
                    <a:pt x="13" y="32"/>
                  </a:cubicBezTo>
                  <a:cubicBezTo>
                    <a:pt x="15" y="33"/>
                    <a:pt x="16" y="33"/>
                    <a:pt x="17" y="33"/>
                  </a:cubicBezTo>
                  <a:cubicBezTo>
                    <a:pt x="19" y="33"/>
                    <a:pt x="20" y="33"/>
                    <a:pt x="21" y="32"/>
                  </a:cubicBezTo>
                  <a:cubicBezTo>
                    <a:pt x="22" y="31"/>
                    <a:pt x="23" y="30"/>
                    <a:pt x="24" y="29"/>
                  </a:cubicBezTo>
                  <a:cubicBezTo>
                    <a:pt x="25" y="28"/>
                    <a:pt x="26" y="27"/>
                    <a:pt x="26" y="25"/>
                  </a:cubicBezTo>
                  <a:cubicBezTo>
                    <a:pt x="27" y="24"/>
                    <a:pt x="27" y="22"/>
                    <a:pt x="27" y="2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76" name="Google Shape;276;g31f983ff1b3_0_1397"/>
            <p:cNvSpPr/>
            <p:nvPr/>
          </p:nvSpPr>
          <p:spPr>
            <a:xfrm>
              <a:off x="1968067" y="6418333"/>
              <a:ext cx="57543" cy="101135"/>
            </a:xfrm>
            <a:custGeom>
              <a:avLst/>
              <a:gdLst/>
              <a:ahLst/>
              <a:cxnLst/>
              <a:rect l="l" t="t" r="r" b="b"/>
              <a:pathLst>
                <a:path w="23" h="39" extrusionOk="0">
                  <a:moveTo>
                    <a:pt x="21" y="9"/>
                  </a:moveTo>
                  <a:cubicBezTo>
                    <a:pt x="20" y="8"/>
                    <a:pt x="19" y="8"/>
                    <a:pt x="18" y="8"/>
                  </a:cubicBezTo>
                  <a:cubicBezTo>
                    <a:pt x="18" y="8"/>
                    <a:pt x="17" y="7"/>
                    <a:pt x="15" y="7"/>
                  </a:cubicBezTo>
                  <a:cubicBezTo>
                    <a:pt x="13" y="7"/>
                    <a:pt x="11" y="8"/>
                    <a:pt x="10" y="10"/>
                  </a:cubicBezTo>
                  <a:cubicBezTo>
                    <a:pt x="8"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9" y="3"/>
                  </a:cubicBezTo>
                  <a:cubicBezTo>
                    <a:pt x="10" y="2"/>
                    <a:pt x="11" y="2"/>
                    <a:pt x="11" y="1"/>
                  </a:cubicBezTo>
                  <a:cubicBezTo>
                    <a:pt x="12" y="1"/>
                    <a:pt x="13" y="1"/>
                    <a:pt x="14" y="0"/>
                  </a:cubicBezTo>
                  <a:cubicBezTo>
                    <a:pt x="15" y="0"/>
                    <a:pt x="16" y="0"/>
                    <a:pt x="17" y="0"/>
                  </a:cubicBezTo>
                  <a:cubicBezTo>
                    <a:pt x="18" y="0"/>
                    <a:pt x="19" y="0"/>
                    <a:pt x="20" y="1"/>
                  </a:cubicBezTo>
                  <a:cubicBezTo>
                    <a:pt x="21" y="1"/>
                    <a:pt x="22" y="1"/>
                    <a:pt x="23" y="2"/>
                  </a:cubicBezTo>
                  <a:lnTo>
                    <a:pt x="21" y="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77" name="Google Shape;277;g31f983ff1b3_0_1397"/>
            <p:cNvSpPr/>
            <p:nvPr/>
          </p:nvSpPr>
          <p:spPr>
            <a:xfrm>
              <a:off x="2043046" y="6383459"/>
              <a:ext cx="19181" cy="136010"/>
            </a:xfrm>
            <a:custGeom>
              <a:avLst/>
              <a:gdLst/>
              <a:ahLst/>
              <a:cxnLst/>
              <a:rect l="l" t="t" r="r" b="b"/>
              <a:pathLst>
                <a:path w="11" h="78" extrusionOk="0">
                  <a:moveTo>
                    <a:pt x="0" y="78"/>
                  </a:moveTo>
                  <a:lnTo>
                    <a:pt x="0" y="6"/>
                  </a:lnTo>
                  <a:lnTo>
                    <a:pt x="11" y="0"/>
                  </a:lnTo>
                  <a:lnTo>
                    <a:pt x="11" y="78"/>
                  </a:lnTo>
                  <a:lnTo>
                    <a:pt x="0" y="7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78" name="Google Shape;278;g31f983ff1b3_0_1397"/>
            <p:cNvSpPr/>
            <p:nvPr/>
          </p:nvSpPr>
          <p:spPr>
            <a:xfrm>
              <a:off x="2084896" y="6383459"/>
              <a:ext cx="80211" cy="137753"/>
            </a:xfrm>
            <a:custGeom>
              <a:avLst/>
              <a:gdLst/>
              <a:ahLst/>
              <a:cxnLst/>
              <a:rect l="l" t="t" r="r" b="b"/>
              <a:pathLst>
                <a:path w="32" h="54" extrusionOk="0">
                  <a:moveTo>
                    <a:pt x="24" y="53"/>
                  </a:moveTo>
                  <a:cubicBezTo>
                    <a:pt x="24" y="50"/>
                    <a:pt x="24" y="50"/>
                    <a:pt x="24" y="50"/>
                  </a:cubicBezTo>
                  <a:cubicBezTo>
                    <a:pt x="24" y="50"/>
                    <a:pt x="23" y="51"/>
                    <a:pt x="22" y="51"/>
                  </a:cubicBezTo>
                  <a:cubicBezTo>
                    <a:pt x="21" y="52"/>
                    <a:pt x="21" y="52"/>
                    <a:pt x="20" y="53"/>
                  </a:cubicBezTo>
                  <a:cubicBezTo>
                    <a:pt x="19" y="53"/>
                    <a:pt x="18" y="54"/>
                    <a:pt x="17" y="54"/>
                  </a:cubicBezTo>
                  <a:cubicBezTo>
                    <a:pt x="16" y="54"/>
                    <a:pt x="15" y="54"/>
                    <a:pt x="14" y="54"/>
                  </a:cubicBezTo>
                  <a:cubicBezTo>
                    <a:pt x="12" y="54"/>
                    <a:pt x="10" y="54"/>
                    <a:pt x="9" y="53"/>
                  </a:cubicBezTo>
                  <a:cubicBezTo>
                    <a:pt x="7" y="52"/>
                    <a:pt x="5" y="51"/>
                    <a:pt x="4" y="49"/>
                  </a:cubicBezTo>
                  <a:cubicBezTo>
                    <a:pt x="3" y="48"/>
                    <a:pt x="1" y="45"/>
                    <a:pt x="1" y="43"/>
                  </a:cubicBezTo>
                  <a:cubicBezTo>
                    <a:pt x="0" y="40"/>
                    <a:pt x="0" y="37"/>
                    <a:pt x="0" y="33"/>
                  </a:cubicBezTo>
                  <a:cubicBezTo>
                    <a:pt x="0" y="30"/>
                    <a:pt x="0" y="27"/>
                    <a:pt x="1" y="25"/>
                  </a:cubicBezTo>
                  <a:cubicBezTo>
                    <a:pt x="2" y="22"/>
                    <a:pt x="3" y="20"/>
                    <a:pt x="4" y="19"/>
                  </a:cubicBezTo>
                  <a:cubicBezTo>
                    <a:pt x="6" y="17"/>
                    <a:pt x="7" y="16"/>
                    <a:pt x="9" y="15"/>
                  </a:cubicBezTo>
                  <a:cubicBezTo>
                    <a:pt x="11" y="14"/>
                    <a:pt x="13" y="14"/>
                    <a:pt x="15" y="14"/>
                  </a:cubicBezTo>
                  <a:cubicBezTo>
                    <a:pt x="16" y="14"/>
                    <a:pt x="17" y="14"/>
                    <a:pt x="18" y="14"/>
                  </a:cubicBezTo>
                  <a:cubicBezTo>
                    <a:pt x="18" y="15"/>
                    <a:pt x="19" y="15"/>
                    <a:pt x="20" y="15"/>
                  </a:cubicBezTo>
                  <a:cubicBezTo>
                    <a:pt x="21" y="16"/>
                    <a:pt x="22" y="16"/>
                    <a:pt x="22" y="17"/>
                  </a:cubicBezTo>
                  <a:cubicBezTo>
                    <a:pt x="23" y="17"/>
                    <a:pt x="24" y="18"/>
                    <a:pt x="24" y="18"/>
                  </a:cubicBezTo>
                  <a:cubicBezTo>
                    <a:pt x="24" y="4"/>
                    <a:pt x="24" y="4"/>
                    <a:pt x="24" y="4"/>
                  </a:cubicBezTo>
                  <a:cubicBezTo>
                    <a:pt x="32" y="0"/>
                    <a:pt x="32" y="0"/>
                    <a:pt x="32" y="0"/>
                  </a:cubicBezTo>
                  <a:cubicBezTo>
                    <a:pt x="32" y="53"/>
                    <a:pt x="32" y="53"/>
                    <a:pt x="32" y="53"/>
                  </a:cubicBezTo>
                  <a:lnTo>
                    <a:pt x="24" y="53"/>
                  </a:lnTo>
                  <a:close/>
                  <a:moveTo>
                    <a:pt x="24" y="26"/>
                  </a:moveTo>
                  <a:cubicBezTo>
                    <a:pt x="24" y="26"/>
                    <a:pt x="23" y="25"/>
                    <a:pt x="23" y="24"/>
                  </a:cubicBezTo>
                  <a:cubicBezTo>
                    <a:pt x="22" y="24"/>
                    <a:pt x="22" y="23"/>
                    <a:pt x="21" y="23"/>
                  </a:cubicBezTo>
                  <a:cubicBezTo>
                    <a:pt x="20" y="22"/>
                    <a:pt x="19" y="22"/>
                    <a:pt x="18" y="22"/>
                  </a:cubicBezTo>
                  <a:cubicBezTo>
                    <a:pt x="17" y="21"/>
                    <a:pt x="16" y="21"/>
                    <a:pt x="15" y="21"/>
                  </a:cubicBezTo>
                  <a:cubicBezTo>
                    <a:pt x="13" y="21"/>
                    <a:pt x="11" y="22"/>
                    <a:pt x="9" y="24"/>
                  </a:cubicBezTo>
                  <a:cubicBezTo>
                    <a:pt x="8" y="26"/>
                    <a:pt x="7" y="29"/>
                    <a:pt x="7" y="33"/>
                  </a:cubicBezTo>
                  <a:cubicBezTo>
                    <a:pt x="7" y="36"/>
                    <a:pt x="7" y="38"/>
                    <a:pt x="8" y="39"/>
                  </a:cubicBezTo>
                  <a:cubicBezTo>
                    <a:pt x="8" y="41"/>
                    <a:pt x="9" y="43"/>
                    <a:pt x="9" y="44"/>
                  </a:cubicBezTo>
                  <a:cubicBezTo>
                    <a:pt x="10" y="45"/>
                    <a:pt x="11" y="46"/>
                    <a:pt x="12" y="46"/>
                  </a:cubicBezTo>
                  <a:cubicBezTo>
                    <a:pt x="13" y="47"/>
                    <a:pt x="14" y="47"/>
                    <a:pt x="16" y="47"/>
                  </a:cubicBezTo>
                  <a:cubicBezTo>
                    <a:pt x="17" y="47"/>
                    <a:pt x="18" y="47"/>
                    <a:pt x="18" y="47"/>
                  </a:cubicBezTo>
                  <a:cubicBezTo>
                    <a:pt x="19" y="46"/>
                    <a:pt x="20" y="46"/>
                    <a:pt x="21" y="46"/>
                  </a:cubicBezTo>
                  <a:cubicBezTo>
                    <a:pt x="21" y="45"/>
                    <a:pt x="22" y="45"/>
                    <a:pt x="23" y="44"/>
                  </a:cubicBezTo>
                  <a:cubicBezTo>
                    <a:pt x="23" y="43"/>
                    <a:pt x="24" y="43"/>
                    <a:pt x="24" y="42"/>
                  </a:cubicBezTo>
                  <a:lnTo>
                    <a:pt x="24" y="2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79" name="Google Shape;279;g31f983ff1b3_0_1397"/>
            <p:cNvSpPr/>
            <p:nvPr/>
          </p:nvSpPr>
          <p:spPr>
            <a:xfrm>
              <a:off x="2229624" y="6421821"/>
              <a:ext cx="122060" cy="97648"/>
            </a:xfrm>
            <a:custGeom>
              <a:avLst/>
              <a:gdLst/>
              <a:ahLst/>
              <a:cxnLst/>
              <a:rect l="l" t="t" r="r" b="b"/>
              <a:pathLst>
                <a:path w="70" h="56" extrusionOk="0">
                  <a:moveTo>
                    <a:pt x="55" y="56"/>
                  </a:moveTo>
                  <a:lnTo>
                    <a:pt x="45" y="56"/>
                  </a:lnTo>
                  <a:lnTo>
                    <a:pt x="35" y="16"/>
                  </a:lnTo>
                  <a:lnTo>
                    <a:pt x="25" y="56"/>
                  </a:lnTo>
                  <a:lnTo>
                    <a:pt x="16" y="56"/>
                  </a:lnTo>
                  <a:lnTo>
                    <a:pt x="0" y="0"/>
                  </a:lnTo>
                  <a:lnTo>
                    <a:pt x="12" y="0"/>
                  </a:lnTo>
                  <a:lnTo>
                    <a:pt x="20" y="38"/>
                  </a:lnTo>
                  <a:lnTo>
                    <a:pt x="31" y="0"/>
                  </a:lnTo>
                  <a:lnTo>
                    <a:pt x="39" y="0"/>
                  </a:lnTo>
                  <a:lnTo>
                    <a:pt x="51" y="38"/>
                  </a:lnTo>
                  <a:lnTo>
                    <a:pt x="60" y="0"/>
                  </a:lnTo>
                  <a:lnTo>
                    <a:pt x="70" y="0"/>
                  </a:lnTo>
                  <a:lnTo>
                    <a:pt x="55" y="5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80" name="Google Shape;280;g31f983ff1b3_0_1397"/>
            <p:cNvSpPr/>
            <p:nvPr/>
          </p:nvSpPr>
          <p:spPr>
            <a:xfrm>
              <a:off x="2362147" y="6418333"/>
              <a:ext cx="88930" cy="102879"/>
            </a:xfrm>
            <a:custGeom>
              <a:avLst/>
              <a:gdLst/>
              <a:ahLst/>
              <a:cxnLst/>
              <a:rect l="l" t="t" r="r" b="b"/>
              <a:pathLst>
                <a:path w="35" h="40" extrusionOk="0">
                  <a:moveTo>
                    <a:pt x="35" y="20"/>
                  </a:moveTo>
                  <a:cubicBezTo>
                    <a:pt x="35" y="23"/>
                    <a:pt x="34" y="26"/>
                    <a:pt x="33" y="28"/>
                  </a:cubicBezTo>
                  <a:cubicBezTo>
                    <a:pt x="32" y="31"/>
                    <a:pt x="31" y="33"/>
                    <a:pt x="30" y="35"/>
                  </a:cubicBezTo>
                  <a:cubicBezTo>
                    <a:pt x="28" y="37"/>
                    <a:pt x="26" y="38"/>
                    <a:pt x="24" y="39"/>
                  </a:cubicBezTo>
                  <a:cubicBezTo>
                    <a:pt x="22" y="40"/>
                    <a:pt x="20" y="40"/>
                    <a:pt x="17" y="40"/>
                  </a:cubicBezTo>
                  <a:cubicBezTo>
                    <a:pt x="15" y="40"/>
                    <a:pt x="13" y="40"/>
                    <a:pt x="11" y="39"/>
                  </a:cubicBezTo>
                  <a:cubicBezTo>
                    <a:pt x="8" y="38"/>
                    <a:pt x="7" y="36"/>
                    <a:pt x="5" y="35"/>
                  </a:cubicBezTo>
                  <a:cubicBezTo>
                    <a:pt x="4" y="33"/>
                    <a:pt x="2" y="31"/>
                    <a:pt x="2" y="28"/>
                  </a:cubicBezTo>
                  <a:cubicBezTo>
                    <a:pt x="1" y="26"/>
                    <a:pt x="0" y="23"/>
                    <a:pt x="0" y="20"/>
                  </a:cubicBezTo>
                  <a:cubicBezTo>
                    <a:pt x="0" y="17"/>
                    <a:pt x="1" y="14"/>
                    <a:pt x="2" y="12"/>
                  </a:cubicBezTo>
                  <a:cubicBezTo>
                    <a:pt x="3" y="9"/>
                    <a:pt x="4" y="7"/>
                    <a:pt x="5" y="5"/>
                  </a:cubicBezTo>
                  <a:cubicBezTo>
                    <a:pt x="7" y="4"/>
                    <a:pt x="9" y="2"/>
                    <a:pt x="11" y="1"/>
                  </a:cubicBezTo>
                  <a:cubicBezTo>
                    <a:pt x="13" y="1"/>
                    <a:pt x="15" y="0"/>
                    <a:pt x="18" y="0"/>
                  </a:cubicBezTo>
                  <a:cubicBezTo>
                    <a:pt x="20" y="0"/>
                    <a:pt x="22" y="1"/>
                    <a:pt x="24" y="1"/>
                  </a:cubicBezTo>
                  <a:cubicBezTo>
                    <a:pt x="26" y="2"/>
                    <a:pt x="28" y="4"/>
                    <a:pt x="30" y="5"/>
                  </a:cubicBezTo>
                  <a:cubicBezTo>
                    <a:pt x="31" y="7"/>
                    <a:pt x="32" y="9"/>
                    <a:pt x="33" y="12"/>
                  </a:cubicBezTo>
                  <a:cubicBezTo>
                    <a:pt x="34" y="14"/>
                    <a:pt x="35" y="17"/>
                    <a:pt x="35" y="20"/>
                  </a:cubicBezTo>
                  <a:close/>
                  <a:moveTo>
                    <a:pt x="27" y="20"/>
                  </a:moveTo>
                  <a:cubicBezTo>
                    <a:pt x="27" y="18"/>
                    <a:pt x="27" y="16"/>
                    <a:pt x="26" y="15"/>
                  </a:cubicBezTo>
                  <a:cubicBezTo>
                    <a:pt x="26" y="13"/>
                    <a:pt x="25" y="12"/>
                    <a:pt x="24" y="11"/>
                  </a:cubicBezTo>
                  <a:cubicBezTo>
                    <a:pt x="24" y="10"/>
                    <a:pt x="23" y="9"/>
                    <a:pt x="21" y="8"/>
                  </a:cubicBezTo>
                  <a:cubicBezTo>
                    <a:pt x="20" y="8"/>
                    <a:pt x="19" y="7"/>
                    <a:pt x="17" y="7"/>
                  </a:cubicBezTo>
                  <a:cubicBezTo>
                    <a:pt x="16" y="7"/>
                    <a:pt x="14" y="8"/>
                    <a:pt x="13" y="8"/>
                  </a:cubicBezTo>
                  <a:cubicBezTo>
                    <a:pt x="12" y="9"/>
                    <a:pt x="11" y="10"/>
                    <a:pt x="10" y="11"/>
                  </a:cubicBezTo>
                  <a:cubicBezTo>
                    <a:pt x="10" y="12"/>
                    <a:pt x="9" y="13"/>
                    <a:pt x="9" y="15"/>
                  </a:cubicBezTo>
                  <a:cubicBezTo>
                    <a:pt x="8" y="16"/>
                    <a:pt x="8" y="18"/>
                    <a:pt x="8" y="20"/>
                  </a:cubicBezTo>
                  <a:cubicBezTo>
                    <a:pt x="8" y="22"/>
                    <a:pt x="8" y="24"/>
                    <a:pt x="9" y="26"/>
                  </a:cubicBezTo>
                  <a:cubicBezTo>
                    <a:pt x="9" y="27"/>
                    <a:pt x="10" y="28"/>
                    <a:pt x="11" y="30"/>
                  </a:cubicBezTo>
                  <a:cubicBezTo>
                    <a:pt x="11" y="31"/>
                    <a:pt x="12" y="32"/>
                    <a:pt x="14" y="32"/>
                  </a:cubicBezTo>
                  <a:cubicBezTo>
                    <a:pt x="15" y="33"/>
                    <a:pt x="16" y="33"/>
                    <a:pt x="18" y="33"/>
                  </a:cubicBezTo>
                  <a:cubicBezTo>
                    <a:pt x="19" y="33"/>
                    <a:pt x="20" y="33"/>
                    <a:pt x="21" y="32"/>
                  </a:cubicBezTo>
                  <a:cubicBezTo>
                    <a:pt x="23" y="31"/>
                    <a:pt x="24" y="30"/>
                    <a:pt x="24" y="29"/>
                  </a:cubicBezTo>
                  <a:cubicBezTo>
                    <a:pt x="25" y="28"/>
                    <a:pt x="26" y="27"/>
                    <a:pt x="26" y="25"/>
                  </a:cubicBezTo>
                  <a:cubicBezTo>
                    <a:pt x="27" y="24"/>
                    <a:pt x="27" y="22"/>
                    <a:pt x="27" y="2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81" name="Google Shape;281;g31f983ff1b3_0_1397"/>
            <p:cNvSpPr/>
            <p:nvPr/>
          </p:nvSpPr>
          <p:spPr>
            <a:xfrm>
              <a:off x="2468514" y="6418333"/>
              <a:ext cx="59286" cy="101135"/>
            </a:xfrm>
            <a:custGeom>
              <a:avLst/>
              <a:gdLst/>
              <a:ahLst/>
              <a:cxnLst/>
              <a:rect l="l" t="t" r="r" b="b"/>
              <a:pathLst>
                <a:path w="23" h="39" extrusionOk="0">
                  <a:moveTo>
                    <a:pt x="21" y="9"/>
                  </a:moveTo>
                  <a:cubicBezTo>
                    <a:pt x="20" y="8"/>
                    <a:pt x="20" y="8"/>
                    <a:pt x="19" y="8"/>
                  </a:cubicBezTo>
                  <a:cubicBezTo>
                    <a:pt x="18" y="8"/>
                    <a:pt x="17" y="7"/>
                    <a:pt x="16" y="7"/>
                  </a:cubicBezTo>
                  <a:cubicBezTo>
                    <a:pt x="13" y="7"/>
                    <a:pt x="11" y="8"/>
                    <a:pt x="10" y="10"/>
                  </a:cubicBezTo>
                  <a:cubicBezTo>
                    <a:pt x="9"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10" y="3"/>
                  </a:cubicBezTo>
                  <a:cubicBezTo>
                    <a:pt x="10" y="2"/>
                    <a:pt x="11" y="2"/>
                    <a:pt x="12" y="1"/>
                  </a:cubicBezTo>
                  <a:cubicBezTo>
                    <a:pt x="12" y="1"/>
                    <a:pt x="13" y="1"/>
                    <a:pt x="14" y="0"/>
                  </a:cubicBezTo>
                  <a:cubicBezTo>
                    <a:pt x="15" y="0"/>
                    <a:pt x="16" y="0"/>
                    <a:pt x="17" y="0"/>
                  </a:cubicBezTo>
                  <a:cubicBezTo>
                    <a:pt x="18" y="0"/>
                    <a:pt x="20" y="0"/>
                    <a:pt x="21" y="1"/>
                  </a:cubicBezTo>
                  <a:cubicBezTo>
                    <a:pt x="22" y="1"/>
                    <a:pt x="23" y="1"/>
                    <a:pt x="23" y="2"/>
                  </a:cubicBezTo>
                  <a:lnTo>
                    <a:pt x="21" y="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82" name="Google Shape;282;g31f983ff1b3_0_1397"/>
            <p:cNvSpPr/>
            <p:nvPr/>
          </p:nvSpPr>
          <p:spPr>
            <a:xfrm>
              <a:off x="2545237" y="6383459"/>
              <a:ext cx="76723" cy="136010"/>
            </a:xfrm>
            <a:custGeom>
              <a:avLst/>
              <a:gdLst/>
              <a:ahLst/>
              <a:cxnLst/>
              <a:rect l="l" t="t" r="r" b="b"/>
              <a:pathLst>
                <a:path w="44" h="78" extrusionOk="0">
                  <a:moveTo>
                    <a:pt x="31" y="78"/>
                  </a:moveTo>
                  <a:lnTo>
                    <a:pt x="19" y="50"/>
                  </a:lnTo>
                  <a:lnTo>
                    <a:pt x="10" y="61"/>
                  </a:lnTo>
                  <a:lnTo>
                    <a:pt x="10" y="78"/>
                  </a:lnTo>
                  <a:lnTo>
                    <a:pt x="0" y="78"/>
                  </a:lnTo>
                  <a:lnTo>
                    <a:pt x="0" y="6"/>
                  </a:lnTo>
                  <a:lnTo>
                    <a:pt x="10" y="0"/>
                  </a:lnTo>
                  <a:lnTo>
                    <a:pt x="10" y="47"/>
                  </a:lnTo>
                  <a:lnTo>
                    <a:pt x="28" y="22"/>
                  </a:lnTo>
                  <a:lnTo>
                    <a:pt x="41" y="22"/>
                  </a:lnTo>
                  <a:lnTo>
                    <a:pt x="26" y="41"/>
                  </a:lnTo>
                  <a:lnTo>
                    <a:pt x="44" y="78"/>
                  </a:lnTo>
                  <a:lnTo>
                    <a:pt x="31" y="7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83" name="Google Shape;283;g31f983ff1b3_0_1397"/>
            <p:cNvSpPr/>
            <p:nvPr/>
          </p:nvSpPr>
          <p:spPr>
            <a:xfrm>
              <a:off x="2628936" y="6418333"/>
              <a:ext cx="74980" cy="102879"/>
            </a:xfrm>
            <a:custGeom>
              <a:avLst/>
              <a:gdLst/>
              <a:ahLst/>
              <a:cxnLst/>
              <a:rect l="l" t="t" r="r" b="b"/>
              <a:pathLst>
                <a:path w="29" h="40" extrusionOk="0">
                  <a:moveTo>
                    <a:pt x="28" y="4"/>
                  </a:moveTo>
                  <a:cubicBezTo>
                    <a:pt x="25" y="10"/>
                    <a:pt x="25" y="10"/>
                    <a:pt x="25" y="10"/>
                  </a:cubicBezTo>
                  <a:cubicBezTo>
                    <a:pt x="23" y="9"/>
                    <a:pt x="22" y="8"/>
                    <a:pt x="20" y="8"/>
                  </a:cubicBezTo>
                  <a:cubicBezTo>
                    <a:pt x="18" y="7"/>
                    <a:pt x="17" y="7"/>
                    <a:pt x="15" y="7"/>
                  </a:cubicBezTo>
                  <a:cubicBezTo>
                    <a:pt x="13" y="7"/>
                    <a:pt x="12" y="7"/>
                    <a:pt x="11" y="8"/>
                  </a:cubicBezTo>
                  <a:cubicBezTo>
                    <a:pt x="10" y="8"/>
                    <a:pt x="9" y="9"/>
                    <a:pt x="9" y="10"/>
                  </a:cubicBezTo>
                  <a:cubicBezTo>
                    <a:pt x="9" y="11"/>
                    <a:pt x="10" y="11"/>
                    <a:pt x="10" y="12"/>
                  </a:cubicBezTo>
                  <a:cubicBezTo>
                    <a:pt x="10" y="12"/>
                    <a:pt x="10" y="13"/>
                    <a:pt x="11" y="13"/>
                  </a:cubicBezTo>
                  <a:cubicBezTo>
                    <a:pt x="11" y="13"/>
                    <a:pt x="12" y="14"/>
                    <a:pt x="13" y="14"/>
                  </a:cubicBezTo>
                  <a:cubicBezTo>
                    <a:pt x="14" y="15"/>
                    <a:pt x="15" y="15"/>
                    <a:pt x="17" y="16"/>
                  </a:cubicBezTo>
                  <a:cubicBezTo>
                    <a:pt x="19" y="17"/>
                    <a:pt x="21" y="18"/>
                    <a:pt x="22" y="18"/>
                  </a:cubicBezTo>
                  <a:cubicBezTo>
                    <a:pt x="24" y="19"/>
                    <a:pt x="25" y="20"/>
                    <a:pt x="26" y="21"/>
                  </a:cubicBezTo>
                  <a:cubicBezTo>
                    <a:pt x="27" y="22"/>
                    <a:pt x="28" y="23"/>
                    <a:pt x="29" y="24"/>
                  </a:cubicBezTo>
                  <a:cubicBezTo>
                    <a:pt x="29" y="25"/>
                    <a:pt x="29" y="27"/>
                    <a:pt x="29" y="29"/>
                  </a:cubicBezTo>
                  <a:cubicBezTo>
                    <a:pt x="29" y="31"/>
                    <a:pt x="29" y="33"/>
                    <a:pt x="28" y="34"/>
                  </a:cubicBezTo>
                  <a:cubicBezTo>
                    <a:pt x="28" y="36"/>
                    <a:pt x="26" y="37"/>
                    <a:pt x="25" y="38"/>
                  </a:cubicBezTo>
                  <a:cubicBezTo>
                    <a:pt x="24" y="39"/>
                    <a:pt x="22" y="39"/>
                    <a:pt x="21" y="40"/>
                  </a:cubicBezTo>
                  <a:cubicBezTo>
                    <a:pt x="19" y="40"/>
                    <a:pt x="17" y="40"/>
                    <a:pt x="15" y="40"/>
                  </a:cubicBezTo>
                  <a:cubicBezTo>
                    <a:pt x="13" y="40"/>
                    <a:pt x="10" y="40"/>
                    <a:pt x="7" y="39"/>
                  </a:cubicBezTo>
                  <a:cubicBezTo>
                    <a:pt x="5" y="38"/>
                    <a:pt x="2" y="37"/>
                    <a:pt x="0" y="35"/>
                  </a:cubicBezTo>
                  <a:cubicBezTo>
                    <a:pt x="4" y="30"/>
                    <a:pt x="4" y="30"/>
                    <a:pt x="4" y="30"/>
                  </a:cubicBezTo>
                  <a:cubicBezTo>
                    <a:pt x="6" y="31"/>
                    <a:pt x="7" y="32"/>
                    <a:pt x="9" y="32"/>
                  </a:cubicBezTo>
                  <a:cubicBezTo>
                    <a:pt x="11" y="33"/>
                    <a:pt x="13" y="33"/>
                    <a:pt x="15" y="33"/>
                  </a:cubicBezTo>
                  <a:cubicBezTo>
                    <a:pt x="17" y="33"/>
                    <a:pt x="19" y="33"/>
                    <a:pt x="20" y="32"/>
                  </a:cubicBezTo>
                  <a:cubicBezTo>
                    <a:pt x="21" y="31"/>
                    <a:pt x="22" y="30"/>
                    <a:pt x="22" y="29"/>
                  </a:cubicBezTo>
                  <a:cubicBezTo>
                    <a:pt x="22" y="28"/>
                    <a:pt x="22" y="28"/>
                    <a:pt x="21" y="27"/>
                  </a:cubicBezTo>
                  <a:cubicBezTo>
                    <a:pt x="21" y="27"/>
                    <a:pt x="20" y="26"/>
                    <a:pt x="20" y="26"/>
                  </a:cubicBezTo>
                  <a:cubicBezTo>
                    <a:pt x="19" y="25"/>
                    <a:pt x="18" y="25"/>
                    <a:pt x="17" y="24"/>
                  </a:cubicBezTo>
                  <a:cubicBezTo>
                    <a:pt x="16" y="24"/>
                    <a:pt x="15" y="23"/>
                    <a:pt x="13" y="23"/>
                  </a:cubicBezTo>
                  <a:cubicBezTo>
                    <a:pt x="11" y="22"/>
                    <a:pt x="9" y="21"/>
                    <a:pt x="8" y="20"/>
                  </a:cubicBezTo>
                  <a:cubicBezTo>
                    <a:pt x="6" y="19"/>
                    <a:pt x="5" y="19"/>
                    <a:pt x="4" y="18"/>
                  </a:cubicBezTo>
                  <a:cubicBezTo>
                    <a:pt x="3" y="17"/>
                    <a:pt x="3" y="16"/>
                    <a:pt x="2" y="15"/>
                  </a:cubicBezTo>
                  <a:cubicBezTo>
                    <a:pt x="2" y="13"/>
                    <a:pt x="2" y="12"/>
                    <a:pt x="2" y="11"/>
                  </a:cubicBezTo>
                  <a:cubicBezTo>
                    <a:pt x="2" y="9"/>
                    <a:pt x="2" y="7"/>
                    <a:pt x="3" y="6"/>
                  </a:cubicBezTo>
                  <a:cubicBezTo>
                    <a:pt x="3" y="5"/>
                    <a:pt x="4" y="4"/>
                    <a:pt x="6" y="3"/>
                  </a:cubicBezTo>
                  <a:cubicBezTo>
                    <a:pt x="7" y="2"/>
                    <a:pt x="8" y="1"/>
                    <a:pt x="10" y="1"/>
                  </a:cubicBezTo>
                  <a:cubicBezTo>
                    <a:pt x="11" y="0"/>
                    <a:pt x="13" y="0"/>
                    <a:pt x="15" y="0"/>
                  </a:cubicBezTo>
                  <a:cubicBezTo>
                    <a:pt x="17" y="0"/>
                    <a:pt x="20" y="0"/>
                    <a:pt x="22" y="1"/>
                  </a:cubicBezTo>
                  <a:cubicBezTo>
                    <a:pt x="24" y="2"/>
                    <a:pt x="26" y="3"/>
                    <a:pt x="28" y="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84" name="Google Shape;284;g31f983ff1b3_0_1397"/>
            <p:cNvSpPr/>
            <p:nvPr/>
          </p:nvSpPr>
          <p:spPr>
            <a:xfrm>
              <a:off x="2723096" y="6489826"/>
              <a:ext cx="27899" cy="31387"/>
            </a:xfrm>
            <a:custGeom>
              <a:avLst/>
              <a:gdLst/>
              <a:ahLst/>
              <a:cxnLst/>
              <a:rect l="l" t="t" r="r" b="b"/>
              <a:pathLst>
                <a:path w="11" h="12" extrusionOk="0">
                  <a:moveTo>
                    <a:pt x="11" y="6"/>
                  </a:moveTo>
                  <a:cubicBezTo>
                    <a:pt x="11" y="7"/>
                    <a:pt x="11" y="8"/>
                    <a:pt x="11" y="9"/>
                  </a:cubicBezTo>
                  <a:cubicBezTo>
                    <a:pt x="11" y="9"/>
                    <a:pt x="10" y="10"/>
                    <a:pt x="10" y="10"/>
                  </a:cubicBezTo>
                  <a:cubicBezTo>
                    <a:pt x="9" y="11"/>
                    <a:pt x="9" y="11"/>
                    <a:pt x="8" y="12"/>
                  </a:cubicBezTo>
                  <a:cubicBezTo>
                    <a:pt x="7" y="12"/>
                    <a:pt x="6" y="12"/>
                    <a:pt x="6" y="12"/>
                  </a:cubicBezTo>
                  <a:cubicBezTo>
                    <a:pt x="5" y="12"/>
                    <a:pt x="4" y="12"/>
                    <a:pt x="3" y="12"/>
                  </a:cubicBezTo>
                  <a:cubicBezTo>
                    <a:pt x="3" y="11"/>
                    <a:pt x="2" y="11"/>
                    <a:pt x="1" y="10"/>
                  </a:cubicBezTo>
                  <a:cubicBezTo>
                    <a:pt x="1" y="10"/>
                    <a:pt x="1" y="9"/>
                    <a:pt x="0" y="9"/>
                  </a:cubicBezTo>
                  <a:cubicBezTo>
                    <a:pt x="0" y="8"/>
                    <a:pt x="0" y="7"/>
                    <a:pt x="0" y="6"/>
                  </a:cubicBezTo>
                  <a:cubicBezTo>
                    <a:pt x="0" y="6"/>
                    <a:pt x="0" y="5"/>
                    <a:pt x="0" y="4"/>
                  </a:cubicBezTo>
                  <a:cubicBezTo>
                    <a:pt x="1" y="3"/>
                    <a:pt x="1" y="3"/>
                    <a:pt x="1" y="2"/>
                  </a:cubicBezTo>
                  <a:cubicBezTo>
                    <a:pt x="2" y="2"/>
                    <a:pt x="3" y="1"/>
                    <a:pt x="3" y="1"/>
                  </a:cubicBezTo>
                  <a:cubicBezTo>
                    <a:pt x="4" y="1"/>
                    <a:pt x="5" y="0"/>
                    <a:pt x="6" y="0"/>
                  </a:cubicBezTo>
                  <a:cubicBezTo>
                    <a:pt x="6" y="0"/>
                    <a:pt x="7" y="1"/>
                    <a:pt x="8" y="1"/>
                  </a:cubicBezTo>
                  <a:cubicBezTo>
                    <a:pt x="9" y="1"/>
                    <a:pt x="9" y="2"/>
                    <a:pt x="10" y="2"/>
                  </a:cubicBezTo>
                  <a:cubicBezTo>
                    <a:pt x="10" y="3"/>
                    <a:pt x="11" y="3"/>
                    <a:pt x="11" y="4"/>
                  </a:cubicBezTo>
                  <a:cubicBezTo>
                    <a:pt x="11" y="5"/>
                    <a:pt x="11" y="6"/>
                    <a:pt x="11" y="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grpSp>
        <p:nvGrpSpPr>
          <p:cNvPr id="285" name="Google Shape;285;g31f983ff1b3_0_1397"/>
          <p:cNvGrpSpPr/>
          <p:nvPr/>
        </p:nvGrpSpPr>
        <p:grpSpPr>
          <a:xfrm>
            <a:off x="10359392" y="5237163"/>
            <a:ext cx="1224912" cy="1434703"/>
            <a:chOff x="6529" y="3125"/>
            <a:chExt cx="772" cy="904"/>
          </a:xfrm>
        </p:grpSpPr>
        <p:sp>
          <p:nvSpPr>
            <p:cNvPr id="286" name="Google Shape;286;g31f983ff1b3_0_1397"/>
            <p:cNvSpPr/>
            <p:nvPr/>
          </p:nvSpPr>
          <p:spPr>
            <a:xfrm>
              <a:off x="6529" y="3125"/>
              <a:ext cx="618" cy="226"/>
            </a:xfrm>
            <a:custGeom>
              <a:avLst/>
              <a:gdLst/>
              <a:ahLst/>
              <a:cxnLst/>
              <a:rect l="l" t="t" r="r" b="b"/>
              <a:pathLst>
                <a:path w="2473" h="902" extrusionOk="0">
                  <a:moveTo>
                    <a:pt x="2473" y="0"/>
                  </a:moveTo>
                  <a:lnTo>
                    <a:pt x="0" y="902"/>
                  </a:lnTo>
                  <a:lnTo>
                    <a:pt x="2473" y="466"/>
                  </a:lnTo>
                  <a:lnTo>
                    <a:pt x="2473"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87" name="Google Shape;287;g31f983ff1b3_0_1397"/>
            <p:cNvSpPr/>
            <p:nvPr/>
          </p:nvSpPr>
          <p:spPr>
            <a:xfrm>
              <a:off x="6529" y="3444"/>
              <a:ext cx="772" cy="585"/>
            </a:xfrm>
            <a:custGeom>
              <a:avLst/>
              <a:gdLst/>
              <a:ahLst/>
              <a:cxnLst/>
              <a:rect l="l" t="t" r="r" b="b"/>
              <a:pathLst>
                <a:path w="3088" h="2339" extrusionOk="0">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288" name="Google Shape;288;g31f983ff1b3_0_1397"/>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cs-CZ"/>
              <a:t>‹nr.›</a:t>
            </a:fld>
            <a:endParaRPr/>
          </a:p>
        </p:txBody>
      </p:sp>
    </p:spTree>
    <p:extLst>
      <p:ext uri="{BB962C8B-B14F-4D97-AF65-F5344CB8AC3E}">
        <p14:creationId xmlns:p14="http://schemas.microsoft.com/office/powerpoint/2010/main" val="1819244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matchingName="Standard slide - bullets">
  <p:cSld name="Standard slide - bullets">
    <p:spTree>
      <p:nvGrpSpPr>
        <p:cNvPr id="1" name="Shape 289"/>
        <p:cNvGrpSpPr/>
        <p:nvPr/>
      </p:nvGrpSpPr>
      <p:grpSpPr>
        <a:xfrm>
          <a:off x="0" y="0"/>
          <a:ext cx="0" cy="0"/>
          <a:chOff x="0" y="0"/>
          <a:chExt cx="0" cy="0"/>
        </a:xfrm>
      </p:grpSpPr>
      <p:cxnSp>
        <p:nvCxnSpPr>
          <p:cNvPr id="290" name="Google Shape;290;g31f983ff1b3_0_1472"/>
          <p:cNvCxnSpPr/>
          <p:nvPr/>
        </p:nvCxnSpPr>
        <p:spPr>
          <a:xfrm>
            <a:off x="609600" y="907750"/>
            <a:ext cx="10974300" cy="0"/>
          </a:xfrm>
          <a:prstGeom prst="straightConnector1">
            <a:avLst/>
          </a:prstGeom>
          <a:noFill/>
          <a:ln w="19050" cap="flat" cmpd="sng">
            <a:solidFill>
              <a:schemeClr val="dk2"/>
            </a:solidFill>
            <a:prstDash val="solid"/>
            <a:round/>
            <a:headEnd type="none" w="sm" len="sm"/>
            <a:tailEnd type="none" w="sm" len="sm"/>
          </a:ln>
        </p:spPr>
      </p:cxnSp>
      <p:sp>
        <p:nvSpPr>
          <p:cNvPr id="291" name="Google Shape;291;g31f983ff1b3_0_1472"/>
          <p:cNvSpPr txBox="1">
            <a:spLocks noGrp="1"/>
          </p:cNvSpPr>
          <p:nvPr>
            <p:ph type="body" idx="1"/>
          </p:nvPr>
        </p:nvSpPr>
        <p:spPr>
          <a:xfrm>
            <a:off x="609600" y="1137920"/>
            <a:ext cx="10972800" cy="5028000"/>
          </a:xfrm>
          <a:prstGeom prst="rect">
            <a:avLst/>
          </a:prstGeom>
          <a:noFill/>
          <a:ln>
            <a:noFill/>
          </a:ln>
        </p:spPr>
        <p:txBody>
          <a:bodyPr spcFirstLastPara="1" wrap="square" lIns="0" tIns="0" rIns="0" bIns="0" anchor="t" anchorCtr="0">
            <a:noAutofit/>
          </a:bodyPr>
          <a:lstStyle>
            <a:lvl1pPr marL="457200" lvl="0" indent="-320040" algn="l">
              <a:lnSpc>
                <a:spcPct val="100000"/>
              </a:lnSpc>
              <a:spcBef>
                <a:spcPts val="0"/>
              </a:spcBef>
              <a:spcAft>
                <a:spcPts val="0"/>
              </a:spcAft>
              <a:buSzPts val="1440"/>
              <a:buChar char="►"/>
              <a:defRPr/>
            </a:lvl1pPr>
            <a:lvl2pPr marL="914400" lvl="1" indent="-320040" algn="l">
              <a:lnSpc>
                <a:spcPct val="100000"/>
              </a:lnSpc>
              <a:spcBef>
                <a:spcPts val="600"/>
              </a:spcBef>
              <a:spcAft>
                <a:spcPts val="0"/>
              </a:spcAft>
              <a:buSzPts val="1440"/>
              <a:buChar char="►"/>
              <a:defRPr/>
            </a:lvl2pPr>
            <a:lvl3pPr marL="1371600" lvl="2" indent="-320039" algn="l">
              <a:lnSpc>
                <a:spcPct val="100000"/>
              </a:lnSpc>
              <a:spcBef>
                <a:spcPts val="600"/>
              </a:spcBef>
              <a:spcAft>
                <a:spcPts val="0"/>
              </a:spcAft>
              <a:buSzPts val="1440"/>
              <a:buChar char="►"/>
              <a:defRPr/>
            </a:lvl3pPr>
            <a:lvl4pPr marL="1828800" lvl="3" indent="-320039" algn="l">
              <a:lnSpc>
                <a:spcPct val="100000"/>
              </a:lnSpc>
              <a:spcBef>
                <a:spcPts val="600"/>
              </a:spcBef>
              <a:spcAft>
                <a:spcPts val="0"/>
              </a:spcAft>
              <a:buSzPts val="1440"/>
              <a:buChar char="►"/>
              <a:defRPr/>
            </a:lvl4pPr>
            <a:lvl5pPr marL="2286000" lvl="4" indent="-320039" algn="l">
              <a:lnSpc>
                <a:spcPct val="100000"/>
              </a:lnSpc>
              <a:spcBef>
                <a:spcPts val="600"/>
              </a:spcBef>
              <a:spcAft>
                <a:spcPts val="0"/>
              </a:spcAft>
              <a:buSzPts val="1440"/>
              <a:buChar char="►"/>
              <a:defRPr/>
            </a:lvl5pPr>
            <a:lvl6pPr marL="2743200" lvl="5" indent="-342900" algn="l">
              <a:lnSpc>
                <a:spcPct val="100000"/>
              </a:lnSpc>
              <a:spcBef>
                <a:spcPts val="60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92" name="Google Shape;292;g31f983ff1b3_0_1472"/>
          <p:cNvSpPr txBox="1">
            <a:spLocks noGrp="1"/>
          </p:cNvSpPr>
          <p:nvPr>
            <p:ph type="ftr" idx="11"/>
          </p:nvPr>
        </p:nvSpPr>
        <p:spPr>
          <a:xfrm>
            <a:off x="2676719" y="6489088"/>
            <a:ext cx="3084600" cy="18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3" name="Google Shape;293;g31f983ff1b3_0_1472"/>
          <p:cNvSpPr txBox="1">
            <a:spLocks noGrp="1"/>
          </p:cNvSpPr>
          <p:nvPr>
            <p:ph type="title"/>
          </p:nvPr>
        </p:nvSpPr>
        <p:spPr>
          <a:xfrm>
            <a:off x="609600" y="294200"/>
            <a:ext cx="10972800" cy="591000"/>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4" name="Google Shape;294;g31f983ff1b3_0_1472"/>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cs-CZ"/>
              <a:t>‹nr.›</a:t>
            </a:fld>
            <a:endParaRPr/>
          </a:p>
        </p:txBody>
      </p:sp>
    </p:spTree>
    <p:extLst>
      <p:ext uri="{BB962C8B-B14F-4D97-AF65-F5344CB8AC3E}">
        <p14:creationId xmlns:p14="http://schemas.microsoft.com/office/powerpoint/2010/main" val="129921422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matchingName="Slide - picture on right">
  <p:cSld name="Slide - picture on right">
    <p:spTree>
      <p:nvGrpSpPr>
        <p:cNvPr id="1" name="Shape 295"/>
        <p:cNvGrpSpPr/>
        <p:nvPr/>
      </p:nvGrpSpPr>
      <p:grpSpPr>
        <a:xfrm>
          <a:off x="0" y="0"/>
          <a:ext cx="0" cy="0"/>
          <a:chOff x="0" y="0"/>
          <a:chExt cx="0" cy="0"/>
        </a:xfrm>
      </p:grpSpPr>
      <p:sp>
        <p:nvSpPr>
          <p:cNvPr id="296" name="Google Shape;296;g31f983ff1b3_0_1477"/>
          <p:cNvSpPr>
            <a:spLocks noGrp="1"/>
          </p:cNvSpPr>
          <p:nvPr>
            <p:ph type="pic" idx="2"/>
          </p:nvPr>
        </p:nvSpPr>
        <p:spPr>
          <a:xfrm>
            <a:off x="8194852" y="1"/>
            <a:ext cx="3997200" cy="6156000"/>
          </a:xfrm>
          <a:prstGeom prst="rect">
            <a:avLst/>
          </a:prstGeom>
          <a:noFill/>
          <a:ln>
            <a:noFill/>
          </a:ln>
        </p:spPr>
      </p:sp>
      <p:sp>
        <p:nvSpPr>
          <p:cNvPr id="297" name="Google Shape;297;g31f983ff1b3_0_1477"/>
          <p:cNvSpPr txBox="1">
            <a:spLocks noGrp="1"/>
          </p:cNvSpPr>
          <p:nvPr>
            <p:ph type="title"/>
          </p:nvPr>
        </p:nvSpPr>
        <p:spPr>
          <a:xfrm>
            <a:off x="609601" y="294200"/>
            <a:ext cx="7440600" cy="590400"/>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lt1"/>
              </a:buClr>
              <a:buSzPts val="2400"/>
              <a:buFont typeface="Arial"/>
              <a:buNone/>
              <a:defRPr sz="2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8" name="Google Shape;298;g31f983ff1b3_0_1477"/>
          <p:cNvSpPr txBox="1">
            <a:spLocks noGrp="1"/>
          </p:cNvSpPr>
          <p:nvPr>
            <p:ph type="body" idx="1"/>
          </p:nvPr>
        </p:nvSpPr>
        <p:spPr>
          <a:xfrm>
            <a:off x="609600" y="1137921"/>
            <a:ext cx="7295700" cy="8739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440"/>
              <a:buNone/>
              <a:defRPr sz="1800">
                <a:solidFill>
                  <a:schemeClr val="lt1"/>
                </a:solidFill>
              </a:defRPr>
            </a:lvl1pPr>
            <a:lvl2pPr marL="914400" lvl="1" indent="-228600" algn="l">
              <a:lnSpc>
                <a:spcPct val="100000"/>
              </a:lnSpc>
              <a:spcBef>
                <a:spcPts val="600"/>
              </a:spcBef>
              <a:spcAft>
                <a:spcPts val="0"/>
              </a:spcAft>
              <a:buSzPts val="1440"/>
              <a:buNone/>
              <a:defRPr sz="1800">
                <a:solidFill>
                  <a:schemeClr val="lt1"/>
                </a:solidFill>
              </a:defRPr>
            </a:lvl2pPr>
            <a:lvl3pPr marL="1371600" lvl="2" indent="-228600" algn="l">
              <a:lnSpc>
                <a:spcPct val="100000"/>
              </a:lnSpc>
              <a:spcBef>
                <a:spcPts val="600"/>
              </a:spcBef>
              <a:spcAft>
                <a:spcPts val="0"/>
              </a:spcAft>
              <a:buSzPts val="1280"/>
              <a:buNone/>
              <a:defRPr sz="1600">
                <a:solidFill>
                  <a:schemeClr val="lt1"/>
                </a:solidFill>
              </a:defRPr>
            </a:lvl3pPr>
            <a:lvl4pPr marL="1828800" lvl="3" indent="-228600" algn="l">
              <a:lnSpc>
                <a:spcPct val="100000"/>
              </a:lnSpc>
              <a:spcBef>
                <a:spcPts val="600"/>
              </a:spcBef>
              <a:spcAft>
                <a:spcPts val="0"/>
              </a:spcAft>
              <a:buSzPts val="1120"/>
              <a:buNone/>
              <a:defRPr sz="1400">
                <a:solidFill>
                  <a:schemeClr val="lt1"/>
                </a:solidFill>
              </a:defRPr>
            </a:lvl4pPr>
            <a:lvl5pPr marL="2286000" lvl="4" indent="-228600" algn="l">
              <a:lnSpc>
                <a:spcPct val="100000"/>
              </a:lnSpc>
              <a:spcBef>
                <a:spcPts val="600"/>
              </a:spcBef>
              <a:spcAft>
                <a:spcPts val="0"/>
              </a:spcAft>
              <a:buSzPts val="960"/>
              <a:buNone/>
              <a:defRPr sz="1200">
                <a:solidFill>
                  <a:schemeClr val="lt1"/>
                </a:solidFill>
              </a:defRPr>
            </a:lvl5pPr>
            <a:lvl6pPr marL="2743200" lvl="5" indent="-342900" algn="l">
              <a:lnSpc>
                <a:spcPct val="100000"/>
              </a:lnSpc>
              <a:spcBef>
                <a:spcPts val="60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99" name="Google Shape;299;g31f983ff1b3_0_1477"/>
          <p:cNvSpPr txBox="1">
            <a:spLocks noGrp="1"/>
          </p:cNvSpPr>
          <p:nvPr>
            <p:ph type="body" idx="3"/>
          </p:nvPr>
        </p:nvSpPr>
        <p:spPr>
          <a:xfrm>
            <a:off x="609601" y="2311401"/>
            <a:ext cx="3578400" cy="38448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120"/>
              <a:buNone/>
              <a:defRPr sz="1400">
                <a:solidFill>
                  <a:schemeClr val="lt1"/>
                </a:solidFill>
              </a:defRPr>
            </a:lvl1pPr>
            <a:lvl2pPr marL="914400" lvl="1" indent="-228600" algn="l">
              <a:lnSpc>
                <a:spcPct val="100000"/>
              </a:lnSpc>
              <a:spcBef>
                <a:spcPts val="600"/>
              </a:spcBef>
              <a:spcAft>
                <a:spcPts val="0"/>
              </a:spcAft>
              <a:buSzPts val="1440"/>
              <a:buNone/>
              <a:defRPr sz="1800">
                <a:solidFill>
                  <a:schemeClr val="lt1"/>
                </a:solidFill>
              </a:defRPr>
            </a:lvl2pPr>
            <a:lvl3pPr marL="1371600" lvl="2" indent="-228600" algn="l">
              <a:lnSpc>
                <a:spcPct val="100000"/>
              </a:lnSpc>
              <a:spcBef>
                <a:spcPts val="600"/>
              </a:spcBef>
              <a:spcAft>
                <a:spcPts val="0"/>
              </a:spcAft>
              <a:buSzPts val="1280"/>
              <a:buNone/>
              <a:defRPr sz="1600">
                <a:solidFill>
                  <a:schemeClr val="lt1"/>
                </a:solidFill>
              </a:defRPr>
            </a:lvl3pPr>
            <a:lvl4pPr marL="1828800" lvl="3" indent="-228600" algn="l">
              <a:lnSpc>
                <a:spcPct val="100000"/>
              </a:lnSpc>
              <a:spcBef>
                <a:spcPts val="600"/>
              </a:spcBef>
              <a:spcAft>
                <a:spcPts val="0"/>
              </a:spcAft>
              <a:buSzPts val="1120"/>
              <a:buNone/>
              <a:defRPr sz="1400">
                <a:solidFill>
                  <a:schemeClr val="lt1"/>
                </a:solidFill>
              </a:defRPr>
            </a:lvl4pPr>
            <a:lvl5pPr marL="2286000" lvl="4" indent="-228600" algn="l">
              <a:lnSpc>
                <a:spcPct val="100000"/>
              </a:lnSpc>
              <a:spcBef>
                <a:spcPts val="600"/>
              </a:spcBef>
              <a:spcAft>
                <a:spcPts val="0"/>
              </a:spcAft>
              <a:buSzPts val="960"/>
              <a:buNone/>
              <a:defRPr sz="1200">
                <a:solidFill>
                  <a:schemeClr val="lt1"/>
                </a:solidFill>
              </a:defRPr>
            </a:lvl5pPr>
            <a:lvl6pPr marL="2743200" lvl="5" indent="-342900" algn="l">
              <a:lnSpc>
                <a:spcPct val="100000"/>
              </a:lnSpc>
              <a:spcBef>
                <a:spcPts val="60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00" name="Google Shape;300;g31f983ff1b3_0_1477"/>
          <p:cNvSpPr txBox="1">
            <a:spLocks noGrp="1"/>
          </p:cNvSpPr>
          <p:nvPr>
            <p:ph type="body" idx="4"/>
          </p:nvPr>
        </p:nvSpPr>
        <p:spPr>
          <a:xfrm>
            <a:off x="4327189" y="2311401"/>
            <a:ext cx="3578400" cy="12549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120"/>
              <a:buNone/>
              <a:defRPr sz="1400">
                <a:solidFill>
                  <a:schemeClr val="lt1"/>
                </a:solidFill>
              </a:defRPr>
            </a:lvl1pPr>
            <a:lvl2pPr marL="914400" lvl="1" indent="-228600" algn="l">
              <a:lnSpc>
                <a:spcPct val="100000"/>
              </a:lnSpc>
              <a:spcBef>
                <a:spcPts val="600"/>
              </a:spcBef>
              <a:spcAft>
                <a:spcPts val="0"/>
              </a:spcAft>
              <a:buSzPts val="1440"/>
              <a:buNone/>
              <a:defRPr sz="1800">
                <a:solidFill>
                  <a:schemeClr val="lt1"/>
                </a:solidFill>
              </a:defRPr>
            </a:lvl2pPr>
            <a:lvl3pPr marL="1371600" lvl="2" indent="-228600" algn="l">
              <a:lnSpc>
                <a:spcPct val="100000"/>
              </a:lnSpc>
              <a:spcBef>
                <a:spcPts val="600"/>
              </a:spcBef>
              <a:spcAft>
                <a:spcPts val="0"/>
              </a:spcAft>
              <a:buSzPts val="1280"/>
              <a:buNone/>
              <a:defRPr sz="1600">
                <a:solidFill>
                  <a:schemeClr val="lt1"/>
                </a:solidFill>
              </a:defRPr>
            </a:lvl3pPr>
            <a:lvl4pPr marL="1828800" lvl="3" indent="-228600" algn="l">
              <a:lnSpc>
                <a:spcPct val="100000"/>
              </a:lnSpc>
              <a:spcBef>
                <a:spcPts val="600"/>
              </a:spcBef>
              <a:spcAft>
                <a:spcPts val="0"/>
              </a:spcAft>
              <a:buSzPts val="1120"/>
              <a:buNone/>
              <a:defRPr sz="1400">
                <a:solidFill>
                  <a:schemeClr val="lt1"/>
                </a:solidFill>
              </a:defRPr>
            </a:lvl4pPr>
            <a:lvl5pPr marL="2286000" lvl="4" indent="-228600" algn="l">
              <a:lnSpc>
                <a:spcPct val="100000"/>
              </a:lnSpc>
              <a:spcBef>
                <a:spcPts val="600"/>
              </a:spcBef>
              <a:spcAft>
                <a:spcPts val="0"/>
              </a:spcAft>
              <a:buSzPts val="960"/>
              <a:buNone/>
              <a:defRPr sz="1200">
                <a:solidFill>
                  <a:schemeClr val="lt1"/>
                </a:solidFill>
              </a:defRPr>
            </a:lvl5pPr>
            <a:lvl6pPr marL="2743200" lvl="5" indent="-342900" algn="l">
              <a:lnSpc>
                <a:spcPct val="100000"/>
              </a:lnSpc>
              <a:spcBef>
                <a:spcPts val="60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01" name="Google Shape;301;g31f983ff1b3_0_1477"/>
          <p:cNvSpPr txBox="1">
            <a:spLocks noGrp="1"/>
          </p:cNvSpPr>
          <p:nvPr>
            <p:ph type="body" idx="5"/>
          </p:nvPr>
        </p:nvSpPr>
        <p:spPr>
          <a:xfrm>
            <a:off x="4327189" y="4211945"/>
            <a:ext cx="3578400" cy="19443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440"/>
              <a:buNone/>
              <a:defRPr sz="1800">
                <a:solidFill>
                  <a:schemeClr val="lt1"/>
                </a:solidFill>
                <a:latin typeface="Georgia"/>
                <a:ea typeface="Georgia"/>
                <a:cs typeface="Georgia"/>
                <a:sym typeface="Georgia"/>
              </a:defRPr>
            </a:lvl1pPr>
            <a:lvl2pPr marL="914400" lvl="1" indent="-228600" algn="l">
              <a:lnSpc>
                <a:spcPct val="100000"/>
              </a:lnSpc>
              <a:spcBef>
                <a:spcPts val="600"/>
              </a:spcBef>
              <a:spcAft>
                <a:spcPts val="0"/>
              </a:spcAft>
              <a:buSzPts val="1440"/>
              <a:buNone/>
              <a:defRPr sz="1800">
                <a:solidFill>
                  <a:schemeClr val="lt1"/>
                </a:solidFill>
              </a:defRPr>
            </a:lvl2pPr>
            <a:lvl3pPr marL="1371600" lvl="2" indent="-228600" algn="l">
              <a:lnSpc>
                <a:spcPct val="100000"/>
              </a:lnSpc>
              <a:spcBef>
                <a:spcPts val="600"/>
              </a:spcBef>
              <a:spcAft>
                <a:spcPts val="0"/>
              </a:spcAft>
              <a:buSzPts val="1280"/>
              <a:buNone/>
              <a:defRPr sz="1600">
                <a:solidFill>
                  <a:schemeClr val="lt1"/>
                </a:solidFill>
              </a:defRPr>
            </a:lvl3pPr>
            <a:lvl4pPr marL="1828800" lvl="3" indent="-228600" algn="l">
              <a:lnSpc>
                <a:spcPct val="100000"/>
              </a:lnSpc>
              <a:spcBef>
                <a:spcPts val="600"/>
              </a:spcBef>
              <a:spcAft>
                <a:spcPts val="0"/>
              </a:spcAft>
              <a:buSzPts val="1120"/>
              <a:buNone/>
              <a:defRPr sz="1400">
                <a:solidFill>
                  <a:schemeClr val="lt1"/>
                </a:solidFill>
              </a:defRPr>
            </a:lvl4pPr>
            <a:lvl5pPr marL="2286000" lvl="4" indent="-228600" algn="l">
              <a:lnSpc>
                <a:spcPct val="100000"/>
              </a:lnSpc>
              <a:spcBef>
                <a:spcPts val="600"/>
              </a:spcBef>
              <a:spcAft>
                <a:spcPts val="0"/>
              </a:spcAft>
              <a:buSzPts val="960"/>
              <a:buNone/>
              <a:defRPr sz="1200">
                <a:solidFill>
                  <a:schemeClr val="lt1"/>
                </a:solidFill>
              </a:defRPr>
            </a:lvl5pPr>
            <a:lvl6pPr marL="2743200" lvl="5" indent="-342900" algn="l">
              <a:lnSpc>
                <a:spcPct val="100000"/>
              </a:lnSpc>
              <a:spcBef>
                <a:spcPts val="60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cxnSp>
        <p:nvCxnSpPr>
          <p:cNvPr id="302" name="Google Shape;302;g31f983ff1b3_0_1477"/>
          <p:cNvCxnSpPr/>
          <p:nvPr/>
        </p:nvCxnSpPr>
        <p:spPr>
          <a:xfrm>
            <a:off x="609600" y="907750"/>
            <a:ext cx="7719900" cy="0"/>
          </a:xfrm>
          <a:prstGeom prst="straightConnector1">
            <a:avLst/>
          </a:prstGeom>
          <a:noFill/>
          <a:ln w="19050" cap="flat" cmpd="sng">
            <a:solidFill>
              <a:schemeClr val="dk2"/>
            </a:solidFill>
            <a:prstDash val="solid"/>
            <a:round/>
            <a:headEnd type="none" w="sm" len="sm"/>
            <a:tailEnd type="none" w="sm" len="sm"/>
          </a:ln>
        </p:spPr>
      </p:cxnSp>
      <p:sp>
        <p:nvSpPr>
          <p:cNvPr id="303" name="Google Shape;303;g31f983ff1b3_0_1477"/>
          <p:cNvSpPr txBox="1">
            <a:spLocks noGrp="1"/>
          </p:cNvSpPr>
          <p:nvPr>
            <p:ph type="ftr" idx="11"/>
          </p:nvPr>
        </p:nvSpPr>
        <p:spPr>
          <a:xfrm>
            <a:off x="2676719" y="6489088"/>
            <a:ext cx="3084600" cy="18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4" name="Google Shape;304;g31f983ff1b3_0_1477"/>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cs-CZ"/>
              <a:t>‹nr.›</a:t>
            </a:fld>
            <a:endParaRPr/>
          </a:p>
        </p:txBody>
      </p:sp>
    </p:spTree>
    <p:extLst>
      <p:ext uri="{BB962C8B-B14F-4D97-AF65-F5344CB8AC3E}">
        <p14:creationId xmlns:p14="http://schemas.microsoft.com/office/powerpoint/2010/main" val="288258289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matchingName="Slide - picture on left">
  <p:cSld name="Slide - picture on left">
    <p:spTree>
      <p:nvGrpSpPr>
        <p:cNvPr id="1" name="Shape 305"/>
        <p:cNvGrpSpPr/>
        <p:nvPr/>
      </p:nvGrpSpPr>
      <p:grpSpPr>
        <a:xfrm>
          <a:off x="0" y="0"/>
          <a:ext cx="0" cy="0"/>
          <a:chOff x="0" y="0"/>
          <a:chExt cx="0" cy="0"/>
        </a:xfrm>
      </p:grpSpPr>
      <p:sp>
        <p:nvSpPr>
          <p:cNvPr id="306" name="Google Shape;306;g31f983ff1b3_0_1486"/>
          <p:cNvSpPr>
            <a:spLocks noGrp="1"/>
          </p:cNvSpPr>
          <p:nvPr>
            <p:ph type="pic" idx="2"/>
          </p:nvPr>
        </p:nvSpPr>
        <p:spPr>
          <a:xfrm>
            <a:off x="0" y="0"/>
            <a:ext cx="2383200" cy="6858000"/>
          </a:xfrm>
          <a:prstGeom prst="rect">
            <a:avLst/>
          </a:prstGeom>
          <a:noFill/>
          <a:ln>
            <a:noFill/>
          </a:ln>
        </p:spPr>
      </p:sp>
      <p:sp>
        <p:nvSpPr>
          <p:cNvPr id="307" name="Google Shape;307;g31f983ff1b3_0_1486"/>
          <p:cNvSpPr txBox="1">
            <a:spLocks noGrp="1"/>
          </p:cNvSpPr>
          <p:nvPr>
            <p:ph type="title"/>
          </p:nvPr>
        </p:nvSpPr>
        <p:spPr>
          <a:xfrm>
            <a:off x="2693891" y="294200"/>
            <a:ext cx="8887500" cy="590400"/>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lt1"/>
              </a:buClr>
              <a:buSzPts val="2400"/>
              <a:buFont typeface="Arial"/>
              <a:buNone/>
              <a:defRPr sz="2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8" name="Google Shape;308;g31f983ff1b3_0_1486"/>
          <p:cNvSpPr txBox="1">
            <a:spLocks noGrp="1"/>
          </p:cNvSpPr>
          <p:nvPr>
            <p:ph type="body" idx="1"/>
          </p:nvPr>
        </p:nvSpPr>
        <p:spPr>
          <a:xfrm>
            <a:off x="2693890" y="1137921"/>
            <a:ext cx="2741400" cy="5018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440"/>
              <a:buNone/>
              <a:defRPr sz="1800">
                <a:solidFill>
                  <a:schemeClr val="lt1"/>
                </a:solidFill>
              </a:defRPr>
            </a:lvl1pPr>
            <a:lvl2pPr marL="914400" lvl="1" indent="-228600" algn="l">
              <a:lnSpc>
                <a:spcPct val="100000"/>
              </a:lnSpc>
              <a:spcBef>
                <a:spcPts val="600"/>
              </a:spcBef>
              <a:spcAft>
                <a:spcPts val="0"/>
              </a:spcAft>
              <a:buSzPts val="1440"/>
              <a:buNone/>
              <a:defRPr sz="1800">
                <a:solidFill>
                  <a:schemeClr val="lt1"/>
                </a:solidFill>
              </a:defRPr>
            </a:lvl2pPr>
            <a:lvl3pPr marL="1371600" lvl="2" indent="-228600" algn="l">
              <a:lnSpc>
                <a:spcPct val="100000"/>
              </a:lnSpc>
              <a:spcBef>
                <a:spcPts val="600"/>
              </a:spcBef>
              <a:spcAft>
                <a:spcPts val="0"/>
              </a:spcAft>
              <a:buSzPts val="1280"/>
              <a:buNone/>
              <a:defRPr sz="1600">
                <a:solidFill>
                  <a:schemeClr val="lt1"/>
                </a:solidFill>
              </a:defRPr>
            </a:lvl3pPr>
            <a:lvl4pPr marL="1828800" lvl="3" indent="-228600" algn="l">
              <a:lnSpc>
                <a:spcPct val="100000"/>
              </a:lnSpc>
              <a:spcBef>
                <a:spcPts val="600"/>
              </a:spcBef>
              <a:spcAft>
                <a:spcPts val="0"/>
              </a:spcAft>
              <a:buSzPts val="1120"/>
              <a:buNone/>
              <a:defRPr sz="1400">
                <a:solidFill>
                  <a:schemeClr val="lt1"/>
                </a:solidFill>
              </a:defRPr>
            </a:lvl4pPr>
            <a:lvl5pPr marL="2286000" lvl="4" indent="-228600" algn="l">
              <a:lnSpc>
                <a:spcPct val="100000"/>
              </a:lnSpc>
              <a:spcBef>
                <a:spcPts val="600"/>
              </a:spcBef>
              <a:spcAft>
                <a:spcPts val="0"/>
              </a:spcAft>
              <a:buSzPts val="960"/>
              <a:buNone/>
              <a:defRPr sz="1200">
                <a:solidFill>
                  <a:schemeClr val="lt1"/>
                </a:solidFill>
              </a:defRPr>
            </a:lvl5pPr>
            <a:lvl6pPr marL="2743200" lvl="5" indent="-342900" algn="l">
              <a:lnSpc>
                <a:spcPct val="100000"/>
              </a:lnSpc>
              <a:spcBef>
                <a:spcPts val="60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09" name="Google Shape;309;g31f983ff1b3_0_1486"/>
          <p:cNvSpPr txBox="1">
            <a:spLocks noGrp="1"/>
          </p:cNvSpPr>
          <p:nvPr>
            <p:ph type="body" idx="3"/>
          </p:nvPr>
        </p:nvSpPr>
        <p:spPr>
          <a:xfrm>
            <a:off x="5724102" y="1137921"/>
            <a:ext cx="2802300" cy="5018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120"/>
              <a:buNone/>
              <a:defRPr sz="1400">
                <a:solidFill>
                  <a:schemeClr val="lt1"/>
                </a:solidFill>
              </a:defRPr>
            </a:lvl1pPr>
            <a:lvl2pPr marL="914400" lvl="1" indent="-228600" algn="l">
              <a:lnSpc>
                <a:spcPct val="100000"/>
              </a:lnSpc>
              <a:spcBef>
                <a:spcPts val="600"/>
              </a:spcBef>
              <a:spcAft>
                <a:spcPts val="0"/>
              </a:spcAft>
              <a:buSzPts val="1440"/>
              <a:buNone/>
              <a:defRPr sz="1800">
                <a:solidFill>
                  <a:schemeClr val="lt1"/>
                </a:solidFill>
              </a:defRPr>
            </a:lvl2pPr>
            <a:lvl3pPr marL="1371600" lvl="2" indent="-228600" algn="l">
              <a:lnSpc>
                <a:spcPct val="100000"/>
              </a:lnSpc>
              <a:spcBef>
                <a:spcPts val="600"/>
              </a:spcBef>
              <a:spcAft>
                <a:spcPts val="0"/>
              </a:spcAft>
              <a:buSzPts val="1280"/>
              <a:buNone/>
              <a:defRPr sz="1600">
                <a:solidFill>
                  <a:schemeClr val="lt1"/>
                </a:solidFill>
              </a:defRPr>
            </a:lvl3pPr>
            <a:lvl4pPr marL="1828800" lvl="3" indent="-228600" algn="l">
              <a:lnSpc>
                <a:spcPct val="100000"/>
              </a:lnSpc>
              <a:spcBef>
                <a:spcPts val="600"/>
              </a:spcBef>
              <a:spcAft>
                <a:spcPts val="0"/>
              </a:spcAft>
              <a:buSzPts val="1120"/>
              <a:buNone/>
              <a:defRPr sz="1400">
                <a:solidFill>
                  <a:schemeClr val="lt1"/>
                </a:solidFill>
              </a:defRPr>
            </a:lvl4pPr>
            <a:lvl5pPr marL="2286000" lvl="4" indent="-228600" algn="l">
              <a:lnSpc>
                <a:spcPct val="100000"/>
              </a:lnSpc>
              <a:spcBef>
                <a:spcPts val="600"/>
              </a:spcBef>
              <a:spcAft>
                <a:spcPts val="0"/>
              </a:spcAft>
              <a:buSzPts val="960"/>
              <a:buNone/>
              <a:defRPr sz="1200">
                <a:solidFill>
                  <a:schemeClr val="lt1"/>
                </a:solidFill>
              </a:defRPr>
            </a:lvl5pPr>
            <a:lvl6pPr marL="2743200" lvl="5" indent="-342900" algn="l">
              <a:lnSpc>
                <a:spcPct val="100000"/>
              </a:lnSpc>
              <a:spcBef>
                <a:spcPts val="60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10" name="Google Shape;310;g31f983ff1b3_0_1486"/>
          <p:cNvSpPr txBox="1">
            <a:spLocks noGrp="1"/>
          </p:cNvSpPr>
          <p:nvPr>
            <p:ph type="body" idx="4"/>
          </p:nvPr>
        </p:nvSpPr>
        <p:spPr>
          <a:xfrm>
            <a:off x="8815241" y="1137921"/>
            <a:ext cx="2767200" cy="27963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120"/>
              <a:buNone/>
              <a:defRPr sz="1400">
                <a:solidFill>
                  <a:schemeClr val="lt1"/>
                </a:solidFill>
              </a:defRPr>
            </a:lvl1pPr>
            <a:lvl2pPr marL="914400" lvl="1" indent="-228600" algn="l">
              <a:lnSpc>
                <a:spcPct val="100000"/>
              </a:lnSpc>
              <a:spcBef>
                <a:spcPts val="600"/>
              </a:spcBef>
              <a:spcAft>
                <a:spcPts val="0"/>
              </a:spcAft>
              <a:buSzPts val="1440"/>
              <a:buNone/>
              <a:defRPr sz="1800">
                <a:solidFill>
                  <a:schemeClr val="lt1"/>
                </a:solidFill>
              </a:defRPr>
            </a:lvl2pPr>
            <a:lvl3pPr marL="1371600" lvl="2" indent="-228600" algn="l">
              <a:lnSpc>
                <a:spcPct val="100000"/>
              </a:lnSpc>
              <a:spcBef>
                <a:spcPts val="600"/>
              </a:spcBef>
              <a:spcAft>
                <a:spcPts val="0"/>
              </a:spcAft>
              <a:buSzPts val="1280"/>
              <a:buNone/>
              <a:defRPr sz="1600">
                <a:solidFill>
                  <a:schemeClr val="lt1"/>
                </a:solidFill>
              </a:defRPr>
            </a:lvl3pPr>
            <a:lvl4pPr marL="1828800" lvl="3" indent="-228600" algn="l">
              <a:lnSpc>
                <a:spcPct val="100000"/>
              </a:lnSpc>
              <a:spcBef>
                <a:spcPts val="600"/>
              </a:spcBef>
              <a:spcAft>
                <a:spcPts val="0"/>
              </a:spcAft>
              <a:buSzPts val="1120"/>
              <a:buNone/>
              <a:defRPr sz="1400">
                <a:solidFill>
                  <a:schemeClr val="lt1"/>
                </a:solidFill>
              </a:defRPr>
            </a:lvl4pPr>
            <a:lvl5pPr marL="2286000" lvl="4" indent="-228600" algn="l">
              <a:lnSpc>
                <a:spcPct val="100000"/>
              </a:lnSpc>
              <a:spcBef>
                <a:spcPts val="600"/>
              </a:spcBef>
              <a:spcAft>
                <a:spcPts val="0"/>
              </a:spcAft>
              <a:buSzPts val="960"/>
              <a:buNone/>
              <a:defRPr sz="1200">
                <a:solidFill>
                  <a:schemeClr val="lt1"/>
                </a:solidFill>
              </a:defRPr>
            </a:lvl5pPr>
            <a:lvl6pPr marL="2743200" lvl="5" indent="-342900" algn="l">
              <a:lnSpc>
                <a:spcPct val="100000"/>
              </a:lnSpc>
              <a:spcBef>
                <a:spcPts val="60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cxnSp>
        <p:nvCxnSpPr>
          <p:cNvPr id="311" name="Google Shape;311;g31f983ff1b3_0_1486"/>
          <p:cNvCxnSpPr/>
          <p:nvPr/>
        </p:nvCxnSpPr>
        <p:spPr>
          <a:xfrm>
            <a:off x="2693891" y="907750"/>
            <a:ext cx="8887500" cy="0"/>
          </a:xfrm>
          <a:prstGeom prst="straightConnector1">
            <a:avLst/>
          </a:prstGeom>
          <a:noFill/>
          <a:ln w="19050" cap="flat" cmpd="sng">
            <a:solidFill>
              <a:schemeClr val="dk2"/>
            </a:solidFill>
            <a:prstDash val="solid"/>
            <a:round/>
            <a:headEnd type="none" w="sm" len="sm"/>
            <a:tailEnd type="none" w="sm" len="sm"/>
          </a:ln>
        </p:spPr>
      </p:cxnSp>
      <p:sp>
        <p:nvSpPr>
          <p:cNvPr id="312" name="Google Shape;312;g31f983ff1b3_0_1486"/>
          <p:cNvSpPr txBox="1">
            <a:spLocks noGrp="1"/>
          </p:cNvSpPr>
          <p:nvPr>
            <p:ph type="ftr" idx="11"/>
          </p:nvPr>
        </p:nvSpPr>
        <p:spPr>
          <a:xfrm>
            <a:off x="2676719" y="6489088"/>
            <a:ext cx="3084600" cy="18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3" name="Google Shape;313;g31f983ff1b3_0_1486"/>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cs-CZ"/>
              <a:t>‹nr.›</a:t>
            </a:fld>
            <a:endParaRPr/>
          </a:p>
        </p:txBody>
      </p:sp>
    </p:spTree>
    <p:extLst>
      <p:ext uri="{BB962C8B-B14F-4D97-AF65-F5344CB8AC3E}">
        <p14:creationId xmlns:p14="http://schemas.microsoft.com/office/powerpoint/2010/main" val="76823610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matchingName="Two columns" type="twoObj">
  <p:cSld name="Two columns">
    <p:spTree>
      <p:nvGrpSpPr>
        <p:cNvPr id="1" name="Shape 314"/>
        <p:cNvGrpSpPr/>
        <p:nvPr/>
      </p:nvGrpSpPr>
      <p:grpSpPr>
        <a:xfrm>
          <a:off x="0" y="0"/>
          <a:ext cx="0" cy="0"/>
          <a:chOff x="0" y="0"/>
          <a:chExt cx="0" cy="0"/>
        </a:xfrm>
      </p:grpSpPr>
      <p:sp>
        <p:nvSpPr>
          <p:cNvPr id="315" name="Google Shape;315;g31f983ff1b3_0_1494"/>
          <p:cNvSpPr txBox="1">
            <a:spLocks noGrp="1"/>
          </p:cNvSpPr>
          <p:nvPr>
            <p:ph type="title"/>
          </p:nvPr>
        </p:nvSpPr>
        <p:spPr>
          <a:xfrm>
            <a:off x="609600" y="294200"/>
            <a:ext cx="10972800" cy="591000"/>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lt1"/>
              </a:buClr>
              <a:buSzPts val="2400"/>
              <a:buFont typeface="Arial"/>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6" name="Google Shape;316;g31f983ff1b3_0_1494"/>
          <p:cNvSpPr txBox="1">
            <a:spLocks noGrp="1"/>
          </p:cNvSpPr>
          <p:nvPr>
            <p:ph type="body" idx="1"/>
          </p:nvPr>
        </p:nvSpPr>
        <p:spPr>
          <a:xfrm>
            <a:off x="609600" y="1137918"/>
            <a:ext cx="5385000" cy="5028000"/>
          </a:xfrm>
          <a:prstGeom prst="rect">
            <a:avLst/>
          </a:prstGeom>
          <a:noFill/>
          <a:ln>
            <a:noFill/>
          </a:ln>
        </p:spPr>
        <p:txBody>
          <a:bodyPr spcFirstLastPara="1" wrap="square" lIns="0" tIns="0" rIns="0" bIns="0" anchor="t" anchorCtr="0">
            <a:noAutofit/>
          </a:bodyPr>
          <a:lstStyle>
            <a:lvl1pPr marL="457200" lvl="0" indent="-330200" algn="l">
              <a:lnSpc>
                <a:spcPct val="100000"/>
              </a:lnSpc>
              <a:spcBef>
                <a:spcPts val="0"/>
              </a:spcBef>
              <a:spcAft>
                <a:spcPts val="0"/>
              </a:spcAft>
              <a:buSzPts val="1600"/>
              <a:buChar char="►"/>
              <a:defRPr sz="2000">
                <a:solidFill>
                  <a:schemeClr val="lt1"/>
                </a:solidFill>
              </a:defRPr>
            </a:lvl1pPr>
            <a:lvl2pPr marL="914400" lvl="1" indent="-320040" algn="l">
              <a:lnSpc>
                <a:spcPct val="100000"/>
              </a:lnSpc>
              <a:spcBef>
                <a:spcPts val="600"/>
              </a:spcBef>
              <a:spcAft>
                <a:spcPts val="0"/>
              </a:spcAft>
              <a:buSzPts val="1440"/>
              <a:buChar char="►"/>
              <a:defRPr sz="1800">
                <a:solidFill>
                  <a:schemeClr val="lt1"/>
                </a:solidFill>
              </a:defRPr>
            </a:lvl2pPr>
            <a:lvl3pPr marL="1371600" lvl="2" indent="-309880" algn="l">
              <a:lnSpc>
                <a:spcPct val="100000"/>
              </a:lnSpc>
              <a:spcBef>
                <a:spcPts val="600"/>
              </a:spcBef>
              <a:spcAft>
                <a:spcPts val="0"/>
              </a:spcAft>
              <a:buSzPts val="1280"/>
              <a:buChar char="►"/>
              <a:defRPr sz="1600">
                <a:solidFill>
                  <a:schemeClr val="lt1"/>
                </a:solidFill>
              </a:defRPr>
            </a:lvl3pPr>
            <a:lvl4pPr marL="1828800" lvl="3" indent="-299719" algn="l">
              <a:lnSpc>
                <a:spcPct val="100000"/>
              </a:lnSpc>
              <a:spcBef>
                <a:spcPts val="600"/>
              </a:spcBef>
              <a:spcAft>
                <a:spcPts val="0"/>
              </a:spcAft>
              <a:buSzPts val="1120"/>
              <a:buChar char="►"/>
              <a:defRPr sz="1400">
                <a:solidFill>
                  <a:schemeClr val="lt1"/>
                </a:solidFill>
              </a:defRPr>
            </a:lvl4pPr>
            <a:lvl5pPr marL="2286000" lvl="4" indent="-289560" algn="l">
              <a:lnSpc>
                <a:spcPct val="100000"/>
              </a:lnSpc>
              <a:spcBef>
                <a:spcPts val="600"/>
              </a:spcBef>
              <a:spcAft>
                <a:spcPts val="0"/>
              </a:spcAft>
              <a:buSzPts val="960"/>
              <a:buChar char="►"/>
              <a:defRPr sz="1200">
                <a:solidFill>
                  <a:schemeClr val="lt1"/>
                </a:solidFill>
              </a:defRPr>
            </a:lvl5pPr>
            <a:lvl6pPr marL="2743200" lvl="5" indent="-342900" algn="l">
              <a:lnSpc>
                <a:spcPct val="100000"/>
              </a:lnSpc>
              <a:spcBef>
                <a:spcPts val="60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17" name="Google Shape;317;g31f983ff1b3_0_1494"/>
          <p:cNvSpPr txBox="1">
            <a:spLocks noGrp="1"/>
          </p:cNvSpPr>
          <p:nvPr>
            <p:ph type="body" idx="2"/>
          </p:nvPr>
        </p:nvSpPr>
        <p:spPr>
          <a:xfrm>
            <a:off x="6197600" y="1137918"/>
            <a:ext cx="5385000" cy="5028000"/>
          </a:xfrm>
          <a:prstGeom prst="rect">
            <a:avLst/>
          </a:prstGeom>
          <a:noFill/>
          <a:ln>
            <a:noFill/>
          </a:ln>
        </p:spPr>
        <p:txBody>
          <a:bodyPr spcFirstLastPara="1" wrap="square" lIns="0" tIns="0" rIns="0" bIns="0" anchor="t" anchorCtr="0">
            <a:noAutofit/>
          </a:bodyPr>
          <a:lstStyle>
            <a:lvl1pPr marL="457200" lvl="0" indent="-330200" algn="l">
              <a:lnSpc>
                <a:spcPct val="100000"/>
              </a:lnSpc>
              <a:spcBef>
                <a:spcPts val="0"/>
              </a:spcBef>
              <a:spcAft>
                <a:spcPts val="0"/>
              </a:spcAft>
              <a:buSzPts val="1600"/>
              <a:buChar char="►"/>
              <a:defRPr sz="2000">
                <a:solidFill>
                  <a:schemeClr val="lt1"/>
                </a:solidFill>
              </a:defRPr>
            </a:lvl1pPr>
            <a:lvl2pPr marL="914400" lvl="1" indent="-320040" algn="l">
              <a:lnSpc>
                <a:spcPct val="100000"/>
              </a:lnSpc>
              <a:spcBef>
                <a:spcPts val="600"/>
              </a:spcBef>
              <a:spcAft>
                <a:spcPts val="0"/>
              </a:spcAft>
              <a:buSzPts val="1440"/>
              <a:buChar char="►"/>
              <a:defRPr sz="1800">
                <a:solidFill>
                  <a:schemeClr val="lt1"/>
                </a:solidFill>
              </a:defRPr>
            </a:lvl2pPr>
            <a:lvl3pPr marL="1371600" lvl="2" indent="-309880" algn="l">
              <a:lnSpc>
                <a:spcPct val="100000"/>
              </a:lnSpc>
              <a:spcBef>
                <a:spcPts val="600"/>
              </a:spcBef>
              <a:spcAft>
                <a:spcPts val="0"/>
              </a:spcAft>
              <a:buSzPts val="1280"/>
              <a:buChar char="►"/>
              <a:defRPr sz="1600">
                <a:solidFill>
                  <a:schemeClr val="lt1"/>
                </a:solidFill>
              </a:defRPr>
            </a:lvl3pPr>
            <a:lvl4pPr marL="1828800" lvl="3" indent="-299719" algn="l">
              <a:lnSpc>
                <a:spcPct val="100000"/>
              </a:lnSpc>
              <a:spcBef>
                <a:spcPts val="600"/>
              </a:spcBef>
              <a:spcAft>
                <a:spcPts val="0"/>
              </a:spcAft>
              <a:buSzPts val="1120"/>
              <a:buChar char="►"/>
              <a:defRPr sz="1400">
                <a:solidFill>
                  <a:schemeClr val="lt1"/>
                </a:solidFill>
              </a:defRPr>
            </a:lvl4pPr>
            <a:lvl5pPr marL="2286000" lvl="4" indent="-289560" algn="l">
              <a:lnSpc>
                <a:spcPct val="100000"/>
              </a:lnSpc>
              <a:spcBef>
                <a:spcPts val="600"/>
              </a:spcBef>
              <a:spcAft>
                <a:spcPts val="0"/>
              </a:spcAft>
              <a:buSzPts val="960"/>
              <a:buChar char="►"/>
              <a:defRPr sz="1200">
                <a:solidFill>
                  <a:schemeClr val="lt1"/>
                </a:solidFill>
              </a:defRPr>
            </a:lvl5pPr>
            <a:lvl6pPr marL="2743200" lvl="5" indent="-342900" algn="l">
              <a:lnSpc>
                <a:spcPct val="100000"/>
              </a:lnSpc>
              <a:spcBef>
                <a:spcPts val="60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cxnSp>
        <p:nvCxnSpPr>
          <p:cNvPr id="318" name="Google Shape;318;g31f983ff1b3_0_1494"/>
          <p:cNvCxnSpPr/>
          <p:nvPr/>
        </p:nvCxnSpPr>
        <p:spPr>
          <a:xfrm>
            <a:off x="609600" y="907750"/>
            <a:ext cx="10974300" cy="0"/>
          </a:xfrm>
          <a:prstGeom prst="straightConnector1">
            <a:avLst/>
          </a:prstGeom>
          <a:noFill/>
          <a:ln w="19050" cap="flat" cmpd="sng">
            <a:solidFill>
              <a:schemeClr val="dk2"/>
            </a:solidFill>
            <a:prstDash val="solid"/>
            <a:round/>
            <a:headEnd type="none" w="sm" len="sm"/>
            <a:tailEnd type="none" w="sm" len="sm"/>
          </a:ln>
        </p:spPr>
      </p:cxnSp>
      <p:sp>
        <p:nvSpPr>
          <p:cNvPr id="319" name="Google Shape;319;g31f983ff1b3_0_1494"/>
          <p:cNvSpPr txBox="1">
            <a:spLocks noGrp="1"/>
          </p:cNvSpPr>
          <p:nvPr>
            <p:ph type="ftr" idx="11"/>
          </p:nvPr>
        </p:nvSpPr>
        <p:spPr>
          <a:xfrm>
            <a:off x="2676719" y="6489088"/>
            <a:ext cx="3084600" cy="18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0" name="Google Shape;320;g31f983ff1b3_0_1494"/>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cs-CZ"/>
              <a:t>‹nr.›</a:t>
            </a:fld>
            <a:endParaRPr/>
          </a:p>
        </p:txBody>
      </p:sp>
    </p:spTree>
    <p:extLst>
      <p:ext uri="{BB962C8B-B14F-4D97-AF65-F5344CB8AC3E}">
        <p14:creationId xmlns:p14="http://schemas.microsoft.com/office/powerpoint/2010/main" val="70565333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matchingName="Two columns with headings">
  <p:cSld name="Two columns with headings">
    <p:spTree>
      <p:nvGrpSpPr>
        <p:cNvPr id="1" name="Shape 321"/>
        <p:cNvGrpSpPr/>
        <p:nvPr/>
      </p:nvGrpSpPr>
      <p:grpSpPr>
        <a:xfrm>
          <a:off x="0" y="0"/>
          <a:ext cx="0" cy="0"/>
          <a:chOff x="0" y="0"/>
          <a:chExt cx="0" cy="0"/>
        </a:xfrm>
      </p:grpSpPr>
      <p:sp>
        <p:nvSpPr>
          <p:cNvPr id="322" name="Google Shape;322;g31f983ff1b3_0_1500"/>
          <p:cNvSpPr txBox="1">
            <a:spLocks noGrp="1"/>
          </p:cNvSpPr>
          <p:nvPr>
            <p:ph type="body" idx="1"/>
          </p:nvPr>
        </p:nvSpPr>
        <p:spPr>
          <a:xfrm>
            <a:off x="612329" y="1869440"/>
            <a:ext cx="5390400" cy="4296300"/>
          </a:xfrm>
          <a:prstGeom prst="rect">
            <a:avLst/>
          </a:prstGeom>
          <a:noFill/>
          <a:ln>
            <a:noFill/>
          </a:ln>
        </p:spPr>
        <p:txBody>
          <a:bodyPr spcFirstLastPara="1" wrap="square" lIns="0" tIns="0" rIns="0" bIns="0" anchor="t" anchorCtr="0">
            <a:noAutofit/>
          </a:bodyPr>
          <a:lstStyle>
            <a:lvl1pPr marL="457200" lvl="0" indent="-330200" algn="l">
              <a:lnSpc>
                <a:spcPct val="100000"/>
              </a:lnSpc>
              <a:spcBef>
                <a:spcPts val="0"/>
              </a:spcBef>
              <a:spcAft>
                <a:spcPts val="0"/>
              </a:spcAft>
              <a:buSzPts val="1600"/>
              <a:buChar char="►"/>
              <a:defRPr sz="2000">
                <a:solidFill>
                  <a:schemeClr val="lt1"/>
                </a:solidFill>
              </a:defRPr>
            </a:lvl1pPr>
            <a:lvl2pPr marL="914400" lvl="1" indent="-320040" algn="l">
              <a:lnSpc>
                <a:spcPct val="100000"/>
              </a:lnSpc>
              <a:spcBef>
                <a:spcPts val="600"/>
              </a:spcBef>
              <a:spcAft>
                <a:spcPts val="0"/>
              </a:spcAft>
              <a:buSzPts val="1440"/>
              <a:buChar char="►"/>
              <a:defRPr sz="1800">
                <a:solidFill>
                  <a:schemeClr val="lt1"/>
                </a:solidFill>
              </a:defRPr>
            </a:lvl2pPr>
            <a:lvl3pPr marL="1371600" lvl="2" indent="-309880" algn="l">
              <a:lnSpc>
                <a:spcPct val="100000"/>
              </a:lnSpc>
              <a:spcBef>
                <a:spcPts val="600"/>
              </a:spcBef>
              <a:spcAft>
                <a:spcPts val="0"/>
              </a:spcAft>
              <a:buSzPts val="1280"/>
              <a:buChar char="►"/>
              <a:defRPr sz="1600">
                <a:solidFill>
                  <a:schemeClr val="lt1"/>
                </a:solidFill>
              </a:defRPr>
            </a:lvl3pPr>
            <a:lvl4pPr marL="1828800" lvl="3" indent="-299719" algn="l">
              <a:lnSpc>
                <a:spcPct val="100000"/>
              </a:lnSpc>
              <a:spcBef>
                <a:spcPts val="600"/>
              </a:spcBef>
              <a:spcAft>
                <a:spcPts val="0"/>
              </a:spcAft>
              <a:buSzPts val="1120"/>
              <a:buChar char="►"/>
              <a:defRPr sz="1400">
                <a:solidFill>
                  <a:schemeClr val="lt1"/>
                </a:solidFill>
              </a:defRPr>
            </a:lvl4pPr>
            <a:lvl5pPr marL="2286000" lvl="4" indent="-289560" algn="l">
              <a:lnSpc>
                <a:spcPct val="100000"/>
              </a:lnSpc>
              <a:spcBef>
                <a:spcPts val="600"/>
              </a:spcBef>
              <a:spcAft>
                <a:spcPts val="0"/>
              </a:spcAft>
              <a:buSzPts val="960"/>
              <a:buChar char="►"/>
              <a:defRPr sz="1200">
                <a:solidFill>
                  <a:schemeClr val="lt1"/>
                </a:solidFill>
              </a:defRPr>
            </a:lvl5pPr>
            <a:lvl6pPr marL="2743200" lvl="5" indent="-342900" algn="l">
              <a:lnSpc>
                <a:spcPct val="100000"/>
              </a:lnSpc>
              <a:spcBef>
                <a:spcPts val="60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23" name="Google Shape;323;g31f983ff1b3_0_1500"/>
          <p:cNvSpPr txBox="1">
            <a:spLocks noGrp="1"/>
          </p:cNvSpPr>
          <p:nvPr>
            <p:ph type="body" idx="2"/>
          </p:nvPr>
        </p:nvSpPr>
        <p:spPr>
          <a:xfrm>
            <a:off x="6196405" y="1869440"/>
            <a:ext cx="5390400" cy="4296300"/>
          </a:xfrm>
          <a:prstGeom prst="rect">
            <a:avLst/>
          </a:prstGeom>
          <a:noFill/>
          <a:ln>
            <a:noFill/>
          </a:ln>
        </p:spPr>
        <p:txBody>
          <a:bodyPr spcFirstLastPara="1" wrap="square" lIns="0" tIns="0" rIns="0" bIns="0" anchor="t" anchorCtr="0">
            <a:noAutofit/>
          </a:bodyPr>
          <a:lstStyle>
            <a:lvl1pPr marL="457200" lvl="0" indent="-330200" algn="l">
              <a:lnSpc>
                <a:spcPct val="100000"/>
              </a:lnSpc>
              <a:spcBef>
                <a:spcPts val="0"/>
              </a:spcBef>
              <a:spcAft>
                <a:spcPts val="0"/>
              </a:spcAft>
              <a:buSzPts val="1600"/>
              <a:buChar char="►"/>
              <a:defRPr sz="2000">
                <a:solidFill>
                  <a:schemeClr val="lt1"/>
                </a:solidFill>
              </a:defRPr>
            </a:lvl1pPr>
            <a:lvl2pPr marL="914400" lvl="1" indent="-320040" algn="l">
              <a:lnSpc>
                <a:spcPct val="100000"/>
              </a:lnSpc>
              <a:spcBef>
                <a:spcPts val="600"/>
              </a:spcBef>
              <a:spcAft>
                <a:spcPts val="0"/>
              </a:spcAft>
              <a:buSzPts val="1440"/>
              <a:buChar char="►"/>
              <a:defRPr sz="1800">
                <a:solidFill>
                  <a:schemeClr val="lt1"/>
                </a:solidFill>
              </a:defRPr>
            </a:lvl2pPr>
            <a:lvl3pPr marL="1371600" lvl="2" indent="-309880" algn="l">
              <a:lnSpc>
                <a:spcPct val="100000"/>
              </a:lnSpc>
              <a:spcBef>
                <a:spcPts val="600"/>
              </a:spcBef>
              <a:spcAft>
                <a:spcPts val="0"/>
              </a:spcAft>
              <a:buSzPts val="1280"/>
              <a:buChar char="►"/>
              <a:defRPr sz="1600">
                <a:solidFill>
                  <a:schemeClr val="lt1"/>
                </a:solidFill>
              </a:defRPr>
            </a:lvl3pPr>
            <a:lvl4pPr marL="1828800" lvl="3" indent="-299719" algn="l">
              <a:lnSpc>
                <a:spcPct val="100000"/>
              </a:lnSpc>
              <a:spcBef>
                <a:spcPts val="600"/>
              </a:spcBef>
              <a:spcAft>
                <a:spcPts val="0"/>
              </a:spcAft>
              <a:buSzPts val="1120"/>
              <a:buChar char="►"/>
              <a:defRPr sz="1400">
                <a:solidFill>
                  <a:schemeClr val="lt1"/>
                </a:solidFill>
              </a:defRPr>
            </a:lvl4pPr>
            <a:lvl5pPr marL="2286000" lvl="4" indent="-289560" algn="l">
              <a:lnSpc>
                <a:spcPct val="100000"/>
              </a:lnSpc>
              <a:spcBef>
                <a:spcPts val="600"/>
              </a:spcBef>
              <a:spcAft>
                <a:spcPts val="0"/>
              </a:spcAft>
              <a:buSzPts val="960"/>
              <a:buChar char="►"/>
              <a:defRPr sz="1200">
                <a:solidFill>
                  <a:schemeClr val="lt1"/>
                </a:solidFill>
              </a:defRPr>
            </a:lvl5pPr>
            <a:lvl6pPr marL="2743200" lvl="5" indent="-342900" algn="l">
              <a:lnSpc>
                <a:spcPct val="100000"/>
              </a:lnSpc>
              <a:spcBef>
                <a:spcPts val="60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24" name="Google Shape;324;g31f983ff1b3_0_1500"/>
          <p:cNvSpPr txBox="1">
            <a:spLocks noGrp="1"/>
          </p:cNvSpPr>
          <p:nvPr>
            <p:ph type="body" idx="3"/>
          </p:nvPr>
        </p:nvSpPr>
        <p:spPr>
          <a:xfrm>
            <a:off x="609600" y="1137920"/>
            <a:ext cx="5390400" cy="6408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600"/>
              <a:buNone/>
              <a:defRPr b="1">
                <a:solidFill>
                  <a:schemeClr val="lt1"/>
                </a:solidFill>
              </a:defRPr>
            </a:lvl1pPr>
            <a:lvl2pPr marL="914400" lvl="1" indent="-320040" algn="l">
              <a:lnSpc>
                <a:spcPct val="100000"/>
              </a:lnSpc>
              <a:spcBef>
                <a:spcPts val="600"/>
              </a:spcBef>
              <a:spcAft>
                <a:spcPts val="0"/>
              </a:spcAft>
              <a:buSzPts val="1440"/>
              <a:buChar char="►"/>
              <a:defRPr/>
            </a:lvl2pPr>
            <a:lvl3pPr marL="1371600" lvl="2" indent="-320039" algn="l">
              <a:lnSpc>
                <a:spcPct val="100000"/>
              </a:lnSpc>
              <a:spcBef>
                <a:spcPts val="600"/>
              </a:spcBef>
              <a:spcAft>
                <a:spcPts val="0"/>
              </a:spcAft>
              <a:buSzPts val="1440"/>
              <a:buChar char="►"/>
              <a:defRPr/>
            </a:lvl3pPr>
            <a:lvl4pPr marL="1828800" lvl="3" indent="-320039" algn="l">
              <a:lnSpc>
                <a:spcPct val="100000"/>
              </a:lnSpc>
              <a:spcBef>
                <a:spcPts val="600"/>
              </a:spcBef>
              <a:spcAft>
                <a:spcPts val="0"/>
              </a:spcAft>
              <a:buSzPts val="1440"/>
              <a:buChar char="►"/>
              <a:defRPr/>
            </a:lvl4pPr>
            <a:lvl5pPr marL="2286000" lvl="4" indent="-320039" algn="l">
              <a:lnSpc>
                <a:spcPct val="100000"/>
              </a:lnSpc>
              <a:spcBef>
                <a:spcPts val="600"/>
              </a:spcBef>
              <a:spcAft>
                <a:spcPts val="0"/>
              </a:spcAft>
              <a:buSzPts val="1440"/>
              <a:buChar char="►"/>
              <a:defRPr/>
            </a:lvl5pPr>
            <a:lvl6pPr marL="2743200" lvl="5" indent="-342900" algn="l">
              <a:lnSpc>
                <a:spcPct val="100000"/>
              </a:lnSpc>
              <a:spcBef>
                <a:spcPts val="60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25" name="Google Shape;325;g31f983ff1b3_0_1500"/>
          <p:cNvSpPr txBox="1">
            <a:spLocks noGrp="1"/>
          </p:cNvSpPr>
          <p:nvPr>
            <p:ph type="body" idx="4"/>
          </p:nvPr>
        </p:nvSpPr>
        <p:spPr>
          <a:xfrm>
            <a:off x="6196405" y="1137920"/>
            <a:ext cx="5390400" cy="6408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600"/>
              <a:buNone/>
              <a:defRPr b="1">
                <a:solidFill>
                  <a:schemeClr val="lt1"/>
                </a:solidFill>
              </a:defRPr>
            </a:lvl1pPr>
            <a:lvl2pPr marL="914400" lvl="1" indent="-320040" algn="l">
              <a:lnSpc>
                <a:spcPct val="100000"/>
              </a:lnSpc>
              <a:spcBef>
                <a:spcPts val="600"/>
              </a:spcBef>
              <a:spcAft>
                <a:spcPts val="0"/>
              </a:spcAft>
              <a:buSzPts val="1440"/>
              <a:buChar char="►"/>
              <a:defRPr/>
            </a:lvl2pPr>
            <a:lvl3pPr marL="1371600" lvl="2" indent="-320039" algn="l">
              <a:lnSpc>
                <a:spcPct val="100000"/>
              </a:lnSpc>
              <a:spcBef>
                <a:spcPts val="600"/>
              </a:spcBef>
              <a:spcAft>
                <a:spcPts val="0"/>
              </a:spcAft>
              <a:buSzPts val="1440"/>
              <a:buChar char="►"/>
              <a:defRPr/>
            </a:lvl3pPr>
            <a:lvl4pPr marL="1828800" lvl="3" indent="-320039" algn="l">
              <a:lnSpc>
                <a:spcPct val="100000"/>
              </a:lnSpc>
              <a:spcBef>
                <a:spcPts val="600"/>
              </a:spcBef>
              <a:spcAft>
                <a:spcPts val="0"/>
              </a:spcAft>
              <a:buSzPts val="1440"/>
              <a:buChar char="►"/>
              <a:defRPr/>
            </a:lvl4pPr>
            <a:lvl5pPr marL="2286000" lvl="4" indent="-320039" algn="l">
              <a:lnSpc>
                <a:spcPct val="100000"/>
              </a:lnSpc>
              <a:spcBef>
                <a:spcPts val="600"/>
              </a:spcBef>
              <a:spcAft>
                <a:spcPts val="0"/>
              </a:spcAft>
              <a:buSzPts val="1440"/>
              <a:buChar char="►"/>
              <a:defRPr/>
            </a:lvl5pPr>
            <a:lvl6pPr marL="2743200" lvl="5" indent="-342900" algn="l">
              <a:lnSpc>
                <a:spcPct val="100000"/>
              </a:lnSpc>
              <a:spcBef>
                <a:spcPts val="60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26" name="Google Shape;326;g31f983ff1b3_0_1500"/>
          <p:cNvSpPr txBox="1">
            <a:spLocks noGrp="1"/>
          </p:cNvSpPr>
          <p:nvPr>
            <p:ph type="title"/>
          </p:nvPr>
        </p:nvSpPr>
        <p:spPr>
          <a:xfrm>
            <a:off x="609600" y="294200"/>
            <a:ext cx="10972800" cy="591000"/>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lt1"/>
              </a:buClr>
              <a:buSzPts val="2400"/>
              <a:buFont typeface="Arial"/>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327" name="Google Shape;327;g31f983ff1b3_0_1500"/>
          <p:cNvCxnSpPr/>
          <p:nvPr/>
        </p:nvCxnSpPr>
        <p:spPr>
          <a:xfrm>
            <a:off x="609600" y="907750"/>
            <a:ext cx="10974300" cy="0"/>
          </a:xfrm>
          <a:prstGeom prst="straightConnector1">
            <a:avLst/>
          </a:prstGeom>
          <a:noFill/>
          <a:ln w="19050" cap="flat" cmpd="sng">
            <a:solidFill>
              <a:schemeClr val="dk2"/>
            </a:solidFill>
            <a:prstDash val="solid"/>
            <a:round/>
            <a:headEnd type="none" w="sm" len="sm"/>
            <a:tailEnd type="none" w="sm" len="sm"/>
          </a:ln>
        </p:spPr>
      </p:cxnSp>
      <p:sp>
        <p:nvSpPr>
          <p:cNvPr id="328" name="Google Shape;328;g31f983ff1b3_0_1500"/>
          <p:cNvSpPr txBox="1">
            <a:spLocks noGrp="1"/>
          </p:cNvSpPr>
          <p:nvPr>
            <p:ph type="ftr" idx="11"/>
          </p:nvPr>
        </p:nvSpPr>
        <p:spPr>
          <a:xfrm>
            <a:off x="2676719" y="6489088"/>
            <a:ext cx="3084600" cy="18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9" name="Google Shape;329;g31f983ff1b3_0_1500"/>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cs-CZ"/>
              <a:t>‹nr.›</a:t>
            </a:fld>
            <a:endParaRPr/>
          </a:p>
        </p:txBody>
      </p:sp>
    </p:spTree>
    <p:extLst>
      <p:ext uri="{BB962C8B-B14F-4D97-AF65-F5344CB8AC3E}">
        <p14:creationId xmlns:p14="http://schemas.microsoft.com/office/powerpoint/2010/main" val="16564560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3.svg"/><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oleObject" Target="../embeddings/oleObject1.bin"/><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ags" Target="../tags/tag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21" Type="http://schemas.openxmlformats.org/officeDocument/2006/relationships/theme" Target="../theme/theme2.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5" Type="http://schemas.openxmlformats.org/officeDocument/2006/relationships/image" Target="../media/image32.emf"/><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24" Type="http://schemas.openxmlformats.org/officeDocument/2006/relationships/image" Target="../media/image31.emf"/><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oleObject" Target="../embeddings/oleObject2.bin"/><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tags" Target="../tags/tag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3" Type="http://schemas.openxmlformats.org/officeDocument/2006/relationships/slideLayout" Target="../slideLayouts/slideLayout43.xml"/><Relationship Id="rId21" Type="http://schemas.openxmlformats.org/officeDocument/2006/relationships/theme" Target="../theme/theme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5" Type="http://schemas.openxmlformats.org/officeDocument/2006/relationships/image" Target="../media/image34.png"/><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24" Type="http://schemas.openxmlformats.org/officeDocument/2006/relationships/image" Target="../media/image31.emf"/><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oleObject" Target="../embeddings/oleObject3.bin"/><Relationship Id="rId10" Type="http://schemas.openxmlformats.org/officeDocument/2006/relationships/slideLayout" Target="../slideLayouts/slideLayout50.xml"/><Relationship Id="rId19" Type="http://schemas.openxmlformats.org/officeDocument/2006/relationships/slideLayout" Target="../slideLayouts/slideLayout59.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tags" Target="../tags/tag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18" Type="http://schemas.openxmlformats.org/officeDocument/2006/relationships/tags" Target="../tags/tag6.xml"/><Relationship Id="rId3" Type="http://schemas.openxmlformats.org/officeDocument/2006/relationships/slideLayout" Target="../slideLayouts/slideLayout63.xml"/><Relationship Id="rId21" Type="http://schemas.openxmlformats.org/officeDocument/2006/relationships/image" Target="../media/image38.png"/><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theme" Target="../theme/theme4.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20" Type="http://schemas.openxmlformats.org/officeDocument/2006/relationships/image" Target="../media/image1.emf"/><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10" Type="http://schemas.openxmlformats.org/officeDocument/2006/relationships/slideLayout" Target="../slideLayouts/slideLayout70.xml"/><Relationship Id="rId19" Type="http://schemas.openxmlformats.org/officeDocument/2006/relationships/oleObject" Target="../embeddings/oleObject4.bin"/><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theme" Target="../theme/theme5.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2" Type="http://schemas.openxmlformats.org/officeDocument/2006/relationships/slideLayout" Target="../slideLayouts/slideLayout78.xml"/><Relationship Id="rId16" Type="http://schemas.openxmlformats.org/officeDocument/2006/relationships/image" Target="../media/image1.emf"/><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5" Type="http://schemas.openxmlformats.org/officeDocument/2006/relationships/oleObject" Target="../embeddings/oleObject5.bin"/><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tags" Target="../tags/tag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18" Type="http://schemas.openxmlformats.org/officeDocument/2006/relationships/slideLayout" Target="../slideLayouts/slideLayout106.xml"/><Relationship Id="rId26" Type="http://schemas.openxmlformats.org/officeDocument/2006/relationships/tags" Target="../tags/tag8.xml"/><Relationship Id="rId3" Type="http://schemas.openxmlformats.org/officeDocument/2006/relationships/slideLayout" Target="../slideLayouts/slideLayout91.xml"/><Relationship Id="rId21" Type="http://schemas.openxmlformats.org/officeDocument/2006/relationships/slideLayout" Target="../slideLayouts/slideLayout109.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17" Type="http://schemas.openxmlformats.org/officeDocument/2006/relationships/slideLayout" Target="../slideLayouts/slideLayout105.xml"/><Relationship Id="rId25" Type="http://schemas.openxmlformats.org/officeDocument/2006/relationships/theme" Target="../theme/theme6.xml"/><Relationship Id="rId2" Type="http://schemas.openxmlformats.org/officeDocument/2006/relationships/slideLayout" Target="../slideLayouts/slideLayout90.xml"/><Relationship Id="rId16" Type="http://schemas.openxmlformats.org/officeDocument/2006/relationships/slideLayout" Target="../slideLayouts/slideLayout104.xml"/><Relationship Id="rId20" Type="http://schemas.openxmlformats.org/officeDocument/2006/relationships/slideLayout" Target="../slideLayouts/slideLayout108.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24" Type="http://schemas.openxmlformats.org/officeDocument/2006/relationships/slideLayout" Target="../slideLayouts/slideLayout112.xml"/><Relationship Id="rId5" Type="http://schemas.openxmlformats.org/officeDocument/2006/relationships/slideLayout" Target="../slideLayouts/slideLayout93.xml"/><Relationship Id="rId15" Type="http://schemas.openxmlformats.org/officeDocument/2006/relationships/slideLayout" Target="../slideLayouts/slideLayout103.xml"/><Relationship Id="rId23" Type="http://schemas.openxmlformats.org/officeDocument/2006/relationships/slideLayout" Target="../slideLayouts/slideLayout111.xml"/><Relationship Id="rId28" Type="http://schemas.openxmlformats.org/officeDocument/2006/relationships/image" Target="../media/image1.emf"/><Relationship Id="rId10" Type="http://schemas.openxmlformats.org/officeDocument/2006/relationships/slideLayout" Target="../slideLayouts/slideLayout98.xml"/><Relationship Id="rId19" Type="http://schemas.openxmlformats.org/officeDocument/2006/relationships/slideLayout" Target="../slideLayouts/slideLayout107.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 Id="rId22" Type="http://schemas.openxmlformats.org/officeDocument/2006/relationships/slideLayout" Target="../slideLayouts/slideLayout110.xml"/><Relationship Id="rId27" Type="http://schemas.openxmlformats.org/officeDocument/2006/relationships/oleObject" Target="../embeddings/oleObject4.bin"/></Relationships>
</file>

<file path=ppt/slideMasters/_rels/slideMaster7.xml.rels><?xml version="1.0" encoding="UTF-8" standalone="yes"?>
<Relationships xmlns="http://schemas.openxmlformats.org/package/2006/relationships"><Relationship Id="rId26" Type="http://schemas.openxmlformats.org/officeDocument/2006/relationships/slideLayout" Target="../slideLayouts/slideLayout138.xml"/><Relationship Id="rId21" Type="http://schemas.openxmlformats.org/officeDocument/2006/relationships/slideLayout" Target="../slideLayouts/slideLayout133.xml"/><Relationship Id="rId42" Type="http://schemas.openxmlformats.org/officeDocument/2006/relationships/slideLayout" Target="../slideLayouts/slideLayout154.xml"/><Relationship Id="rId47" Type="http://schemas.openxmlformats.org/officeDocument/2006/relationships/slideLayout" Target="../slideLayouts/slideLayout159.xml"/><Relationship Id="rId63" Type="http://schemas.openxmlformats.org/officeDocument/2006/relationships/slideLayout" Target="../slideLayouts/slideLayout175.xml"/><Relationship Id="rId68" Type="http://schemas.openxmlformats.org/officeDocument/2006/relationships/oleObject" Target="../embeddings/oleObject6.bin"/><Relationship Id="rId7" Type="http://schemas.openxmlformats.org/officeDocument/2006/relationships/slideLayout" Target="../slideLayouts/slideLayout119.xml"/><Relationship Id="rId71" Type="http://schemas.openxmlformats.org/officeDocument/2006/relationships/image" Target="../media/image47.png"/><Relationship Id="rId2" Type="http://schemas.openxmlformats.org/officeDocument/2006/relationships/slideLayout" Target="../slideLayouts/slideLayout114.xml"/><Relationship Id="rId16" Type="http://schemas.openxmlformats.org/officeDocument/2006/relationships/slideLayout" Target="../slideLayouts/slideLayout128.xml"/><Relationship Id="rId29" Type="http://schemas.openxmlformats.org/officeDocument/2006/relationships/slideLayout" Target="../slideLayouts/slideLayout141.xml"/><Relationship Id="rId11" Type="http://schemas.openxmlformats.org/officeDocument/2006/relationships/slideLayout" Target="../slideLayouts/slideLayout123.xml"/><Relationship Id="rId24" Type="http://schemas.openxmlformats.org/officeDocument/2006/relationships/slideLayout" Target="../slideLayouts/slideLayout136.xml"/><Relationship Id="rId32" Type="http://schemas.openxmlformats.org/officeDocument/2006/relationships/slideLayout" Target="../slideLayouts/slideLayout144.xml"/><Relationship Id="rId37" Type="http://schemas.openxmlformats.org/officeDocument/2006/relationships/slideLayout" Target="../slideLayouts/slideLayout149.xml"/><Relationship Id="rId40" Type="http://schemas.openxmlformats.org/officeDocument/2006/relationships/slideLayout" Target="../slideLayouts/slideLayout152.xml"/><Relationship Id="rId45" Type="http://schemas.openxmlformats.org/officeDocument/2006/relationships/slideLayout" Target="../slideLayouts/slideLayout157.xml"/><Relationship Id="rId53" Type="http://schemas.openxmlformats.org/officeDocument/2006/relationships/slideLayout" Target="../slideLayouts/slideLayout165.xml"/><Relationship Id="rId58" Type="http://schemas.openxmlformats.org/officeDocument/2006/relationships/slideLayout" Target="../slideLayouts/slideLayout170.xml"/><Relationship Id="rId66" Type="http://schemas.openxmlformats.org/officeDocument/2006/relationships/theme" Target="../theme/theme7.xml"/><Relationship Id="rId5" Type="http://schemas.openxmlformats.org/officeDocument/2006/relationships/slideLayout" Target="../slideLayouts/slideLayout117.xml"/><Relationship Id="rId61" Type="http://schemas.openxmlformats.org/officeDocument/2006/relationships/slideLayout" Target="../slideLayouts/slideLayout173.xml"/><Relationship Id="rId19" Type="http://schemas.openxmlformats.org/officeDocument/2006/relationships/slideLayout" Target="../slideLayouts/slideLayout131.xml"/><Relationship Id="rId14" Type="http://schemas.openxmlformats.org/officeDocument/2006/relationships/slideLayout" Target="../slideLayouts/slideLayout126.xml"/><Relationship Id="rId22" Type="http://schemas.openxmlformats.org/officeDocument/2006/relationships/slideLayout" Target="../slideLayouts/slideLayout134.xml"/><Relationship Id="rId27" Type="http://schemas.openxmlformats.org/officeDocument/2006/relationships/slideLayout" Target="../slideLayouts/slideLayout139.xml"/><Relationship Id="rId30" Type="http://schemas.openxmlformats.org/officeDocument/2006/relationships/slideLayout" Target="../slideLayouts/slideLayout142.xml"/><Relationship Id="rId35" Type="http://schemas.openxmlformats.org/officeDocument/2006/relationships/slideLayout" Target="../slideLayouts/slideLayout147.xml"/><Relationship Id="rId43" Type="http://schemas.openxmlformats.org/officeDocument/2006/relationships/slideLayout" Target="../slideLayouts/slideLayout155.xml"/><Relationship Id="rId48" Type="http://schemas.openxmlformats.org/officeDocument/2006/relationships/slideLayout" Target="../slideLayouts/slideLayout160.xml"/><Relationship Id="rId56" Type="http://schemas.openxmlformats.org/officeDocument/2006/relationships/slideLayout" Target="../slideLayouts/slideLayout168.xml"/><Relationship Id="rId64" Type="http://schemas.openxmlformats.org/officeDocument/2006/relationships/slideLayout" Target="../slideLayouts/slideLayout176.xml"/><Relationship Id="rId69" Type="http://schemas.openxmlformats.org/officeDocument/2006/relationships/image" Target="../media/image1.emf"/><Relationship Id="rId8" Type="http://schemas.openxmlformats.org/officeDocument/2006/relationships/slideLayout" Target="../slideLayouts/slideLayout120.xml"/><Relationship Id="rId51" Type="http://schemas.openxmlformats.org/officeDocument/2006/relationships/slideLayout" Target="../slideLayouts/slideLayout163.xml"/><Relationship Id="rId72" Type="http://schemas.openxmlformats.org/officeDocument/2006/relationships/image" Target="../media/image48.svg"/><Relationship Id="rId3" Type="http://schemas.openxmlformats.org/officeDocument/2006/relationships/slideLayout" Target="../slideLayouts/slideLayout115.xml"/><Relationship Id="rId12" Type="http://schemas.openxmlformats.org/officeDocument/2006/relationships/slideLayout" Target="../slideLayouts/slideLayout124.xml"/><Relationship Id="rId17" Type="http://schemas.openxmlformats.org/officeDocument/2006/relationships/slideLayout" Target="../slideLayouts/slideLayout129.xml"/><Relationship Id="rId25" Type="http://schemas.openxmlformats.org/officeDocument/2006/relationships/slideLayout" Target="../slideLayouts/slideLayout137.xml"/><Relationship Id="rId33" Type="http://schemas.openxmlformats.org/officeDocument/2006/relationships/slideLayout" Target="../slideLayouts/slideLayout145.xml"/><Relationship Id="rId38" Type="http://schemas.openxmlformats.org/officeDocument/2006/relationships/slideLayout" Target="../slideLayouts/slideLayout150.xml"/><Relationship Id="rId46" Type="http://schemas.openxmlformats.org/officeDocument/2006/relationships/slideLayout" Target="../slideLayouts/slideLayout158.xml"/><Relationship Id="rId59" Type="http://schemas.openxmlformats.org/officeDocument/2006/relationships/slideLayout" Target="../slideLayouts/slideLayout171.xml"/><Relationship Id="rId67" Type="http://schemas.openxmlformats.org/officeDocument/2006/relationships/tags" Target="../tags/tag9.xml"/><Relationship Id="rId20" Type="http://schemas.openxmlformats.org/officeDocument/2006/relationships/slideLayout" Target="../slideLayouts/slideLayout132.xml"/><Relationship Id="rId41" Type="http://schemas.openxmlformats.org/officeDocument/2006/relationships/slideLayout" Target="../slideLayouts/slideLayout153.xml"/><Relationship Id="rId54" Type="http://schemas.openxmlformats.org/officeDocument/2006/relationships/slideLayout" Target="../slideLayouts/slideLayout166.xml"/><Relationship Id="rId62" Type="http://schemas.openxmlformats.org/officeDocument/2006/relationships/slideLayout" Target="../slideLayouts/slideLayout174.xml"/><Relationship Id="rId70" Type="http://schemas.openxmlformats.org/officeDocument/2006/relationships/image" Target="../media/image46.png"/><Relationship Id="rId1" Type="http://schemas.openxmlformats.org/officeDocument/2006/relationships/slideLayout" Target="../slideLayouts/slideLayout113.xml"/><Relationship Id="rId6" Type="http://schemas.openxmlformats.org/officeDocument/2006/relationships/slideLayout" Target="../slideLayouts/slideLayout118.xml"/><Relationship Id="rId15" Type="http://schemas.openxmlformats.org/officeDocument/2006/relationships/slideLayout" Target="../slideLayouts/slideLayout127.xml"/><Relationship Id="rId23" Type="http://schemas.openxmlformats.org/officeDocument/2006/relationships/slideLayout" Target="../slideLayouts/slideLayout135.xml"/><Relationship Id="rId28" Type="http://schemas.openxmlformats.org/officeDocument/2006/relationships/slideLayout" Target="../slideLayouts/slideLayout140.xml"/><Relationship Id="rId36" Type="http://schemas.openxmlformats.org/officeDocument/2006/relationships/slideLayout" Target="../slideLayouts/slideLayout148.xml"/><Relationship Id="rId49" Type="http://schemas.openxmlformats.org/officeDocument/2006/relationships/slideLayout" Target="../slideLayouts/slideLayout161.xml"/><Relationship Id="rId57" Type="http://schemas.openxmlformats.org/officeDocument/2006/relationships/slideLayout" Target="../slideLayouts/slideLayout169.xml"/><Relationship Id="rId10" Type="http://schemas.openxmlformats.org/officeDocument/2006/relationships/slideLayout" Target="../slideLayouts/slideLayout122.xml"/><Relationship Id="rId31" Type="http://schemas.openxmlformats.org/officeDocument/2006/relationships/slideLayout" Target="../slideLayouts/slideLayout143.xml"/><Relationship Id="rId44" Type="http://schemas.openxmlformats.org/officeDocument/2006/relationships/slideLayout" Target="../slideLayouts/slideLayout156.xml"/><Relationship Id="rId52" Type="http://schemas.openxmlformats.org/officeDocument/2006/relationships/slideLayout" Target="../slideLayouts/slideLayout164.xml"/><Relationship Id="rId60" Type="http://schemas.openxmlformats.org/officeDocument/2006/relationships/slideLayout" Target="../slideLayouts/slideLayout172.xml"/><Relationship Id="rId65" Type="http://schemas.openxmlformats.org/officeDocument/2006/relationships/slideLayout" Target="../slideLayouts/slideLayout177.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3" Type="http://schemas.openxmlformats.org/officeDocument/2006/relationships/slideLayout" Target="../slideLayouts/slideLayout125.xml"/><Relationship Id="rId18" Type="http://schemas.openxmlformats.org/officeDocument/2006/relationships/slideLayout" Target="../slideLayouts/slideLayout130.xml"/><Relationship Id="rId39" Type="http://schemas.openxmlformats.org/officeDocument/2006/relationships/slideLayout" Target="../slideLayouts/slideLayout151.xml"/><Relationship Id="rId34" Type="http://schemas.openxmlformats.org/officeDocument/2006/relationships/slideLayout" Target="../slideLayouts/slideLayout146.xml"/><Relationship Id="rId50" Type="http://schemas.openxmlformats.org/officeDocument/2006/relationships/slideLayout" Target="../slideLayouts/slideLayout162.xml"/><Relationship Id="rId55" Type="http://schemas.openxmlformats.org/officeDocument/2006/relationships/slideLayout" Target="../slideLayouts/slideLayout16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85.xml"/><Relationship Id="rId13" Type="http://schemas.openxmlformats.org/officeDocument/2006/relationships/slideLayout" Target="../slideLayouts/slideLayout190.xml"/><Relationship Id="rId18" Type="http://schemas.openxmlformats.org/officeDocument/2006/relationships/slideLayout" Target="../slideLayouts/slideLayout195.xml"/><Relationship Id="rId3" Type="http://schemas.openxmlformats.org/officeDocument/2006/relationships/slideLayout" Target="../slideLayouts/slideLayout180.xml"/><Relationship Id="rId21" Type="http://schemas.openxmlformats.org/officeDocument/2006/relationships/theme" Target="../theme/theme8.xml"/><Relationship Id="rId7" Type="http://schemas.openxmlformats.org/officeDocument/2006/relationships/slideLayout" Target="../slideLayouts/slideLayout184.xml"/><Relationship Id="rId12" Type="http://schemas.openxmlformats.org/officeDocument/2006/relationships/slideLayout" Target="../slideLayouts/slideLayout189.xml"/><Relationship Id="rId17" Type="http://schemas.openxmlformats.org/officeDocument/2006/relationships/slideLayout" Target="../slideLayouts/slideLayout194.xml"/><Relationship Id="rId25" Type="http://schemas.openxmlformats.org/officeDocument/2006/relationships/image" Target="../media/image34.png"/><Relationship Id="rId2" Type="http://schemas.openxmlformats.org/officeDocument/2006/relationships/slideLayout" Target="../slideLayouts/slideLayout179.xml"/><Relationship Id="rId16" Type="http://schemas.openxmlformats.org/officeDocument/2006/relationships/slideLayout" Target="../slideLayouts/slideLayout193.xml"/><Relationship Id="rId20" Type="http://schemas.openxmlformats.org/officeDocument/2006/relationships/slideLayout" Target="../slideLayouts/slideLayout197.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24" Type="http://schemas.openxmlformats.org/officeDocument/2006/relationships/image" Target="../media/image31.emf"/><Relationship Id="rId5" Type="http://schemas.openxmlformats.org/officeDocument/2006/relationships/slideLayout" Target="../slideLayouts/slideLayout182.xml"/><Relationship Id="rId15" Type="http://schemas.openxmlformats.org/officeDocument/2006/relationships/slideLayout" Target="../slideLayouts/slideLayout192.xml"/><Relationship Id="rId23" Type="http://schemas.openxmlformats.org/officeDocument/2006/relationships/oleObject" Target="../embeddings/oleObject3.bin"/><Relationship Id="rId10" Type="http://schemas.openxmlformats.org/officeDocument/2006/relationships/slideLayout" Target="../slideLayouts/slideLayout187.xml"/><Relationship Id="rId19" Type="http://schemas.openxmlformats.org/officeDocument/2006/relationships/slideLayout" Target="../slideLayouts/slideLayout196.xml"/><Relationship Id="rId4" Type="http://schemas.openxmlformats.org/officeDocument/2006/relationships/slideLayout" Target="../slideLayouts/slideLayout181.xml"/><Relationship Id="rId9" Type="http://schemas.openxmlformats.org/officeDocument/2006/relationships/slideLayout" Target="../slideLayouts/slideLayout186.xml"/><Relationship Id="rId14" Type="http://schemas.openxmlformats.org/officeDocument/2006/relationships/slideLayout" Target="../slideLayouts/slideLayout191.xml"/><Relationship Id="rId22" Type="http://schemas.openxmlformats.org/officeDocument/2006/relationships/tags" Target="../tags/tag1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05.xml"/><Relationship Id="rId13" Type="http://schemas.openxmlformats.org/officeDocument/2006/relationships/slideLayout" Target="../slideLayouts/slideLayout210.xml"/><Relationship Id="rId18" Type="http://schemas.openxmlformats.org/officeDocument/2006/relationships/slideLayout" Target="../slideLayouts/slideLayout215.xml"/><Relationship Id="rId3" Type="http://schemas.openxmlformats.org/officeDocument/2006/relationships/slideLayout" Target="../slideLayouts/slideLayout200.xml"/><Relationship Id="rId21" Type="http://schemas.openxmlformats.org/officeDocument/2006/relationships/theme" Target="../theme/theme9.xml"/><Relationship Id="rId7" Type="http://schemas.openxmlformats.org/officeDocument/2006/relationships/slideLayout" Target="../slideLayouts/slideLayout204.xml"/><Relationship Id="rId12" Type="http://schemas.openxmlformats.org/officeDocument/2006/relationships/slideLayout" Target="../slideLayouts/slideLayout209.xml"/><Relationship Id="rId17" Type="http://schemas.openxmlformats.org/officeDocument/2006/relationships/slideLayout" Target="../slideLayouts/slideLayout214.xml"/><Relationship Id="rId2" Type="http://schemas.openxmlformats.org/officeDocument/2006/relationships/slideLayout" Target="../slideLayouts/slideLayout199.xml"/><Relationship Id="rId16" Type="http://schemas.openxmlformats.org/officeDocument/2006/relationships/slideLayout" Target="../slideLayouts/slideLayout213.xml"/><Relationship Id="rId20" Type="http://schemas.openxmlformats.org/officeDocument/2006/relationships/slideLayout" Target="../slideLayouts/slideLayout217.xml"/><Relationship Id="rId1" Type="http://schemas.openxmlformats.org/officeDocument/2006/relationships/slideLayout" Target="../slideLayouts/slideLayout198.xml"/><Relationship Id="rId6" Type="http://schemas.openxmlformats.org/officeDocument/2006/relationships/slideLayout" Target="../slideLayouts/slideLayout203.xml"/><Relationship Id="rId11" Type="http://schemas.openxmlformats.org/officeDocument/2006/relationships/slideLayout" Target="../slideLayouts/slideLayout208.xml"/><Relationship Id="rId5" Type="http://schemas.openxmlformats.org/officeDocument/2006/relationships/slideLayout" Target="../slideLayouts/slideLayout202.xml"/><Relationship Id="rId15" Type="http://schemas.openxmlformats.org/officeDocument/2006/relationships/slideLayout" Target="../slideLayouts/slideLayout212.xml"/><Relationship Id="rId10" Type="http://schemas.openxmlformats.org/officeDocument/2006/relationships/slideLayout" Target="../slideLayouts/slideLayout207.xml"/><Relationship Id="rId19" Type="http://schemas.openxmlformats.org/officeDocument/2006/relationships/slideLayout" Target="../slideLayouts/slideLayout216.xml"/><Relationship Id="rId4" Type="http://schemas.openxmlformats.org/officeDocument/2006/relationships/slideLayout" Target="../slideLayouts/slideLayout201.xml"/><Relationship Id="rId9" Type="http://schemas.openxmlformats.org/officeDocument/2006/relationships/slideLayout" Target="../slideLayouts/slideLayout206.xml"/><Relationship Id="rId14" Type="http://schemas.openxmlformats.org/officeDocument/2006/relationships/slideLayout" Target="../slideLayouts/slideLayout211.xml"/><Relationship Id="rId22" Type="http://schemas.openxmlformats.org/officeDocument/2006/relationships/image" Target="../media/image86.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81622D8B-6E38-A1D8-93C6-714A0F7DAE82}"/>
              </a:ext>
            </a:extLst>
          </p:cNvPr>
          <p:cNvGraphicFramePr>
            <a:graphicFrameLocks noChangeAspect="1"/>
          </p:cNvGraphicFramePr>
          <p:nvPr userDrawn="1">
            <p:custDataLst>
              <p:tags r:id="rId22"/>
            </p:custDataLst>
            <p:extLst>
              <p:ext uri="{D42A27DB-BD31-4B8C-83A1-F6EECF244321}">
                <p14:modId xmlns:p14="http://schemas.microsoft.com/office/powerpoint/2010/main" val="24816203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3" imgW="342" imgH="337" progId="TCLayout.ActiveDocument.1">
                  <p:embed/>
                </p:oleObj>
              </mc:Choice>
              <mc:Fallback>
                <p:oleObj name="think-cell Slide" r:id="rId23" imgW="342" imgH="337" progId="TCLayout.ActiveDocument.1">
                  <p:embed/>
                  <p:pic>
                    <p:nvPicPr>
                      <p:cNvPr id="5" name="think-cell data - do not delete" hidden="1">
                        <a:extLst>
                          <a:ext uri="{FF2B5EF4-FFF2-40B4-BE49-F238E27FC236}">
                            <a16:creationId xmlns:a16="http://schemas.microsoft.com/office/drawing/2014/main" id="{81622D8B-6E38-A1D8-93C6-714A0F7DAE82}"/>
                          </a:ext>
                        </a:extLst>
                      </p:cNvPr>
                      <p:cNvPicPr/>
                      <p:nvPr/>
                    </p:nvPicPr>
                    <p:blipFill>
                      <a:blip r:embed="rId24"/>
                      <a:stretch>
                        <a:fillRect/>
                      </a:stretch>
                    </p:blipFill>
                    <p:spPr>
                      <a:xfrm>
                        <a:off x="1588" y="1588"/>
                        <a:ext cx="1588" cy="1588"/>
                      </a:xfrm>
                      <a:prstGeom prst="rect">
                        <a:avLst/>
                      </a:prstGeom>
                    </p:spPr>
                  </p:pic>
                </p:oleObj>
              </mc:Fallback>
            </mc:AlternateContent>
          </a:graphicData>
        </a:graphic>
      </p:graphicFrame>
      <p:sp>
        <p:nvSpPr>
          <p:cNvPr id="7" name="Title Placeholder 6">
            <a:extLst>
              <a:ext uri="{FF2B5EF4-FFF2-40B4-BE49-F238E27FC236}">
                <a16:creationId xmlns:a16="http://schemas.microsoft.com/office/drawing/2014/main" id="{C9392247-CE23-49BB-A39E-64C7575BE478}"/>
              </a:ext>
            </a:extLst>
          </p:cNvPr>
          <p:cNvSpPr>
            <a:spLocks noGrp="1"/>
          </p:cNvSpPr>
          <p:nvPr>
            <p:ph type="title"/>
          </p:nvPr>
        </p:nvSpPr>
        <p:spPr>
          <a:xfrm>
            <a:off x="441146" y="758302"/>
            <a:ext cx="11307941" cy="900000"/>
          </a:xfrm>
          <a:prstGeom prst="rect">
            <a:avLst/>
          </a:prstGeom>
        </p:spPr>
        <p:txBody>
          <a:bodyPr vert="horz" lIns="0" tIns="0" rIns="0" bIns="0" rtlCol="0" anchor="t" anchorCtr="0">
            <a:noAutofit/>
          </a:bodyPr>
          <a:lstStyle/>
          <a:p>
            <a:r>
              <a:rPr lang="en-GB"/>
              <a:t>Click to add title</a:t>
            </a:r>
          </a:p>
        </p:txBody>
      </p:sp>
      <p:sp>
        <p:nvSpPr>
          <p:cNvPr id="3" name="Text Placeholder 2"/>
          <p:cNvSpPr>
            <a:spLocks noGrp="1"/>
          </p:cNvSpPr>
          <p:nvPr>
            <p:ph type="body" idx="1"/>
          </p:nvPr>
        </p:nvSpPr>
        <p:spPr>
          <a:xfrm>
            <a:off x="441147" y="1763788"/>
            <a:ext cx="11307940" cy="4208387"/>
          </a:xfrm>
          <a:prstGeom prst="rect">
            <a:avLst/>
          </a:prstGeom>
        </p:spPr>
        <p:txBody>
          <a:bodyPr vert="horz" lIns="0" tIns="0" rIns="0" bIns="0" rtlCol="0">
            <a:noAutofit/>
          </a:bodyPr>
          <a:lstStyle/>
          <a:p>
            <a:pPr lvl="0"/>
            <a:r>
              <a:rPr lang="en-GB" noProof="0"/>
              <a:t>Level 1                                                                                                                                                                             Press ENTER then TAB to view next text style                                                                                                               Press SHIFT+TAB to view previous text style</a:t>
            </a:r>
          </a:p>
          <a:p>
            <a:pPr lvl="1"/>
            <a:r>
              <a:rPr lang="en-GB" noProof="0"/>
              <a:t>Level 2</a:t>
            </a:r>
          </a:p>
          <a:p>
            <a:pPr lvl="2"/>
            <a:r>
              <a:rPr lang="en-GB" noProof="0"/>
              <a:t>Level 3</a:t>
            </a:r>
          </a:p>
          <a:p>
            <a:pPr lvl="3"/>
            <a:r>
              <a:rPr lang="en-GB" noProof="0"/>
              <a:t>Level 4, Header</a:t>
            </a:r>
          </a:p>
          <a:p>
            <a:pPr lvl="4"/>
            <a:r>
              <a:rPr lang="en-GB" noProof="0"/>
              <a:t>Level 5, Body</a:t>
            </a:r>
          </a:p>
          <a:p>
            <a:pPr lvl="5"/>
            <a:r>
              <a:rPr lang="en-GB" noProof="0"/>
              <a:t>Level 6</a:t>
            </a:r>
          </a:p>
          <a:p>
            <a:pPr lvl="6"/>
            <a:r>
              <a:rPr lang="en-GB" noProof="0"/>
              <a:t>Level 7, Small Header</a:t>
            </a:r>
          </a:p>
          <a:p>
            <a:pPr lvl="7"/>
            <a:r>
              <a:rPr lang="en-GB" noProof="0"/>
              <a:t>Level 8, Small Body</a:t>
            </a:r>
          </a:p>
          <a:p>
            <a:pPr lvl="8"/>
            <a:r>
              <a:rPr lang="en-GB" noProof="0"/>
              <a:t>Level 9, Infographic</a:t>
            </a:r>
          </a:p>
        </p:txBody>
      </p:sp>
      <p:sp>
        <p:nvSpPr>
          <p:cNvPr id="2" name="Date Placeholder 1">
            <a:extLst>
              <a:ext uri="{FF2B5EF4-FFF2-40B4-BE49-F238E27FC236}">
                <a16:creationId xmlns:a16="http://schemas.microsoft.com/office/drawing/2014/main" id="{0643F1B6-0743-4D14-8B95-B030120DE5D1}"/>
              </a:ext>
            </a:extLst>
          </p:cNvPr>
          <p:cNvSpPr>
            <a:spLocks noGrp="1"/>
          </p:cNvSpPr>
          <p:nvPr>
            <p:ph type="dt" sz="half" idx="2"/>
          </p:nvPr>
        </p:nvSpPr>
        <p:spPr>
          <a:xfrm>
            <a:off x="441148" y="6331605"/>
            <a:ext cx="1319414" cy="180000"/>
          </a:xfrm>
          <a:prstGeom prst="rect">
            <a:avLst/>
          </a:prstGeom>
        </p:spPr>
        <p:txBody>
          <a:bodyPr vert="horz" lIns="0" tIns="0" rIns="0" bIns="0" rtlCol="0" anchor="t" anchorCtr="0"/>
          <a:lstStyle>
            <a:lvl1pPr algn="l">
              <a:defRPr sz="700">
                <a:solidFill>
                  <a:schemeClr val="tx1"/>
                </a:solidFill>
                <a:latin typeface="+mn-lt"/>
                <a:ea typeface="Calibri" panose="020F0502020204030204" pitchFamily="34" charset="0"/>
                <a:cs typeface="Calibri" panose="020F0502020204030204" pitchFamily="34" charset="0"/>
              </a:defRPr>
            </a:lvl1pPr>
          </a:lstStyle>
          <a:p>
            <a:fld id="{F19B71DC-3964-472F-AE8F-9893071068F9}" type="datetime4">
              <a:rPr lang="en-GB" smtClean="0"/>
              <a:pPr/>
              <a:t>07 October 2025</a:t>
            </a:fld>
            <a:endParaRPr lang="en-GB"/>
          </a:p>
        </p:txBody>
      </p:sp>
      <p:sp>
        <p:nvSpPr>
          <p:cNvPr id="8" name="Footer Placeholder 7">
            <a:extLst>
              <a:ext uri="{FF2B5EF4-FFF2-40B4-BE49-F238E27FC236}">
                <a16:creationId xmlns:a16="http://schemas.microsoft.com/office/drawing/2014/main" id="{69460BDC-2796-43E8-A075-B3BFBC3B28E3}"/>
              </a:ext>
            </a:extLst>
          </p:cNvPr>
          <p:cNvSpPr>
            <a:spLocks noGrp="1"/>
          </p:cNvSpPr>
          <p:nvPr>
            <p:ph type="ftr" sz="quarter" idx="3"/>
          </p:nvPr>
        </p:nvSpPr>
        <p:spPr>
          <a:xfrm>
            <a:off x="2739642" y="6331605"/>
            <a:ext cx="2301281" cy="180000"/>
          </a:xfrm>
          <a:prstGeom prst="rect">
            <a:avLst/>
          </a:prstGeom>
        </p:spPr>
        <p:txBody>
          <a:bodyPr vert="horz" lIns="0" tIns="0" rIns="0" bIns="0" rtlCol="0" anchor="t" anchorCtr="0"/>
          <a:lstStyle>
            <a:lvl1pPr algn="l">
              <a:defRPr sz="700">
                <a:solidFill>
                  <a:schemeClr val="tx1"/>
                </a:solidFill>
                <a:latin typeface="+mn-lt"/>
                <a:ea typeface="Calibri" panose="020F0502020204030204" pitchFamily="34" charset="0"/>
                <a:cs typeface="Calibri" panose="020F0502020204030204" pitchFamily="34" charset="0"/>
              </a:defRPr>
            </a:lvl1pPr>
          </a:lstStyle>
          <a:p>
            <a:endParaRPr lang="en-GB"/>
          </a:p>
        </p:txBody>
      </p:sp>
      <p:sp>
        <p:nvSpPr>
          <p:cNvPr id="9" name="Slide Number Placeholder 8">
            <a:extLst>
              <a:ext uri="{FF2B5EF4-FFF2-40B4-BE49-F238E27FC236}">
                <a16:creationId xmlns:a16="http://schemas.microsoft.com/office/drawing/2014/main" id="{5942516E-ED5A-4F68-B285-E8D0CC42F948}"/>
              </a:ext>
            </a:extLst>
          </p:cNvPr>
          <p:cNvSpPr>
            <a:spLocks noGrp="1"/>
          </p:cNvSpPr>
          <p:nvPr>
            <p:ph type="sldNum" sz="quarter" idx="4"/>
          </p:nvPr>
        </p:nvSpPr>
        <p:spPr>
          <a:xfrm>
            <a:off x="0" y="6858000"/>
            <a:ext cx="0" cy="0"/>
          </a:xfrm>
          <a:prstGeom prst="rect">
            <a:avLst/>
          </a:prstGeom>
        </p:spPr>
        <p:txBody>
          <a:bodyPr vert="horz" lIns="0" tIns="0" rIns="0" bIns="0" rtlCol="0" anchor="t" anchorCtr="0"/>
          <a:lstStyle>
            <a:lvl1pPr algn="r">
              <a:defRPr sz="100">
                <a:noFill/>
              </a:defRPr>
            </a:lvl1pPr>
          </a:lstStyle>
          <a:p>
            <a:fld id="{23AA811B-2EBD-4900-905E-5BE206449611}" type="slidenum">
              <a:rPr lang="en-GB" smtClean="0"/>
              <a:pPr/>
              <a:t>‹nr.›</a:t>
            </a:fld>
            <a:endParaRPr lang="en-GB"/>
          </a:p>
        </p:txBody>
      </p:sp>
      <p:pic>
        <p:nvPicPr>
          <p:cNvPr id="10" name="Graphic 9">
            <a:extLst>
              <a:ext uri="{FF2B5EF4-FFF2-40B4-BE49-F238E27FC236}">
                <a16:creationId xmlns:a16="http://schemas.microsoft.com/office/drawing/2014/main" id="{681A7F7E-EB49-94CB-86E5-2327856AB0A1}"/>
              </a:ext>
            </a:extLst>
          </p:cNvPr>
          <p:cNvPicPr>
            <a:picLocks noChangeAspect="1"/>
          </p:cNvPicPr>
          <p:nvPr userDrawn="1"/>
        </p:nvPicPr>
        <p:blipFill>
          <a:blip r:embed="rId25">
            <a:extLst>
              <a:ext uri="{96DAC541-7B7A-43D3-8B79-37D633B846F1}">
                <asvg:svgBlip xmlns:asvg="http://schemas.microsoft.com/office/drawing/2016/SVG/main" r:embed="rId26"/>
              </a:ext>
            </a:extLst>
          </a:blip>
          <a:stretch>
            <a:fillRect/>
          </a:stretch>
        </p:blipFill>
        <p:spPr>
          <a:xfrm>
            <a:off x="11413729" y="6076290"/>
            <a:ext cx="675477" cy="682357"/>
          </a:xfrm>
          <a:prstGeom prst="rect">
            <a:avLst/>
          </a:prstGeom>
        </p:spPr>
      </p:pic>
    </p:spTree>
    <p:extLst>
      <p:ext uri="{BB962C8B-B14F-4D97-AF65-F5344CB8AC3E}">
        <p14:creationId xmlns:p14="http://schemas.microsoft.com/office/powerpoint/2010/main" val="180999990"/>
      </p:ext>
    </p:extLst>
  </p:cSld>
  <p:clrMap bg1="lt1" tx1="dk1" bg2="lt2" tx2="dk2" accent1="accent1" accent2="accent2" accent3="accent3" accent4="accent4" accent5="accent5" accent6="accent6" hlink="hlink" folHlink="folHlink"/>
  <p:sldLayoutIdLst>
    <p:sldLayoutId id="2147483729" r:id="rId1"/>
    <p:sldLayoutId id="2147483831" r:id="rId2"/>
    <p:sldLayoutId id="2147483737" r:id="rId3"/>
    <p:sldLayoutId id="2147483832" r:id="rId4"/>
    <p:sldLayoutId id="2147483805" r:id="rId5"/>
    <p:sldLayoutId id="2147483757" r:id="rId6"/>
    <p:sldLayoutId id="2147483830" r:id="rId7"/>
    <p:sldLayoutId id="2147483833" r:id="rId8"/>
    <p:sldLayoutId id="2147483755" r:id="rId9"/>
    <p:sldLayoutId id="2147483828" r:id="rId10"/>
    <p:sldLayoutId id="2147483829" r:id="rId11"/>
    <p:sldLayoutId id="2147483834" r:id="rId12"/>
    <p:sldLayoutId id="2147483765" r:id="rId13"/>
    <p:sldLayoutId id="2147483835" r:id="rId14"/>
    <p:sldLayoutId id="2147483798" r:id="rId15"/>
    <p:sldLayoutId id="2147483743" r:id="rId16"/>
    <p:sldLayoutId id="2147483744" r:id="rId17"/>
    <p:sldLayoutId id="2147483816" r:id="rId18"/>
    <p:sldLayoutId id="2147483803" r:id="rId19"/>
    <p:sldLayoutId id="2147483836" r:id="rId20"/>
  </p:sldLayoutIdLst>
  <p:hf hdr="0"/>
  <p:txStyles>
    <p:titleStyle>
      <a:lvl1pPr algn="l" defTabSz="914400" rtl="0" eaLnBrk="1" latinLnBrk="0" hangingPunct="1">
        <a:lnSpc>
          <a:spcPct val="83000"/>
        </a:lnSpc>
        <a:spcBef>
          <a:spcPct val="0"/>
        </a:spcBef>
        <a:buNone/>
        <a:defRPr sz="3600" b="1" kern="1200">
          <a:solidFill>
            <a:schemeClr val="tx1"/>
          </a:solidFill>
          <a:latin typeface="+mj-lt"/>
          <a:ea typeface="Calibri" panose="020F0502020204030204" pitchFamily="34" charset="0"/>
          <a:cs typeface="Calibri" panose="020F0502020204030204" pitchFamily="34" charset="0"/>
        </a:defRPr>
      </a:lvl1pPr>
    </p:titleStyle>
    <p:bodyStyle>
      <a:lvl1pPr marL="180000" indent="-180000" algn="l" defTabSz="914400" rtl="0" eaLnBrk="1" latinLnBrk="0" hangingPunct="1">
        <a:lnSpc>
          <a:spcPct val="100000"/>
        </a:lnSpc>
        <a:spcBef>
          <a:spcPts val="0"/>
        </a:spcBef>
        <a:spcAft>
          <a:spcPts val="0"/>
        </a:spcAft>
        <a:buFont typeface="Calibri" panose="020F0502020204030204" pitchFamily="34" charset="0"/>
        <a:buChar char="▪"/>
        <a:defRPr sz="2000" kern="1200" baseline="0">
          <a:solidFill>
            <a:schemeClr val="tx1"/>
          </a:solidFill>
          <a:latin typeface="+mn-lt"/>
          <a:ea typeface="Calibri" panose="020F0502020204030204" pitchFamily="34" charset="0"/>
          <a:cs typeface="Calibri" panose="020F0502020204030204" pitchFamily="34" charset="0"/>
        </a:defRPr>
      </a:lvl1pPr>
      <a:lvl2pPr marL="360000" indent="-180000" algn="l" defTabSz="914400" rtl="0" eaLnBrk="1" latinLnBrk="0" hangingPunct="1">
        <a:lnSpc>
          <a:spcPct val="100000"/>
        </a:lnSpc>
        <a:spcBef>
          <a:spcPts val="0"/>
        </a:spcBef>
        <a:spcAft>
          <a:spcPts val="0"/>
        </a:spcAft>
        <a:buFont typeface="Calibri" panose="020F0502020204030204" pitchFamily="34" charset="0"/>
        <a:buChar char="▪"/>
        <a:defRPr sz="2000" kern="1200" baseline="0">
          <a:solidFill>
            <a:schemeClr val="tx1"/>
          </a:solidFill>
          <a:latin typeface="+mn-lt"/>
          <a:ea typeface="Calibri" panose="020F0502020204030204" pitchFamily="34" charset="0"/>
          <a:cs typeface="Calibri" panose="020F0502020204030204" pitchFamily="34" charset="0"/>
        </a:defRPr>
      </a:lvl2pPr>
      <a:lvl3pPr marL="540000" indent="-180000" algn="l" defTabSz="914400" rtl="0" eaLnBrk="1" latinLnBrk="0" hangingPunct="1">
        <a:lnSpc>
          <a:spcPct val="100000"/>
        </a:lnSpc>
        <a:spcBef>
          <a:spcPts val="0"/>
        </a:spcBef>
        <a:spcAft>
          <a:spcPts val="0"/>
        </a:spcAft>
        <a:buFont typeface="Calibri" panose="020F0502020204030204" pitchFamily="34" charset="0"/>
        <a:buChar char="▪"/>
        <a:defRPr sz="2000" kern="1200" baseline="0">
          <a:solidFill>
            <a:schemeClr val="tx1"/>
          </a:solidFill>
          <a:latin typeface="+mn-lt"/>
          <a:ea typeface="Calibri" panose="020F0502020204030204" pitchFamily="34" charset="0"/>
          <a:cs typeface="Calibri" panose="020F0502020204030204" pitchFamily="34" charset="0"/>
        </a:defRPr>
      </a:lvl3pPr>
      <a:lvl4pPr marL="0" indent="0" algn="l" defTabSz="914400" rtl="0" eaLnBrk="1" latinLnBrk="0" hangingPunct="1">
        <a:lnSpc>
          <a:spcPct val="100000"/>
        </a:lnSpc>
        <a:spcBef>
          <a:spcPts val="0"/>
        </a:spcBef>
        <a:spcAft>
          <a:spcPts val="0"/>
        </a:spcAft>
        <a:buFont typeface="Arial" panose="020B0604020202020204" pitchFamily="34" charset="0"/>
        <a:buChar char="​"/>
        <a:defRPr sz="2000" b="1" kern="1200" baseline="0">
          <a:solidFill>
            <a:schemeClr val="tx1"/>
          </a:solidFill>
          <a:latin typeface="+mn-lt"/>
          <a:ea typeface="Calibri" panose="020F0502020204030204" pitchFamily="34" charset="0"/>
          <a:cs typeface="Calibri" panose="020F0502020204030204" pitchFamily="34" charset="0"/>
        </a:defRPr>
      </a:lvl4pPr>
      <a:lvl5pPr marL="0" indent="0" algn="l" defTabSz="914400" rtl="0" eaLnBrk="1" latinLnBrk="0" hangingPunct="1">
        <a:lnSpc>
          <a:spcPct val="100000"/>
        </a:lnSpc>
        <a:spcBef>
          <a:spcPts val="0"/>
        </a:spcBef>
        <a:spcAft>
          <a:spcPts val="0"/>
        </a:spcAft>
        <a:buFont typeface="Arial" panose="020B0604020202020204" pitchFamily="34" charset="0"/>
        <a:buChar char="​"/>
        <a:tabLst/>
        <a:defRPr sz="2000" kern="1200" baseline="0">
          <a:solidFill>
            <a:schemeClr val="tx1"/>
          </a:solidFill>
          <a:latin typeface="+mn-lt"/>
          <a:ea typeface="Calibri" panose="020F0502020204030204" pitchFamily="34" charset="0"/>
          <a:cs typeface="Calibri" panose="020F0502020204030204" pitchFamily="34" charset="0"/>
        </a:defRPr>
      </a:lvl5pPr>
      <a:lvl6pPr marL="180000" indent="-180000" algn="l" defTabSz="914400" rtl="0" eaLnBrk="1" latinLnBrk="0" hangingPunct="1">
        <a:lnSpc>
          <a:spcPct val="100000"/>
        </a:lnSpc>
        <a:spcBef>
          <a:spcPts val="0"/>
        </a:spcBef>
        <a:spcAft>
          <a:spcPts val="0"/>
        </a:spcAft>
        <a:buFont typeface="Calibri" panose="020F0502020204030204" pitchFamily="34" charset="0"/>
        <a:buChar char="▪"/>
        <a:defRPr sz="1200" kern="1200" baseline="0">
          <a:solidFill>
            <a:schemeClr val="tx1"/>
          </a:solidFill>
          <a:latin typeface="+mn-lt"/>
          <a:ea typeface="Calibri" panose="020F0502020204030204" pitchFamily="34" charset="0"/>
          <a:cs typeface="Calibri" panose="020F0502020204030204" pitchFamily="34" charset="0"/>
        </a:defRPr>
      </a:lvl6pPr>
      <a:lvl7pPr marL="0" indent="0" algn="l" defTabSz="914400" rtl="0" eaLnBrk="1" latinLnBrk="0" hangingPunct="1">
        <a:lnSpc>
          <a:spcPct val="100000"/>
        </a:lnSpc>
        <a:spcBef>
          <a:spcPts val="0"/>
        </a:spcBef>
        <a:spcAft>
          <a:spcPts val="0"/>
        </a:spcAft>
        <a:buFont typeface="Arial" panose="020B0604020202020204" pitchFamily="34" charset="0"/>
        <a:buChar char="​"/>
        <a:defRPr sz="1200" b="1" kern="1200" baseline="0">
          <a:solidFill>
            <a:schemeClr val="tx1"/>
          </a:solidFill>
          <a:latin typeface="+mn-lt"/>
          <a:ea typeface="Calibri" panose="020F0502020204030204" pitchFamily="34" charset="0"/>
          <a:cs typeface="Calibri" panose="020F0502020204030204" pitchFamily="34" charset="0"/>
        </a:defRPr>
      </a:lvl7pPr>
      <a:lvl8pPr marL="0" indent="0" algn="l" defTabSz="914400" rtl="0" eaLnBrk="1" latinLnBrk="0" hangingPunct="1">
        <a:lnSpc>
          <a:spcPct val="100000"/>
        </a:lnSpc>
        <a:spcBef>
          <a:spcPts val="0"/>
        </a:spcBef>
        <a:spcAft>
          <a:spcPts val="0"/>
        </a:spcAft>
        <a:buFont typeface="Arial" panose="020B0604020202020204" pitchFamily="34" charset="0"/>
        <a:buChar char="​"/>
        <a:defRPr sz="1200" kern="1200" baseline="0">
          <a:solidFill>
            <a:schemeClr val="tx1"/>
          </a:solidFill>
          <a:latin typeface="+mn-lt"/>
          <a:ea typeface="Calibri" panose="020F0502020204030204" pitchFamily="34" charset="0"/>
          <a:cs typeface="Calibri" panose="020F0502020204030204" pitchFamily="34" charset="0"/>
        </a:defRPr>
      </a:lvl8pPr>
      <a:lvl9pPr marL="0" indent="0" algn="l" defTabSz="914400" rtl="0" eaLnBrk="1" latinLnBrk="0" hangingPunct="1">
        <a:lnSpc>
          <a:spcPct val="90000"/>
        </a:lnSpc>
        <a:spcBef>
          <a:spcPts val="0"/>
        </a:spcBef>
        <a:spcAft>
          <a:spcPts val="0"/>
        </a:spcAft>
        <a:buFont typeface="Arial" panose="020B0604020202020204" pitchFamily="34" charset="0"/>
        <a:buChar char="​"/>
        <a:defRPr sz="6000" b="1" kern="1200" baseline="0">
          <a:solidFill>
            <a:schemeClr val="tx1"/>
          </a:solidFill>
          <a:latin typeface="+mn-lt"/>
          <a:ea typeface="Calibri" panose="020F0502020204030204" pitchFamily="34" charset="0"/>
          <a:cs typeface="Calibri" panose="020F050202020403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476" userDrawn="1">
          <p15:clr>
            <a:srgbClr val="A4A3A4"/>
          </p15:clr>
        </p15:guide>
        <p15:guide id="8" pos="278" userDrawn="1">
          <p15:clr>
            <a:srgbClr val="A4A3A4"/>
          </p15:clr>
        </p15:guide>
        <p15:guide id="9" pos="7401" userDrawn="1">
          <p15:clr>
            <a:srgbClr val="A4A3A4"/>
          </p15:clr>
        </p15:guide>
        <p15:guide id="10" orient="horz" pos="4041" userDrawn="1">
          <p15:clr>
            <a:srgbClr val="A4A3A4"/>
          </p15:clr>
        </p15:guide>
        <p15:guide id="11" orient="horz" pos="3762" userDrawn="1">
          <p15:clr>
            <a:srgbClr val="A4A3A4"/>
          </p15:clr>
        </p15:guide>
        <p15:guide id="12" orient="horz" pos="1111" userDrawn="1">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118E5913-F6D2-05FF-8E73-EEAD63D739AE}"/>
              </a:ext>
            </a:extLst>
          </p:cNvPr>
          <p:cNvGraphicFramePr>
            <a:graphicFrameLocks noChangeAspect="1"/>
          </p:cNvGraphicFramePr>
          <p:nvPr userDrawn="1">
            <p:custDataLst>
              <p:tags r:id="rId22"/>
            </p:custDataLst>
            <p:extLst>
              <p:ext uri="{D42A27DB-BD31-4B8C-83A1-F6EECF244321}">
                <p14:modId xmlns:p14="http://schemas.microsoft.com/office/powerpoint/2010/main" val="2154017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3" imgW="395" imgH="396" progId="TCLayout.ActiveDocument.1">
                  <p:embed/>
                </p:oleObj>
              </mc:Choice>
              <mc:Fallback>
                <p:oleObj name="think-cell Slide" r:id="rId23" imgW="395" imgH="396" progId="TCLayout.ActiveDocument.1">
                  <p:embed/>
                  <p:pic>
                    <p:nvPicPr>
                      <p:cNvPr id="4" name="think-cell data - do not delete" hidden="1">
                        <a:extLst>
                          <a:ext uri="{FF2B5EF4-FFF2-40B4-BE49-F238E27FC236}">
                            <a16:creationId xmlns:a16="http://schemas.microsoft.com/office/drawing/2014/main" id="{118E5913-F6D2-05FF-8E73-EEAD63D739AE}"/>
                          </a:ext>
                        </a:extLst>
                      </p:cNvPr>
                      <p:cNvPicPr/>
                      <p:nvPr/>
                    </p:nvPicPr>
                    <p:blipFill>
                      <a:blip r:embed="rId24"/>
                      <a:stretch>
                        <a:fillRect/>
                      </a:stretch>
                    </p:blipFill>
                    <p:spPr>
                      <a:xfrm>
                        <a:off x="1588" y="1588"/>
                        <a:ext cx="1588" cy="1588"/>
                      </a:xfrm>
                      <a:prstGeom prst="rect">
                        <a:avLst/>
                      </a:prstGeom>
                    </p:spPr>
                  </p:pic>
                </p:oleObj>
              </mc:Fallback>
            </mc:AlternateContent>
          </a:graphicData>
        </a:graphic>
      </p:graphicFrame>
      <p:sp>
        <p:nvSpPr>
          <p:cNvPr id="1026" name="Rectangle 2"/>
          <p:cNvSpPr>
            <a:spLocks noGrp="1" noChangeArrowheads="1"/>
          </p:cNvSpPr>
          <p:nvPr>
            <p:ph type="title"/>
          </p:nvPr>
        </p:nvSpPr>
        <p:spPr bwMode="auto">
          <a:xfrm>
            <a:off x="701675" y="361840"/>
            <a:ext cx="10785475" cy="93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da-DK" dirty="0"/>
              <a:t>Klik for at redigere i master</a:t>
            </a:r>
            <a:endParaRPr lang="da-DK"/>
          </a:p>
        </p:txBody>
      </p:sp>
      <p:sp>
        <p:nvSpPr>
          <p:cNvPr id="1027" name="Rectangle 3"/>
          <p:cNvSpPr>
            <a:spLocks noGrp="1" noChangeArrowheads="1"/>
          </p:cNvSpPr>
          <p:nvPr>
            <p:ph type="body" idx="1"/>
          </p:nvPr>
        </p:nvSpPr>
        <p:spPr bwMode="auto">
          <a:xfrm>
            <a:off x="702667" y="1449388"/>
            <a:ext cx="10784483" cy="4464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da-DK" dirty="0"/>
              <a:t>Klik for at redigere i master</a:t>
            </a:r>
            <a:endParaRPr lang="da-DK"/>
          </a:p>
          <a:p>
            <a:pPr lvl="1"/>
            <a:r>
              <a:rPr lang="da-DK" dirty="0"/>
              <a:t>Andet niveau</a:t>
            </a:r>
            <a:endParaRPr lang="da-DK"/>
          </a:p>
          <a:p>
            <a:pPr lvl="2"/>
            <a:r>
              <a:rPr lang="da-DK" dirty="0"/>
              <a:t>Tredje niveau</a:t>
            </a:r>
            <a:endParaRPr lang="da-DK"/>
          </a:p>
          <a:p>
            <a:pPr lvl="3"/>
            <a:r>
              <a:rPr lang="da-DK" dirty="0"/>
              <a:t>Fjerde niveau</a:t>
            </a:r>
            <a:endParaRPr lang="da-DK"/>
          </a:p>
          <a:p>
            <a:pPr lvl="4"/>
            <a:r>
              <a:rPr lang="da-DK" dirty="0"/>
              <a:t>Femte niveau</a:t>
            </a:r>
            <a:endParaRPr lang="da-DK"/>
          </a:p>
          <a:p>
            <a:pPr lvl="5"/>
            <a:r>
              <a:rPr lang="da-DK" dirty="0"/>
              <a:t>6</a:t>
            </a:r>
            <a:endParaRPr lang="da-DK"/>
          </a:p>
          <a:p>
            <a:pPr lvl="6"/>
            <a:r>
              <a:rPr lang="da-DK" dirty="0"/>
              <a:t>7</a:t>
            </a:r>
            <a:endParaRPr lang="da-DK"/>
          </a:p>
          <a:p>
            <a:pPr lvl="7"/>
            <a:r>
              <a:rPr lang="da-DK" dirty="0"/>
              <a:t>8</a:t>
            </a:r>
            <a:endParaRPr lang="da-DK"/>
          </a:p>
          <a:p>
            <a:pPr lvl="8"/>
            <a:r>
              <a:rPr lang="da-DK" dirty="0"/>
              <a:t>9</a:t>
            </a:r>
            <a:endParaRPr lang="da-DK"/>
          </a:p>
        </p:txBody>
      </p:sp>
      <p:sp>
        <p:nvSpPr>
          <p:cNvPr id="3" name="Date Placeholder 2"/>
          <p:cNvSpPr>
            <a:spLocks noGrp="1"/>
          </p:cNvSpPr>
          <p:nvPr>
            <p:ph type="dt" sz="half" idx="2"/>
          </p:nvPr>
        </p:nvSpPr>
        <p:spPr>
          <a:xfrm>
            <a:off x="0" y="6912000"/>
            <a:ext cx="0" cy="0"/>
          </a:xfrm>
          <a:prstGeom prst="rect">
            <a:avLst/>
          </a:prstGeom>
        </p:spPr>
        <p:txBody>
          <a:bodyPr vert="horz" lIns="91440" tIns="45720" rIns="91440" bIns="45720" rtlCol="0" anchor="ctr"/>
          <a:lstStyle>
            <a:lvl1pPr algn="l">
              <a:defRPr sz="100">
                <a:noFill/>
              </a:defRPr>
            </a:lvl1pPr>
          </a:lstStyle>
          <a:p>
            <a:fld id="{D709F18B-C64D-467D-95E0-03999A31A181}" type="datetime1">
              <a:rPr lang="da-DK" smtClean="0"/>
              <a:t>07-10-2025</a:t>
            </a:fld>
            <a:endParaRPr lang="da-DK" dirty="0"/>
          </a:p>
        </p:txBody>
      </p:sp>
      <p:sp>
        <p:nvSpPr>
          <p:cNvPr id="12" name="Footer Placeholder 1"/>
          <p:cNvSpPr>
            <a:spLocks noGrp="1"/>
          </p:cNvSpPr>
          <p:nvPr>
            <p:ph type="ftr" sz="quarter" idx="3"/>
          </p:nvPr>
        </p:nvSpPr>
        <p:spPr>
          <a:xfrm>
            <a:off x="1029600" y="6401052"/>
            <a:ext cx="3794400" cy="274857"/>
          </a:xfrm>
          <a:prstGeom prst="rect">
            <a:avLst/>
          </a:prstGeom>
        </p:spPr>
        <p:txBody>
          <a:bodyPr vert="horz" lIns="0" tIns="0" rIns="0" bIns="0" rtlCol="0" anchor="t" anchorCtr="0"/>
          <a:lstStyle>
            <a:lvl1pPr algn="l">
              <a:lnSpc>
                <a:spcPct val="100000"/>
              </a:lnSpc>
              <a:spcBef>
                <a:spcPts val="0"/>
              </a:spcBef>
              <a:defRPr sz="900" b="0">
                <a:solidFill>
                  <a:schemeClr val="tx1"/>
                </a:solidFill>
              </a:defRPr>
            </a:lvl1pPr>
          </a:lstStyle>
          <a:p>
            <a:pPr>
              <a:lnSpc>
                <a:spcPct val="100000"/>
              </a:lnSpc>
              <a:spcBef>
                <a:spcPts val="0"/>
              </a:spcBef>
            </a:pPr>
            <a:endParaRPr lang="da-DK" dirty="0"/>
          </a:p>
        </p:txBody>
      </p:sp>
      <p:sp>
        <p:nvSpPr>
          <p:cNvPr id="13" name="Slide Number Placeholder 5 (FAST)"/>
          <p:cNvSpPr txBox="1">
            <a:spLocks/>
          </p:cNvSpPr>
          <p:nvPr/>
        </p:nvSpPr>
        <p:spPr>
          <a:xfrm>
            <a:off x="702668" y="6401052"/>
            <a:ext cx="279770" cy="275973"/>
          </a:xfrm>
          <a:prstGeom prst="rect">
            <a:avLst/>
          </a:prstGeom>
        </p:spPr>
        <p:txBody>
          <a:bodyPr vert="horz" lIns="0" tIns="0" rIns="0" bIns="0" rtlCol="0" anchor="t"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83DFD3FF-FAEA-D841-BBBA-173DB513EC35}" type="slidenum">
              <a:rPr kumimoji="0" lang="da-DK" sz="900" b="0" i="0" u="none" strike="noStrike" kern="1200" cap="none" spc="0" normalizeH="0" baseline="0" noProof="0" smtClean="0">
                <a:ln>
                  <a:noFill/>
                </a:ln>
                <a:solidFill>
                  <a:schemeClr val="tx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‹nr.›</a:t>
            </a:fld>
            <a:endParaRPr kumimoji="0" lang="da-DK" sz="900" b="0" i="0" u="none" strike="noStrike" kern="1200" cap="none" spc="0" normalizeH="0" baseline="0" noProof="0" dirty="0">
              <a:ln>
                <a:noFill/>
              </a:ln>
              <a:solidFill>
                <a:schemeClr val="tx1"/>
              </a:solidFill>
              <a:effectLst/>
              <a:uLnTx/>
              <a:uFillTx/>
              <a:latin typeface="+mn-lt"/>
              <a:ea typeface="+mn-ea"/>
              <a:cs typeface="+mn-cs"/>
            </a:endParaRPr>
          </a:p>
        </p:txBody>
      </p:sp>
      <p:sp>
        <p:nvSpPr>
          <p:cNvPr id="7" name="Slide Number Placeholder 6"/>
          <p:cNvSpPr>
            <a:spLocks noGrp="1"/>
          </p:cNvSpPr>
          <p:nvPr>
            <p:ph type="sldNum" sz="quarter" idx="4"/>
          </p:nvPr>
        </p:nvSpPr>
        <p:spPr>
          <a:xfrm>
            <a:off x="0" y="6912000"/>
            <a:ext cx="0" cy="0"/>
          </a:xfrm>
          <a:prstGeom prst="rect">
            <a:avLst/>
          </a:prstGeom>
        </p:spPr>
        <p:txBody>
          <a:bodyPr vert="horz" lIns="0" tIns="0" rIns="0" bIns="0" rtlCol="0" anchor="t" anchorCtr="0"/>
          <a:lstStyle>
            <a:lvl1pPr algn="l">
              <a:defRPr sz="900">
                <a:noFill/>
              </a:defRPr>
            </a:lvl1pPr>
          </a:lstStyle>
          <a:p>
            <a:fld id="{80AE25ED-097C-4BDC-A7CE-FA97BD9CA3B5}" type="slidenum">
              <a:rPr lang="da-DK" smtClean="0"/>
              <a:pPr/>
              <a:t>‹nr.›</a:t>
            </a:fld>
            <a:endParaRPr lang="da-DK" dirty="0"/>
          </a:p>
        </p:txBody>
      </p:sp>
      <p:pic>
        <p:nvPicPr>
          <p:cNvPr id="184409413" name="image" descr="{&quot;templafy&quot;:{&quot;id&quot;:&quot;f356adc4-afa6-4633-b811-cbe561cfab86&quot;}}"/>
          <p:cNvPicPr>
            <a:picLocks noChangeAspect="1"/>
          </p:cNvPicPr>
          <p:nvPr/>
        </p:nvPicPr>
        <p:blipFill>
          <a:blip r:embed="rId25"/>
          <a:stretch>
            <a:fillRect/>
          </a:stretch>
        </p:blipFill>
        <p:spPr>
          <a:xfrm>
            <a:off x="8976320" y="6042696"/>
            <a:ext cx="2534400" cy="655200"/>
          </a:xfrm>
          <a:prstGeom prst="rect">
            <a:avLst/>
          </a:prstGeom>
        </p:spPr>
      </p:pic>
    </p:spTree>
    <p:extLst>
      <p:ext uri="{BB962C8B-B14F-4D97-AF65-F5344CB8AC3E}">
        <p14:creationId xmlns:p14="http://schemas.microsoft.com/office/powerpoint/2010/main" val="1862146948"/>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 id="2147483850" r:id="rId12"/>
    <p:sldLayoutId id="2147483851" r:id="rId13"/>
    <p:sldLayoutId id="2147483852" r:id="rId14"/>
    <p:sldLayoutId id="2147483853" r:id="rId15"/>
    <p:sldLayoutId id="2147483854" r:id="rId16"/>
    <p:sldLayoutId id="2147483855" r:id="rId17"/>
    <p:sldLayoutId id="2147483856" r:id="rId18"/>
    <p:sldLayoutId id="2147483857" r:id="rId19"/>
    <p:sldLayoutId id="2147483858" r:id="rId20"/>
  </p:sldLayoutIdLst>
  <p:hf hdr="0" ftr="0" dt="0"/>
  <p:txStyles>
    <p:titleStyle>
      <a:lvl1pPr algn="l" rtl="0" eaLnBrk="1" fontAlgn="base" hangingPunct="1">
        <a:lnSpc>
          <a:spcPct val="90000"/>
        </a:lnSpc>
        <a:spcBef>
          <a:spcPct val="0"/>
        </a:spcBef>
        <a:spcAft>
          <a:spcPct val="0"/>
        </a:spcAft>
        <a:defRPr sz="2800" b="0" cap="none" baseline="0">
          <a:solidFill>
            <a:srgbClr val="3B5463"/>
          </a:solidFill>
          <a:latin typeface="+mj-lt"/>
          <a:ea typeface="+mj-ea"/>
          <a:cs typeface="+mj-cs"/>
        </a:defRPr>
      </a:lvl1pPr>
      <a:lvl2pPr algn="l" rtl="0" eaLnBrk="1" fontAlgn="base" hangingPunct="1">
        <a:lnSpc>
          <a:spcPct val="96000"/>
        </a:lnSpc>
        <a:spcBef>
          <a:spcPct val="0"/>
        </a:spcBef>
        <a:spcAft>
          <a:spcPct val="0"/>
        </a:spcAft>
        <a:defRPr sz="2600" b="1">
          <a:solidFill>
            <a:schemeClr val="tx1"/>
          </a:solidFill>
          <a:latin typeface="Arial" charset="0"/>
        </a:defRPr>
      </a:lvl2pPr>
      <a:lvl3pPr algn="l" rtl="0" eaLnBrk="1" fontAlgn="base" hangingPunct="1">
        <a:lnSpc>
          <a:spcPct val="96000"/>
        </a:lnSpc>
        <a:spcBef>
          <a:spcPct val="0"/>
        </a:spcBef>
        <a:spcAft>
          <a:spcPct val="0"/>
        </a:spcAft>
        <a:defRPr sz="2600" b="1">
          <a:solidFill>
            <a:schemeClr val="tx1"/>
          </a:solidFill>
          <a:latin typeface="Arial" charset="0"/>
        </a:defRPr>
      </a:lvl3pPr>
      <a:lvl4pPr algn="l" rtl="0" eaLnBrk="1" fontAlgn="base" hangingPunct="1">
        <a:lnSpc>
          <a:spcPct val="96000"/>
        </a:lnSpc>
        <a:spcBef>
          <a:spcPct val="0"/>
        </a:spcBef>
        <a:spcAft>
          <a:spcPct val="0"/>
        </a:spcAft>
        <a:defRPr sz="2600" b="1">
          <a:solidFill>
            <a:schemeClr val="tx1"/>
          </a:solidFill>
          <a:latin typeface="Arial" charset="0"/>
        </a:defRPr>
      </a:lvl4pPr>
      <a:lvl5pPr algn="l" rtl="0" eaLnBrk="1" fontAlgn="base" hangingPunct="1">
        <a:lnSpc>
          <a:spcPct val="96000"/>
        </a:lnSpc>
        <a:spcBef>
          <a:spcPct val="0"/>
        </a:spcBef>
        <a:spcAft>
          <a:spcPct val="0"/>
        </a:spcAft>
        <a:defRPr sz="2600" b="1">
          <a:solidFill>
            <a:schemeClr val="tx1"/>
          </a:solidFill>
          <a:latin typeface="Arial" charset="0"/>
        </a:defRPr>
      </a:lvl5pPr>
      <a:lvl6pPr marL="457200" algn="l" rtl="0" eaLnBrk="1" fontAlgn="base" hangingPunct="1">
        <a:lnSpc>
          <a:spcPct val="96000"/>
        </a:lnSpc>
        <a:spcBef>
          <a:spcPct val="0"/>
        </a:spcBef>
        <a:spcAft>
          <a:spcPct val="0"/>
        </a:spcAft>
        <a:defRPr sz="2600" b="1">
          <a:solidFill>
            <a:schemeClr val="tx1"/>
          </a:solidFill>
          <a:latin typeface="Arial" charset="0"/>
        </a:defRPr>
      </a:lvl6pPr>
      <a:lvl7pPr marL="914400" algn="l" rtl="0" eaLnBrk="1" fontAlgn="base" hangingPunct="1">
        <a:lnSpc>
          <a:spcPct val="96000"/>
        </a:lnSpc>
        <a:spcBef>
          <a:spcPct val="0"/>
        </a:spcBef>
        <a:spcAft>
          <a:spcPct val="0"/>
        </a:spcAft>
        <a:defRPr sz="2600" b="1">
          <a:solidFill>
            <a:schemeClr val="tx1"/>
          </a:solidFill>
          <a:latin typeface="Arial" charset="0"/>
        </a:defRPr>
      </a:lvl7pPr>
      <a:lvl8pPr marL="1371600" algn="l" rtl="0" eaLnBrk="1" fontAlgn="base" hangingPunct="1">
        <a:lnSpc>
          <a:spcPct val="96000"/>
        </a:lnSpc>
        <a:spcBef>
          <a:spcPct val="0"/>
        </a:spcBef>
        <a:spcAft>
          <a:spcPct val="0"/>
        </a:spcAft>
        <a:defRPr sz="2600" b="1">
          <a:solidFill>
            <a:schemeClr val="tx1"/>
          </a:solidFill>
          <a:latin typeface="Arial" charset="0"/>
        </a:defRPr>
      </a:lvl8pPr>
      <a:lvl9pPr marL="1828800" algn="l" rtl="0" eaLnBrk="1" fontAlgn="base" hangingPunct="1">
        <a:lnSpc>
          <a:spcPct val="96000"/>
        </a:lnSpc>
        <a:spcBef>
          <a:spcPct val="0"/>
        </a:spcBef>
        <a:spcAft>
          <a:spcPct val="0"/>
        </a:spcAft>
        <a:defRPr sz="2600" b="1">
          <a:solidFill>
            <a:schemeClr val="tx1"/>
          </a:solidFill>
          <a:latin typeface="Arial" charset="0"/>
        </a:defRPr>
      </a:lvl9pPr>
    </p:titleStyle>
    <p:bodyStyle>
      <a:lvl1pPr marL="180000" indent="-180000" algn="l" rtl="0" eaLnBrk="1" fontAlgn="base" hangingPunct="1">
        <a:lnSpc>
          <a:spcPct val="100000"/>
        </a:lnSpc>
        <a:spcBef>
          <a:spcPts val="1100"/>
        </a:spcBef>
        <a:spcAft>
          <a:spcPct val="0"/>
        </a:spcAft>
        <a:buClr>
          <a:schemeClr val="tx2"/>
        </a:buClr>
        <a:buFont typeface="Symbol" panose="05050102010706020507" pitchFamily="18" charset="2"/>
        <a:buChar char=""/>
        <a:defRPr sz="1600" b="0">
          <a:solidFill>
            <a:schemeClr val="tx1"/>
          </a:solidFill>
          <a:latin typeface="+mn-lt"/>
          <a:ea typeface="+mn-ea"/>
          <a:cs typeface="+mn-cs"/>
        </a:defRPr>
      </a:lvl1pPr>
      <a:lvl2pPr marL="406800" indent="-216000" algn="l" rtl="0" eaLnBrk="1" fontAlgn="base" hangingPunct="1">
        <a:lnSpc>
          <a:spcPct val="100000"/>
        </a:lnSpc>
        <a:spcBef>
          <a:spcPts val="800"/>
        </a:spcBef>
        <a:spcAft>
          <a:spcPct val="0"/>
        </a:spcAft>
        <a:buClr>
          <a:schemeClr val="tx2"/>
        </a:buClr>
        <a:buFont typeface="Arial" panose="020B0604020202020204" pitchFamily="34" charset="0"/>
        <a:buChar char="–"/>
        <a:defRPr sz="1400">
          <a:solidFill>
            <a:schemeClr val="tx1"/>
          </a:solidFill>
          <a:latin typeface="+mn-lt"/>
        </a:defRPr>
      </a:lvl2pPr>
      <a:lvl3pPr marL="633600" indent="-216000" algn="l" rtl="0" eaLnBrk="1" fontAlgn="base" hangingPunct="1">
        <a:lnSpc>
          <a:spcPct val="100000"/>
        </a:lnSpc>
        <a:spcBef>
          <a:spcPts val="800"/>
        </a:spcBef>
        <a:spcAft>
          <a:spcPct val="0"/>
        </a:spcAft>
        <a:buClr>
          <a:schemeClr val="tx2"/>
        </a:buClr>
        <a:buSzPct val="100000"/>
        <a:buFont typeface="Arial" panose="020B0604020202020204" pitchFamily="34" charset="0"/>
        <a:buChar char="–"/>
        <a:defRPr sz="1200">
          <a:solidFill>
            <a:schemeClr val="tx1"/>
          </a:solidFill>
          <a:latin typeface="+mn-lt"/>
        </a:defRPr>
      </a:lvl3pPr>
      <a:lvl4pPr marL="633600" indent="-216000" algn="l" rtl="0" eaLnBrk="1" fontAlgn="base" hangingPunct="1">
        <a:lnSpc>
          <a:spcPct val="100000"/>
        </a:lnSpc>
        <a:spcBef>
          <a:spcPts val="800"/>
        </a:spcBef>
        <a:spcAft>
          <a:spcPct val="0"/>
        </a:spcAft>
        <a:buClr>
          <a:schemeClr val="tx2"/>
        </a:buClr>
        <a:buFont typeface="Arial" panose="020B0604020202020204" pitchFamily="34" charset="0"/>
        <a:buChar char="–"/>
        <a:defRPr sz="1200">
          <a:solidFill>
            <a:schemeClr val="tx1"/>
          </a:solidFill>
          <a:latin typeface="+mn-lt"/>
        </a:defRPr>
      </a:lvl4pPr>
      <a:lvl5pPr marL="633600" indent="-216000" algn="l" rtl="0" eaLnBrk="1" fontAlgn="base" hangingPunct="1">
        <a:lnSpc>
          <a:spcPct val="100000"/>
        </a:lnSpc>
        <a:spcBef>
          <a:spcPts val="800"/>
        </a:spcBef>
        <a:spcAft>
          <a:spcPct val="0"/>
        </a:spcAft>
        <a:buClr>
          <a:schemeClr val="tx2"/>
        </a:buClr>
        <a:buFont typeface="Arial" panose="020B0604020202020204" pitchFamily="34" charset="0"/>
        <a:buChar char="–"/>
        <a:defRPr sz="1200">
          <a:solidFill>
            <a:schemeClr val="tx1"/>
          </a:solidFill>
          <a:latin typeface="+mn-lt"/>
        </a:defRPr>
      </a:lvl5pPr>
      <a:lvl6pPr marL="633600" indent="-216000" algn="l" rtl="0" eaLnBrk="1" fontAlgn="base" hangingPunct="1">
        <a:lnSpc>
          <a:spcPct val="100000"/>
        </a:lnSpc>
        <a:spcBef>
          <a:spcPts val="800"/>
        </a:spcBef>
        <a:spcAft>
          <a:spcPct val="0"/>
        </a:spcAft>
        <a:buClr>
          <a:schemeClr val="tx2"/>
        </a:buClr>
        <a:buFont typeface="Arial" panose="020B0604020202020204" pitchFamily="34" charset="0"/>
        <a:buChar char="–"/>
        <a:defRPr sz="1200">
          <a:solidFill>
            <a:schemeClr val="tx1"/>
          </a:solidFill>
          <a:latin typeface="+mn-lt"/>
        </a:defRPr>
      </a:lvl6pPr>
      <a:lvl7pPr marL="633600" indent="-216000" algn="l" rtl="0" eaLnBrk="1" fontAlgn="base" hangingPunct="1">
        <a:lnSpc>
          <a:spcPct val="100000"/>
        </a:lnSpc>
        <a:spcBef>
          <a:spcPts val="800"/>
        </a:spcBef>
        <a:spcAft>
          <a:spcPct val="0"/>
        </a:spcAft>
        <a:buClr>
          <a:schemeClr val="tx2"/>
        </a:buClr>
        <a:buFont typeface="Arial" panose="020B0604020202020204" pitchFamily="34" charset="0"/>
        <a:buChar char="–"/>
        <a:defRPr sz="1200">
          <a:solidFill>
            <a:schemeClr val="tx1"/>
          </a:solidFill>
          <a:latin typeface="+mn-lt"/>
        </a:defRPr>
      </a:lvl7pPr>
      <a:lvl8pPr marL="633600" indent="-216000" algn="l" rtl="0" eaLnBrk="1" fontAlgn="base" hangingPunct="1">
        <a:lnSpc>
          <a:spcPct val="100000"/>
        </a:lnSpc>
        <a:spcBef>
          <a:spcPts val="800"/>
        </a:spcBef>
        <a:spcAft>
          <a:spcPct val="0"/>
        </a:spcAft>
        <a:buClr>
          <a:schemeClr val="tx2"/>
        </a:buClr>
        <a:buFont typeface="Arial" panose="020B0604020202020204" pitchFamily="34" charset="0"/>
        <a:buChar char="–"/>
        <a:defRPr sz="1200">
          <a:solidFill>
            <a:schemeClr val="tx1"/>
          </a:solidFill>
          <a:latin typeface="+mn-lt"/>
        </a:defRPr>
      </a:lvl8pPr>
      <a:lvl9pPr marL="633600" indent="-216000" algn="l" rtl="0" eaLnBrk="1" fontAlgn="base" hangingPunct="1">
        <a:lnSpc>
          <a:spcPct val="100000"/>
        </a:lnSpc>
        <a:spcBef>
          <a:spcPts val="800"/>
        </a:spcBef>
        <a:spcAft>
          <a:spcPct val="0"/>
        </a:spcAft>
        <a:buClr>
          <a:schemeClr val="tx2"/>
        </a:buClr>
        <a:buFont typeface="Arial" panose="020B0604020202020204" pitchFamily="34" charset="0"/>
        <a:buChar char="–"/>
        <a:defRPr sz="1200">
          <a:solidFill>
            <a:schemeClr val="tx1"/>
          </a:solidFill>
          <a:latin typeface="+mn-lt"/>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42">
          <p15:clr>
            <a:srgbClr val="A4A3A4"/>
          </p15:clr>
        </p15:guide>
        <p15:guide id="2" pos="7236">
          <p15:clr>
            <a:srgbClr val="A4A3A4"/>
          </p15:clr>
        </p15:guide>
        <p15:guide id="4" orient="horz" pos="913">
          <p15:clr>
            <a:srgbClr val="A4A3A4"/>
          </p15:clr>
        </p15:guide>
        <p15:guide id="5" orient="horz" pos="3725">
          <p15:clr>
            <a:srgbClr val="A4A3A4"/>
          </p15:clr>
        </p15:guide>
        <p15:guide id="6" pos="113">
          <p15:clr>
            <a:srgbClr val="A4A3A4"/>
          </p15:clr>
        </p15:guide>
        <p15:guide id="7" orient="horz" pos="113">
          <p15:clr>
            <a:srgbClr val="A4A3A4"/>
          </p15:clr>
        </p15:guide>
        <p15:guide id="8" pos="7565">
          <p15:clr>
            <a:srgbClr val="A4A3A4"/>
          </p15:clr>
        </p15:guide>
        <p15:guide id="9" orient="horz" pos="4206">
          <p15:clr>
            <a:srgbClr val="A4A3A4"/>
          </p15:clr>
        </p15:guide>
        <p15:guide id="10" orient="horz" pos="260">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graphicFrame>
        <p:nvGraphicFramePr>
          <p:cNvPr id="4" name="think-cell data - do not delete" hidden="1"/>
          <p:cNvGraphicFramePr>
            <a:graphicFrameLocks noChangeAspect="1"/>
          </p:cNvGraphicFramePr>
          <p:nvPr userDrawn="1">
            <p:custDataLst>
              <p:tags r:id="rId22"/>
            </p:custDataLst>
            <p:extLst>
              <p:ext uri="{D42A27DB-BD31-4B8C-83A1-F6EECF244321}">
                <p14:modId xmlns:p14="http://schemas.microsoft.com/office/powerpoint/2010/main" val="83247935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3" imgW="473" imgH="476" progId="TCLayout.ActiveDocument.1">
                  <p:embed/>
                </p:oleObj>
              </mc:Choice>
              <mc:Fallback>
                <p:oleObj name="think-cell Slide" r:id="rId23" imgW="473" imgH="476" progId="TCLayout.ActiveDocument.1">
                  <p:embed/>
                  <p:pic>
                    <p:nvPicPr>
                      <p:cNvPr id="4" name="think-cell data - do not delete" hidden="1"/>
                      <p:cNvPicPr/>
                      <p:nvPr/>
                    </p:nvPicPr>
                    <p:blipFill>
                      <a:blip r:embed="rId24"/>
                      <a:stretch>
                        <a:fillRect/>
                      </a:stretch>
                    </p:blipFill>
                    <p:spPr>
                      <a:xfrm>
                        <a:off x="1588" y="1588"/>
                        <a:ext cx="1588" cy="1588"/>
                      </a:xfrm>
                      <a:prstGeom prst="rect">
                        <a:avLst/>
                      </a:prstGeom>
                    </p:spPr>
                  </p:pic>
                </p:oleObj>
              </mc:Fallback>
            </mc:AlternateContent>
          </a:graphicData>
        </a:graphic>
      </p:graphicFrame>
      <p:sp>
        <p:nvSpPr>
          <p:cNvPr id="1026" name="Rectangle 2"/>
          <p:cNvSpPr>
            <a:spLocks noGrp="1" noChangeArrowheads="1"/>
          </p:cNvSpPr>
          <p:nvPr>
            <p:ph type="title"/>
          </p:nvPr>
        </p:nvSpPr>
        <p:spPr bwMode="auto">
          <a:xfrm>
            <a:off x="701675" y="361840"/>
            <a:ext cx="10785475" cy="93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da-DK" dirty="0"/>
              <a:t>Klik for at redigere i master</a:t>
            </a:r>
            <a:endParaRPr lang="da-DK"/>
          </a:p>
        </p:txBody>
      </p:sp>
      <p:sp>
        <p:nvSpPr>
          <p:cNvPr id="1027" name="Rectangle 3"/>
          <p:cNvSpPr>
            <a:spLocks noGrp="1" noChangeArrowheads="1"/>
          </p:cNvSpPr>
          <p:nvPr>
            <p:ph type="body" idx="1"/>
          </p:nvPr>
        </p:nvSpPr>
        <p:spPr bwMode="auto">
          <a:xfrm>
            <a:off x="702667" y="1449388"/>
            <a:ext cx="10784483" cy="4464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da-DK" dirty="0"/>
              <a:t>Klik for at redigere i master</a:t>
            </a:r>
            <a:endParaRPr lang="da-DK"/>
          </a:p>
          <a:p>
            <a:pPr lvl="1"/>
            <a:r>
              <a:rPr lang="da-DK" dirty="0"/>
              <a:t>Andet niveau</a:t>
            </a:r>
            <a:endParaRPr lang="da-DK"/>
          </a:p>
          <a:p>
            <a:pPr lvl="2"/>
            <a:r>
              <a:rPr lang="da-DK" dirty="0"/>
              <a:t>Tredje niveau</a:t>
            </a:r>
            <a:endParaRPr lang="da-DK"/>
          </a:p>
          <a:p>
            <a:pPr lvl="3"/>
            <a:r>
              <a:rPr lang="da-DK" dirty="0"/>
              <a:t>Fjerde niveau</a:t>
            </a:r>
            <a:endParaRPr lang="da-DK"/>
          </a:p>
          <a:p>
            <a:pPr lvl="4"/>
            <a:r>
              <a:rPr lang="da-DK" dirty="0"/>
              <a:t>Femte niveau</a:t>
            </a:r>
            <a:endParaRPr lang="da-DK"/>
          </a:p>
          <a:p>
            <a:pPr lvl="5"/>
            <a:r>
              <a:rPr lang="da-DK" dirty="0"/>
              <a:t>6</a:t>
            </a:r>
            <a:endParaRPr lang="da-DK"/>
          </a:p>
          <a:p>
            <a:pPr lvl="6"/>
            <a:r>
              <a:rPr lang="da-DK" dirty="0"/>
              <a:t>7</a:t>
            </a:r>
            <a:endParaRPr lang="da-DK"/>
          </a:p>
          <a:p>
            <a:pPr lvl="7"/>
            <a:r>
              <a:rPr lang="da-DK" dirty="0"/>
              <a:t>8</a:t>
            </a:r>
            <a:endParaRPr lang="da-DK"/>
          </a:p>
          <a:p>
            <a:pPr lvl="8"/>
            <a:r>
              <a:rPr lang="da-DK" dirty="0"/>
              <a:t>9</a:t>
            </a:r>
            <a:endParaRPr lang="da-DK"/>
          </a:p>
        </p:txBody>
      </p:sp>
      <p:sp>
        <p:nvSpPr>
          <p:cNvPr id="3" name="Date Placeholder 2"/>
          <p:cNvSpPr>
            <a:spLocks noGrp="1"/>
          </p:cNvSpPr>
          <p:nvPr>
            <p:ph type="dt" sz="half" idx="2"/>
          </p:nvPr>
        </p:nvSpPr>
        <p:spPr>
          <a:xfrm>
            <a:off x="0" y="6912000"/>
            <a:ext cx="0" cy="0"/>
          </a:xfrm>
          <a:prstGeom prst="rect">
            <a:avLst/>
          </a:prstGeom>
        </p:spPr>
        <p:txBody>
          <a:bodyPr vert="horz" lIns="91440" tIns="45720" rIns="91440" bIns="45720" rtlCol="0" anchor="ctr"/>
          <a:lstStyle>
            <a:lvl1pPr algn="l">
              <a:defRPr sz="100">
                <a:noFill/>
              </a:defRPr>
            </a:lvl1pPr>
          </a:lstStyle>
          <a:p>
            <a:fld id="{D709F18B-C64D-467D-95E0-03999A31A181}" type="datetime1">
              <a:rPr lang="da-DK" smtClean="0"/>
              <a:t>07-10-2025</a:t>
            </a:fld>
            <a:endParaRPr lang="da-DK" dirty="0"/>
          </a:p>
        </p:txBody>
      </p:sp>
      <p:sp>
        <p:nvSpPr>
          <p:cNvPr id="12" name="Footer Placeholder 1"/>
          <p:cNvSpPr>
            <a:spLocks noGrp="1"/>
          </p:cNvSpPr>
          <p:nvPr>
            <p:ph type="ftr" sz="quarter" idx="3"/>
          </p:nvPr>
        </p:nvSpPr>
        <p:spPr>
          <a:xfrm>
            <a:off x="1029600" y="6401052"/>
            <a:ext cx="3794400" cy="274857"/>
          </a:xfrm>
          <a:prstGeom prst="rect">
            <a:avLst/>
          </a:prstGeom>
        </p:spPr>
        <p:txBody>
          <a:bodyPr vert="horz" lIns="0" tIns="0" rIns="0" bIns="0" rtlCol="0" anchor="t" anchorCtr="0"/>
          <a:lstStyle>
            <a:lvl1pPr algn="l">
              <a:lnSpc>
                <a:spcPct val="100000"/>
              </a:lnSpc>
              <a:spcBef>
                <a:spcPts val="0"/>
              </a:spcBef>
              <a:defRPr sz="900" b="0">
                <a:solidFill>
                  <a:schemeClr val="tx1"/>
                </a:solidFill>
              </a:defRPr>
            </a:lvl1pPr>
          </a:lstStyle>
          <a:p>
            <a:pPr>
              <a:lnSpc>
                <a:spcPct val="100000"/>
              </a:lnSpc>
              <a:spcBef>
                <a:spcPts val="0"/>
              </a:spcBef>
            </a:pPr>
            <a:endParaRPr lang="da-DK" dirty="0"/>
          </a:p>
        </p:txBody>
      </p:sp>
      <p:sp>
        <p:nvSpPr>
          <p:cNvPr id="13" name="Slide Number Placeholder 5 (FAST)"/>
          <p:cNvSpPr txBox="1">
            <a:spLocks/>
          </p:cNvSpPr>
          <p:nvPr/>
        </p:nvSpPr>
        <p:spPr>
          <a:xfrm>
            <a:off x="702668" y="6401052"/>
            <a:ext cx="279770" cy="275973"/>
          </a:xfrm>
          <a:prstGeom prst="rect">
            <a:avLst/>
          </a:prstGeom>
        </p:spPr>
        <p:txBody>
          <a:bodyPr vert="horz" lIns="0" tIns="0" rIns="0" bIns="0" rtlCol="0" anchor="t"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83DFD3FF-FAEA-D841-BBBA-173DB513EC35}" type="slidenum">
              <a:rPr kumimoji="0" lang="da-DK" sz="900" b="0" i="0" u="none" strike="noStrike" kern="1200" cap="none" spc="0" normalizeH="0" baseline="0" noProof="0" smtClean="0">
                <a:ln>
                  <a:noFill/>
                </a:ln>
                <a:solidFill>
                  <a:schemeClr val="tx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‹nr.›</a:t>
            </a:fld>
            <a:endParaRPr kumimoji="0" lang="da-DK" sz="900" b="0" i="0" u="none" strike="noStrike" kern="1200" cap="none" spc="0" normalizeH="0" baseline="0" noProof="0" dirty="0">
              <a:ln>
                <a:noFill/>
              </a:ln>
              <a:solidFill>
                <a:schemeClr val="tx1"/>
              </a:solidFill>
              <a:effectLst/>
              <a:uLnTx/>
              <a:uFillTx/>
              <a:latin typeface="+mn-lt"/>
              <a:ea typeface="+mn-ea"/>
              <a:cs typeface="+mn-cs"/>
            </a:endParaRPr>
          </a:p>
        </p:txBody>
      </p:sp>
      <p:sp>
        <p:nvSpPr>
          <p:cNvPr id="7" name="Slide Number Placeholder 6"/>
          <p:cNvSpPr>
            <a:spLocks noGrp="1"/>
          </p:cNvSpPr>
          <p:nvPr>
            <p:ph type="sldNum" sz="quarter" idx="4"/>
          </p:nvPr>
        </p:nvSpPr>
        <p:spPr>
          <a:xfrm>
            <a:off x="0" y="6912000"/>
            <a:ext cx="0" cy="0"/>
          </a:xfrm>
          <a:prstGeom prst="rect">
            <a:avLst/>
          </a:prstGeom>
        </p:spPr>
        <p:txBody>
          <a:bodyPr vert="horz" lIns="0" tIns="0" rIns="0" bIns="0" rtlCol="0" anchor="t" anchorCtr="0"/>
          <a:lstStyle>
            <a:lvl1pPr algn="l">
              <a:defRPr sz="900">
                <a:noFill/>
              </a:defRPr>
            </a:lvl1pPr>
          </a:lstStyle>
          <a:p>
            <a:fld id="{80AE25ED-097C-4BDC-A7CE-FA97BD9CA3B5}" type="slidenum">
              <a:rPr lang="da-DK" smtClean="0"/>
              <a:pPr/>
              <a:t>‹nr.›</a:t>
            </a:fld>
            <a:endParaRPr lang="da-DK" dirty="0"/>
          </a:p>
        </p:txBody>
      </p:sp>
      <p:pic>
        <p:nvPicPr>
          <p:cNvPr id="11" name="Billede 10" descr="cid:image002.png@01DAD125.0DD4DCA0"/>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9928860" y="6064985"/>
            <a:ext cx="1558290" cy="494665"/>
          </a:xfrm>
          <a:prstGeom prst="rect">
            <a:avLst/>
          </a:prstGeom>
          <a:noFill/>
          <a:ln>
            <a:noFill/>
          </a:ln>
        </p:spPr>
      </p:pic>
    </p:spTree>
    <p:extLst>
      <p:ext uri="{BB962C8B-B14F-4D97-AF65-F5344CB8AC3E}">
        <p14:creationId xmlns:p14="http://schemas.microsoft.com/office/powerpoint/2010/main" val="159334828"/>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 id="2147483871" r:id="rId12"/>
    <p:sldLayoutId id="2147483872" r:id="rId13"/>
    <p:sldLayoutId id="2147483873" r:id="rId14"/>
    <p:sldLayoutId id="2147483874" r:id="rId15"/>
    <p:sldLayoutId id="2147483875" r:id="rId16"/>
    <p:sldLayoutId id="2147483876" r:id="rId17"/>
    <p:sldLayoutId id="2147483877" r:id="rId18"/>
    <p:sldLayoutId id="2147483878" r:id="rId19"/>
    <p:sldLayoutId id="2147483879" r:id="rId20"/>
  </p:sldLayoutIdLst>
  <p:hf hdr="0" ftr="0" dt="0"/>
  <p:txStyles>
    <p:titleStyle>
      <a:lvl1pPr algn="l" rtl="0" eaLnBrk="1" fontAlgn="base" hangingPunct="1">
        <a:lnSpc>
          <a:spcPct val="90000"/>
        </a:lnSpc>
        <a:spcBef>
          <a:spcPct val="0"/>
        </a:spcBef>
        <a:spcAft>
          <a:spcPct val="0"/>
        </a:spcAft>
        <a:defRPr sz="2800" b="0" cap="none" baseline="0">
          <a:solidFill>
            <a:srgbClr val="3B5463"/>
          </a:solidFill>
          <a:latin typeface="+mj-lt"/>
          <a:ea typeface="+mj-ea"/>
          <a:cs typeface="+mj-cs"/>
        </a:defRPr>
      </a:lvl1pPr>
      <a:lvl2pPr algn="l" rtl="0" eaLnBrk="1" fontAlgn="base" hangingPunct="1">
        <a:lnSpc>
          <a:spcPct val="96000"/>
        </a:lnSpc>
        <a:spcBef>
          <a:spcPct val="0"/>
        </a:spcBef>
        <a:spcAft>
          <a:spcPct val="0"/>
        </a:spcAft>
        <a:defRPr sz="2600" b="1">
          <a:solidFill>
            <a:schemeClr val="tx1"/>
          </a:solidFill>
          <a:latin typeface="Arial" charset="0"/>
        </a:defRPr>
      </a:lvl2pPr>
      <a:lvl3pPr algn="l" rtl="0" eaLnBrk="1" fontAlgn="base" hangingPunct="1">
        <a:lnSpc>
          <a:spcPct val="96000"/>
        </a:lnSpc>
        <a:spcBef>
          <a:spcPct val="0"/>
        </a:spcBef>
        <a:spcAft>
          <a:spcPct val="0"/>
        </a:spcAft>
        <a:defRPr sz="2600" b="1">
          <a:solidFill>
            <a:schemeClr val="tx1"/>
          </a:solidFill>
          <a:latin typeface="Arial" charset="0"/>
        </a:defRPr>
      </a:lvl3pPr>
      <a:lvl4pPr algn="l" rtl="0" eaLnBrk="1" fontAlgn="base" hangingPunct="1">
        <a:lnSpc>
          <a:spcPct val="96000"/>
        </a:lnSpc>
        <a:spcBef>
          <a:spcPct val="0"/>
        </a:spcBef>
        <a:spcAft>
          <a:spcPct val="0"/>
        </a:spcAft>
        <a:defRPr sz="2600" b="1">
          <a:solidFill>
            <a:schemeClr val="tx1"/>
          </a:solidFill>
          <a:latin typeface="Arial" charset="0"/>
        </a:defRPr>
      </a:lvl4pPr>
      <a:lvl5pPr algn="l" rtl="0" eaLnBrk="1" fontAlgn="base" hangingPunct="1">
        <a:lnSpc>
          <a:spcPct val="96000"/>
        </a:lnSpc>
        <a:spcBef>
          <a:spcPct val="0"/>
        </a:spcBef>
        <a:spcAft>
          <a:spcPct val="0"/>
        </a:spcAft>
        <a:defRPr sz="2600" b="1">
          <a:solidFill>
            <a:schemeClr val="tx1"/>
          </a:solidFill>
          <a:latin typeface="Arial" charset="0"/>
        </a:defRPr>
      </a:lvl5pPr>
      <a:lvl6pPr marL="457200" algn="l" rtl="0" eaLnBrk="1" fontAlgn="base" hangingPunct="1">
        <a:lnSpc>
          <a:spcPct val="96000"/>
        </a:lnSpc>
        <a:spcBef>
          <a:spcPct val="0"/>
        </a:spcBef>
        <a:spcAft>
          <a:spcPct val="0"/>
        </a:spcAft>
        <a:defRPr sz="2600" b="1">
          <a:solidFill>
            <a:schemeClr val="tx1"/>
          </a:solidFill>
          <a:latin typeface="Arial" charset="0"/>
        </a:defRPr>
      </a:lvl6pPr>
      <a:lvl7pPr marL="914400" algn="l" rtl="0" eaLnBrk="1" fontAlgn="base" hangingPunct="1">
        <a:lnSpc>
          <a:spcPct val="96000"/>
        </a:lnSpc>
        <a:spcBef>
          <a:spcPct val="0"/>
        </a:spcBef>
        <a:spcAft>
          <a:spcPct val="0"/>
        </a:spcAft>
        <a:defRPr sz="2600" b="1">
          <a:solidFill>
            <a:schemeClr val="tx1"/>
          </a:solidFill>
          <a:latin typeface="Arial" charset="0"/>
        </a:defRPr>
      </a:lvl7pPr>
      <a:lvl8pPr marL="1371600" algn="l" rtl="0" eaLnBrk="1" fontAlgn="base" hangingPunct="1">
        <a:lnSpc>
          <a:spcPct val="96000"/>
        </a:lnSpc>
        <a:spcBef>
          <a:spcPct val="0"/>
        </a:spcBef>
        <a:spcAft>
          <a:spcPct val="0"/>
        </a:spcAft>
        <a:defRPr sz="2600" b="1">
          <a:solidFill>
            <a:schemeClr val="tx1"/>
          </a:solidFill>
          <a:latin typeface="Arial" charset="0"/>
        </a:defRPr>
      </a:lvl8pPr>
      <a:lvl9pPr marL="1828800" algn="l" rtl="0" eaLnBrk="1" fontAlgn="base" hangingPunct="1">
        <a:lnSpc>
          <a:spcPct val="96000"/>
        </a:lnSpc>
        <a:spcBef>
          <a:spcPct val="0"/>
        </a:spcBef>
        <a:spcAft>
          <a:spcPct val="0"/>
        </a:spcAft>
        <a:defRPr sz="2600" b="1">
          <a:solidFill>
            <a:schemeClr val="tx1"/>
          </a:solidFill>
          <a:latin typeface="Arial" charset="0"/>
        </a:defRPr>
      </a:lvl9pPr>
    </p:titleStyle>
    <p:bodyStyle>
      <a:lvl1pPr marL="180000" indent="-180000" algn="l" rtl="0" eaLnBrk="1" fontAlgn="base" hangingPunct="1">
        <a:lnSpc>
          <a:spcPct val="100000"/>
        </a:lnSpc>
        <a:spcBef>
          <a:spcPts val="1100"/>
        </a:spcBef>
        <a:spcAft>
          <a:spcPct val="0"/>
        </a:spcAft>
        <a:buClr>
          <a:schemeClr val="tx2"/>
        </a:buClr>
        <a:buFont typeface="Symbol" panose="05050102010706020507" pitchFamily="18" charset="2"/>
        <a:buChar char=""/>
        <a:defRPr sz="1600" b="0">
          <a:solidFill>
            <a:schemeClr val="tx1"/>
          </a:solidFill>
          <a:latin typeface="+mn-lt"/>
          <a:ea typeface="+mn-ea"/>
          <a:cs typeface="+mn-cs"/>
        </a:defRPr>
      </a:lvl1pPr>
      <a:lvl2pPr marL="406800" indent="-216000" algn="l" rtl="0" eaLnBrk="1" fontAlgn="base" hangingPunct="1">
        <a:lnSpc>
          <a:spcPct val="100000"/>
        </a:lnSpc>
        <a:spcBef>
          <a:spcPts val="800"/>
        </a:spcBef>
        <a:spcAft>
          <a:spcPct val="0"/>
        </a:spcAft>
        <a:buClr>
          <a:schemeClr val="tx2"/>
        </a:buClr>
        <a:buFont typeface="Arial" panose="020B0604020202020204" pitchFamily="34" charset="0"/>
        <a:buChar char="–"/>
        <a:defRPr sz="1400">
          <a:solidFill>
            <a:schemeClr val="tx1"/>
          </a:solidFill>
          <a:latin typeface="+mn-lt"/>
        </a:defRPr>
      </a:lvl2pPr>
      <a:lvl3pPr marL="633600" indent="-216000" algn="l" rtl="0" eaLnBrk="1" fontAlgn="base" hangingPunct="1">
        <a:lnSpc>
          <a:spcPct val="100000"/>
        </a:lnSpc>
        <a:spcBef>
          <a:spcPts val="800"/>
        </a:spcBef>
        <a:spcAft>
          <a:spcPct val="0"/>
        </a:spcAft>
        <a:buClr>
          <a:schemeClr val="tx2"/>
        </a:buClr>
        <a:buSzPct val="100000"/>
        <a:buFont typeface="Arial" panose="020B0604020202020204" pitchFamily="34" charset="0"/>
        <a:buChar char="–"/>
        <a:defRPr sz="1200">
          <a:solidFill>
            <a:schemeClr val="tx1"/>
          </a:solidFill>
          <a:latin typeface="+mn-lt"/>
        </a:defRPr>
      </a:lvl3pPr>
      <a:lvl4pPr marL="633600" indent="-216000" algn="l" rtl="0" eaLnBrk="1" fontAlgn="base" hangingPunct="1">
        <a:lnSpc>
          <a:spcPct val="100000"/>
        </a:lnSpc>
        <a:spcBef>
          <a:spcPts val="800"/>
        </a:spcBef>
        <a:spcAft>
          <a:spcPct val="0"/>
        </a:spcAft>
        <a:buClr>
          <a:schemeClr val="tx2"/>
        </a:buClr>
        <a:buFont typeface="Arial" panose="020B0604020202020204" pitchFamily="34" charset="0"/>
        <a:buChar char="–"/>
        <a:defRPr sz="1200">
          <a:solidFill>
            <a:schemeClr val="tx1"/>
          </a:solidFill>
          <a:latin typeface="+mn-lt"/>
        </a:defRPr>
      </a:lvl4pPr>
      <a:lvl5pPr marL="633600" indent="-216000" algn="l" rtl="0" eaLnBrk="1" fontAlgn="base" hangingPunct="1">
        <a:lnSpc>
          <a:spcPct val="100000"/>
        </a:lnSpc>
        <a:spcBef>
          <a:spcPts val="800"/>
        </a:spcBef>
        <a:spcAft>
          <a:spcPct val="0"/>
        </a:spcAft>
        <a:buClr>
          <a:schemeClr val="tx2"/>
        </a:buClr>
        <a:buFont typeface="Arial" panose="020B0604020202020204" pitchFamily="34" charset="0"/>
        <a:buChar char="–"/>
        <a:defRPr sz="1200">
          <a:solidFill>
            <a:schemeClr val="tx1"/>
          </a:solidFill>
          <a:latin typeface="+mn-lt"/>
        </a:defRPr>
      </a:lvl5pPr>
      <a:lvl6pPr marL="633600" indent="-216000" algn="l" rtl="0" eaLnBrk="1" fontAlgn="base" hangingPunct="1">
        <a:lnSpc>
          <a:spcPct val="100000"/>
        </a:lnSpc>
        <a:spcBef>
          <a:spcPts val="800"/>
        </a:spcBef>
        <a:spcAft>
          <a:spcPct val="0"/>
        </a:spcAft>
        <a:buClr>
          <a:schemeClr val="tx2"/>
        </a:buClr>
        <a:buFont typeface="Arial" panose="020B0604020202020204" pitchFamily="34" charset="0"/>
        <a:buChar char="–"/>
        <a:defRPr sz="1200">
          <a:solidFill>
            <a:schemeClr val="tx1"/>
          </a:solidFill>
          <a:latin typeface="+mn-lt"/>
        </a:defRPr>
      </a:lvl6pPr>
      <a:lvl7pPr marL="633600" indent="-216000" algn="l" rtl="0" eaLnBrk="1" fontAlgn="base" hangingPunct="1">
        <a:lnSpc>
          <a:spcPct val="100000"/>
        </a:lnSpc>
        <a:spcBef>
          <a:spcPts val="800"/>
        </a:spcBef>
        <a:spcAft>
          <a:spcPct val="0"/>
        </a:spcAft>
        <a:buClr>
          <a:schemeClr val="tx2"/>
        </a:buClr>
        <a:buFont typeface="Arial" panose="020B0604020202020204" pitchFamily="34" charset="0"/>
        <a:buChar char="–"/>
        <a:defRPr sz="1200">
          <a:solidFill>
            <a:schemeClr val="tx1"/>
          </a:solidFill>
          <a:latin typeface="+mn-lt"/>
        </a:defRPr>
      </a:lvl7pPr>
      <a:lvl8pPr marL="633600" indent="-216000" algn="l" rtl="0" eaLnBrk="1" fontAlgn="base" hangingPunct="1">
        <a:lnSpc>
          <a:spcPct val="100000"/>
        </a:lnSpc>
        <a:spcBef>
          <a:spcPts val="800"/>
        </a:spcBef>
        <a:spcAft>
          <a:spcPct val="0"/>
        </a:spcAft>
        <a:buClr>
          <a:schemeClr val="tx2"/>
        </a:buClr>
        <a:buFont typeface="Arial" panose="020B0604020202020204" pitchFamily="34" charset="0"/>
        <a:buChar char="–"/>
        <a:defRPr sz="1200">
          <a:solidFill>
            <a:schemeClr val="tx1"/>
          </a:solidFill>
          <a:latin typeface="+mn-lt"/>
        </a:defRPr>
      </a:lvl8pPr>
      <a:lvl9pPr marL="633600" indent="-216000" algn="l" rtl="0" eaLnBrk="1" fontAlgn="base" hangingPunct="1">
        <a:lnSpc>
          <a:spcPct val="100000"/>
        </a:lnSpc>
        <a:spcBef>
          <a:spcPts val="800"/>
        </a:spcBef>
        <a:spcAft>
          <a:spcPct val="0"/>
        </a:spcAft>
        <a:buClr>
          <a:schemeClr val="tx2"/>
        </a:buClr>
        <a:buFont typeface="Arial" panose="020B0604020202020204" pitchFamily="34" charset="0"/>
        <a:buChar char="–"/>
        <a:defRPr sz="1200">
          <a:solidFill>
            <a:schemeClr val="tx1"/>
          </a:solidFill>
          <a:latin typeface="+mn-lt"/>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42">
          <p15:clr>
            <a:srgbClr val="A4A3A4"/>
          </p15:clr>
        </p15:guide>
        <p15:guide id="2" pos="7236">
          <p15:clr>
            <a:srgbClr val="A4A3A4"/>
          </p15:clr>
        </p15:guide>
        <p15:guide id="4" orient="horz" pos="913">
          <p15:clr>
            <a:srgbClr val="A4A3A4"/>
          </p15:clr>
        </p15:guide>
        <p15:guide id="5" orient="horz" pos="3725">
          <p15:clr>
            <a:srgbClr val="A4A3A4"/>
          </p15:clr>
        </p15:guide>
        <p15:guide id="6" pos="113">
          <p15:clr>
            <a:srgbClr val="A4A3A4"/>
          </p15:clr>
        </p15:guide>
        <p15:guide id="7" orient="horz" pos="113">
          <p15:clr>
            <a:srgbClr val="A4A3A4"/>
          </p15:clr>
        </p15:guide>
        <p15:guide id="8" pos="7565">
          <p15:clr>
            <a:srgbClr val="A4A3A4"/>
          </p15:clr>
        </p15:guide>
        <p15:guide id="9" orient="horz" pos="4206">
          <p15:clr>
            <a:srgbClr val="A4A3A4"/>
          </p15:clr>
        </p15:guide>
        <p15:guide id="10" orient="horz" pos="260">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graphicFrame>
        <p:nvGraphicFramePr>
          <p:cNvPr id="4" name="think-cell data - do not delete" hidden="1"/>
          <p:cNvGraphicFramePr>
            <a:graphicFrameLocks noChangeAspect="1"/>
          </p:cNvGraphicFramePr>
          <p:nvPr userDrawn="1">
            <p:custDataLst>
              <p:tags r:id="rId18"/>
            </p:custDataLst>
            <p:extLst>
              <p:ext uri="{D42A27DB-BD31-4B8C-83A1-F6EECF244321}">
                <p14:modId xmlns:p14="http://schemas.microsoft.com/office/powerpoint/2010/main" val="7748577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9" imgW="342" imgH="337" progId="TCLayout.ActiveDocument.1">
                  <p:embed/>
                </p:oleObj>
              </mc:Choice>
              <mc:Fallback>
                <p:oleObj name="think-cell Slide" r:id="rId19" imgW="342" imgH="337" progId="TCLayout.ActiveDocument.1">
                  <p:embed/>
                  <p:pic>
                    <p:nvPicPr>
                      <p:cNvPr id="4" name="think-cell data - do not delete" hidden="1"/>
                      <p:cNvPicPr/>
                      <p:nvPr/>
                    </p:nvPicPr>
                    <p:blipFill>
                      <a:blip r:embed="rId20"/>
                      <a:stretch>
                        <a:fillRect/>
                      </a:stretch>
                    </p:blipFill>
                    <p:spPr>
                      <a:xfrm>
                        <a:off x="1588" y="1588"/>
                        <a:ext cx="1588" cy="1588"/>
                      </a:xfrm>
                      <a:prstGeom prst="rect">
                        <a:avLst/>
                      </a:prstGeom>
                    </p:spPr>
                  </p:pic>
                </p:oleObj>
              </mc:Fallback>
            </mc:AlternateContent>
          </a:graphicData>
        </a:graphic>
      </p:graphicFrame>
      <p:pic>
        <p:nvPicPr>
          <p:cNvPr id="8" name="Grafik 7" descr="Federal Chancellery, Republic of Austria"/>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475203" y="273600"/>
            <a:ext cx="2399995" cy="529595"/>
          </a:xfrm>
          <a:prstGeom prst="rect">
            <a:avLst/>
          </a:prstGeom>
        </p:spPr>
      </p:pic>
      <p:sp>
        <p:nvSpPr>
          <p:cNvPr id="2" name="Titelplatzhalter 1"/>
          <p:cNvSpPr>
            <a:spLocks noGrp="1"/>
          </p:cNvSpPr>
          <p:nvPr>
            <p:ph type="title"/>
          </p:nvPr>
        </p:nvSpPr>
        <p:spPr>
          <a:xfrm>
            <a:off x="720002" y="1051199"/>
            <a:ext cx="10638033" cy="577900"/>
          </a:xfrm>
          <a:prstGeom prst="rect">
            <a:avLst/>
          </a:prstGeom>
        </p:spPr>
        <p:txBody>
          <a:bodyPr vert="horz" wrap="none" lIns="0" tIns="0" rIns="0" bIns="0" rtlCol="0" anchor="t" anchorCtr="0">
            <a:noAutofit/>
          </a:bodyPr>
          <a:lstStyle/>
          <a:p>
            <a:r>
              <a:rPr lang="en-US" noProof="0" dirty="0"/>
              <a:t>Edit title master format by clicking</a:t>
            </a:r>
            <a:endParaRPr lang="en-GB" noProof="0" dirty="0"/>
          </a:p>
        </p:txBody>
      </p:sp>
      <p:sp>
        <p:nvSpPr>
          <p:cNvPr id="3" name="Textplatzhalter 2"/>
          <p:cNvSpPr>
            <a:spLocks noGrp="1"/>
          </p:cNvSpPr>
          <p:nvPr>
            <p:ph type="body" idx="1"/>
          </p:nvPr>
        </p:nvSpPr>
        <p:spPr>
          <a:xfrm>
            <a:off x="720002" y="1728001"/>
            <a:ext cx="10638033" cy="4437100"/>
          </a:xfrm>
          <a:prstGeom prst="rect">
            <a:avLst/>
          </a:prstGeom>
        </p:spPr>
        <p:txBody>
          <a:bodyPr vert="horz" lIns="0" tIns="0" rIns="0" bIns="0" rtlCol="0">
            <a:noAutofit/>
          </a:bodyPr>
          <a:lstStyle/>
          <a:p>
            <a:pPr lvl="0"/>
            <a:r>
              <a:rPr lang="en-GB" noProof="0" dirty="0"/>
              <a:t>First level</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9" name="Fußzeilenplatzhalter 12"/>
          <p:cNvSpPr>
            <a:spLocks noGrp="1"/>
          </p:cNvSpPr>
          <p:nvPr>
            <p:ph type="ftr" sz="quarter" idx="3"/>
          </p:nvPr>
        </p:nvSpPr>
        <p:spPr>
          <a:xfrm>
            <a:off x="720000" y="6384001"/>
            <a:ext cx="9167888" cy="266700"/>
          </a:xfrm>
          <a:prstGeom prst="rect">
            <a:avLst/>
          </a:prstGeom>
        </p:spPr>
        <p:txBody>
          <a:bodyPr vert="horz" lIns="0" tIns="0" rIns="0" bIns="0" rtlCol="0" anchor="ctr"/>
          <a:lstStyle>
            <a:lvl1pPr algn="l">
              <a:defRPr sz="1333">
                <a:solidFill>
                  <a:schemeClr val="tx1"/>
                </a:solidFill>
                <a:latin typeface="Calibri" panose="020F0502020204030204" pitchFamily="34" charset="0"/>
                <a:cs typeface="Calibri" panose="020F0502020204030204" pitchFamily="34" charset="0"/>
              </a:defRPr>
            </a:lvl1pPr>
          </a:lstStyle>
          <a:p>
            <a:r>
              <a:rPr lang="en-GB" dirty="0"/>
              <a:t>Presentation title and date</a:t>
            </a:r>
          </a:p>
        </p:txBody>
      </p:sp>
      <p:sp>
        <p:nvSpPr>
          <p:cNvPr id="20" name="Foliennummernplatzhalter 13"/>
          <p:cNvSpPr>
            <a:spLocks noGrp="1"/>
          </p:cNvSpPr>
          <p:nvPr>
            <p:ph type="sldNum" sz="quarter" idx="4"/>
          </p:nvPr>
        </p:nvSpPr>
        <p:spPr>
          <a:xfrm>
            <a:off x="10077601" y="6384001"/>
            <a:ext cx="1280432" cy="266700"/>
          </a:xfrm>
          <a:prstGeom prst="rect">
            <a:avLst/>
          </a:prstGeom>
        </p:spPr>
        <p:txBody>
          <a:bodyPr vert="horz" lIns="0" tIns="0" rIns="0" bIns="0" rtlCol="0" anchor="ctr"/>
          <a:lstStyle>
            <a:lvl1pPr algn="r">
              <a:defRPr sz="1333">
                <a:solidFill>
                  <a:schemeClr val="tx1"/>
                </a:solidFill>
                <a:latin typeface="Calibri" panose="020F0502020204030204" pitchFamily="34" charset="0"/>
                <a:cs typeface="Calibri" panose="020F0502020204030204" pitchFamily="34" charset="0"/>
              </a:defRPr>
            </a:lvl1pPr>
          </a:lstStyle>
          <a:p>
            <a:fld id="{1206269C-C24E-4E80-9A4B-E7E19BB59A67}" type="slidenum">
              <a:rPr lang="en-GB" noProof="0" smtClean="0"/>
              <a:pPr/>
              <a:t>‹nr.›</a:t>
            </a:fld>
            <a:endParaRPr lang="en-GB" noProof="0" dirty="0"/>
          </a:p>
        </p:txBody>
      </p:sp>
      <p:sp>
        <p:nvSpPr>
          <p:cNvPr id="11" name="Textfeld 10"/>
          <p:cNvSpPr txBox="1"/>
          <p:nvPr userDrawn="1"/>
        </p:nvSpPr>
        <p:spPr>
          <a:xfrm>
            <a:off x="8869003" y="225601"/>
            <a:ext cx="2933699" cy="265907"/>
          </a:xfrm>
          <a:prstGeom prst="rect">
            <a:avLst/>
          </a:prstGeom>
          <a:noFill/>
        </p:spPr>
        <p:txBody>
          <a:bodyPr wrap="square" lIns="0" tIns="0" rIns="0" bIns="0" rtlCol="0">
            <a:spAutoFit/>
          </a:bodyPr>
          <a:lstStyle/>
          <a:p>
            <a:pPr algn="r"/>
            <a:r>
              <a:rPr lang="de-AT" sz="1600" dirty="0">
                <a:solidFill>
                  <a:schemeClr val="tx2"/>
                </a:solidFill>
                <a:latin typeface="Calibri" panose="020F0502020204030204" pitchFamily="34" charset="0"/>
                <a:cs typeface="Calibri" panose="020F0502020204030204" pitchFamily="34" charset="0"/>
              </a:rPr>
              <a:t>bundeskanzleramt.gv.at</a:t>
            </a:r>
          </a:p>
        </p:txBody>
      </p:sp>
    </p:spTree>
    <p:extLst>
      <p:ext uri="{BB962C8B-B14F-4D97-AF65-F5344CB8AC3E}">
        <p14:creationId xmlns:p14="http://schemas.microsoft.com/office/powerpoint/2010/main" val="669852660"/>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 id="2147483892" r:id="rId12"/>
    <p:sldLayoutId id="2147483893" r:id="rId13"/>
    <p:sldLayoutId id="2147483894" r:id="rId14"/>
    <p:sldLayoutId id="2147483895" r:id="rId15"/>
    <p:sldLayoutId id="2147483896" r:id="rId16"/>
  </p:sldLayoutIdLst>
  <p:hf hdr="0" dt="0"/>
  <p:txStyles>
    <p:titleStyle>
      <a:lvl1pPr algn="l" defTabSz="1219170" rtl="0" eaLnBrk="1" latinLnBrk="0" hangingPunct="1">
        <a:lnSpc>
          <a:spcPts val="4000"/>
        </a:lnSpc>
        <a:spcBef>
          <a:spcPct val="0"/>
        </a:spcBef>
        <a:buNone/>
        <a:defRPr sz="3200" b="1" kern="1200">
          <a:solidFill>
            <a:schemeClr val="tx2"/>
          </a:solidFill>
          <a:latin typeface="Calibri" panose="020F0502020204030204" pitchFamily="34" charset="0"/>
          <a:ea typeface="+mj-ea"/>
          <a:cs typeface="Calibri" panose="020F0502020204030204" pitchFamily="34" charset="0"/>
        </a:defRPr>
      </a:lvl1pPr>
    </p:titleStyle>
    <p:bodyStyle>
      <a:lvl1pPr marL="380990" marR="0" indent="-380990" algn="l" defTabSz="1219170" rtl="0" eaLnBrk="1" fontAlgn="auto" latinLnBrk="0" hangingPunct="1">
        <a:lnSpc>
          <a:spcPct val="110000"/>
        </a:lnSpc>
        <a:spcBef>
          <a:spcPts val="0"/>
        </a:spcBef>
        <a:spcAft>
          <a:spcPts val="1600"/>
        </a:spcAft>
        <a:buClr>
          <a:schemeClr val="tx2"/>
        </a:buClr>
        <a:buSzTx/>
        <a:buFont typeface="Arial" panose="020B0604020202020204" pitchFamily="34" charset="0"/>
        <a:buChar char="•"/>
        <a:tabLst/>
        <a:defRPr sz="2400" kern="1200" baseline="0">
          <a:solidFill>
            <a:schemeClr val="bg1">
              <a:lumMod val="10000"/>
            </a:schemeClr>
          </a:solidFill>
          <a:latin typeface="Calibri" panose="020F0502020204030204" pitchFamily="34" charset="0"/>
          <a:ea typeface="+mn-ea"/>
          <a:cs typeface="Calibri" panose="020F0502020204030204" pitchFamily="34" charset="0"/>
        </a:defRPr>
      </a:lvl1pPr>
      <a:lvl2pPr marL="671983" marR="0" indent="-335992" algn="l" defTabSz="1219170" rtl="0" eaLnBrk="1" fontAlgn="auto" latinLnBrk="0" hangingPunct="1">
        <a:lnSpc>
          <a:spcPct val="110000"/>
        </a:lnSpc>
        <a:spcBef>
          <a:spcPts val="0"/>
        </a:spcBef>
        <a:spcAft>
          <a:spcPts val="1600"/>
        </a:spcAft>
        <a:buClrTx/>
        <a:buSzTx/>
        <a:buFont typeface="Corbel" panose="020B0503020204020204" pitchFamily="34" charset="0"/>
        <a:buChar char="−"/>
        <a:tabLst/>
        <a:defRPr sz="2400" kern="1200">
          <a:solidFill>
            <a:schemeClr val="bg1">
              <a:lumMod val="10000"/>
            </a:schemeClr>
          </a:solidFill>
          <a:latin typeface="Calibri" panose="020F0502020204030204" pitchFamily="34" charset="0"/>
          <a:ea typeface="+mn-ea"/>
          <a:cs typeface="Calibri" panose="020F0502020204030204" pitchFamily="34" charset="0"/>
        </a:defRPr>
      </a:lvl2pPr>
      <a:lvl3pPr marL="1007975" indent="-335992" algn="l" defTabSz="1219170" rtl="0" eaLnBrk="1" latinLnBrk="0" hangingPunct="1">
        <a:lnSpc>
          <a:spcPct val="110000"/>
        </a:lnSpc>
        <a:spcBef>
          <a:spcPts val="0"/>
        </a:spcBef>
        <a:spcAft>
          <a:spcPts val="1600"/>
        </a:spcAft>
        <a:buClrTx/>
        <a:buFont typeface="Arial" pitchFamily="34" charset="0"/>
        <a:buChar char="•"/>
        <a:defRPr sz="2400" kern="1200" baseline="0">
          <a:solidFill>
            <a:schemeClr val="bg1">
              <a:lumMod val="10000"/>
            </a:schemeClr>
          </a:solidFill>
          <a:latin typeface="Calibri" panose="020F0502020204030204" pitchFamily="34" charset="0"/>
          <a:ea typeface="+mn-ea"/>
          <a:cs typeface="Calibri" panose="020F0502020204030204" pitchFamily="34" charset="0"/>
        </a:defRPr>
      </a:lvl3pPr>
      <a:lvl4pPr marL="1343966" indent="-335992" algn="l" defTabSz="1219170" rtl="0" eaLnBrk="1" latinLnBrk="0" hangingPunct="1">
        <a:lnSpc>
          <a:spcPct val="110000"/>
        </a:lnSpc>
        <a:spcBef>
          <a:spcPts val="0"/>
        </a:spcBef>
        <a:spcAft>
          <a:spcPts val="1600"/>
        </a:spcAft>
        <a:buClr>
          <a:schemeClr val="tx2"/>
        </a:buClr>
        <a:buFont typeface="Arial" pitchFamily="34" charset="0"/>
        <a:buChar char="–"/>
        <a:defRPr sz="2400" kern="1200" baseline="0">
          <a:solidFill>
            <a:schemeClr val="bg1">
              <a:lumMod val="10000"/>
            </a:schemeClr>
          </a:solidFill>
          <a:latin typeface="+mn-lt"/>
          <a:ea typeface="+mn-ea"/>
          <a:cs typeface="+mn-cs"/>
        </a:defRPr>
      </a:lvl4pPr>
      <a:lvl5pPr marL="1679958" indent="-335992" algn="l" defTabSz="1219170" rtl="0" eaLnBrk="1" latinLnBrk="0" hangingPunct="1">
        <a:lnSpc>
          <a:spcPct val="110000"/>
        </a:lnSpc>
        <a:spcBef>
          <a:spcPts val="0"/>
        </a:spcBef>
        <a:spcAft>
          <a:spcPts val="1600"/>
        </a:spcAft>
        <a:buClr>
          <a:schemeClr val="tx2"/>
        </a:buClr>
        <a:buFont typeface="Arial" panose="020B0604020202020204" pitchFamily="34" charset="0"/>
        <a:buChar char="•"/>
        <a:defRPr sz="2400" kern="1200" baseline="0">
          <a:solidFill>
            <a:schemeClr val="bg1">
              <a:lumMod val="10000"/>
            </a:schemeClr>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de-D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graphicFrame>
        <p:nvGraphicFramePr>
          <p:cNvPr id="2" name="think-cell data - do not delete" hidden="1"/>
          <p:cNvGraphicFramePr>
            <a:graphicFrameLocks noChangeAspect="1"/>
          </p:cNvGraphicFramePr>
          <p:nvPr userDrawn="1">
            <p:custDataLst>
              <p:tags r:id="rId14"/>
            </p:custDataLst>
            <p:extLst>
              <p:ext uri="{D42A27DB-BD31-4B8C-83A1-F6EECF244321}">
                <p14:modId xmlns:p14="http://schemas.microsoft.com/office/powerpoint/2010/main" val="14703282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5" imgW="342" imgH="337" progId="TCLayout.ActiveDocument.1">
                  <p:embed/>
                </p:oleObj>
              </mc:Choice>
              <mc:Fallback>
                <p:oleObj name="think-cell Slide" r:id="rId15" imgW="342" imgH="337" progId="TCLayout.ActiveDocument.1">
                  <p:embed/>
                  <p:pic>
                    <p:nvPicPr>
                      <p:cNvPr id="2" name="think-cell data - do not delete" hidden="1"/>
                      <p:cNvPicPr/>
                      <p:nvPr/>
                    </p:nvPicPr>
                    <p:blipFill>
                      <a:blip r:embed="rId16"/>
                      <a:stretch>
                        <a:fillRect/>
                      </a:stretch>
                    </p:blipFill>
                    <p:spPr>
                      <a:xfrm>
                        <a:off x="1588" y="1588"/>
                        <a:ext cx="1588" cy="1588"/>
                      </a:xfrm>
                      <a:prstGeom prst="rect">
                        <a:avLst/>
                      </a:prstGeom>
                    </p:spPr>
                  </p:pic>
                </p:oleObj>
              </mc:Fallback>
            </mc:AlternateContent>
          </a:graphicData>
        </a:graphic>
      </p:graphicFrame>
      <p:sp>
        <p:nvSpPr>
          <p:cNvPr id="10" name="Google Shape;10;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Libre Franklin"/>
              <a:buNone/>
              <a:defRPr sz="4400" b="0" i="0" u="none" strike="noStrike" cap="none">
                <a:solidFill>
                  <a:schemeClr val="dk1"/>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ibre Franklin"/>
                <a:ea typeface="Libre Franklin"/>
                <a:cs typeface="Libre Franklin"/>
                <a:sym typeface="Libre Frankli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ibre Franklin"/>
                <a:ea typeface="Libre Franklin"/>
                <a:cs typeface="Libre Franklin"/>
                <a:sym typeface="Libre Franklin"/>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12" name="Google Shape;1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13" name="Google Shape;1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14" name="Google Shape;1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Libre Franklin"/>
                <a:ea typeface="Libre Franklin"/>
                <a:cs typeface="Libre Franklin"/>
                <a:sym typeface="Libre Franklin"/>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Libre Franklin"/>
                <a:ea typeface="Libre Franklin"/>
                <a:cs typeface="Libre Franklin"/>
                <a:sym typeface="Libre Franklin"/>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Libre Franklin"/>
                <a:ea typeface="Libre Franklin"/>
                <a:cs typeface="Libre Franklin"/>
                <a:sym typeface="Libre Franklin"/>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Libre Franklin"/>
                <a:ea typeface="Libre Franklin"/>
                <a:cs typeface="Libre Franklin"/>
                <a:sym typeface="Libre Franklin"/>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Libre Franklin"/>
                <a:ea typeface="Libre Franklin"/>
                <a:cs typeface="Libre Franklin"/>
                <a:sym typeface="Libre Franklin"/>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Libre Franklin"/>
                <a:ea typeface="Libre Franklin"/>
                <a:cs typeface="Libre Franklin"/>
                <a:sym typeface="Libre Franklin"/>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Libre Franklin"/>
                <a:ea typeface="Libre Franklin"/>
                <a:cs typeface="Libre Franklin"/>
                <a:sym typeface="Libre Franklin"/>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Libre Franklin"/>
                <a:ea typeface="Libre Franklin"/>
                <a:cs typeface="Libre Franklin"/>
                <a:sym typeface="Libre Franklin"/>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cs-CZ"/>
              <a:t>‹nr.›</a:t>
            </a:fld>
            <a:endParaRPr/>
          </a:p>
        </p:txBody>
      </p:sp>
    </p:spTree>
    <p:extLst>
      <p:ext uri="{BB962C8B-B14F-4D97-AF65-F5344CB8AC3E}">
        <p14:creationId xmlns:p14="http://schemas.microsoft.com/office/powerpoint/2010/main" val="3676226075"/>
      </p:ext>
    </p:extLst>
  </p:cSld>
  <p:clrMap bg1="lt1" tx1="dk1" bg2="dk2" tx2="lt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 id="214748390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0"/>
        <p:cNvGrpSpPr/>
        <p:nvPr/>
      </p:nvGrpSpPr>
      <p:grpSpPr>
        <a:xfrm>
          <a:off x="0" y="0"/>
          <a:ext cx="0" cy="0"/>
          <a:chOff x="0" y="0"/>
          <a:chExt cx="0" cy="0"/>
        </a:xfrm>
      </p:grpSpPr>
      <p:graphicFrame>
        <p:nvGraphicFramePr>
          <p:cNvPr id="2" name="think-cell data - do not delete" hidden="1"/>
          <p:cNvGraphicFramePr>
            <a:graphicFrameLocks noChangeAspect="1"/>
          </p:cNvGraphicFramePr>
          <p:nvPr userDrawn="1">
            <p:custDataLst>
              <p:tags r:id="rId26"/>
            </p:custDataLst>
            <p:extLst>
              <p:ext uri="{D42A27DB-BD31-4B8C-83A1-F6EECF244321}">
                <p14:modId xmlns:p14="http://schemas.microsoft.com/office/powerpoint/2010/main" val="343827722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7" imgW="342" imgH="337" progId="TCLayout.ActiveDocument.1">
                  <p:embed/>
                </p:oleObj>
              </mc:Choice>
              <mc:Fallback>
                <p:oleObj name="think-cell Slide" r:id="rId27" imgW="342" imgH="337" progId="TCLayout.ActiveDocument.1">
                  <p:embed/>
                  <p:pic>
                    <p:nvPicPr>
                      <p:cNvPr id="2" name="think-cell data - do not delete" hidden="1"/>
                      <p:cNvPicPr/>
                      <p:nvPr/>
                    </p:nvPicPr>
                    <p:blipFill>
                      <a:blip r:embed="rId28"/>
                      <a:stretch>
                        <a:fillRect/>
                      </a:stretch>
                    </p:blipFill>
                    <p:spPr>
                      <a:xfrm>
                        <a:off x="1588" y="1588"/>
                        <a:ext cx="1588" cy="1588"/>
                      </a:xfrm>
                      <a:prstGeom prst="rect">
                        <a:avLst/>
                      </a:prstGeom>
                    </p:spPr>
                  </p:pic>
                </p:oleObj>
              </mc:Fallback>
            </mc:AlternateContent>
          </a:graphicData>
        </a:graphic>
      </p:graphicFrame>
      <p:sp>
        <p:nvSpPr>
          <p:cNvPr id="91" name="Google Shape;91;g31f983ff1b3_0_1281"/>
          <p:cNvSpPr txBox="1">
            <a:spLocks noGrp="1"/>
          </p:cNvSpPr>
          <p:nvPr>
            <p:ph type="title"/>
          </p:nvPr>
        </p:nvSpPr>
        <p:spPr>
          <a:xfrm>
            <a:off x="609600" y="294200"/>
            <a:ext cx="10972800" cy="591000"/>
          </a:xfrm>
          <a:prstGeom prst="rect">
            <a:avLst/>
          </a:prstGeom>
          <a:noFill/>
          <a:ln>
            <a:noFill/>
          </a:ln>
        </p:spPr>
        <p:txBody>
          <a:bodyPr spcFirstLastPara="1" wrap="square" lIns="0" tIns="0" rIns="0" bIns="0" anchor="t" anchorCtr="0">
            <a:noAutofit/>
          </a:bodyPr>
          <a:lstStyle>
            <a:lvl1pPr marR="0" lvl="0" algn="l" rtl="0">
              <a:lnSpc>
                <a:spcPct val="85000"/>
              </a:lnSpc>
              <a:spcBef>
                <a:spcPts val="0"/>
              </a:spcBef>
              <a:spcAft>
                <a:spcPts val="0"/>
              </a:spcAft>
              <a:buClr>
                <a:schemeClr val="lt1"/>
              </a:buClr>
              <a:buSzPts val="2400"/>
              <a:buFont typeface="Arial"/>
              <a:buNone/>
              <a:defRPr sz="24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2" name="Google Shape;92;g31f983ff1b3_0_1281"/>
          <p:cNvSpPr txBox="1">
            <a:spLocks noGrp="1"/>
          </p:cNvSpPr>
          <p:nvPr>
            <p:ph type="body" idx="1"/>
          </p:nvPr>
        </p:nvSpPr>
        <p:spPr>
          <a:xfrm>
            <a:off x="609600" y="1146754"/>
            <a:ext cx="10992300" cy="5019000"/>
          </a:xfrm>
          <a:prstGeom prst="rect">
            <a:avLst/>
          </a:prstGeom>
          <a:noFill/>
          <a:ln>
            <a:noFill/>
          </a:ln>
        </p:spPr>
        <p:txBody>
          <a:bodyPr spcFirstLastPara="1" wrap="square" lIns="0" tIns="0" rIns="0" bIns="0" anchor="t" anchorCtr="0">
            <a:noAutofit/>
          </a:bodyPr>
          <a:lstStyle>
            <a:lvl1pPr marL="457200" marR="0" lvl="0" indent="-330200" algn="l" rtl="0">
              <a:lnSpc>
                <a:spcPct val="100000"/>
              </a:lnSpc>
              <a:spcBef>
                <a:spcPts val="0"/>
              </a:spcBef>
              <a:spcAft>
                <a:spcPts val="0"/>
              </a:spcAft>
              <a:buClr>
                <a:schemeClr val="dk2"/>
              </a:buClr>
              <a:buSzPts val="1600"/>
              <a:buFont typeface="Arial"/>
              <a:buChar char="►"/>
              <a:defRPr sz="2000" b="0" i="0" u="none" strike="noStrike" cap="none">
                <a:solidFill>
                  <a:schemeClr val="lt1"/>
                </a:solidFill>
                <a:latin typeface="Arial"/>
                <a:ea typeface="Arial"/>
                <a:cs typeface="Arial"/>
                <a:sym typeface="Arial"/>
              </a:defRPr>
            </a:lvl1pPr>
            <a:lvl2pPr marL="914400" marR="0" lvl="1" indent="-320040" algn="l" rtl="0">
              <a:lnSpc>
                <a:spcPct val="100000"/>
              </a:lnSpc>
              <a:spcBef>
                <a:spcPts val="600"/>
              </a:spcBef>
              <a:spcAft>
                <a:spcPts val="0"/>
              </a:spcAft>
              <a:buClr>
                <a:schemeClr val="dk2"/>
              </a:buClr>
              <a:buSzPts val="1440"/>
              <a:buFont typeface="Arial"/>
              <a:buChar char="►"/>
              <a:defRPr sz="1800" b="0" i="0" u="none" strike="noStrike" cap="none">
                <a:solidFill>
                  <a:schemeClr val="lt1"/>
                </a:solidFill>
                <a:latin typeface="Arial"/>
                <a:ea typeface="Arial"/>
                <a:cs typeface="Arial"/>
                <a:sym typeface="Arial"/>
              </a:defRPr>
            </a:lvl2pPr>
            <a:lvl3pPr marL="1371600" marR="0" lvl="2" indent="-309880" algn="l" rtl="0">
              <a:lnSpc>
                <a:spcPct val="100000"/>
              </a:lnSpc>
              <a:spcBef>
                <a:spcPts val="600"/>
              </a:spcBef>
              <a:spcAft>
                <a:spcPts val="0"/>
              </a:spcAft>
              <a:buClr>
                <a:schemeClr val="dk2"/>
              </a:buClr>
              <a:buSzPts val="1280"/>
              <a:buFont typeface="Arial"/>
              <a:buChar char="►"/>
              <a:defRPr sz="1600" b="0" i="0" u="none" strike="noStrike" cap="none">
                <a:solidFill>
                  <a:schemeClr val="lt1"/>
                </a:solidFill>
                <a:latin typeface="Arial"/>
                <a:ea typeface="Arial"/>
                <a:cs typeface="Arial"/>
                <a:sym typeface="Arial"/>
              </a:defRPr>
            </a:lvl3pPr>
            <a:lvl4pPr marL="1828800" marR="0" lvl="3" indent="-299719" algn="l" rtl="0">
              <a:lnSpc>
                <a:spcPct val="100000"/>
              </a:lnSpc>
              <a:spcBef>
                <a:spcPts val="600"/>
              </a:spcBef>
              <a:spcAft>
                <a:spcPts val="0"/>
              </a:spcAft>
              <a:buClr>
                <a:schemeClr val="dk2"/>
              </a:buClr>
              <a:buSzPts val="1120"/>
              <a:buFont typeface="Arial"/>
              <a:buChar char="►"/>
              <a:defRPr sz="1400" b="0" i="0" u="none" strike="noStrike" cap="none">
                <a:solidFill>
                  <a:schemeClr val="lt1"/>
                </a:solidFill>
                <a:latin typeface="Arial"/>
                <a:ea typeface="Arial"/>
                <a:cs typeface="Arial"/>
                <a:sym typeface="Arial"/>
              </a:defRPr>
            </a:lvl4pPr>
            <a:lvl5pPr marL="2286000" marR="0" lvl="4" indent="-289560" algn="l" rtl="0">
              <a:lnSpc>
                <a:spcPct val="100000"/>
              </a:lnSpc>
              <a:spcBef>
                <a:spcPts val="600"/>
              </a:spcBef>
              <a:spcAft>
                <a:spcPts val="0"/>
              </a:spcAft>
              <a:buClr>
                <a:schemeClr val="dk2"/>
              </a:buClr>
              <a:buSzPts val="960"/>
              <a:buFont typeface="Arial"/>
              <a:buChar char="►"/>
              <a:defRPr sz="1200" b="0" i="0" u="none" strike="noStrike" cap="none">
                <a:solidFill>
                  <a:schemeClr val="lt1"/>
                </a:solidFill>
                <a:latin typeface="Arial"/>
                <a:ea typeface="Arial"/>
                <a:cs typeface="Arial"/>
                <a:sym typeface="Arial"/>
              </a:defRPr>
            </a:lvl5pPr>
            <a:lvl6pPr marL="2743200" marR="0" lvl="5" indent="-355600" algn="l" rtl="0">
              <a:lnSpc>
                <a:spcPct val="100000"/>
              </a:lnSpc>
              <a:spcBef>
                <a:spcPts val="600"/>
              </a:spcBef>
              <a:spcAft>
                <a:spcPts val="0"/>
              </a:spcAft>
              <a:buClr>
                <a:schemeClr val="dk1"/>
              </a:buClr>
              <a:buSzPts val="2000"/>
              <a:buFont typeface="Arial"/>
              <a:buChar char="•"/>
              <a:defRPr sz="2000" b="0" i="0" u="none" strike="noStrike" cap="none">
                <a:solidFill>
                  <a:schemeClr val="dk1"/>
                </a:solidFill>
                <a:latin typeface="Inter Light"/>
                <a:ea typeface="Inter Light"/>
                <a:cs typeface="Inter Light"/>
                <a:sym typeface="Inter Light"/>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Inter Light"/>
                <a:ea typeface="Inter Light"/>
                <a:cs typeface="Inter Light"/>
                <a:sym typeface="Inter Light"/>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Inter Light"/>
                <a:ea typeface="Inter Light"/>
                <a:cs typeface="Inter Light"/>
                <a:sym typeface="Inter Light"/>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Inter Light"/>
                <a:ea typeface="Inter Light"/>
                <a:cs typeface="Inter Light"/>
                <a:sym typeface="Inter Light"/>
              </a:defRPr>
            </a:lvl9pPr>
          </a:lstStyle>
          <a:p>
            <a:endParaRPr/>
          </a:p>
        </p:txBody>
      </p:sp>
      <p:grpSp>
        <p:nvGrpSpPr>
          <p:cNvPr id="93" name="Google Shape;93;g31f983ff1b3_0_1281"/>
          <p:cNvGrpSpPr/>
          <p:nvPr/>
        </p:nvGrpSpPr>
        <p:grpSpPr>
          <a:xfrm>
            <a:off x="11162123" y="6223052"/>
            <a:ext cx="434432" cy="446036"/>
            <a:chOff x="7110" y="4004"/>
            <a:chExt cx="191" cy="196"/>
          </a:xfrm>
        </p:grpSpPr>
        <p:sp>
          <p:nvSpPr>
            <p:cNvPr id="94" name="Google Shape;94;g31f983ff1b3_0_1281"/>
            <p:cNvSpPr/>
            <p:nvPr/>
          </p:nvSpPr>
          <p:spPr>
            <a:xfrm>
              <a:off x="7110" y="4004"/>
              <a:ext cx="191" cy="70"/>
            </a:xfrm>
            <a:custGeom>
              <a:avLst/>
              <a:gdLst/>
              <a:ahLst/>
              <a:cxnLst/>
              <a:rect l="l" t="t" r="r" b="b"/>
              <a:pathLst>
                <a:path w="191" h="70" extrusionOk="0">
                  <a:moveTo>
                    <a:pt x="191" y="0"/>
                  </a:moveTo>
                  <a:lnTo>
                    <a:pt x="0" y="70"/>
                  </a:lnTo>
                  <a:lnTo>
                    <a:pt x="191" y="36"/>
                  </a:lnTo>
                  <a:lnTo>
                    <a:pt x="191"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95" name="Google Shape;95;g31f983ff1b3_0_1281"/>
            <p:cNvSpPr/>
            <p:nvPr/>
          </p:nvSpPr>
          <p:spPr>
            <a:xfrm>
              <a:off x="7111" y="4103"/>
              <a:ext cx="78" cy="97"/>
            </a:xfrm>
            <a:custGeom>
              <a:avLst/>
              <a:gdLst/>
              <a:ahLst/>
              <a:cxnLst/>
              <a:rect l="l" t="t" r="r" b="b"/>
              <a:pathLst>
                <a:path w="78" h="97" extrusionOk="0">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96" name="Google Shape;96;g31f983ff1b3_0_1281"/>
            <p:cNvSpPr/>
            <p:nvPr/>
          </p:nvSpPr>
          <p:spPr>
            <a:xfrm>
              <a:off x="7176" y="4103"/>
              <a:ext cx="96" cy="97"/>
            </a:xfrm>
            <a:custGeom>
              <a:avLst/>
              <a:gdLst/>
              <a:ahLst/>
              <a:cxnLst/>
              <a:rect l="l" t="t" r="r" b="b"/>
              <a:pathLst>
                <a:path w="96" h="97" extrusionOk="0">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97" name="Google Shape;97;g31f983ff1b3_0_1281"/>
          <p:cNvSpPr txBox="1">
            <a:spLocks noGrp="1"/>
          </p:cNvSpPr>
          <p:nvPr>
            <p:ph type="ftr" idx="11"/>
          </p:nvPr>
        </p:nvSpPr>
        <p:spPr>
          <a:xfrm>
            <a:off x="2676719" y="6489088"/>
            <a:ext cx="3084600" cy="180000"/>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rgbClr val="000000"/>
              </a:buClr>
              <a:buSzPts val="1400"/>
              <a:buFont typeface="Arial"/>
              <a:buNone/>
              <a:defRPr sz="8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Inter Light"/>
                <a:ea typeface="Inter Light"/>
                <a:cs typeface="Inter Light"/>
                <a:sym typeface="Inter Light"/>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Inter Light"/>
                <a:ea typeface="Inter Light"/>
                <a:cs typeface="Inter Light"/>
                <a:sym typeface="Inter Light"/>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Inter Light"/>
                <a:ea typeface="Inter Light"/>
                <a:cs typeface="Inter Light"/>
                <a:sym typeface="Inter Light"/>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Inter Light"/>
                <a:ea typeface="Inter Light"/>
                <a:cs typeface="Inter Light"/>
                <a:sym typeface="Inter Light"/>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Inter Light"/>
                <a:ea typeface="Inter Light"/>
                <a:cs typeface="Inter Light"/>
                <a:sym typeface="Inter Light"/>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Inter Light"/>
                <a:ea typeface="Inter Light"/>
                <a:cs typeface="Inter Light"/>
                <a:sym typeface="Inter Light"/>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Inter Light"/>
                <a:ea typeface="Inter Light"/>
                <a:cs typeface="Inter Light"/>
                <a:sym typeface="Inter Light"/>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Inter Light"/>
                <a:ea typeface="Inter Light"/>
                <a:cs typeface="Inter Light"/>
                <a:sym typeface="Inter Light"/>
              </a:defRPr>
            </a:lvl9pPr>
          </a:lstStyle>
          <a:p>
            <a:endParaRPr/>
          </a:p>
        </p:txBody>
      </p:sp>
      <p:sp>
        <p:nvSpPr>
          <p:cNvPr id="98" name="Google Shape;98;g31f983ff1b3_0_1281"/>
          <p:cNvSpPr txBox="1"/>
          <p:nvPr/>
        </p:nvSpPr>
        <p:spPr>
          <a:xfrm>
            <a:off x="590243" y="6514430"/>
            <a:ext cx="913500" cy="154800"/>
          </a:xfrm>
          <a:prstGeom prst="rect">
            <a:avLst/>
          </a:prstGeom>
          <a:noFill/>
          <a:ln>
            <a:noFill/>
          </a:ln>
        </p:spPr>
        <p:txBody>
          <a:bodyPr spcFirstLastPara="1" wrap="square" lIns="0" tIns="36575" rIns="0" bIns="0" anchor="t" anchorCtr="0">
            <a:spAutoFit/>
          </a:bodyPr>
          <a:lstStyle/>
          <a:p>
            <a:pPr marL="0" marR="0" lvl="0" indent="0" algn="l" rtl="0">
              <a:lnSpc>
                <a:spcPct val="85000"/>
              </a:lnSpc>
              <a:spcBef>
                <a:spcPts val="0"/>
              </a:spcBef>
              <a:spcAft>
                <a:spcPts val="0"/>
              </a:spcAft>
              <a:buClr>
                <a:schemeClr val="accent2"/>
              </a:buClr>
              <a:buSzPts val="630"/>
              <a:buFont typeface="Arial"/>
              <a:buNone/>
            </a:pPr>
            <a:r>
              <a:rPr lang="cs-CZ" sz="900" b="0" i="0" u="none" strike="noStrike" cap="none">
                <a:solidFill>
                  <a:schemeClr val="lt1"/>
                </a:solidFill>
                <a:latin typeface="Arial"/>
                <a:ea typeface="Arial"/>
                <a:cs typeface="Arial"/>
                <a:sym typeface="Arial"/>
              </a:rPr>
              <a:t>Strana </a:t>
            </a:r>
            <a:fld id="{00000000-1234-1234-1234-123412341234}" type="slidenum">
              <a:rPr lang="cs-CZ" sz="900" b="0" i="0" u="none" strike="noStrike" cap="none">
                <a:solidFill>
                  <a:schemeClr val="lt1"/>
                </a:solidFill>
                <a:latin typeface="Arial"/>
                <a:ea typeface="Arial"/>
                <a:cs typeface="Arial"/>
                <a:sym typeface="Arial"/>
              </a:rPr>
              <a:t>‹nr.›</a:t>
            </a:fld>
            <a:endParaRPr sz="900" b="0" i="0" u="none" strike="noStrike" cap="none">
              <a:solidFill>
                <a:schemeClr val="lt1"/>
              </a:solidFill>
              <a:latin typeface="Arial"/>
              <a:ea typeface="Arial"/>
              <a:cs typeface="Arial"/>
              <a:sym typeface="Arial"/>
            </a:endParaRPr>
          </a:p>
        </p:txBody>
      </p:sp>
      <p:sp>
        <p:nvSpPr>
          <p:cNvPr id="99" name="Google Shape;99;g31f983ff1b3_0_1281"/>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cs-CZ"/>
              <a:t>‹nr.›</a:t>
            </a:fld>
            <a:endParaRPr/>
          </a:p>
        </p:txBody>
      </p:sp>
    </p:spTree>
    <p:extLst>
      <p:ext uri="{BB962C8B-B14F-4D97-AF65-F5344CB8AC3E}">
        <p14:creationId xmlns:p14="http://schemas.microsoft.com/office/powerpoint/2010/main" val="3817610160"/>
      </p:ext>
    </p:extLst>
  </p:cSld>
  <p:clrMap bg1="lt1" tx1="dk1" bg2="dk2" tx2="lt2" accent1="accent1" accent2="accent2" accent3="accent3" accent4="accent4" accent5="accent5" accent6="accent6" hlink="hlink" folHlink="folHlink"/>
  <p:sldLayoutIdLst>
    <p:sldLayoutId id="2147483911" r:id="rId1"/>
    <p:sldLayoutId id="2147483912" r:id="rId2"/>
    <p:sldLayoutId id="2147483913" r:id="rId3"/>
    <p:sldLayoutId id="2147483914" r:id="rId4"/>
    <p:sldLayoutId id="2147483915" r:id="rId5"/>
    <p:sldLayoutId id="2147483916" r:id="rId6"/>
    <p:sldLayoutId id="2147483917" r:id="rId7"/>
    <p:sldLayoutId id="2147483918" r:id="rId8"/>
    <p:sldLayoutId id="2147483919" r:id="rId9"/>
    <p:sldLayoutId id="2147483920" r:id="rId10"/>
    <p:sldLayoutId id="2147483921" r:id="rId11"/>
    <p:sldLayoutId id="2147483922" r:id="rId12"/>
    <p:sldLayoutId id="2147483923" r:id="rId13"/>
    <p:sldLayoutId id="2147483924" r:id="rId14"/>
    <p:sldLayoutId id="2147483925" r:id="rId15"/>
    <p:sldLayoutId id="2147483926" r:id="rId16"/>
    <p:sldLayoutId id="2147483927" r:id="rId17"/>
    <p:sldLayoutId id="2147483928" r:id="rId18"/>
    <p:sldLayoutId id="2147483929" r:id="rId19"/>
    <p:sldLayoutId id="2147483930" r:id="rId20"/>
    <p:sldLayoutId id="2147483931" r:id="rId21"/>
    <p:sldLayoutId id="2147483932" r:id="rId22"/>
    <p:sldLayoutId id="2147483933" r:id="rId23"/>
    <p:sldLayoutId id="2147483934"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72">
          <p15:clr>
            <a:srgbClr val="F26B43"/>
          </p15:clr>
        </p15:guide>
        <p15:guide id="4" pos="7308">
          <p15:clr>
            <a:srgbClr val="F26B43"/>
          </p15:clr>
        </p15:guide>
        <p15:guide id="5" orient="horz" pos="3884">
          <p15:clr>
            <a:srgbClr val="F26B43"/>
          </p15:clr>
        </p15:guide>
        <p15:guide id="6" orient="horz" pos="709">
          <p15:clr>
            <a:srgbClr val="F26B43"/>
          </p15:clr>
        </p15:guide>
        <p15:guide id="7" orient="horz" pos="572">
          <p15:clr>
            <a:srgbClr val="F26B43"/>
          </p15:clr>
        </p15:guide>
        <p15:guide id="8" orient="horz" pos="420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userDrawn="1">
            <p:custDataLst>
              <p:tags r:id="rId67"/>
            </p:custDataLst>
            <p:extLst>
              <p:ext uri="{D42A27DB-BD31-4B8C-83A1-F6EECF244321}">
                <p14:modId xmlns:p14="http://schemas.microsoft.com/office/powerpoint/2010/main" val="22489208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8" imgW="342" imgH="337" progId="TCLayout.ActiveDocument.1">
                  <p:embed/>
                </p:oleObj>
              </mc:Choice>
              <mc:Fallback>
                <p:oleObj name="think-cell Slide" r:id="rId68" imgW="342" imgH="337" progId="TCLayout.ActiveDocument.1">
                  <p:embed/>
                  <p:pic>
                    <p:nvPicPr>
                      <p:cNvPr id="7" name="think-cell data - do not delete" hidden="1"/>
                      <p:cNvPicPr/>
                      <p:nvPr/>
                    </p:nvPicPr>
                    <p:blipFill>
                      <a:blip r:embed="rId69"/>
                      <a:stretch>
                        <a:fillRect/>
                      </a:stretch>
                    </p:blipFill>
                    <p:spPr>
                      <a:xfrm>
                        <a:off x="1588" y="1588"/>
                        <a:ext cx="1588" cy="1588"/>
                      </a:xfrm>
                      <a:prstGeom prst="rect">
                        <a:avLst/>
                      </a:prstGeom>
                    </p:spPr>
                  </p:pic>
                </p:oleObj>
              </mc:Fallback>
            </mc:AlternateContent>
          </a:graphicData>
        </a:graphic>
      </p:graphicFrame>
      <p:sp>
        <p:nvSpPr>
          <p:cNvPr id="2" name="Plassholder for tittel 1"/>
          <p:cNvSpPr>
            <a:spLocks noGrp="1"/>
          </p:cNvSpPr>
          <p:nvPr>
            <p:ph type="title"/>
          </p:nvPr>
        </p:nvSpPr>
        <p:spPr>
          <a:xfrm>
            <a:off x="536575" y="453412"/>
            <a:ext cx="11101388" cy="689588"/>
          </a:xfrm>
          <a:prstGeom prst="rect">
            <a:avLst/>
          </a:prstGeom>
        </p:spPr>
        <p:txBody>
          <a:bodyPr vert="horz" lIns="0" tIns="0" rIns="0" bIns="0" rtlCol="0" anchor="t" anchorCtr="0">
            <a:noAutofit/>
          </a:bodyPr>
          <a:lstStyle/>
          <a:p>
            <a:endParaRPr lang="nb-NO"/>
          </a:p>
        </p:txBody>
      </p:sp>
      <p:sp>
        <p:nvSpPr>
          <p:cNvPr id="3" name="Plassholder for tekst 2"/>
          <p:cNvSpPr>
            <a:spLocks noGrp="1"/>
          </p:cNvSpPr>
          <p:nvPr>
            <p:ph type="body" idx="1"/>
          </p:nvPr>
        </p:nvSpPr>
        <p:spPr>
          <a:xfrm>
            <a:off x="533399" y="1717676"/>
            <a:ext cx="11104563" cy="4232274"/>
          </a:xfrm>
          <a:prstGeom prst="rect">
            <a:avLst/>
          </a:prstGeom>
        </p:spPr>
        <p:txBody>
          <a:bodyPr vert="horz" lIns="0" tIns="0" rIns="0" bIns="0" rtlCol="0">
            <a:noAutofit/>
          </a:bodyPr>
          <a:lstStyle/>
          <a:p>
            <a:pPr lvl="0"/>
            <a:r>
              <a:rPr lang="en"/>
              <a:t>Click to add text</a:t>
            </a:r>
          </a:p>
          <a:p>
            <a:pPr lvl="1"/>
            <a:r>
              <a:rPr lang="en"/>
              <a:t>Second level</a:t>
            </a:r>
          </a:p>
          <a:p>
            <a:pPr lvl="2"/>
            <a:r>
              <a:rPr lang="en"/>
              <a:t>Third level</a:t>
            </a:r>
          </a:p>
          <a:p>
            <a:pPr lvl="3"/>
            <a:r>
              <a:rPr lang="en"/>
              <a:t>Fourth level</a:t>
            </a:r>
          </a:p>
          <a:p>
            <a:pPr lvl="4"/>
            <a:r>
              <a:rPr lang="en"/>
              <a:t>Fifth level</a:t>
            </a:r>
          </a:p>
        </p:txBody>
      </p:sp>
      <p:sp>
        <p:nvSpPr>
          <p:cNvPr id="4" name="Plassholder for dato 3"/>
          <p:cNvSpPr>
            <a:spLocks noGrp="1"/>
          </p:cNvSpPr>
          <p:nvPr>
            <p:ph type="dt" sz="half" idx="2"/>
          </p:nvPr>
        </p:nvSpPr>
        <p:spPr>
          <a:xfrm>
            <a:off x="1188444" y="6425654"/>
            <a:ext cx="846221" cy="184666"/>
          </a:xfrm>
          <a:prstGeom prst="rect">
            <a:avLst/>
          </a:prstGeom>
        </p:spPr>
        <p:txBody>
          <a:bodyPr vert="horz" lIns="0" tIns="0" rIns="0" bIns="0" rtlCol="0" anchor="ctr">
            <a:normAutofit/>
          </a:bodyPr>
          <a:lstStyle>
            <a:lvl1pPr algn="ctr">
              <a:defRPr sz="1000">
                <a:solidFill>
                  <a:schemeClr val="dk1"/>
                </a:solidFill>
              </a:defRPr>
            </a:lvl1pPr>
          </a:lstStyle>
          <a:p>
            <a:fld id="{9E47B28B-B525-7E4A-B6FB-5A6DAAAC0446}" type="datetime1">
              <a:rPr lang="nb-NO" smtClean="0"/>
              <a:t>07.10.2025</a:t>
            </a:fld>
            <a:endParaRPr lang="nb-NO"/>
          </a:p>
        </p:txBody>
      </p:sp>
      <p:sp>
        <p:nvSpPr>
          <p:cNvPr id="5" name="Plassholder for bunntekst 4"/>
          <p:cNvSpPr>
            <a:spLocks noGrp="1"/>
          </p:cNvSpPr>
          <p:nvPr>
            <p:ph type="ftr" sz="quarter" idx="3"/>
          </p:nvPr>
        </p:nvSpPr>
        <p:spPr>
          <a:xfrm>
            <a:off x="2374230" y="6425653"/>
            <a:ext cx="7560000" cy="189687"/>
          </a:xfrm>
          <a:prstGeom prst="rect">
            <a:avLst/>
          </a:prstGeom>
        </p:spPr>
        <p:txBody>
          <a:bodyPr vert="horz" lIns="0" tIns="0" rIns="0" bIns="0" rtlCol="0" anchor="ctr">
            <a:normAutofit/>
          </a:bodyPr>
          <a:lstStyle>
            <a:lvl1pPr algn="l">
              <a:defRPr sz="1000">
                <a:solidFill>
                  <a:schemeClr val="dk1"/>
                </a:solidFill>
              </a:defRPr>
            </a:lvl1pPr>
          </a:lstStyle>
          <a:p>
            <a:endParaRPr lang="nb-NO"/>
          </a:p>
        </p:txBody>
      </p:sp>
      <p:sp>
        <p:nvSpPr>
          <p:cNvPr id="6" name="Plassholder for lysbildenummer 5"/>
          <p:cNvSpPr>
            <a:spLocks noGrp="1"/>
          </p:cNvSpPr>
          <p:nvPr>
            <p:ph type="sldNum" sz="quarter" idx="4"/>
          </p:nvPr>
        </p:nvSpPr>
        <p:spPr>
          <a:xfrm>
            <a:off x="533400" y="6430675"/>
            <a:ext cx="308811" cy="184666"/>
          </a:xfrm>
          <a:prstGeom prst="rect">
            <a:avLst/>
          </a:prstGeom>
        </p:spPr>
        <p:txBody>
          <a:bodyPr vert="horz" lIns="0" tIns="0" rIns="0" bIns="0" rtlCol="0" anchor="ctr">
            <a:normAutofit/>
          </a:bodyPr>
          <a:lstStyle>
            <a:lvl1pPr algn="l">
              <a:defRPr sz="1000">
                <a:solidFill>
                  <a:schemeClr val="dk1"/>
                </a:solidFill>
              </a:defRPr>
            </a:lvl1pPr>
          </a:lstStyle>
          <a:p>
            <a:fld id="{5751DFAA-887F-4071-8EAD-E8CA316FCF06}" type="slidenum">
              <a:rPr lang="nb-NO" smtClean="0"/>
              <a:pPr/>
              <a:t>‹nr.›</a:t>
            </a:fld>
            <a:endParaRPr lang="nb-NO"/>
          </a:p>
        </p:txBody>
      </p:sp>
      <p:pic>
        <p:nvPicPr>
          <p:cNvPr id="8" name="topplogo" hidden="1"/>
          <p:cNvPicPr>
            <a:picLocks noChangeAspect="1"/>
          </p:cNvPicPr>
          <p:nvPr/>
        </p:nvPicPr>
        <p:blipFill>
          <a:blip r:embed="rId70" cstate="print">
            <a:extLst>
              <a:ext uri="{28A0092B-C50C-407E-A947-70E740481C1C}">
                <a14:useLocalDpi xmlns:a14="http://schemas.microsoft.com/office/drawing/2010/main"/>
              </a:ext>
            </a:extLst>
          </a:blip>
          <a:stretch>
            <a:fillRect/>
          </a:stretch>
        </p:blipFill>
        <p:spPr>
          <a:xfrm>
            <a:off x="9994133" y="612097"/>
            <a:ext cx="1657799" cy="324000"/>
          </a:xfrm>
          <a:prstGeom prst="rect">
            <a:avLst/>
          </a:prstGeom>
        </p:spPr>
      </p:pic>
      <p:sp>
        <p:nvSpPr>
          <p:cNvPr id="9" name="Hellogo" hidden="1"/>
          <p:cNvSpPr>
            <a:spLocks noChangeAspect="1" noEditPoints="1"/>
          </p:cNvSpPr>
          <p:nvPr/>
        </p:nvSpPr>
        <p:spPr bwMode="auto">
          <a:xfrm>
            <a:off x="4656000" y="2056975"/>
            <a:ext cx="2880000" cy="2744050"/>
          </a:xfrm>
          <a:custGeom>
            <a:avLst/>
            <a:gdLst>
              <a:gd name="T0" fmla="*/ 319 w 337"/>
              <a:gd name="T1" fmla="*/ 129 h 321"/>
              <a:gd name="T2" fmla="*/ 289 w 337"/>
              <a:gd name="T3" fmla="*/ 64 h 321"/>
              <a:gd name="T4" fmla="*/ 305 w 337"/>
              <a:gd name="T5" fmla="*/ 48 h 321"/>
              <a:gd name="T6" fmla="*/ 308 w 337"/>
              <a:gd name="T7" fmla="*/ 21 h 321"/>
              <a:gd name="T8" fmla="*/ 292 w 337"/>
              <a:gd name="T9" fmla="*/ 13 h 321"/>
              <a:gd name="T10" fmla="*/ 265 w 337"/>
              <a:gd name="T11" fmla="*/ 40 h 321"/>
              <a:gd name="T12" fmla="*/ 137 w 337"/>
              <a:gd name="T13" fmla="*/ 9 h 321"/>
              <a:gd name="T14" fmla="*/ 17 w 337"/>
              <a:gd name="T15" fmla="*/ 191 h 321"/>
              <a:gd name="T16" fmla="*/ 48 w 337"/>
              <a:gd name="T17" fmla="*/ 257 h 321"/>
              <a:gd name="T18" fmla="*/ 36 w 337"/>
              <a:gd name="T19" fmla="*/ 269 h 321"/>
              <a:gd name="T20" fmla="*/ 33 w 337"/>
              <a:gd name="T21" fmla="*/ 296 h 321"/>
              <a:gd name="T22" fmla="*/ 49 w 337"/>
              <a:gd name="T23" fmla="*/ 304 h 321"/>
              <a:gd name="T24" fmla="*/ 72 w 337"/>
              <a:gd name="T25" fmla="*/ 281 h 321"/>
              <a:gd name="T26" fmla="*/ 199 w 337"/>
              <a:gd name="T27" fmla="*/ 311 h 321"/>
              <a:gd name="T28" fmla="*/ 319 w 337"/>
              <a:gd name="T29" fmla="*/ 129 h 321"/>
              <a:gd name="T30" fmla="*/ 87 w 337"/>
              <a:gd name="T31" fmla="*/ 161 h 321"/>
              <a:gd name="T32" fmla="*/ 172 w 337"/>
              <a:gd name="T33" fmla="*/ 33 h 321"/>
              <a:gd name="T34" fmla="*/ 255 w 337"/>
              <a:gd name="T35" fmla="*/ 50 h 321"/>
              <a:gd name="T36" fmla="*/ 104 w 337"/>
              <a:gd name="T37" fmla="*/ 201 h 321"/>
              <a:gd name="T38" fmla="*/ 87 w 337"/>
              <a:gd name="T39" fmla="*/ 161 h 321"/>
              <a:gd name="T40" fmla="*/ 165 w 337"/>
              <a:gd name="T41" fmla="*/ 287 h 321"/>
              <a:gd name="T42" fmla="*/ 82 w 337"/>
              <a:gd name="T43" fmla="*/ 271 h 321"/>
              <a:gd name="T44" fmla="*/ 233 w 337"/>
              <a:gd name="T45" fmla="*/ 120 h 321"/>
              <a:gd name="T46" fmla="*/ 249 w 337"/>
              <a:gd name="T47" fmla="*/ 159 h 321"/>
              <a:gd name="T48" fmla="*/ 165 w 337"/>
              <a:gd name="T49" fmla="*/ 287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37" h="321">
                <a:moveTo>
                  <a:pt x="319" y="129"/>
                </a:moveTo>
                <a:cubicBezTo>
                  <a:pt x="314" y="105"/>
                  <a:pt x="304" y="83"/>
                  <a:pt x="289" y="64"/>
                </a:cubicBezTo>
                <a:cubicBezTo>
                  <a:pt x="305" y="48"/>
                  <a:pt x="305" y="48"/>
                  <a:pt x="305" y="48"/>
                </a:cubicBezTo>
                <a:cubicBezTo>
                  <a:pt x="310" y="43"/>
                  <a:pt x="311" y="31"/>
                  <a:pt x="308" y="21"/>
                </a:cubicBezTo>
                <a:cubicBezTo>
                  <a:pt x="304" y="11"/>
                  <a:pt x="297" y="8"/>
                  <a:pt x="292" y="13"/>
                </a:cubicBezTo>
                <a:cubicBezTo>
                  <a:pt x="265" y="40"/>
                  <a:pt x="265" y="40"/>
                  <a:pt x="265" y="40"/>
                </a:cubicBezTo>
                <a:cubicBezTo>
                  <a:pt x="230" y="12"/>
                  <a:pt x="184" y="0"/>
                  <a:pt x="137" y="9"/>
                </a:cubicBezTo>
                <a:cubicBezTo>
                  <a:pt x="54" y="26"/>
                  <a:pt x="0" y="108"/>
                  <a:pt x="17" y="191"/>
                </a:cubicBezTo>
                <a:cubicBezTo>
                  <a:pt x="22" y="216"/>
                  <a:pt x="33" y="238"/>
                  <a:pt x="48" y="257"/>
                </a:cubicBezTo>
                <a:cubicBezTo>
                  <a:pt x="36" y="269"/>
                  <a:pt x="36" y="269"/>
                  <a:pt x="36" y="269"/>
                </a:cubicBezTo>
                <a:cubicBezTo>
                  <a:pt x="30" y="274"/>
                  <a:pt x="29" y="286"/>
                  <a:pt x="33" y="296"/>
                </a:cubicBezTo>
                <a:cubicBezTo>
                  <a:pt x="36" y="306"/>
                  <a:pt x="44" y="309"/>
                  <a:pt x="49" y="304"/>
                </a:cubicBezTo>
                <a:cubicBezTo>
                  <a:pt x="72" y="281"/>
                  <a:pt x="72" y="281"/>
                  <a:pt x="72" y="281"/>
                </a:cubicBezTo>
                <a:cubicBezTo>
                  <a:pt x="107" y="308"/>
                  <a:pt x="153" y="321"/>
                  <a:pt x="199" y="311"/>
                </a:cubicBezTo>
                <a:cubicBezTo>
                  <a:pt x="283" y="294"/>
                  <a:pt x="337" y="213"/>
                  <a:pt x="319" y="129"/>
                </a:cubicBezTo>
                <a:moveTo>
                  <a:pt x="87" y="161"/>
                </a:moveTo>
                <a:cubicBezTo>
                  <a:pt x="75" y="103"/>
                  <a:pt x="113" y="45"/>
                  <a:pt x="172" y="33"/>
                </a:cubicBezTo>
                <a:cubicBezTo>
                  <a:pt x="202" y="27"/>
                  <a:pt x="231" y="34"/>
                  <a:pt x="255" y="50"/>
                </a:cubicBezTo>
                <a:cubicBezTo>
                  <a:pt x="104" y="201"/>
                  <a:pt x="104" y="201"/>
                  <a:pt x="104" y="201"/>
                </a:cubicBezTo>
                <a:cubicBezTo>
                  <a:pt x="96" y="189"/>
                  <a:pt x="90" y="176"/>
                  <a:pt x="87" y="161"/>
                </a:cubicBezTo>
                <a:moveTo>
                  <a:pt x="165" y="287"/>
                </a:moveTo>
                <a:cubicBezTo>
                  <a:pt x="135" y="293"/>
                  <a:pt x="106" y="287"/>
                  <a:pt x="82" y="271"/>
                </a:cubicBezTo>
                <a:cubicBezTo>
                  <a:pt x="233" y="120"/>
                  <a:pt x="233" y="120"/>
                  <a:pt x="233" y="120"/>
                </a:cubicBezTo>
                <a:cubicBezTo>
                  <a:pt x="241" y="132"/>
                  <a:pt x="246" y="145"/>
                  <a:pt x="249" y="159"/>
                </a:cubicBezTo>
                <a:cubicBezTo>
                  <a:pt x="261" y="218"/>
                  <a:pt x="223" y="275"/>
                  <a:pt x="165" y="287"/>
                </a:cubicBezTo>
              </a:path>
            </a:pathLst>
          </a:custGeom>
          <a:solidFill>
            <a:srgbClr val="00AE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 name="Kantlogo" hidden="1"/>
          <p:cNvSpPr>
            <a:spLocks noChangeAspect="1" noEditPoints="1"/>
          </p:cNvSpPr>
          <p:nvPr/>
        </p:nvSpPr>
        <p:spPr bwMode="auto">
          <a:xfrm>
            <a:off x="4656000" y="2054372"/>
            <a:ext cx="2880000" cy="2749256"/>
          </a:xfrm>
          <a:custGeom>
            <a:avLst/>
            <a:gdLst>
              <a:gd name="T0" fmla="*/ 315 w 332"/>
              <a:gd name="T1" fmla="*/ 128 h 317"/>
              <a:gd name="T2" fmla="*/ 285 w 332"/>
              <a:gd name="T3" fmla="*/ 64 h 317"/>
              <a:gd name="T4" fmla="*/ 301 w 332"/>
              <a:gd name="T5" fmla="*/ 48 h 317"/>
              <a:gd name="T6" fmla="*/ 304 w 332"/>
              <a:gd name="T7" fmla="*/ 21 h 317"/>
              <a:gd name="T8" fmla="*/ 288 w 332"/>
              <a:gd name="T9" fmla="*/ 13 h 317"/>
              <a:gd name="T10" fmla="*/ 261 w 332"/>
              <a:gd name="T11" fmla="*/ 40 h 317"/>
              <a:gd name="T12" fmla="*/ 135 w 332"/>
              <a:gd name="T13" fmla="*/ 10 h 317"/>
              <a:gd name="T14" fmla="*/ 17 w 332"/>
              <a:gd name="T15" fmla="*/ 189 h 317"/>
              <a:gd name="T16" fmla="*/ 47 w 332"/>
              <a:gd name="T17" fmla="*/ 254 h 317"/>
              <a:gd name="T18" fmla="*/ 35 w 332"/>
              <a:gd name="T19" fmla="*/ 266 h 317"/>
              <a:gd name="T20" fmla="*/ 32 w 332"/>
              <a:gd name="T21" fmla="*/ 293 h 317"/>
              <a:gd name="T22" fmla="*/ 48 w 332"/>
              <a:gd name="T23" fmla="*/ 301 h 317"/>
              <a:gd name="T24" fmla="*/ 71 w 332"/>
              <a:gd name="T25" fmla="*/ 278 h 317"/>
              <a:gd name="T26" fmla="*/ 196 w 332"/>
              <a:gd name="T27" fmla="*/ 308 h 317"/>
              <a:gd name="T28" fmla="*/ 315 w 332"/>
              <a:gd name="T29" fmla="*/ 128 h 317"/>
              <a:gd name="T30" fmla="*/ 86 w 332"/>
              <a:gd name="T31" fmla="*/ 160 h 317"/>
              <a:gd name="T32" fmla="*/ 169 w 332"/>
              <a:gd name="T33" fmla="*/ 33 h 317"/>
              <a:gd name="T34" fmla="*/ 251 w 332"/>
              <a:gd name="T35" fmla="*/ 50 h 317"/>
              <a:gd name="T36" fmla="*/ 102 w 332"/>
              <a:gd name="T37" fmla="*/ 199 h 317"/>
              <a:gd name="T38" fmla="*/ 86 w 332"/>
              <a:gd name="T39" fmla="*/ 160 h 317"/>
              <a:gd name="T40" fmla="*/ 162 w 332"/>
              <a:gd name="T41" fmla="*/ 284 h 317"/>
              <a:gd name="T42" fmla="*/ 81 w 332"/>
              <a:gd name="T43" fmla="*/ 268 h 317"/>
              <a:gd name="T44" fmla="*/ 230 w 332"/>
              <a:gd name="T45" fmla="*/ 119 h 317"/>
              <a:gd name="T46" fmla="*/ 246 w 332"/>
              <a:gd name="T47" fmla="*/ 158 h 317"/>
              <a:gd name="T48" fmla="*/ 162 w 332"/>
              <a:gd name="T49" fmla="*/ 284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32" h="317">
                <a:moveTo>
                  <a:pt x="315" y="128"/>
                </a:moveTo>
                <a:cubicBezTo>
                  <a:pt x="310" y="104"/>
                  <a:pt x="299" y="82"/>
                  <a:pt x="285" y="64"/>
                </a:cubicBezTo>
                <a:cubicBezTo>
                  <a:pt x="301" y="48"/>
                  <a:pt x="301" y="48"/>
                  <a:pt x="301" y="48"/>
                </a:cubicBezTo>
                <a:cubicBezTo>
                  <a:pt x="306" y="43"/>
                  <a:pt x="307" y="31"/>
                  <a:pt x="304" y="21"/>
                </a:cubicBezTo>
                <a:cubicBezTo>
                  <a:pt x="300" y="12"/>
                  <a:pt x="293" y="8"/>
                  <a:pt x="288" y="13"/>
                </a:cubicBezTo>
                <a:cubicBezTo>
                  <a:pt x="261" y="40"/>
                  <a:pt x="261" y="40"/>
                  <a:pt x="261" y="40"/>
                </a:cubicBezTo>
                <a:cubicBezTo>
                  <a:pt x="227" y="13"/>
                  <a:pt x="182" y="0"/>
                  <a:pt x="135" y="10"/>
                </a:cubicBezTo>
                <a:cubicBezTo>
                  <a:pt x="53" y="26"/>
                  <a:pt x="0" y="107"/>
                  <a:pt x="17" y="189"/>
                </a:cubicBezTo>
                <a:cubicBezTo>
                  <a:pt x="22" y="214"/>
                  <a:pt x="32" y="236"/>
                  <a:pt x="47" y="254"/>
                </a:cubicBezTo>
                <a:cubicBezTo>
                  <a:pt x="35" y="266"/>
                  <a:pt x="35" y="266"/>
                  <a:pt x="35" y="266"/>
                </a:cubicBezTo>
                <a:cubicBezTo>
                  <a:pt x="30" y="271"/>
                  <a:pt x="29" y="283"/>
                  <a:pt x="32" y="293"/>
                </a:cubicBezTo>
                <a:cubicBezTo>
                  <a:pt x="36" y="302"/>
                  <a:pt x="43" y="306"/>
                  <a:pt x="48" y="301"/>
                </a:cubicBezTo>
                <a:cubicBezTo>
                  <a:pt x="71" y="278"/>
                  <a:pt x="71" y="278"/>
                  <a:pt x="71" y="278"/>
                </a:cubicBezTo>
                <a:cubicBezTo>
                  <a:pt x="105" y="305"/>
                  <a:pt x="150" y="317"/>
                  <a:pt x="196" y="308"/>
                </a:cubicBezTo>
                <a:cubicBezTo>
                  <a:pt x="279" y="291"/>
                  <a:pt x="332" y="211"/>
                  <a:pt x="315" y="128"/>
                </a:cubicBezTo>
                <a:moveTo>
                  <a:pt x="86" y="160"/>
                </a:moveTo>
                <a:cubicBezTo>
                  <a:pt x="74" y="102"/>
                  <a:pt x="111" y="45"/>
                  <a:pt x="169" y="33"/>
                </a:cubicBezTo>
                <a:cubicBezTo>
                  <a:pt x="199" y="27"/>
                  <a:pt x="228" y="34"/>
                  <a:pt x="251" y="50"/>
                </a:cubicBezTo>
                <a:cubicBezTo>
                  <a:pt x="102" y="199"/>
                  <a:pt x="102" y="199"/>
                  <a:pt x="102" y="199"/>
                </a:cubicBezTo>
                <a:cubicBezTo>
                  <a:pt x="95" y="187"/>
                  <a:pt x="89" y="174"/>
                  <a:pt x="86" y="160"/>
                </a:cubicBezTo>
                <a:moveTo>
                  <a:pt x="162" y="284"/>
                </a:moveTo>
                <a:cubicBezTo>
                  <a:pt x="133" y="290"/>
                  <a:pt x="104" y="283"/>
                  <a:pt x="81" y="268"/>
                </a:cubicBezTo>
                <a:cubicBezTo>
                  <a:pt x="230" y="119"/>
                  <a:pt x="230" y="119"/>
                  <a:pt x="230" y="119"/>
                </a:cubicBezTo>
                <a:cubicBezTo>
                  <a:pt x="237" y="130"/>
                  <a:pt x="243" y="143"/>
                  <a:pt x="246" y="158"/>
                </a:cubicBezTo>
                <a:cubicBezTo>
                  <a:pt x="258" y="216"/>
                  <a:pt x="220" y="272"/>
                  <a:pt x="162" y="284"/>
                </a:cubicBezTo>
              </a:path>
            </a:pathLst>
          </a:custGeom>
          <a:noFill/>
          <a:ln w="15875" cap="flat">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a:p>
        </p:txBody>
      </p:sp>
      <p:grpSp>
        <p:nvGrpSpPr>
          <p:cNvPr id="73" name="Skravertlogo" hidden="1"/>
          <p:cNvGrpSpPr>
            <a:grpSpLocks noChangeAspect="1"/>
          </p:cNvGrpSpPr>
          <p:nvPr/>
        </p:nvGrpSpPr>
        <p:grpSpPr bwMode="auto">
          <a:xfrm>
            <a:off x="4656000" y="1987582"/>
            <a:ext cx="2880000" cy="2882836"/>
            <a:chOff x="1627" y="448"/>
            <a:chExt cx="3047" cy="3050"/>
          </a:xfrm>
          <a:solidFill>
            <a:schemeClr val="accent1"/>
          </a:solidFill>
        </p:grpSpPr>
        <p:sp>
          <p:nvSpPr>
            <p:cNvPr id="74" name="Freeform 265"/>
            <p:cNvSpPr>
              <a:spLocks/>
            </p:cNvSpPr>
            <p:nvPr/>
          </p:nvSpPr>
          <p:spPr bwMode="auto">
            <a:xfrm>
              <a:off x="1629" y="1145"/>
              <a:ext cx="898" cy="927"/>
            </a:xfrm>
            <a:custGeom>
              <a:avLst/>
              <a:gdLst>
                <a:gd name="T0" fmla="*/ 358 w 379"/>
                <a:gd name="T1" fmla="*/ 33 h 391"/>
                <a:gd name="T2" fmla="*/ 379 w 379"/>
                <a:gd name="T3" fmla="*/ 0 h 391"/>
                <a:gd name="T4" fmla="*/ 0 w 379"/>
                <a:gd name="T5" fmla="*/ 380 h 391"/>
                <a:gd name="T6" fmla="*/ 1 w 379"/>
                <a:gd name="T7" fmla="*/ 391 h 391"/>
                <a:gd name="T8" fmla="*/ 358 w 379"/>
                <a:gd name="T9" fmla="*/ 33 h 391"/>
              </a:gdLst>
              <a:ahLst/>
              <a:cxnLst>
                <a:cxn ang="0">
                  <a:pos x="T0" y="T1"/>
                </a:cxn>
                <a:cxn ang="0">
                  <a:pos x="T2" y="T3"/>
                </a:cxn>
                <a:cxn ang="0">
                  <a:pos x="T4" y="T5"/>
                </a:cxn>
                <a:cxn ang="0">
                  <a:pos x="T6" y="T7"/>
                </a:cxn>
                <a:cxn ang="0">
                  <a:pos x="T8" y="T9"/>
                </a:cxn>
              </a:cxnLst>
              <a:rect l="0" t="0" r="r" b="b"/>
              <a:pathLst>
                <a:path w="379" h="391">
                  <a:moveTo>
                    <a:pt x="358" y="33"/>
                  </a:moveTo>
                  <a:cubicBezTo>
                    <a:pt x="364" y="22"/>
                    <a:pt x="372" y="11"/>
                    <a:pt x="379" y="0"/>
                  </a:cubicBezTo>
                  <a:lnTo>
                    <a:pt x="0" y="380"/>
                  </a:lnTo>
                  <a:cubicBezTo>
                    <a:pt x="0" y="384"/>
                    <a:pt x="0" y="387"/>
                    <a:pt x="1" y="391"/>
                  </a:cubicBezTo>
                  <a:lnTo>
                    <a:pt x="358"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5" name="Freeform 266"/>
            <p:cNvSpPr>
              <a:spLocks/>
            </p:cNvSpPr>
            <p:nvPr/>
          </p:nvSpPr>
          <p:spPr bwMode="auto">
            <a:xfrm>
              <a:off x="1674" y="1684"/>
              <a:ext cx="659" cy="683"/>
            </a:xfrm>
            <a:custGeom>
              <a:avLst/>
              <a:gdLst>
                <a:gd name="T0" fmla="*/ 277 w 278"/>
                <a:gd name="T1" fmla="*/ 13 h 288"/>
                <a:gd name="T2" fmla="*/ 278 w 278"/>
                <a:gd name="T3" fmla="*/ 0 h 288"/>
                <a:gd name="T4" fmla="*/ 0 w 278"/>
                <a:gd name="T5" fmla="*/ 279 h 288"/>
                <a:gd name="T6" fmla="*/ 2 w 278"/>
                <a:gd name="T7" fmla="*/ 288 h 288"/>
                <a:gd name="T8" fmla="*/ 277 w 278"/>
                <a:gd name="T9" fmla="*/ 13 h 288"/>
              </a:gdLst>
              <a:ahLst/>
              <a:cxnLst>
                <a:cxn ang="0">
                  <a:pos x="T0" y="T1"/>
                </a:cxn>
                <a:cxn ang="0">
                  <a:pos x="T2" y="T3"/>
                </a:cxn>
                <a:cxn ang="0">
                  <a:pos x="T4" y="T5"/>
                </a:cxn>
                <a:cxn ang="0">
                  <a:pos x="T6" y="T7"/>
                </a:cxn>
                <a:cxn ang="0">
                  <a:pos x="T8" y="T9"/>
                </a:cxn>
              </a:cxnLst>
              <a:rect l="0" t="0" r="r" b="b"/>
              <a:pathLst>
                <a:path w="278" h="288">
                  <a:moveTo>
                    <a:pt x="277" y="13"/>
                  </a:moveTo>
                  <a:cubicBezTo>
                    <a:pt x="277" y="9"/>
                    <a:pt x="277" y="5"/>
                    <a:pt x="278" y="0"/>
                  </a:cubicBezTo>
                  <a:lnTo>
                    <a:pt x="0" y="279"/>
                  </a:lnTo>
                  <a:cubicBezTo>
                    <a:pt x="0" y="282"/>
                    <a:pt x="1" y="285"/>
                    <a:pt x="2" y="288"/>
                  </a:cubicBezTo>
                  <a:lnTo>
                    <a:pt x="277"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6" name="Freeform 267"/>
            <p:cNvSpPr>
              <a:spLocks/>
            </p:cNvSpPr>
            <p:nvPr/>
          </p:nvSpPr>
          <p:spPr bwMode="auto">
            <a:xfrm>
              <a:off x="1653" y="1553"/>
              <a:ext cx="697" cy="721"/>
            </a:xfrm>
            <a:custGeom>
              <a:avLst/>
              <a:gdLst>
                <a:gd name="T0" fmla="*/ 292 w 294"/>
                <a:gd name="T1" fmla="*/ 13 h 304"/>
                <a:gd name="T2" fmla="*/ 294 w 294"/>
                <a:gd name="T3" fmla="*/ 0 h 304"/>
                <a:gd name="T4" fmla="*/ 0 w 294"/>
                <a:gd name="T5" fmla="*/ 294 h 304"/>
                <a:gd name="T6" fmla="*/ 2 w 294"/>
                <a:gd name="T7" fmla="*/ 304 h 304"/>
                <a:gd name="T8" fmla="*/ 292 w 294"/>
                <a:gd name="T9" fmla="*/ 13 h 304"/>
              </a:gdLst>
              <a:ahLst/>
              <a:cxnLst>
                <a:cxn ang="0">
                  <a:pos x="T0" y="T1"/>
                </a:cxn>
                <a:cxn ang="0">
                  <a:pos x="T2" y="T3"/>
                </a:cxn>
                <a:cxn ang="0">
                  <a:pos x="T4" y="T5"/>
                </a:cxn>
                <a:cxn ang="0">
                  <a:pos x="T6" y="T7"/>
                </a:cxn>
                <a:cxn ang="0">
                  <a:pos x="T8" y="T9"/>
                </a:cxn>
              </a:cxnLst>
              <a:rect l="0" t="0" r="r" b="b"/>
              <a:pathLst>
                <a:path w="294" h="304">
                  <a:moveTo>
                    <a:pt x="292" y="13"/>
                  </a:moveTo>
                  <a:cubicBezTo>
                    <a:pt x="293" y="9"/>
                    <a:pt x="293" y="4"/>
                    <a:pt x="294" y="0"/>
                  </a:cubicBezTo>
                  <a:lnTo>
                    <a:pt x="0" y="294"/>
                  </a:lnTo>
                  <a:cubicBezTo>
                    <a:pt x="1" y="297"/>
                    <a:pt x="1" y="301"/>
                    <a:pt x="2" y="304"/>
                  </a:cubicBezTo>
                  <a:lnTo>
                    <a:pt x="292"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7" name="Freeform 268"/>
            <p:cNvSpPr>
              <a:spLocks/>
            </p:cNvSpPr>
            <p:nvPr/>
          </p:nvSpPr>
          <p:spPr bwMode="auto">
            <a:xfrm>
              <a:off x="1639" y="1392"/>
              <a:ext cx="758" cy="785"/>
            </a:xfrm>
            <a:custGeom>
              <a:avLst/>
              <a:gdLst>
                <a:gd name="T0" fmla="*/ 314 w 320"/>
                <a:gd name="T1" fmla="*/ 17 h 331"/>
                <a:gd name="T2" fmla="*/ 320 w 320"/>
                <a:gd name="T3" fmla="*/ 0 h 331"/>
                <a:gd name="T4" fmla="*/ 0 w 320"/>
                <a:gd name="T5" fmla="*/ 321 h 331"/>
                <a:gd name="T6" fmla="*/ 1 w 320"/>
                <a:gd name="T7" fmla="*/ 331 h 331"/>
                <a:gd name="T8" fmla="*/ 314 w 320"/>
                <a:gd name="T9" fmla="*/ 17 h 331"/>
              </a:gdLst>
              <a:ahLst/>
              <a:cxnLst>
                <a:cxn ang="0">
                  <a:pos x="T0" y="T1"/>
                </a:cxn>
                <a:cxn ang="0">
                  <a:pos x="T2" y="T3"/>
                </a:cxn>
                <a:cxn ang="0">
                  <a:pos x="T4" y="T5"/>
                </a:cxn>
                <a:cxn ang="0">
                  <a:pos x="T6" y="T7"/>
                </a:cxn>
                <a:cxn ang="0">
                  <a:pos x="T8" y="T9"/>
                </a:cxn>
              </a:cxnLst>
              <a:rect l="0" t="0" r="r" b="b"/>
              <a:pathLst>
                <a:path w="320" h="331">
                  <a:moveTo>
                    <a:pt x="314" y="17"/>
                  </a:moveTo>
                  <a:cubicBezTo>
                    <a:pt x="316" y="11"/>
                    <a:pt x="318" y="5"/>
                    <a:pt x="320" y="0"/>
                  </a:cubicBezTo>
                  <a:lnTo>
                    <a:pt x="0" y="321"/>
                  </a:lnTo>
                  <a:cubicBezTo>
                    <a:pt x="0" y="324"/>
                    <a:pt x="0" y="327"/>
                    <a:pt x="1" y="331"/>
                  </a:cubicBezTo>
                  <a:lnTo>
                    <a:pt x="314" y="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8" name="Freeform 269"/>
            <p:cNvSpPr>
              <a:spLocks/>
            </p:cNvSpPr>
            <p:nvPr/>
          </p:nvSpPr>
          <p:spPr bwMode="auto">
            <a:xfrm>
              <a:off x="1793" y="493"/>
              <a:ext cx="2658" cy="2673"/>
            </a:xfrm>
            <a:custGeom>
              <a:avLst/>
              <a:gdLst>
                <a:gd name="T0" fmla="*/ 1122 w 1122"/>
                <a:gd name="T1" fmla="*/ 3 h 1127"/>
                <a:gd name="T2" fmla="*/ 1114 w 1122"/>
                <a:gd name="T3" fmla="*/ 0 h 1127"/>
                <a:gd name="T4" fmla="*/ 3 w 1122"/>
                <a:gd name="T5" fmla="*/ 1113 h 1127"/>
                <a:gd name="T6" fmla="*/ 0 w 1122"/>
                <a:gd name="T7" fmla="*/ 1127 h 1127"/>
                <a:gd name="T8" fmla="*/ 1122 w 1122"/>
                <a:gd name="T9" fmla="*/ 3 h 1127"/>
              </a:gdLst>
              <a:ahLst/>
              <a:cxnLst>
                <a:cxn ang="0">
                  <a:pos x="T0" y="T1"/>
                </a:cxn>
                <a:cxn ang="0">
                  <a:pos x="T2" y="T3"/>
                </a:cxn>
                <a:cxn ang="0">
                  <a:pos x="T4" y="T5"/>
                </a:cxn>
                <a:cxn ang="0">
                  <a:pos x="T6" y="T7"/>
                </a:cxn>
                <a:cxn ang="0">
                  <a:pos x="T8" y="T9"/>
                </a:cxn>
              </a:cxnLst>
              <a:rect l="0" t="0" r="r" b="b"/>
              <a:pathLst>
                <a:path w="1122" h="1127">
                  <a:moveTo>
                    <a:pt x="1122" y="3"/>
                  </a:moveTo>
                  <a:cubicBezTo>
                    <a:pt x="1119" y="2"/>
                    <a:pt x="1117" y="1"/>
                    <a:pt x="1114" y="0"/>
                  </a:cubicBezTo>
                  <a:lnTo>
                    <a:pt x="3" y="1113"/>
                  </a:lnTo>
                  <a:cubicBezTo>
                    <a:pt x="2" y="1118"/>
                    <a:pt x="1" y="1122"/>
                    <a:pt x="0" y="1127"/>
                  </a:cubicBezTo>
                  <a:lnTo>
                    <a:pt x="1122"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9" name="Freeform 270"/>
            <p:cNvSpPr>
              <a:spLocks/>
            </p:cNvSpPr>
            <p:nvPr/>
          </p:nvSpPr>
          <p:spPr bwMode="auto">
            <a:xfrm>
              <a:off x="2776" y="450"/>
              <a:ext cx="472" cy="446"/>
            </a:xfrm>
            <a:custGeom>
              <a:avLst/>
              <a:gdLst>
                <a:gd name="T0" fmla="*/ 0 w 199"/>
                <a:gd name="T1" fmla="*/ 188 h 188"/>
                <a:gd name="T2" fmla="*/ 33 w 199"/>
                <a:gd name="T3" fmla="*/ 167 h 188"/>
                <a:gd name="T4" fmla="*/ 199 w 199"/>
                <a:gd name="T5" fmla="*/ 0 h 188"/>
                <a:gd name="T6" fmla="*/ 188 w 199"/>
                <a:gd name="T7" fmla="*/ 0 h 188"/>
                <a:gd name="T8" fmla="*/ 0 w 199"/>
                <a:gd name="T9" fmla="*/ 188 h 188"/>
              </a:gdLst>
              <a:ahLst/>
              <a:cxnLst>
                <a:cxn ang="0">
                  <a:pos x="T0" y="T1"/>
                </a:cxn>
                <a:cxn ang="0">
                  <a:pos x="T2" y="T3"/>
                </a:cxn>
                <a:cxn ang="0">
                  <a:pos x="T4" y="T5"/>
                </a:cxn>
                <a:cxn ang="0">
                  <a:pos x="T6" y="T7"/>
                </a:cxn>
                <a:cxn ang="0">
                  <a:pos x="T8" y="T9"/>
                </a:cxn>
              </a:cxnLst>
              <a:rect l="0" t="0" r="r" b="b"/>
              <a:pathLst>
                <a:path w="199" h="188">
                  <a:moveTo>
                    <a:pt x="0" y="188"/>
                  </a:moveTo>
                  <a:cubicBezTo>
                    <a:pt x="11" y="180"/>
                    <a:pt x="22" y="173"/>
                    <a:pt x="33" y="167"/>
                  </a:cubicBezTo>
                  <a:lnTo>
                    <a:pt x="199" y="0"/>
                  </a:lnTo>
                  <a:cubicBezTo>
                    <a:pt x="195" y="0"/>
                    <a:pt x="192" y="0"/>
                    <a:pt x="188" y="0"/>
                  </a:cubicBezTo>
                  <a:lnTo>
                    <a:pt x="0" y="1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0" name="Freeform 271"/>
            <p:cNvSpPr>
              <a:spLocks/>
            </p:cNvSpPr>
            <p:nvPr/>
          </p:nvSpPr>
          <p:spPr bwMode="auto">
            <a:xfrm>
              <a:off x="3181" y="474"/>
              <a:ext cx="268" cy="244"/>
            </a:xfrm>
            <a:custGeom>
              <a:avLst/>
              <a:gdLst>
                <a:gd name="T0" fmla="*/ 0 w 113"/>
                <a:gd name="T1" fmla="*/ 103 h 103"/>
                <a:gd name="T2" fmla="*/ 1 w 113"/>
                <a:gd name="T3" fmla="*/ 103 h 103"/>
                <a:gd name="T4" fmla="*/ 14 w 113"/>
                <a:gd name="T5" fmla="*/ 101 h 103"/>
                <a:gd name="T6" fmla="*/ 113 w 113"/>
                <a:gd name="T7" fmla="*/ 1 h 103"/>
                <a:gd name="T8" fmla="*/ 104 w 113"/>
                <a:gd name="T9" fmla="*/ 0 h 103"/>
                <a:gd name="T10" fmla="*/ 0 w 113"/>
                <a:gd name="T11" fmla="*/ 103 h 103"/>
              </a:gdLst>
              <a:ahLst/>
              <a:cxnLst>
                <a:cxn ang="0">
                  <a:pos x="T0" y="T1"/>
                </a:cxn>
                <a:cxn ang="0">
                  <a:pos x="T2" y="T3"/>
                </a:cxn>
                <a:cxn ang="0">
                  <a:pos x="T4" y="T5"/>
                </a:cxn>
                <a:cxn ang="0">
                  <a:pos x="T6" y="T7"/>
                </a:cxn>
                <a:cxn ang="0">
                  <a:pos x="T8" y="T9"/>
                </a:cxn>
                <a:cxn ang="0">
                  <a:pos x="T10" y="T11"/>
                </a:cxn>
              </a:cxnLst>
              <a:rect l="0" t="0" r="r" b="b"/>
              <a:pathLst>
                <a:path w="113" h="103">
                  <a:moveTo>
                    <a:pt x="0" y="103"/>
                  </a:moveTo>
                  <a:cubicBezTo>
                    <a:pt x="1" y="103"/>
                    <a:pt x="1" y="103"/>
                    <a:pt x="1" y="103"/>
                  </a:cubicBezTo>
                  <a:cubicBezTo>
                    <a:pt x="5" y="102"/>
                    <a:pt x="10" y="101"/>
                    <a:pt x="14" y="101"/>
                  </a:cubicBezTo>
                  <a:lnTo>
                    <a:pt x="113" y="1"/>
                  </a:lnTo>
                  <a:cubicBezTo>
                    <a:pt x="110" y="1"/>
                    <a:pt x="107" y="0"/>
                    <a:pt x="104" y="0"/>
                  </a:cubicBezTo>
                  <a:lnTo>
                    <a:pt x="0" y="1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1" name="Freeform 272"/>
            <p:cNvSpPr>
              <a:spLocks/>
            </p:cNvSpPr>
            <p:nvPr/>
          </p:nvSpPr>
          <p:spPr bwMode="auto">
            <a:xfrm>
              <a:off x="1840" y="2177"/>
              <a:ext cx="578" cy="590"/>
            </a:xfrm>
            <a:custGeom>
              <a:avLst/>
              <a:gdLst>
                <a:gd name="T0" fmla="*/ 244 w 244"/>
                <a:gd name="T1" fmla="*/ 8 h 249"/>
                <a:gd name="T2" fmla="*/ 241 w 244"/>
                <a:gd name="T3" fmla="*/ 0 h 249"/>
                <a:gd name="T4" fmla="*/ 0 w 244"/>
                <a:gd name="T5" fmla="*/ 242 h 249"/>
                <a:gd name="T6" fmla="*/ 4 w 244"/>
                <a:gd name="T7" fmla="*/ 249 h 249"/>
                <a:gd name="T8" fmla="*/ 244 w 244"/>
                <a:gd name="T9" fmla="*/ 8 h 249"/>
              </a:gdLst>
              <a:ahLst/>
              <a:cxnLst>
                <a:cxn ang="0">
                  <a:pos x="T0" y="T1"/>
                </a:cxn>
                <a:cxn ang="0">
                  <a:pos x="T2" y="T3"/>
                </a:cxn>
                <a:cxn ang="0">
                  <a:pos x="T4" y="T5"/>
                </a:cxn>
                <a:cxn ang="0">
                  <a:pos x="T6" y="T7"/>
                </a:cxn>
                <a:cxn ang="0">
                  <a:pos x="T8" y="T9"/>
                </a:cxn>
              </a:cxnLst>
              <a:rect l="0" t="0" r="r" b="b"/>
              <a:pathLst>
                <a:path w="244" h="249">
                  <a:moveTo>
                    <a:pt x="244" y="8"/>
                  </a:moveTo>
                  <a:cubicBezTo>
                    <a:pt x="243" y="6"/>
                    <a:pt x="242" y="3"/>
                    <a:pt x="241" y="0"/>
                  </a:cubicBezTo>
                  <a:lnTo>
                    <a:pt x="0" y="242"/>
                  </a:lnTo>
                  <a:cubicBezTo>
                    <a:pt x="1" y="244"/>
                    <a:pt x="3" y="246"/>
                    <a:pt x="4" y="249"/>
                  </a:cubicBezTo>
                  <a:lnTo>
                    <a:pt x="244"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2" name="Freeform 273"/>
            <p:cNvSpPr>
              <a:spLocks/>
            </p:cNvSpPr>
            <p:nvPr/>
          </p:nvSpPr>
          <p:spPr bwMode="auto">
            <a:xfrm>
              <a:off x="1883" y="2255"/>
              <a:ext cx="573" cy="581"/>
            </a:xfrm>
            <a:custGeom>
              <a:avLst/>
              <a:gdLst>
                <a:gd name="T0" fmla="*/ 242 w 242"/>
                <a:gd name="T1" fmla="*/ 8 h 245"/>
                <a:gd name="T2" fmla="*/ 238 w 242"/>
                <a:gd name="T3" fmla="*/ 0 h 245"/>
                <a:gd name="T4" fmla="*/ 0 w 242"/>
                <a:gd name="T5" fmla="*/ 238 h 245"/>
                <a:gd name="T6" fmla="*/ 5 w 242"/>
                <a:gd name="T7" fmla="*/ 245 h 245"/>
                <a:gd name="T8" fmla="*/ 242 w 242"/>
                <a:gd name="T9" fmla="*/ 8 h 245"/>
              </a:gdLst>
              <a:ahLst/>
              <a:cxnLst>
                <a:cxn ang="0">
                  <a:pos x="T0" y="T1"/>
                </a:cxn>
                <a:cxn ang="0">
                  <a:pos x="T2" y="T3"/>
                </a:cxn>
                <a:cxn ang="0">
                  <a:pos x="T4" y="T5"/>
                </a:cxn>
                <a:cxn ang="0">
                  <a:pos x="T6" y="T7"/>
                </a:cxn>
                <a:cxn ang="0">
                  <a:pos x="T8" y="T9"/>
                </a:cxn>
              </a:cxnLst>
              <a:rect l="0" t="0" r="r" b="b"/>
              <a:pathLst>
                <a:path w="242" h="245">
                  <a:moveTo>
                    <a:pt x="242" y="8"/>
                  </a:moveTo>
                  <a:cubicBezTo>
                    <a:pt x="240" y="5"/>
                    <a:pt x="239" y="3"/>
                    <a:pt x="238" y="0"/>
                  </a:cubicBezTo>
                  <a:lnTo>
                    <a:pt x="0" y="238"/>
                  </a:lnTo>
                  <a:cubicBezTo>
                    <a:pt x="2" y="240"/>
                    <a:pt x="3" y="243"/>
                    <a:pt x="5" y="245"/>
                  </a:cubicBezTo>
                  <a:lnTo>
                    <a:pt x="242"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3" name="Freeform 274"/>
            <p:cNvSpPr>
              <a:spLocks/>
            </p:cNvSpPr>
            <p:nvPr/>
          </p:nvSpPr>
          <p:spPr bwMode="auto">
            <a:xfrm>
              <a:off x="1930" y="2329"/>
              <a:ext cx="569" cy="574"/>
            </a:xfrm>
            <a:custGeom>
              <a:avLst/>
              <a:gdLst>
                <a:gd name="T0" fmla="*/ 240 w 240"/>
                <a:gd name="T1" fmla="*/ 7 h 242"/>
                <a:gd name="T2" fmla="*/ 235 w 240"/>
                <a:gd name="T3" fmla="*/ 0 h 242"/>
                <a:gd name="T4" fmla="*/ 0 w 240"/>
                <a:gd name="T5" fmla="*/ 235 h 242"/>
                <a:gd name="T6" fmla="*/ 5 w 240"/>
                <a:gd name="T7" fmla="*/ 242 h 242"/>
                <a:gd name="T8" fmla="*/ 240 w 240"/>
                <a:gd name="T9" fmla="*/ 7 h 242"/>
              </a:gdLst>
              <a:ahLst/>
              <a:cxnLst>
                <a:cxn ang="0">
                  <a:pos x="T0" y="T1"/>
                </a:cxn>
                <a:cxn ang="0">
                  <a:pos x="T2" y="T3"/>
                </a:cxn>
                <a:cxn ang="0">
                  <a:pos x="T4" y="T5"/>
                </a:cxn>
                <a:cxn ang="0">
                  <a:pos x="T6" y="T7"/>
                </a:cxn>
                <a:cxn ang="0">
                  <a:pos x="T8" y="T9"/>
                </a:cxn>
              </a:cxnLst>
              <a:rect l="0" t="0" r="r" b="b"/>
              <a:pathLst>
                <a:path w="240" h="242">
                  <a:moveTo>
                    <a:pt x="240" y="7"/>
                  </a:moveTo>
                  <a:cubicBezTo>
                    <a:pt x="238" y="5"/>
                    <a:pt x="237" y="2"/>
                    <a:pt x="235" y="0"/>
                  </a:cubicBezTo>
                  <a:lnTo>
                    <a:pt x="0" y="235"/>
                  </a:lnTo>
                  <a:cubicBezTo>
                    <a:pt x="2" y="237"/>
                    <a:pt x="4" y="240"/>
                    <a:pt x="5" y="242"/>
                  </a:cubicBezTo>
                  <a:lnTo>
                    <a:pt x="24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4" name="Freeform 275"/>
            <p:cNvSpPr>
              <a:spLocks/>
            </p:cNvSpPr>
            <p:nvPr/>
          </p:nvSpPr>
          <p:spPr bwMode="auto">
            <a:xfrm>
              <a:off x="1729" y="1906"/>
              <a:ext cx="613" cy="631"/>
            </a:xfrm>
            <a:custGeom>
              <a:avLst/>
              <a:gdLst>
                <a:gd name="T0" fmla="*/ 259 w 259"/>
                <a:gd name="T1" fmla="*/ 10 h 266"/>
                <a:gd name="T2" fmla="*/ 257 w 259"/>
                <a:gd name="T3" fmla="*/ 0 h 266"/>
                <a:gd name="T4" fmla="*/ 0 w 259"/>
                <a:gd name="T5" fmla="*/ 258 h 266"/>
                <a:gd name="T6" fmla="*/ 3 w 259"/>
                <a:gd name="T7" fmla="*/ 266 h 266"/>
                <a:gd name="T8" fmla="*/ 259 w 259"/>
                <a:gd name="T9" fmla="*/ 10 h 266"/>
              </a:gdLst>
              <a:ahLst/>
              <a:cxnLst>
                <a:cxn ang="0">
                  <a:pos x="T0" y="T1"/>
                </a:cxn>
                <a:cxn ang="0">
                  <a:pos x="T2" y="T3"/>
                </a:cxn>
                <a:cxn ang="0">
                  <a:pos x="T4" y="T5"/>
                </a:cxn>
                <a:cxn ang="0">
                  <a:pos x="T6" y="T7"/>
                </a:cxn>
                <a:cxn ang="0">
                  <a:pos x="T8" y="T9"/>
                </a:cxn>
              </a:cxnLst>
              <a:rect l="0" t="0" r="r" b="b"/>
              <a:pathLst>
                <a:path w="259" h="266">
                  <a:moveTo>
                    <a:pt x="259" y="10"/>
                  </a:moveTo>
                  <a:cubicBezTo>
                    <a:pt x="258" y="7"/>
                    <a:pt x="258" y="4"/>
                    <a:pt x="257" y="0"/>
                  </a:cubicBezTo>
                  <a:lnTo>
                    <a:pt x="0" y="258"/>
                  </a:lnTo>
                  <a:cubicBezTo>
                    <a:pt x="1" y="261"/>
                    <a:pt x="2" y="264"/>
                    <a:pt x="3" y="266"/>
                  </a:cubicBezTo>
                  <a:lnTo>
                    <a:pt x="259"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5" name="Freeform 276"/>
            <p:cNvSpPr>
              <a:spLocks/>
            </p:cNvSpPr>
            <p:nvPr/>
          </p:nvSpPr>
          <p:spPr bwMode="auto">
            <a:xfrm>
              <a:off x="1800" y="2094"/>
              <a:ext cx="588" cy="600"/>
            </a:xfrm>
            <a:custGeom>
              <a:avLst/>
              <a:gdLst>
                <a:gd name="T0" fmla="*/ 248 w 248"/>
                <a:gd name="T1" fmla="*/ 8 h 253"/>
                <a:gd name="T2" fmla="*/ 245 w 248"/>
                <a:gd name="T3" fmla="*/ 0 h 253"/>
                <a:gd name="T4" fmla="*/ 0 w 248"/>
                <a:gd name="T5" fmla="*/ 246 h 253"/>
                <a:gd name="T6" fmla="*/ 3 w 248"/>
                <a:gd name="T7" fmla="*/ 253 h 253"/>
                <a:gd name="T8" fmla="*/ 248 w 248"/>
                <a:gd name="T9" fmla="*/ 8 h 253"/>
              </a:gdLst>
              <a:ahLst/>
              <a:cxnLst>
                <a:cxn ang="0">
                  <a:pos x="T0" y="T1"/>
                </a:cxn>
                <a:cxn ang="0">
                  <a:pos x="T2" y="T3"/>
                </a:cxn>
                <a:cxn ang="0">
                  <a:pos x="T4" y="T5"/>
                </a:cxn>
                <a:cxn ang="0">
                  <a:pos x="T6" y="T7"/>
                </a:cxn>
                <a:cxn ang="0">
                  <a:pos x="T8" y="T9"/>
                </a:cxn>
              </a:cxnLst>
              <a:rect l="0" t="0" r="r" b="b"/>
              <a:pathLst>
                <a:path w="248" h="253">
                  <a:moveTo>
                    <a:pt x="248" y="8"/>
                  </a:moveTo>
                  <a:cubicBezTo>
                    <a:pt x="247" y="6"/>
                    <a:pt x="246" y="3"/>
                    <a:pt x="245" y="0"/>
                  </a:cubicBezTo>
                  <a:lnTo>
                    <a:pt x="0" y="246"/>
                  </a:lnTo>
                  <a:cubicBezTo>
                    <a:pt x="1" y="248"/>
                    <a:pt x="2" y="250"/>
                    <a:pt x="3" y="253"/>
                  </a:cubicBezTo>
                  <a:lnTo>
                    <a:pt x="248"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6" name="Freeform 277"/>
            <p:cNvSpPr>
              <a:spLocks/>
            </p:cNvSpPr>
            <p:nvPr/>
          </p:nvSpPr>
          <p:spPr bwMode="auto">
            <a:xfrm>
              <a:off x="1698" y="1802"/>
              <a:ext cx="633" cy="652"/>
            </a:xfrm>
            <a:custGeom>
              <a:avLst/>
              <a:gdLst>
                <a:gd name="T0" fmla="*/ 267 w 267"/>
                <a:gd name="T1" fmla="*/ 11 h 275"/>
                <a:gd name="T2" fmla="*/ 266 w 267"/>
                <a:gd name="T3" fmla="*/ 0 h 275"/>
                <a:gd name="T4" fmla="*/ 0 w 267"/>
                <a:gd name="T5" fmla="*/ 266 h 275"/>
                <a:gd name="T6" fmla="*/ 3 w 267"/>
                <a:gd name="T7" fmla="*/ 275 h 275"/>
                <a:gd name="T8" fmla="*/ 267 w 267"/>
                <a:gd name="T9" fmla="*/ 11 h 275"/>
              </a:gdLst>
              <a:ahLst/>
              <a:cxnLst>
                <a:cxn ang="0">
                  <a:pos x="T0" y="T1"/>
                </a:cxn>
                <a:cxn ang="0">
                  <a:pos x="T2" y="T3"/>
                </a:cxn>
                <a:cxn ang="0">
                  <a:pos x="T4" y="T5"/>
                </a:cxn>
                <a:cxn ang="0">
                  <a:pos x="T6" y="T7"/>
                </a:cxn>
                <a:cxn ang="0">
                  <a:pos x="T8" y="T9"/>
                </a:cxn>
              </a:cxnLst>
              <a:rect l="0" t="0" r="r" b="b"/>
              <a:pathLst>
                <a:path w="267" h="275">
                  <a:moveTo>
                    <a:pt x="267" y="11"/>
                  </a:moveTo>
                  <a:cubicBezTo>
                    <a:pt x="267" y="7"/>
                    <a:pt x="267" y="3"/>
                    <a:pt x="266" y="0"/>
                  </a:cubicBezTo>
                  <a:lnTo>
                    <a:pt x="0" y="266"/>
                  </a:lnTo>
                  <a:cubicBezTo>
                    <a:pt x="1" y="269"/>
                    <a:pt x="2" y="272"/>
                    <a:pt x="3" y="275"/>
                  </a:cubicBezTo>
                  <a:lnTo>
                    <a:pt x="267"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7" name="Freeform 278"/>
            <p:cNvSpPr>
              <a:spLocks/>
            </p:cNvSpPr>
            <p:nvPr/>
          </p:nvSpPr>
          <p:spPr bwMode="auto">
            <a:xfrm>
              <a:off x="1762" y="2004"/>
              <a:ext cx="599" cy="614"/>
            </a:xfrm>
            <a:custGeom>
              <a:avLst/>
              <a:gdLst>
                <a:gd name="T0" fmla="*/ 253 w 253"/>
                <a:gd name="T1" fmla="*/ 9 h 259"/>
                <a:gd name="T2" fmla="*/ 250 w 253"/>
                <a:gd name="T3" fmla="*/ 0 h 259"/>
                <a:gd name="T4" fmla="*/ 0 w 253"/>
                <a:gd name="T5" fmla="*/ 251 h 259"/>
                <a:gd name="T6" fmla="*/ 3 w 253"/>
                <a:gd name="T7" fmla="*/ 259 h 259"/>
                <a:gd name="T8" fmla="*/ 253 w 253"/>
                <a:gd name="T9" fmla="*/ 9 h 259"/>
              </a:gdLst>
              <a:ahLst/>
              <a:cxnLst>
                <a:cxn ang="0">
                  <a:pos x="T0" y="T1"/>
                </a:cxn>
                <a:cxn ang="0">
                  <a:pos x="T2" y="T3"/>
                </a:cxn>
                <a:cxn ang="0">
                  <a:pos x="T4" y="T5"/>
                </a:cxn>
                <a:cxn ang="0">
                  <a:pos x="T6" y="T7"/>
                </a:cxn>
                <a:cxn ang="0">
                  <a:pos x="T8" y="T9"/>
                </a:cxn>
              </a:cxnLst>
              <a:rect l="0" t="0" r="r" b="b"/>
              <a:pathLst>
                <a:path w="253" h="259">
                  <a:moveTo>
                    <a:pt x="253" y="9"/>
                  </a:moveTo>
                  <a:cubicBezTo>
                    <a:pt x="252" y="6"/>
                    <a:pt x="251" y="3"/>
                    <a:pt x="250" y="0"/>
                  </a:cubicBezTo>
                  <a:lnTo>
                    <a:pt x="0" y="251"/>
                  </a:lnTo>
                  <a:cubicBezTo>
                    <a:pt x="1" y="254"/>
                    <a:pt x="2" y="256"/>
                    <a:pt x="3" y="259"/>
                  </a:cubicBezTo>
                  <a:lnTo>
                    <a:pt x="253"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8" name="Freeform 279"/>
            <p:cNvSpPr>
              <a:spLocks/>
            </p:cNvSpPr>
            <p:nvPr/>
          </p:nvSpPr>
          <p:spPr bwMode="auto">
            <a:xfrm>
              <a:off x="3020" y="457"/>
              <a:ext cx="332" cy="309"/>
            </a:xfrm>
            <a:custGeom>
              <a:avLst/>
              <a:gdLst>
                <a:gd name="T0" fmla="*/ 0 w 140"/>
                <a:gd name="T1" fmla="*/ 130 h 130"/>
                <a:gd name="T2" fmla="*/ 18 w 140"/>
                <a:gd name="T3" fmla="*/ 124 h 130"/>
                <a:gd name="T4" fmla="*/ 140 w 140"/>
                <a:gd name="T5" fmla="*/ 2 h 130"/>
                <a:gd name="T6" fmla="*/ 130 w 140"/>
                <a:gd name="T7" fmla="*/ 0 h 130"/>
                <a:gd name="T8" fmla="*/ 0 w 140"/>
                <a:gd name="T9" fmla="*/ 130 h 130"/>
              </a:gdLst>
              <a:ahLst/>
              <a:cxnLst>
                <a:cxn ang="0">
                  <a:pos x="T0" y="T1"/>
                </a:cxn>
                <a:cxn ang="0">
                  <a:pos x="T2" y="T3"/>
                </a:cxn>
                <a:cxn ang="0">
                  <a:pos x="T4" y="T5"/>
                </a:cxn>
                <a:cxn ang="0">
                  <a:pos x="T6" y="T7"/>
                </a:cxn>
                <a:cxn ang="0">
                  <a:pos x="T8" y="T9"/>
                </a:cxn>
              </a:cxnLst>
              <a:rect l="0" t="0" r="r" b="b"/>
              <a:pathLst>
                <a:path w="140" h="130">
                  <a:moveTo>
                    <a:pt x="0" y="130"/>
                  </a:moveTo>
                  <a:cubicBezTo>
                    <a:pt x="6" y="128"/>
                    <a:pt x="12" y="126"/>
                    <a:pt x="18" y="124"/>
                  </a:cubicBezTo>
                  <a:lnTo>
                    <a:pt x="140" y="2"/>
                  </a:lnTo>
                  <a:cubicBezTo>
                    <a:pt x="137" y="1"/>
                    <a:pt x="133" y="1"/>
                    <a:pt x="130" y="0"/>
                  </a:cubicBezTo>
                  <a:lnTo>
                    <a:pt x="0" y="1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9" name="Freeform 280"/>
            <p:cNvSpPr>
              <a:spLocks/>
            </p:cNvSpPr>
            <p:nvPr/>
          </p:nvSpPr>
          <p:spPr bwMode="auto">
            <a:xfrm>
              <a:off x="1684" y="505"/>
              <a:ext cx="1054" cy="1058"/>
            </a:xfrm>
            <a:custGeom>
              <a:avLst/>
              <a:gdLst>
                <a:gd name="T0" fmla="*/ 445 w 445"/>
                <a:gd name="T1" fmla="*/ 0 h 446"/>
                <a:gd name="T2" fmla="*/ 429 w 445"/>
                <a:gd name="T3" fmla="*/ 5 h 446"/>
                <a:gd name="T4" fmla="*/ 4 w 445"/>
                <a:gd name="T5" fmla="*/ 430 h 446"/>
                <a:gd name="T6" fmla="*/ 0 w 445"/>
                <a:gd name="T7" fmla="*/ 446 h 446"/>
                <a:gd name="T8" fmla="*/ 445 w 445"/>
                <a:gd name="T9" fmla="*/ 0 h 446"/>
              </a:gdLst>
              <a:ahLst/>
              <a:cxnLst>
                <a:cxn ang="0">
                  <a:pos x="T0" y="T1"/>
                </a:cxn>
                <a:cxn ang="0">
                  <a:pos x="T2" y="T3"/>
                </a:cxn>
                <a:cxn ang="0">
                  <a:pos x="T4" y="T5"/>
                </a:cxn>
                <a:cxn ang="0">
                  <a:pos x="T6" y="T7"/>
                </a:cxn>
                <a:cxn ang="0">
                  <a:pos x="T8" y="T9"/>
                </a:cxn>
              </a:cxnLst>
              <a:rect l="0" t="0" r="r" b="b"/>
              <a:pathLst>
                <a:path w="445" h="446">
                  <a:moveTo>
                    <a:pt x="445" y="0"/>
                  </a:moveTo>
                  <a:cubicBezTo>
                    <a:pt x="439" y="2"/>
                    <a:pt x="434" y="3"/>
                    <a:pt x="429" y="5"/>
                  </a:cubicBezTo>
                  <a:lnTo>
                    <a:pt x="4" y="430"/>
                  </a:lnTo>
                  <a:cubicBezTo>
                    <a:pt x="3" y="435"/>
                    <a:pt x="1" y="441"/>
                    <a:pt x="0" y="446"/>
                  </a:cubicBezTo>
                  <a:lnTo>
                    <a:pt x="44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0" name="Freeform 281"/>
            <p:cNvSpPr>
              <a:spLocks/>
            </p:cNvSpPr>
            <p:nvPr/>
          </p:nvSpPr>
          <p:spPr bwMode="auto">
            <a:xfrm>
              <a:off x="1651" y="472"/>
              <a:ext cx="1234" cy="1238"/>
            </a:xfrm>
            <a:custGeom>
              <a:avLst/>
              <a:gdLst>
                <a:gd name="T0" fmla="*/ 521 w 521"/>
                <a:gd name="T1" fmla="*/ 0 h 522"/>
                <a:gd name="T2" fmla="*/ 507 w 521"/>
                <a:gd name="T3" fmla="*/ 2 h 522"/>
                <a:gd name="T4" fmla="*/ 2 w 521"/>
                <a:gd name="T5" fmla="*/ 508 h 522"/>
                <a:gd name="T6" fmla="*/ 0 w 521"/>
                <a:gd name="T7" fmla="*/ 522 h 522"/>
                <a:gd name="T8" fmla="*/ 521 w 521"/>
                <a:gd name="T9" fmla="*/ 0 h 522"/>
              </a:gdLst>
              <a:ahLst/>
              <a:cxnLst>
                <a:cxn ang="0">
                  <a:pos x="T0" y="T1"/>
                </a:cxn>
                <a:cxn ang="0">
                  <a:pos x="T2" y="T3"/>
                </a:cxn>
                <a:cxn ang="0">
                  <a:pos x="T4" y="T5"/>
                </a:cxn>
                <a:cxn ang="0">
                  <a:pos x="T6" y="T7"/>
                </a:cxn>
                <a:cxn ang="0">
                  <a:pos x="T8" y="T9"/>
                </a:cxn>
              </a:cxnLst>
              <a:rect l="0" t="0" r="r" b="b"/>
              <a:pathLst>
                <a:path w="521" h="522">
                  <a:moveTo>
                    <a:pt x="521" y="0"/>
                  </a:moveTo>
                  <a:cubicBezTo>
                    <a:pt x="517" y="1"/>
                    <a:pt x="512" y="2"/>
                    <a:pt x="507" y="2"/>
                  </a:cubicBezTo>
                  <a:lnTo>
                    <a:pt x="2" y="508"/>
                  </a:lnTo>
                  <a:cubicBezTo>
                    <a:pt x="1" y="513"/>
                    <a:pt x="0" y="518"/>
                    <a:pt x="0" y="522"/>
                  </a:cubicBezTo>
                  <a:lnTo>
                    <a:pt x="52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1" name="Freeform 282"/>
            <p:cNvSpPr>
              <a:spLocks/>
            </p:cNvSpPr>
            <p:nvPr/>
          </p:nvSpPr>
          <p:spPr bwMode="auto">
            <a:xfrm>
              <a:off x="1632" y="453"/>
              <a:ext cx="1386" cy="1389"/>
            </a:xfrm>
            <a:custGeom>
              <a:avLst/>
              <a:gdLst>
                <a:gd name="T0" fmla="*/ 585 w 585"/>
                <a:gd name="T1" fmla="*/ 0 h 586"/>
                <a:gd name="T2" fmla="*/ 572 w 585"/>
                <a:gd name="T3" fmla="*/ 2 h 586"/>
                <a:gd name="T4" fmla="*/ 2 w 585"/>
                <a:gd name="T5" fmla="*/ 573 h 586"/>
                <a:gd name="T6" fmla="*/ 0 w 585"/>
                <a:gd name="T7" fmla="*/ 586 h 586"/>
                <a:gd name="T8" fmla="*/ 585 w 585"/>
                <a:gd name="T9" fmla="*/ 0 h 586"/>
              </a:gdLst>
              <a:ahLst/>
              <a:cxnLst>
                <a:cxn ang="0">
                  <a:pos x="T0" y="T1"/>
                </a:cxn>
                <a:cxn ang="0">
                  <a:pos x="T2" y="T3"/>
                </a:cxn>
                <a:cxn ang="0">
                  <a:pos x="T4" y="T5"/>
                </a:cxn>
                <a:cxn ang="0">
                  <a:pos x="T6" y="T7"/>
                </a:cxn>
                <a:cxn ang="0">
                  <a:pos x="T8" y="T9"/>
                </a:cxn>
              </a:cxnLst>
              <a:rect l="0" t="0" r="r" b="b"/>
              <a:pathLst>
                <a:path w="585" h="586">
                  <a:moveTo>
                    <a:pt x="585" y="0"/>
                  </a:moveTo>
                  <a:cubicBezTo>
                    <a:pt x="581" y="1"/>
                    <a:pt x="576" y="1"/>
                    <a:pt x="572" y="2"/>
                  </a:cubicBezTo>
                  <a:lnTo>
                    <a:pt x="2" y="573"/>
                  </a:lnTo>
                  <a:cubicBezTo>
                    <a:pt x="1" y="577"/>
                    <a:pt x="1" y="581"/>
                    <a:pt x="0" y="586"/>
                  </a:cubicBezTo>
                  <a:lnTo>
                    <a:pt x="5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2" name="Freeform 283"/>
            <p:cNvSpPr>
              <a:spLocks/>
            </p:cNvSpPr>
            <p:nvPr/>
          </p:nvSpPr>
          <p:spPr bwMode="auto">
            <a:xfrm>
              <a:off x="3146" y="1966"/>
              <a:ext cx="1528" cy="1532"/>
            </a:xfrm>
            <a:custGeom>
              <a:avLst/>
              <a:gdLst>
                <a:gd name="T0" fmla="*/ 645 w 645"/>
                <a:gd name="T1" fmla="*/ 0 h 646"/>
                <a:gd name="T2" fmla="*/ 0 w 645"/>
                <a:gd name="T3" fmla="*/ 646 h 646"/>
                <a:gd name="T4" fmla="*/ 11 w 645"/>
                <a:gd name="T5" fmla="*/ 646 h 646"/>
                <a:gd name="T6" fmla="*/ 644 w 645"/>
                <a:gd name="T7" fmla="*/ 11 h 646"/>
                <a:gd name="T8" fmla="*/ 645 w 645"/>
                <a:gd name="T9" fmla="*/ 0 h 646"/>
              </a:gdLst>
              <a:ahLst/>
              <a:cxnLst>
                <a:cxn ang="0">
                  <a:pos x="T0" y="T1"/>
                </a:cxn>
                <a:cxn ang="0">
                  <a:pos x="T2" y="T3"/>
                </a:cxn>
                <a:cxn ang="0">
                  <a:pos x="T4" y="T5"/>
                </a:cxn>
                <a:cxn ang="0">
                  <a:pos x="T6" y="T7"/>
                </a:cxn>
                <a:cxn ang="0">
                  <a:pos x="T8" y="T9"/>
                </a:cxn>
              </a:cxnLst>
              <a:rect l="0" t="0" r="r" b="b"/>
              <a:pathLst>
                <a:path w="645" h="646">
                  <a:moveTo>
                    <a:pt x="645" y="0"/>
                  </a:moveTo>
                  <a:lnTo>
                    <a:pt x="0" y="646"/>
                  </a:lnTo>
                  <a:cubicBezTo>
                    <a:pt x="3" y="646"/>
                    <a:pt x="7" y="646"/>
                    <a:pt x="11" y="646"/>
                  </a:cubicBezTo>
                  <a:lnTo>
                    <a:pt x="644" y="11"/>
                  </a:lnTo>
                  <a:cubicBezTo>
                    <a:pt x="645" y="7"/>
                    <a:pt x="645" y="4"/>
                    <a:pt x="64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3" name="Freeform 284"/>
            <p:cNvSpPr>
              <a:spLocks/>
            </p:cNvSpPr>
            <p:nvPr/>
          </p:nvSpPr>
          <p:spPr bwMode="auto">
            <a:xfrm>
              <a:off x="1743" y="567"/>
              <a:ext cx="820" cy="820"/>
            </a:xfrm>
            <a:custGeom>
              <a:avLst/>
              <a:gdLst>
                <a:gd name="T0" fmla="*/ 346 w 346"/>
                <a:gd name="T1" fmla="*/ 0 h 346"/>
                <a:gd name="T2" fmla="*/ 326 w 346"/>
                <a:gd name="T3" fmla="*/ 8 h 346"/>
                <a:gd name="T4" fmla="*/ 9 w 346"/>
                <a:gd name="T5" fmla="*/ 326 h 346"/>
                <a:gd name="T6" fmla="*/ 0 w 346"/>
                <a:gd name="T7" fmla="*/ 346 h 346"/>
                <a:gd name="T8" fmla="*/ 346 w 346"/>
                <a:gd name="T9" fmla="*/ 0 h 346"/>
              </a:gdLst>
              <a:ahLst/>
              <a:cxnLst>
                <a:cxn ang="0">
                  <a:pos x="T0" y="T1"/>
                </a:cxn>
                <a:cxn ang="0">
                  <a:pos x="T2" y="T3"/>
                </a:cxn>
                <a:cxn ang="0">
                  <a:pos x="T4" y="T5"/>
                </a:cxn>
                <a:cxn ang="0">
                  <a:pos x="T6" y="T7"/>
                </a:cxn>
                <a:cxn ang="0">
                  <a:pos x="T8" y="T9"/>
                </a:cxn>
              </a:cxnLst>
              <a:rect l="0" t="0" r="r" b="b"/>
              <a:pathLst>
                <a:path w="346" h="346">
                  <a:moveTo>
                    <a:pt x="346" y="0"/>
                  </a:moveTo>
                  <a:cubicBezTo>
                    <a:pt x="340" y="2"/>
                    <a:pt x="333" y="5"/>
                    <a:pt x="326" y="8"/>
                  </a:cubicBezTo>
                  <a:lnTo>
                    <a:pt x="9" y="326"/>
                  </a:lnTo>
                  <a:cubicBezTo>
                    <a:pt x="6" y="333"/>
                    <a:pt x="3" y="339"/>
                    <a:pt x="0" y="346"/>
                  </a:cubicBezTo>
                  <a:lnTo>
                    <a:pt x="34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4" name="Freeform 285"/>
            <p:cNvSpPr>
              <a:spLocks/>
            </p:cNvSpPr>
            <p:nvPr/>
          </p:nvSpPr>
          <p:spPr bwMode="auto">
            <a:xfrm>
              <a:off x="1627" y="448"/>
              <a:ext cx="1509" cy="1513"/>
            </a:xfrm>
            <a:custGeom>
              <a:avLst/>
              <a:gdLst>
                <a:gd name="T0" fmla="*/ 637 w 637"/>
                <a:gd name="T1" fmla="*/ 0 h 638"/>
                <a:gd name="T2" fmla="*/ 626 w 637"/>
                <a:gd name="T3" fmla="*/ 0 h 638"/>
                <a:gd name="T4" fmla="*/ 0 w 637"/>
                <a:gd name="T5" fmla="*/ 627 h 638"/>
                <a:gd name="T6" fmla="*/ 0 w 637"/>
                <a:gd name="T7" fmla="*/ 638 h 638"/>
                <a:gd name="T8" fmla="*/ 637 w 637"/>
                <a:gd name="T9" fmla="*/ 0 h 638"/>
              </a:gdLst>
              <a:ahLst/>
              <a:cxnLst>
                <a:cxn ang="0">
                  <a:pos x="T0" y="T1"/>
                </a:cxn>
                <a:cxn ang="0">
                  <a:pos x="T2" y="T3"/>
                </a:cxn>
                <a:cxn ang="0">
                  <a:pos x="T4" y="T5"/>
                </a:cxn>
                <a:cxn ang="0">
                  <a:pos x="T6" y="T7"/>
                </a:cxn>
                <a:cxn ang="0">
                  <a:pos x="T8" y="T9"/>
                </a:cxn>
              </a:cxnLst>
              <a:rect l="0" t="0" r="r" b="b"/>
              <a:pathLst>
                <a:path w="637" h="638">
                  <a:moveTo>
                    <a:pt x="637" y="0"/>
                  </a:moveTo>
                  <a:cubicBezTo>
                    <a:pt x="633" y="0"/>
                    <a:pt x="630" y="0"/>
                    <a:pt x="626" y="0"/>
                  </a:cubicBezTo>
                  <a:lnTo>
                    <a:pt x="0" y="627"/>
                  </a:lnTo>
                  <a:cubicBezTo>
                    <a:pt x="0" y="630"/>
                    <a:pt x="0" y="634"/>
                    <a:pt x="0" y="638"/>
                  </a:cubicBezTo>
                  <a:lnTo>
                    <a:pt x="6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5" name="Freeform 286"/>
            <p:cNvSpPr>
              <a:spLocks/>
            </p:cNvSpPr>
            <p:nvPr/>
          </p:nvSpPr>
          <p:spPr bwMode="auto">
            <a:xfrm>
              <a:off x="1871" y="692"/>
              <a:ext cx="453" cy="453"/>
            </a:xfrm>
            <a:custGeom>
              <a:avLst/>
              <a:gdLst>
                <a:gd name="T0" fmla="*/ 191 w 191"/>
                <a:gd name="T1" fmla="*/ 0 h 191"/>
                <a:gd name="T2" fmla="*/ 154 w 191"/>
                <a:gd name="T3" fmla="*/ 26 h 191"/>
                <a:gd name="T4" fmla="*/ 26 w 191"/>
                <a:gd name="T5" fmla="*/ 154 h 191"/>
                <a:gd name="T6" fmla="*/ 0 w 191"/>
                <a:gd name="T7" fmla="*/ 191 h 191"/>
                <a:gd name="T8" fmla="*/ 191 w 191"/>
                <a:gd name="T9" fmla="*/ 0 h 191"/>
              </a:gdLst>
              <a:ahLst/>
              <a:cxnLst>
                <a:cxn ang="0">
                  <a:pos x="T0" y="T1"/>
                </a:cxn>
                <a:cxn ang="0">
                  <a:pos x="T2" y="T3"/>
                </a:cxn>
                <a:cxn ang="0">
                  <a:pos x="T4" y="T5"/>
                </a:cxn>
                <a:cxn ang="0">
                  <a:pos x="T6" y="T7"/>
                </a:cxn>
                <a:cxn ang="0">
                  <a:pos x="T8" y="T9"/>
                </a:cxn>
              </a:cxnLst>
              <a:rect l="0" t="0" r="r" b="b"/>
              <a:pathLst>
                <a:path w="191" h="191">
                  <a:moveTo>
                    <a:pt x="191" y="0"/>
                  </a:moveTo>
                  <a:cubicBezTo>
                    <a:pt x="178" y="8"/>
                    <a:pt x="166" y="17"/>
                    <a:pt x="154" y="26"/>
                  </a:cubicBezTo>
                  <a:lnTo>
                    <a:pt x="26" y="154"/>
                  </a:lnTo>
                  <a:cubicBezTo>
                    <a:pt x="17" y="166"/>
                    <a:pt x="8" y="179"/>
                    <a:pt x="0" y="191"/>
                  </a:cubicBezTo>
                  <a:lnTo>
                    <a:pt x="19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6" name="Freeform 287"/>
            <p:cNvSpPr>
              <a:spLocks/>
            </p:cNvSpPr>
            <p:nvPr/>
          </p:nvSpPr>
          <p:spPr bwMode="auto">
            <a:xfrm>
              <a:off x="3885" y="704"/>
              <a:ext cx="125" cy="119"/>
            </a:xfrm>
            <a:custGeom>
              <a:avLst/>
              <a:gdLst>
                <a:gd name="T0" fmla="*/ 0 w 53"/>
                <a:gd name="T1" fmla="*/ 46 h 50"/>
                <a:gd name="T2" fmla="*/ 7 w 53"/>
                <a:gd name="T3" fmla="*/ 50 h 50"/>
                <a:gd name="T4" fmla="*/ 53 w 53"/>
                <a:gd name="T5" fmla="*/ 4 h 50"/>
                <a:gd name="T6" fmla="*/ 46 w 53"/>
                <a:gd name="T7" fmla="*/ 0 h 50"/>
                <a:gd name="T8" fmla="*/ 0 w 53"/>
                <a:gd name="T9" fmla="*/ 46 h 50"/>
              </a:gdLst>
              <a:ahLst/>
              <a:cxnLst>
                <a:cxn ang="0">
                  <a:pos x="T0" y="T1"/>
                </a:cxn>
                <a:cxn ang="0">
                  <a:pos x="T2" y="T3"/>
                </a:cxn>
                <a:cxn ang="0">
                  <a:pos x="T4" y="T5"/>
                </a:cxn>
                <a:cxn ang="0">
                  <a:pos x="T6" y="T7"/>
                </a:cxn>
                <a:cxn ang="0">
                  <a:pos x="T8" y="T9"/>
                </a:cxn>
              </a:cxnLst>
              <a:rect l="0" t="0" r="r" b="b"/>
              <a:pathLst>
                <a:path w="53" h="50">
                  <a:moveTo>
                    <a:pt x="0" y="46"/>
                  </a:moveTo>
                  <a:cubicBezTo>
                    <a:pt x="2" y="48"/>
                    <a:pt x="5" y="49"/>
                    <a:pt x="7" y="50"/>
                  </a:cubicBezTo>
                  <a:lnTo>
                    <a:pt x="53" y="4"/>
                  </a:lnTo>
                  <a:cubicBezTo>
                    <a:pt x="51" y="3"/>
                    <a:pt x="48" y="1"/>
                    <a:pt x="46" y="0"/>
                  </a:cubicBezTo>
                  <a:lnTo>
                    <a:pt x="0"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7" name="Freeform 288"/>
            <p:cNvSpPr>
              <a:spLocks/>
            </p:cNvSpPr>
            <p:nvPr/>
          </p:nvSpPr>
          <p:spPr bwMode="auto">
            <a:xfrm>
              <a:off x="3724" y="619"/>
              <a:ext cx="144" cy="135"/>
            </a:xfrm>
            <a:custGeom>
              <a:avLst/>
              <a:gdLst>
                <a:gd name="T0" fmla="*/ 0 w 61"/>
                <a:gd name="T1" fmla="*/ 54 h 57"/>
                <a:gd name="T2" fmla="*/ 8 w 61"/>
                <a:gd name="T3" fmla="*/ 57 h 57"/>
                <a:gd name="T4" fmla="*/ 61 w 61"/>
                <a:gd name="T5" fmla="*/ 4 h 57"/>
                <a:gd name="T6" fmla="*/ 54 w 61"/>
                <a:gd name="T7" fmla="*/ 0 h 57"/>
                <a:gd name="T8" fmla="*/ 0 w 61"/>
                <a:gd name="T9" fmla="*/ 54 h 57"/>
              </a:gdLst>
              <a:ahLst/>
              <a:cxnLst>
                <a:cxn ang="0">
                  <a:pos x="T0" y="T1"/>
                </a:cxn>
                <a:cxn ang="0">
                  <a:pos x="T2" y="T3"/>
                </a:cxn>
                <a:cxn ang="0">
                  <a:pos x="T4" y="T5"/>
                </a:cxn>
                <a:cxn ang="0">
                  <a:pos x="T6" y="T7"/>
                </a:cxn>
                <a:cxn ang="0">
                  <a:pos x="T8" y="T9"/>
                </a:cxn>
              </a:cxnLst>
              <a:rect l="0" t="0" r="r" b="b"/>
              <a:pathLst>
                <a:path w="61" h="57">
                  <a:moveTo>
                    <a:pt x="0" y="54"/>
                  </a:moveTo>
                  <a:cubicBezTo>
                    <a:pt x="3" y="55"/>
                    <a:pt x="5" y="56"/>
                    <a:pt x="8" y="57"/>
                  </a:cubicBezTo>
                  <a:lnTo>
                    <a:pt x="61" y="4"/>
                  </a:lnTo>
                  <a:cubicBezTo>
                    <a:pt x="59" y="3"/>
                    <a:pt x="56" y="1"/>
                    <a:pt x="54" y="0"/>
                  </a:cubicBezTo>
                  <a:lnTo>
                    <a:pt x="0" y="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8" name="Freeform 289"/>
            <p:cNvSpPr>
              <a:spLocks/>
            </p:cNvSpPr>
            <p:nvPr/>
          </p:nvSpPr>
          <p:spPr bwMode="auto">
            <a:xfrm>
              <a:off x="3958" y="752"/>
              <a:ext cx="119" cy="113"/>
            </a:xfrm>
            <a:custGeom>
              <a:avLst/>
              <a:gdLst>
                <a:gd name="T0" fmla="*/ 43 w 50"/>
                <a:gd name="T1" fmla="*/ 0 h 48"/>
                <a:gd name="T2" fmla="*/ 0 w 50"/>
                <a:gd name="T3" fmla="*/ 43 h 48"/>
                <a:gd name="T4" fmla="*/ 7 w 50"/>
                <a:gd name="T5" fmla="*/ 48 h 48"/>
                <a:gd name="T6" fmla="*/ 50 w 50"/>
                <a:gd name="T7" fmla="*/ 5 h 48"/>
                <a:gd name="T8" fmla="*/ 43 w 50"/>
                <a:gd name="T9" fmla="*/ 0 h 48"/>
              </a:gdLst>
              <a:ahLst/>
              <a:cxnLst>
                <a:cxn ang="0">
                  <a:pos x="T0" y="T1"/>
                </a:cxn>
                <a:cxn ang="0">
                  <a:pos x="T2" y="T3"/>
                </a:cxn>
                <a:cxn ang="0">
                  <a:pos x="T4" y="T5"/>
                </a:cxn>
                <a:cxn ang="0">
                  <a:pos x="T6" y="T7"/>
                </a:cxn>
                <a:cxn ang="0">
                  <a:pos x="T8" y="T9"/>
                </a:cxn>
              </a:cxnLst>
              <a:rect l="0" t="0" r="r" b="b"/>
              <a:pathLst>
                <a:path w="50" h="48">
                  <a:moveTo>
                    <a:pt x="43" y="0"/>
                  </a:moveTo>
                  <a:lnTo>
                    <a:pt x="0" y="43"/>
                  </a:lnTo>
                  <a:cubicBezTo>
                    <a:pt x="2" y="45"/>
                    <a:pt x="4" y="46"/>
                    <a:pt x="7" y="48"/>
                  </a:cubicBezTo>
                  <a:lnTo>
                    <a:pt x="50" y="5"/>
                  </a:lnTo>
                  <a:cubicBezTo>
                    <a:pt x="48" y="3"/>
                    <a:pt x="45" y="1"/>
                    <a:pt x="4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9" name="Freeform 290"/>
            <p:cNvSpPr>
              <a:spLocks/>
            </p:cNvSpPr>
            <p:nvPr/>
          </p:nvSpPr>
          <p:spPr bwMode="auto">
            <a:xfrm>
              <a:off x="3430" y="519"/>
              <a:ext cx="199" cy="178"/>
            </a:xfrm>
            <a:custGeom>
              <a:avLst/>
              <a:gdLst>
                <a:gd name="T0" fmla="*/ 0 w 84"/>
                <a:gd name="T1" fmla="*/ 75 h 75"/>
                <a:gd name="T2" fmla="*/ 11 w 84"/>
                <a:gd name="T3" fmla="*/ 75 h 75"/>
                <a:gd name="T4" fmla="*/ 84 w 84"/>
                <a:gd name="T5" fmla="*/ 3 h 75"/>
                <a:gd name="T6" fmla="*/ 76 w 84"/>
                <a:gd name="T7" fmla="*/ 0 h 75"/>
                <a:gd name="T8" fmla="*/ 0 w 84"/>
                <a:gd name="T9" fmla="*/ 75 h 75"/>
              </a:gdLst>
              <a:ahLst/>
              <a:cxnLst>
                <a:cxn ang="0">
                  <a:pos x="T0" y="T1"/>
                </a:cxn>
                <a:cxn ang="0">
                  <a:pos x="T2" y="T3"/>
                </a:cxn>
                <a:cxn ang="0">
                  <a:pos x="T4" y="T5"/>
                </a:cxn>
                <a:cxn ang="0">
                  <a:pos x="T6" y="T7"/>
                </a:cxn>
                <a:cxn ang="0">
                  <a:pos x="T8" y="T9"/>
                </a:cxn>
              </a:cxnLst>
              <a:rect l="0" t="0" r="r" b="b"/>
              <a:pathLst>
                <a:path w="84" h="75">
                  <a:moveTo>
                    <a:pt x="0" y="75"/>
                  </a:moveTo>
                  <a:cubicBezTo>
                    <a:pt x="4" y="75"/>
                    <a:pt x="8" y="75"/>
                    <a:pt x="11" y="75"/>
                  </a:cubicBezTo>
                  <a:lnTo>
                    <a:pt x="84" y="3"/>
                  </a:lnTo>
                  <a:cubicBezTo>
                    <a:pt x="81" y="2"/>
                    <a:pt x="78" y="1"/>
                    <a:pt x="76" y="0"/>
                  </a:cubicBezTo>
                  <a:lnTo>
                    <a:pt x="0"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0" name="Freeform 291"/>
            <p:cNvSpPr>
              <a:spLocks/>
            </p:cNvSpPr>
            <p:nvPr/>
          </p:nvSpPr>
          <p:spPr bwMode="auto">
            <a:xfrm>
              <a:off x="3537" y="548"/>
              <a:ext cx="175" cy="161"/>
            </a:xfrm>
            <a:custGeom>
              <a:avLst/>
              <a:gdLst>
                <a:gd name="T0" fmla="*/ 0 w 74"/>
                <a:gd name="T1" fmla="*/ 67 h 68"/>
                <a:gd name="T2" fmla="*/ 10 w 74"/>
                <a:gd name="T3" fmla="*/ 68 h 68"/>
                <a:gd name="T4" fmla="*/ 74 w 74"/>
                <a:gd name="T5" fmla="*/ 4 h 68"/>
                <a:gd name="T6" fmla="*/ 66 w 74"/>
                <a:gd name="T7" fmla="*/ 0 h 68"/>
                <a:gd name="T8" fmla="*/ 0 w 74"/>
                <a:gd name="T9" fmla="*/ 67 h 68"/>
              </a:gdLst>
              <a:ahLst/>
              <a:cxnLst>
                <a:cxn ang="0">
                  <a:pos x="T0" y="T1"/>
                </a:cxn>
                <a:cxn ang="0">
                  <a:pos x="T2" y="T3"/>
                </a:cxn>
                <a:cxn ang="0">
                  <a:pos x="T4" y="T5"/>
                </a:cxn>
                <a:cxn ang="0">
                  <a:pos x="T6" y="T7"/>
                </a:cxn>
                <a:cxn ang="0">
                  <a:pos x="T8" y="T9"/>
                </a:cxn>
              </a:cxnLst>
              <a:rect l="0" t="0" r="r" b="b"/>
              <a:pathLst>
                <a:path w="74" h="68">
                  <a:moveTo>
                    <a:pt x="0" y="67"/>
                  </a:moveTo>
                  <a:cubicBezTo>
                    <a:pt x="3" y="67"/>
                    <a:pt x="7" y="67"/>
                    <a:pt x="10" y="68"/>
                  </a:cubicBezTo>
                  <a:lnTo>
                    <a:pt x="74" y="4"/>
                  </a:lnTo>
                  <a:cubicBezTo>
                    <a:pt x="72" y="2"/>
                    <a:pt x="69" y="1"/>
                    <a:pt x="66" y="0"/>
                  </a:cubicBezTo>
                  <a:lnTo>
                    <a:pt x="0"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1" name="Freeform 292"/>
            <p:cNvSpPr>
              <a:spLocks/>
            </p:cNvSpPr>
            <p:nvPr/>
          </p:nvSpPr>
          <p:spPr bwMode="auto">
            <a:xfrm>
              <a:off x="3807" y="659"/>
              <a:ext cx="135" cy="126"/>
            </a:xfrm>
            <a:custGeom>
              <a:avLst/>
              <a:gdLst>
                <a:gd name="T0" fmla="*/ 0 w 57"/>
                <a:gd name="T1" fmla="*/ 50 h 53"/>
                <a:gd name="T2" fmla="*/ 8 w 57"/>
                <a:gd name="T3" fmla="*/ 53 h 53"/>
                <a:gd name="T4" fmla="*/ 57 w 57"/>
                <a:gd name="T5" fmla="*/ 5 h 53"/>
                <a:gd name="T6" fmla="*/ 50 w 57"/>
                <a:gd name="T7" fmla="*/ 0 h 53"/>
                <a:gd name="T8" fmla="*/ 0 w 57"/>
                <a:gd name="T9" fmla="*/ 50 h 53"/>
              </a:gdLst>
              <a:ahLst/>
              <a:cxnLst>
                <a:cxn ang="0">
                  <a:pos x="T0" y="T1"/>
                </a:cxn>
                <a:cxn ang="0">
                  <a:pos x="T2" y="T3"/>
                </a:cxn>
                <a:cxn ang="0">
                  <a:pos x="T4" y="T5"/>
                </a:cxn>
                <a:cxn ang="0">
                  <a:pos x="T6" y="T7"/>
                </a:cxn>
                <a:cxn ang="0">
                  <a:pos x="T8" y="T9"/>
                </a:cxn>
              </a:cxnLst>
              <a:rect l="0" t="0" r="r" b="b"/>
              <a:pathLst>
                <a:path w="57" h="53">
                  <a:moveTo>
                    <a:pt x="0" y="50"/>
                  </a:moveTo>
                  <a:cubicBezTo>
                    <a:pt x="3" y="51"/>
                    <a:pt x="5" y="52"/>
                    <a:pt x="8" y="53"/>
                  </a:cubicBezTo>
                  <a:lnTo>
                    <a:pt x="57" y="5"/>
                  </a:lnTo>
                  <a:cubicBezTo>
                    <a:pt x="54" y="3"/>
                    <a:pt x="52" y="2"/>
                    <a:pt x="50" y="0"/>
                  </a:cubicBezTo>
                  <a:lnTo>
                    <a:pt x="0" y="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2" name="Freeform 293"/>
            <p:cNvSpPr>
              <a:spLocks/>
            </p:cNvSpPr>
            <p:nvPr/>
          </p:nvSpPr>
          <p:spPr bwMode="auto">
            <a:xfrm>
              <a:off x="3314" y="493"/>
              <a:ext cx="227" cy="206"/>
            </a:xfrm>
            <a:custGeom>
              <a:avLst/>
              <a:gdLst>
                <a:gd name="T0" fmla="*/ 0 w 96"/>
                <a:gd name="T1" fmla="*/ 87 h 87"/>
                <a:gd name="T2" fmla="*/ 12 w 96"/>
                <a:gd name="T3" fmla="*/ 86 h 87"/>
                <a:gd name="T4" fmla="*/ 96 w 96"/>
                <a:gd name="T5" fmla="*/ 3 h 87"/>
                <a:gd name="T6" fmla="*/ 87 w 96"/>
                <a:gd name="T7" fmla="*/ 0 h 87"/>
                <a:gd name="T8" fmla="*/ 0 w 96"/>
                <a:gd name="T9" fmla="*/ 87 h 87"/>
              </a:gdLst>
              <a:ahLst/>
              <a:cxnLst>
                <a:cxn ang="0">
                  <a:pos x="T0" y="T1"/>
                </a:cxn>
                <a:cxn ang="0">
                  <a:pos x="T2" y="T3"/>
                </a:cxn>
                <a:cxn ang="0">
                  <a:pos x="T4" y="T5"/>
                </a:cxn>
                <a:cxn ang="0">
                  <a:pos x="T6" y="T7"/>
                </a:cxn>
                <a:cxn ang="0">
                  <a:pos x="T8" y="T9"/>
                </a:cxn>
              </a:cxnLst>
              <a:rect l="0" t="0" r="r" b="b"/>
              <a:pathLst>
                <a:path w="96" h="87">
                  <a:moveTo>
                    <a:pt x="0" y="87"/>
                  </a:moveTo>
                  <a:cubicBezTo>
                    <a:pt x="4" y="87"/>
                    <a:pt x="8" y="87"/>
                    <a:pt x="12" y="86"/>
                  </a:cubicBezTo>
                  <a:lnTo>
                    <a:pt x="96" y="3"/>
                  </a:lnTo>
                  <a:cubicBezTo>
                    <a:pt x="93" y="2"/>
                    <a:pt x="90" y="1"/>
                    <a:pt x="87" y="0"/>
                  </a:cubicBezTo>
                  <a:lnTo>
                    <a:pt x="0"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3" name="Freeform 294"/>
            <p:cNvSpPr>
              <a:spLocks/>
            </p:cNvSpPr>
            <p:nvPr/>
          </p:nvSpPr>
          <p:spPr bwMode="auto">
            <a:xfrm>
              <a:off x="3634" y="583"/>
              <a:ext cx="158" cy="145"/>
            </a:xfrm>
            <a:custGeom>
              <a:avLst/>
              <a:gdLst>
                <a:gd name="T0" fmla="*/ 0 w 67"/>
                <a:gd name="T1" fmla="*/ 59 h 61"/>
                <a:gd name="T2" fmla="*/ 9 w 67"/>
                <a:gd name="T3" fmla="*/ 61 h 61"/>
                <a:gd name="T4" fmla="*/ 67 w 67"/>
                <a:gd name="T5" fmla="*/ 3 h 61"/>
                <a:gd name="T6" fmla="*/ 59 w 67"/>
                <a:gd name="T7" fmla="*/ 0 h 61"/>
                <a:gd name="T8" fmla="*/ 0 w 67"/>
                <a:gd name="T9" fmla="*/ 59 h 61"/>
              </a:gdLst>
              <a:ahLst/>
              <a:cxnLst>
                <a:cxn ang="0">
                  <a:pos x="T0" y="T1"/>
                </a:cxn>
                <a:cxn ang="0">
                  <a:pos x="T2" y="T3"/>
                </a:cxn>
                <a:cxn ang="0">
                  <a:pos x="T4" y="T5"/>
                </a:cxn>
                <a:cxn ang="0">
                  <a:pos x="T6" y="T7"/>
                </a:cxn>
                <a:cxn ang="0">
                  <a:pos x="T8" y="T9"/>
                </a:cxn>
              </a:cxnLst>
              <a:rect l="0" t="0" r="r" b="b"/>
              <a:pathLst>
                <a:path w="67" h="61">
                  <a:moveTo>
                    <a:pt x="0" y="59"/>
                  </a:moveTo>
                  <a:cubicBezTo>
                    <a:pt x="3" y="60"/>
                    <a:pt x="6" y="60"/>
                    <a:pt x="9" y="61"/>
                  </a:cubicBezTo>
                  <a:lnTo>
                    <a:pt x="67" y="3"/>
                  </a:lnTo>
                  <a:cubicBezTo>
                    <a:pt x="64" y="2"/>
                    <a:pt x="62" y="1"/>
                    <a:pt x="59" y="0"/>
                  </a:cubicBezTo>
                  <a:lnTo>
                    <a:pt x="0" y="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4" name="Freeform 295"/>
            <p:cNvSpPr>
              <a:spLocks/>
            </p:cNvSpPr>
            <p:nvPr/>
          </p:nvSpPr>
          <p:spPr bwMode="auto">
            <a:xfrm>
              <a:off x="2835" y="3230"/>
              <a:ext cx="261" cy="239"/>
            </a:xfrm>
            <a:custGeom>
              <a:avLst/>
              <a:gdLst>
                <a:gd name="T0" fmla="*/ 110 w 110"/>
                <a:gd name="T1" fmla="*/ 0 h 101"/>
                <a:gd name="T2" fmla="*/ 96 w 110"/>
                <a:gd name="T3" fmla="*/ 3 h 101"/>
                <a:gd name="T4" fmla="*/ 0 w 110"/>
                <a:gd name="T5" fmla="*/ 99 h 101"/>
                <a:gd name="T6" fmla="*/ 10 w 110"/>
                <a:gd name="T7" fmla="*/ 101 h 101"/>
                <a:gd name="T8" fmla="*/ 110 w 110"/>
                <a:gd name="T9" fmla="*/ 0 h 101"/>
              </a:gdLst>
              <a:ahLst/>
              <a:cxnLst>
                <a:cxn ang="0">
                  <a:pos x="T0" y="T1"/>
                </a:cxn>
                <a:cxn ang="0">
                  <a:pos x="T2" y="T3"/>
                </a:cxn>
                <a:cxn ang="0">
                  <a:pos x="T4" y="T5"/>
                </a:cxn>
                <a:cxn ang="0">
                  <a:pos x="T6" y="T7"/>
                </a:cxn>
                <a:cxn ang="0">
                  <a:pos x="T8" y="T9"/>
                </a:cxn>
              </a:cxnLst>
              <a:rect l="0" t="0" r="r" b="b"/>
              <a:pathLst>
                <a:path w="110" h="101">
                  <a:moveTo>
                    <a:pt x="110" y="0"/>
                  </a:moveTo>
                  <a:cubicBezTo>
                    <a:pt x="106" y="1"/>
                    <a:pt x="101" y="2"/>
                    <a:pt x="96" y="3"/>
                  </a:cubicBezTo>
                  <a:lnTo>
                    <a:pt x="0" y="99"/>
                  </a:lnTo>
                  <a:cubicBezTo>
                    <a:pt x="3" y="100"/>
                    <a:pt x="6" y="100"/>
                    <a:pt x="10" y="101"/>
                  </a:cubicBezTo>
                  <a:lnTo>
                    <a:pt x="11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5" name="Freeform 296"/>
            <p:cNvSpPr>
              <a:spLocks/>
            </p:cNvSpPr>
            <p:nvPr/>
          </p:nvSpPr>
          <p:spPr bwMode="auto">
            <a:xfrm>
              <a:off x="2575" y="3235"/>
              <a:ext cx="173" cy="156"/>
            </a:xfrm>
            <a:custGeom>
              <a:avLst/>
              <a:gdLst>
                <a:gd name="T0" fmla="*/ 73 w 73"/>
                <a:gd name="T1" fmla="*/ 1 h 66"/>
                <a:gd name="T2" fmla="*/ 63 w 73"/>
                <a:gd name="T3" fmla="*/ 0 h 66"/>
                <a:gd name="T4" fmla="*/ 0 w 73"/>
                <a:gd name="T5" fmla="*/ 63 h 66"/>
                <a:gd name="T6" fmla="*/ 8 w 73"/>
                <a:gd name="T7" fmla="*/ 66 h 66"/>
                <a:gd name="T8" fmla="*/ 73 w 73"/>
                <a:gd name="T9" fmla="*/ 1 h 66"/>
              </a:gdLst>
              <a:ahLst/>
              <a:cxnLst>
                <a:cxn ang="0">
                  <a:pos x="T0" y="T1"/>
                </a:cxn>
                <a:cxn ang="0">
                  <a:pos x="T2" y="T3"/>
                </a:cxn>
                <a:cxn ang="0">
                  <a:pos x="T4" y="T5"/>
                </a:cxn>
                <a:cxn ang="0">
                  <a:pos x="T6" y="T7"/>
                </a:cxn>
                <a:cxn ang="0">
                  <a:pos x="T8" y="T9"/>
                </a:cxn>
              </a:cxnLst>
              <a:rect l="0" t="0" r="r" b="b"/>
              <a:pathLst>
                <a:path w="73" h="66">
                  <a:moveTo>
                    <a:pt x="73" y="1"/>
                  </a:moveTo>
                  <a:cubicBezTo>
                    <a:pt x="70" y="1"/>
                    <a:pt x="66" y="0"/>
                    <a:pt x="63" y="0"/>
                  </a:cubicBezTo>
                  <a:lnTo>
                    <a:pt x="0" y="63"/>
                  </a:lnTo>
                  <a:cubicBezTo>
                    <a:pt x="3" y="64"/>
                    <a:pt x="5" y="65"/>
                    <a:pt x="8" y="66"/>
                  </a:cubicBezTo>
                  <a:lnTo>
                    <a:pt x="73"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6" name="Freeform 297"/>
            <p:cNvSpPr>
              <a:spLocks/>
            </p:cNvSpPr>
            <p:nvPr/>
          </p:nvSpPr>
          <p:spPr bwMode="auto">
            <a:xfrm>
              <a:off x="2743" y="3246"/>
              <a:ext cx="223" cy="202"/>
            </a:xfrm>
            <a:custGeom>
              <a:avLst/>
              <a:gdLst>
                <a:gd name="T0" fmla="*/ 94 w 94"/>
                <a:gd name="T1" fmla="*/ 0 h 85"/>
                <a:gd name="T2" fmla="*/ 82 w 94"/>
                <a:gd name="T3" fmla="*/ 0 h 85"/>
                <a:gd name="T4" fmla="*/ 0 w 94"/>
                <a:gd name="T5" fmla="*/ 82 h 85"/>
                <a:gd name="T6" fmla="*/ 9 w 94"/>
                <a:gd name="T7" fmla="*/ 85 h 85"/>
                <a:gd name="T8" fmla="*/ 94 w 94"/>
                <a:gd name="T9" fmla="*/ 0 h 85"/>
              </a:gdLst>
              <a:ahLst/>
              <a:cxnLst>
                <a:cxn ang="0">
                  <a:pos x="T0" y="T1"/>
                </a:cxn>
                <a:cxn ang="0">
                  <a:pos x="T2" y="T3"/>
                </a:cxn>
                <a:cxn ang="0">
                  <a:pos x="T4" y="T5"/>
                </a:cxn>
                <a:cxn ang="0">
                  <a:pos x="T6" y="T7"/>
                </a:cxn>
                <a:cxn ang="0">
                  <a:pos x="T8" y="T9"/>
                </a:cxn>
              </a:cxnLst>
              <a:rect l="0" t="0" r="r" b="b"/>
              <a:pathLst>
                <a:path w="94" h="85">
                  <a:moveTo>
                    <a:pt x="94" y="0"/>
                  </a:moveTo>
                  <a:cubicBezTo>
                    <a:pt x="90" y="0"/>
                    <a:pt x="86" y="0"/>
                    <a:pt x="82" y="0"/>
                  </a:cubicBezTo>
                  <a:lnTo>
                    <a:pt x="0" y="82"/>
                  </a:lnTo>
                  <a:cubicBezTo>
                    <a:pt x="3" y="83"/>
                    <a:pt x="6" y="84"/>
                    <a:pt x="9" y="85"/>
                  </a:cubicBezTo>
                  <a:lnTo>
                    <a:pt x="9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7" name="Freeform 298"/>
            <p:cNvSpPr>
              <a:spLocks/>
            </p:cNvSpPr>
            <p:nvPr/>
          </p:nvSpPr>
          <p:spPr bwMode="auto">
            <a:xfrm>
              <a:off x="2658" y="3246"/>
              <a:ext cx="194" cy="176"/>
            </a:xfrm>
            <a:custGeom>
              <a:avLst/>
              <a:gdLst>
                <a:gd name="T0" fmla="*/ 82 w 82"/>
                <a:gd name="T1" fmla="*/ 0 h 74"/>
                <a:gd name="T2" fmla="*/ 71 w 82"/>
                <a:gd name="T3" fmla="*/ 0 h 74"/>
                <a:gd name="T4" fmla="*/ 0 w 82"/>
                <a:gd name="T5" fmla="*/ 71 h 74"/>
                <a:gd name="T6" fmla="*/ 8 w 82"/>
                <a:gd name="T7" fmla="*/ 74 h 74"/>
                <a:gd name="T8" fmla="*/ 82 w 82"/>
                <a:gd name="T9" fmla="*/ 0 h 74"/>
              </a:gdLst>
              <a:ahLst/>
              <a:cxnLst>
                <a:cxn ang="0">
                  <a:pos x="T0" y="T1"/>
                </a:cxn>
                <a:cxn ang="0">
                  <a:pos x="T2" y="T3"/>
                </a:cxn>
                <a:cxn ang="0">
                  <a:pos x="T4" y="T5"/>
                </a:cxn>
                <a:cxn ang="0">
                  <a:pos x="T6" y="T7"/>
                </a:cxn>
                <a:cxn ang="0">
                  <a:pos x="T8" y="T9"/>
                </a:cxn>
              </a:cxnLst>
              <a:rect l="0" t="0" r="r" b="b"/>
              <a:pathLst>
                <a:path w="82" h="74">
                  <a:moveTo>
                    <a:pt x="82" y="0"/>
                  </a:moveTo>
                  <a:cubicBezTo>
                    <a:pt x="78" y="0"/>
                    <a:pt x="75" y="0"/>
                    <a:pt x="71" y="0"/>
                  </a:cubicBezTo>
                  <a:lnTo>
                    <a:pt x="0" y="71"/>
                  </a:lnTo>
                  <a:cubicBezTo>
                    <a:pt x="3" y="72"/>
                    <a:pt x="5" y="73"/>
                    <a:pt x="8" y="74"/>
                  </a:cubicBezTo>
                  <a:lnTo>
                    <a:pt x="8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8" name="Freeform 299"/>
            <p:cNvSpPr>
              <a:spLocks/>
            </p:cNvSpPr>
            <p:nvPr/>
          </p:nvSpPr>
          <p:spPr bwMode="auto">
            <a:xfrm>
              <a:off x="2347" y="3154"/>
              <a:ext cx="133" cy="123"/>
            </a:xfrm>
            <a:custGeom>
              <a:avLst/>
              <a:gdLst>
                <a:gd name="T0" fmla="*/ 56 w 56"/>
                <a:gd name="T1" fmla="*/ 3 h 52"/>
                <a:gd name="T2" fmla="*/ 48 w 56"/>
                <a:gd name="T3" fmla="*/ 0 h 52"/>
                <a:gd name="T4" fmla="*/ 0 w 56"/>
                <a:gd name="T5" fmla="*/ 48 h 52"/>
                <a:gd name="T6" fmla="*/ 7 w 56"/>
                <a:gd name="T7" fmla="*/ 52 h 52"/>
                <a:gd name="T8" fmla="*/ 56 w 56"/>
                <a:gd name="T9" fmla="*/ 3 h 52"/>
              </a:gdLst>
              <a:ahLst/>
              <a:cxnLst>
                <a:cxn ang="0">
                  <a:pos x="T0" y="T1"/>
                </a:cxn>
                <a:cxn ang="0">
                  <a:pos x="T2" y="T3"/>
                </a:cxn>
                <a:cxn ang="0">
                  <a:pos x="T4" y="T5"/>
                </a:cxn>
                <a:cxn ang="0">
                  <a:pos x="T6" y="T7"/>
                </a:cxn>
                <a:cxn ang="0">
                  <a:pos x="T8" y="T9"/>
                </a:cxn>
              </a:cxnLst>
              <a:rect l="0" t="0" r="r" b="b"/>
              <a:pathLst>
                <a:path w="56" h="52">
                  <a:moveTo>
                    <a:pt x="56" y="3"/>
                  </a:moveTo>
                  <a:cubicBezTo>
                    <a:pt x="54" y="2"/>
                    <a:pt x="51" y="1"/>
                    <a:pt x="48" y="0"/>
                  </a:cubicBezTo>
                  <a:lnTo>
                    <a:pt x="0" y="48"/>
                  </a:lnTo>
                  <a:cubicBezTo>
                    <a:pt x="3" y="50"/>
                    <a:pt x="5" y="51"/>
                    <a:pt x="7" y="52"/>
                  </a:cubicBezTo>
                  <a:lnTo>
                    <a:pt x="56"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9" name="Freeform 300"/>
            <p:cNvSpPr>
              <a:spLocks/>
            </p:cNvSpPr>
            <p:nvPr/>
          </p:nvSpPr>
          <p:spPr bwMode="auto">
            <a:xfrm>
              <a:off x="2494" y="3213"/>
              <a:ext cx="159" cy="145"/>
            </a:xfrm>
            <a:custGeom>
              <a:avLst/>
              <a:gdLst>
                <a:gd name="T0" fmla="*/ 67 w 67"/>
                <a:gd name="T1" fmla="*/ 2 h 61"/>
                <a:gd name="T2" fmla="*/ 57 w 67"/>
                <a:gd name="T3" fmla="*/ 0 h 61"/>
                <a:gd name="T4" fmla="*/ 0 w 67"/>
                <a:gd name="T5" fmla="*/ 57 h 61"/>
                <a:gd name="T6" fmla="*/ 8 w 67"/>
                <a:gd name="T7" fmla="*/ 61 h 61"/>
                <a:gd name="T8" fmla="*/ 67 w 67"/>
                <a:gd name="T9" fmla="*/ 2 h 61"/>
              </a:gdLst>
              <a:ahLst/>
              <a:cxnLst>
                <a:cxn ang="0">
                  <a:pos x="T0" y="T1"/>
                </a:cxn>
                <a:cxn ang="0">
                  <a:pos x="T2" y="T3"/>
                </a:cxn>
                <a:cxn ang="0">
                  <a:pos x="T4" y="T5"/>
                </a:cxn>
                <a:cxn ang="0">
                  <a:pos x="T6" y="T7"/>
                </a:cxn>
                <a:cxn ang="0">
                  <a:pos x="T8" y="T9"/>
                </a:cxn>
              </a:cxnLst>
              <a:rect l="0" t="0" r="r" b="b"/>
              <a:pathLst>
                <a:path w="67" h="61">
                  <a:moveTo>
                    <a:pt x="67" y="2"/>
                  </a:moveTo>
                  <a:cubicBezTo>
                    <a:pt x="63" y="2"/>
                    <a:pt x="60" y="1"/>
                    <a:pt x="57" y="0"/>
                  </a:cubicBezTo>
                  <a:lnTo>
                    <a:pt x="0" y="57"/>
                  </a:lnTo>
                  <a:cubicBezTo>
                    <a:pt x="3" y="58"/>
                    <a:pt x="6" y="60"/>
                    <a:pt x="8" y="61"/>
                  </a:cubicBezTo>
                  <a:lnTo>
                    <a:pt x="67"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0" name="Freeform 301"/>
            <p:cNvSpPr>
              <a:spLocks/>
            </p:cNvSpPr>
            <p:nvPr/>
          </p:nvSpPr>
          <p:spPr bwMode="auto">
            <a:xfrm>
              <a:off x="2279" y="3116"/>
              <a:ext cx="125" cy="119"/>
            </a:xfrm>
            <a:custGeom>
              <a:avLst/>
              <a:gdLst>
                <a:gd name="T0" fmla="*/ 53 w 53"/>
                <a:gd name="T1" fmla="*/ 4 h 50"/>
                <a:gd name="T2" fmla="*/ 45 w 53"/>
                <a:gd name="T3" fmla="*/ 0 h 50"/>
                <a:gd name="T4" fmla="*/ 0 w 53"/>
                <a:gd name="T5" fmla="*/ 45 h 50"/>
                <a:gd name="T6" fmla="*/ 7 w 53"/>
                <a:gd name="T7" fmla="*/ 50 h 50"/>
                <a:gd name="T8" fmla="*/ 53 w 53"/>
                <a:gd name="T9" fmla="*/ 4 h 50"/>
              </a:gdLst>
              <a:ahLst/>
              <a:cxnLst>
                <a:cxn ang="0">
                  <a:pos x="T0" y="T1"/>
                </a:cxn>
                <a:cxn ang="0">
                  <a:pos x="T2" y="T3"/>
                </a:cxn>
                <a:cxn ang="0">
                  <a:pos x="T4" y="T5"/>
                </a:cxn>
                <a:cxn ang="0">
                  <a:pos x="T6" y="T7"/>
                </a:cxn>
                <a:cxn ang="0">
                  <a:pos x="T8" y="T9"/>
                </a:cxn>
              </a:cxnLst>
              <a:rect l="0" t="0" r="r" b="b"/>
              <a:pathLst>
                <a:path w="53" h="50">
                  <a:moveTo>
                    <a:pt x="53" y="4"/>
                  </a:moveTo>
                  <a:cubicBezTo>
                    <a:pt x="50" y="2"/>
                    <a:pt x="48" y="1"/>
                    <a:pt x="45" y="0"/>
                  </a:cubicBezTo>
                  <a:lnTo>
                    <a:pt x="0" y="45"/>
                  </a:lnTo>
                  <a:cubicBezTo>
                    <a:pt x="2" y="47"/>
                    <a:pt x="5" y="48"/>
                    <a:pt x="7" y="50"/>
                  </a:cubicBezTo>
                  <a:lnTo>
                    <a:pt x="53"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1" name="Freeform 302"/>
            <p:cNvSpPr>
              <a:spLocks/>
            </p:cNvSpPr>
            <p:nvPr/>
          </p:nvSpPr>
          <p:spPr bwMode="auto">
            <a:xfrm>
              <a:off x="1795" y="540"/>
              <a:ext cx="2713" cy="2732"/>
            </a:xfrm>
            <a:custGeom>
              <a:avLst/>
              <a:gdLst>
                <a:gd name="T0" fmla="*/ 1145 w 1145"/>
                <a:gd name="T1" fmla="*/ 7 h 1152"/>
                <a:gd name="T2" fmla="*/ 1141 w 1145"/>
                <a:gd name="T3" fmla="*/ 0 h 1152"/>
                <a:gd name="T4" fmla="*/ 0 w 1145"/>
                <a:gd name="T5" fmla="*/ 1142 h 1152"/>
                <a:gd name="T6" fmla="*/ 2 w 1145"/>
                <a:gd name="T7" fmla="*/ 1152 h 1152"/>
                <a:gd name="T8" fmla="*/ 1145 w 1145"/>
                <a:gd name="T9" fmla="*/ 7 h 1152"/>
              </a:gdLst>
              <a:ahLst/>
              <a:cxnLst>
                <a:cxn ang="0">
                  <a:pos x="T0" y="T1"/>
                </a:cxn>
                <a:cxn ang="0">
                  <a:pos x="T2" y="T3"/>
                </a:cxn>
                <a:cxn ang="0">
                  <a:pos x="T4" y="T5"/>
                </a:cxn>
                <a:cxn ang="0">
                  <a:pos x="T6" y="T7"/>
                </a:cxn>
                <a:cxn ang="0">
                  <a:pos x="T8" y="T9"/>
                </a:cxn>
              </a:cxnLst>
              <a:rect l="0" t="0" r="r" b="b"/>
              <a:pathLst>
                <a:path w="1145" h="1152">
                  <a:moveTo>
                    <a:pt x="1145" y="7"/>
                  </a:moveTo>
                  <a:cubicBezTo>
                    <a:pt x="1144" y="5"/>
                    <a:pt x="1142" y="3"/>
                    <a:pt x="1141" y="0"/>
                  </a:cubicBezTo>
                  <a:lnTo>
                    <a:pt x="0" y="1142"/>
                  </a:lnTo>
                  <a:cubicBezTo>
                    <a:pt x="1" y="1146"/>
                    <a:pt x="2" y="1149"/>
                    <a:pt x="2" y="1152"/>
                  </a:cubicBezTo>
                  <a:lnTo>
                    <a:pt x="1145"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2" name="Freeform 303"/>
            <p:cNvSpPr>
              <a:spLocks/>
            </p:cNvSpPr>
            <p:nvPr/>
          </p:nvSpPr>
          <p:spPr bwMode="auto">
            <a:xfrm>
              <a:off x="3707" y="2528"/>
              <a:ext cx="860" cy="863"/>
            </a:xfrm>
            <a:custGeom>
              <a:avLst/>
              <a:gdLst>
                <a:gd name="T0" fmla="*/ 356 w 363"/>
                <a:gd name="T1" fmla="*/ 19 h 364"/>
                <a:gd name="T2" fmla="*/ 363 w 363"/>
                <a:gd name="T3" fmla="*/ 0 h 364"/>
                <a:gd name="T4" fmla="*/ 0 w 363"/>
                <a:gd name="T5" fmla="*/ 364 h 364"/>
                <a:gd name="T6" fmla="*/ 18 w 363"/>
                <a:gd name="T7" fmla="*/ 357 h 364"/>
                <a:gd name="T8" fmla="*/ 356 w 363"/>
                <a:gd name="T9" fmla="*/ 19 h 364"/>
              </a:gdLst>
              <a:ahLst/>
              <a:cxnLst>
                <a:cxn ang="0">
                  <a:pos x="T0" y="T1"/>
                </a:cxn>
                <a:cxn ang="0">
                  <a:pos x="T2" y="T3"/>
                </a:cxn>
                <a:cxn ang="0">
                  <a:pos x="T4" y="T5"/>
                </a:cxn>
                <a:cxn ang="0">
                  <a:pos x="T6" y="T7"/>
                </a:cxn>
                <a:cxn ang="0">
                  <a:pos x="T8" y="T9"/>
                </a:cxn>
              </a:cxnLst>
              <a:rect l="0" t="0" r="r" b="b"/>
              <a:pathLst>
                <a:path w="363" h="364">
                  <a:moveTo>
                    <a:pt x="356" y="19"/>
                  </a:moveTo>
                  <a:cubicBezTo>
                    <a:pt x="358" y="13"/>
                    <a:pt x="361" y="6"/>
                    <a:pt x="363" y="0"/>
                  </a:cubicBezTo>
                  <a:lnTo>
                    <a:pt x="0" y="364"/>
                  </a:lnTo>
                  <a:cubicBezTo>
                    <a:pt x="6" y="362"/>
                    <a:pt x="12" y="359"/>
                    <a:pt x="18" y="357"/>
                  </a:cubicBezTo>
                  <a:lnTo>
                    <a:pt x="356"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3" name="Freeform 304"/>
            <p:cNvSpPr>
              <a:spLocks/>
            </p:cNvSpPr>
            <p:nvPr/>
          </p:nvSpPr>
          <p:spPr bwMode="auto">
            <a:xfrm>
              <a:off x="3927" y="2751"/>
              <a:ext cx="534" cy="531"/>
            </a:xfrm>
            <a:custGeom>
              <a:avLst/>
              <a:gdLst>
                <a:gd name="T0" fmla="*/ 205 w 225"/>
                <a:gd name="T1" fmla="*/ 31 h 224"/>
                <a:gd name="T2" fmla="*/ 225 w 225"/>
                <a:gd name="T3" fmla="*/ 0 h 224"/>
                <a:gd name="T4" fmla="*/ 0 w 225"/>
                <a:gd name="T5" fmla="*/ 224 h 224"/>
                <a:gd name="T6" fmla="*/ 31 w 225"/>
                <a:gd name="T7" fmla="*/ 205 h 224"/>
                <a:gd name="T8" fmla="*/ 205 w 225"/>
                <a:gd name="T9" fmla="*/ 31 h 224"/>
              </a:gdLst>
              <a:ahLst/>
              <a:cxnLst>
                <a:cxn ang="0">
                  <a:pos x="T0" y="T1"/>
                </a:cxn>
                <a:cxn ang="0">
                  <a:pos x="T2" y="T3"/>
                </a:cxn>
                <a:cxn ang="0">
                  <a:pos x="T4" y="T5"/>
                </a:cxn>
                <a:cxn ang="0">
                  <a:pos x="T6" y="T7"/>
                </a:cxn>
                <a:cxn ang="0">
                  <a:pos x="T8" y="T9"/>
                </a:cxn>
              </a:cxnLst>
              <a:rect l="0" t="0" r="r" b="b"/>
              <a:pathLst>
                <a:path w="225" h="224">
                  <a:moveTo>
                    <a:pt x="205" y="31"/>
                  </a:moveTo>
                  <a:cubicBezTo>
                    <a:pt x="212" y="21"/>
                    <a:pt x="218" y="10"/>
                    <a:pt x="225" y="0"/>
                  </a:cubicBezTo>
                  <a:lnTo>
                    <a:pt x="0" y="224"/>
                  </a:lnTo>
                  <a:cubicBezTo>
                    <a:pt x="11" y="218"/>
                    <a:pt x="21" y="212"/>
                    <a:pt x="31" y="205"/>
                  </a:cubicBezTo>
                  <a:lnTo>
                    <a:pt x="205"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4" name="Freeform 305"/>
            <p:cNvSpPr>
              <a:spLocks/>
            </p:cNvSpPr>
            <p:nvPr/>
          </p:nvSpPr>
          <p:spPr bwMode="auto">
            <a:xfrm>
              <a:off x="3537" y="2357"/>
              <a:ext cx="1087" cy="1089"/>
            </a:xfrm>
            <a:custGeom>
              <a:avLst/>
              <a:gdLst>
                <a:gd name="T0" fmla="*/ 454 w 459"/>
                <a:gd name="T1" fmla="*/ 16 h 459"/>
                <a:gd name="T2" fmla="*/ 459 w 459"/>
                <a:gd name="T3" fmla="*/ 0 h 459"/>
                <a:gd name="T4" fmla="*/ 0 w 459"/>
                <a:gd name="T5" fmla="*/ 459 h 459"/>
                <a:gd name="T6" fmla="*/ 16 w 459"/>
                <a:gd name="T7" fmla="*/ 455 h 459"/>
                <a:gd name="T8" fmla="*/ 454 w 459"/>
                <a:gd name="T9" fmla="*/ 16 h 459"/>
              </a:gdLst>
              <a:ahLst/>
              <a:cxnLst>
                <a:cxn ang="0">
                  <a:pos x="T0" y="T1"/>
                </a:cxn>
                <a:cxn ang="0">
                  <a:pos x="T2" y="T3"/>
                </a:cxn>
                <a:cxn ang="0">
                  <a:pos x="T4" y="T5"/>
                </a:cxn>
                <a:cxn ang="0">
                  <a:pos x="T6" y="T7"/>
                </a:cxn>
                <a:cxn ang="0">
                  <a:pos x="T8" y="T9"/>
                </a:cxn>
              </a:cxnLst>
              <a:rect l="0" t="0" r="r" b="b"/>
              <a:pathLst>
                <a:path w="459" h="459">
                  <a:moveTo>
                    <a:pt x="454" y="16"/>
                  </a:moveTo>
                  <a:cubicBezTo>
                    <a:pt x="456" y="11"/>
                    <a:pt x="457" y="5"/>
                    <a:pt x="459" y="0"/>
                  </a:cubicBezTo>
                  <a:lnTo>
                    <a:pt x="0" y="459"/>
                  </a:lnTo>
                  <a:cubicBezTo>
                    <a:pt x="6" y="458"/>
                    <a:pt x="11" y="456"/>
                    <a:pt x="16" y="455"/>
                  </a:cubicBezTo>
                  <a:lnTo>
                    <a:pt x="454"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5" name="Freeform 306"/>
            <p:cNvSpPr>
              <a:spLocks/>
            </p:cNvSpPr>
            <p:nvPr/>
          </p:nvSpPr>
          <p:spPr bwMode="auto">
            <a:xfrm>
              <a:off x="3392" y="2212"/>
              <a:ext cx="1263" cy="1264"/>
            </a:xfrm>
            <a:custGeom>
              <a:avLst/>
              <a:gdLst>
                <a:gd name="T0" fmla="*/ 530 w 533"/>
                <a:gd name="T1" fmla="*/ 14 h 533"/>
                <a:gd name="T2" fmla="*/ 533 w 533"/>
                <a:gd name="T3" fmla="*/ 0 h 533"/>
                <a:gd name="T4" fmla="*/ 0 w 533"/>
                <a:gd name="T5" fmla="*/ 533 h 533"/>
                <a:gd name="T6" fmla="*/ 14 w 533"/>
                <a:gd name="T7" fmla="*/ 531 h 533"/>
                <a:gd name="T8" fmla="*/ 530 w 533"/>
                <a:gd name="T9" fmla="*/ 14 h 533"/>
              </a:gdLst>
              <a:ahLst/>
              <a:cxnLst>
                <a:cxn ang="0">
                  <a:pos x="T0" y="T1"/>
                </a:cxn>
                <a:cxn ang="0">
                  <a:pos x="T2" y="T3"/>
                </a:cxn>
                <a:cxn ang="0">
                  <a:pos x="T4" y="T5"/>
                </a:cxn>
                <a:cxn ang="0">
                  <a:pos x="T6" y="T7"/>
                </a:cxn>
                <a:cxn ang="0">
                  <a:pos x="T8" y="T9"/>
                </a:cxn>
              </a:cxnLst>
              <a:rect l="0" t="0" r="r" b="b"/>
              <a:pathLst>
                <a:path w="533" h="533">
                  <a:moveTo>
                    <a:pt x="530" y="14"/>
                  </a:moveTo>
                  <a:cubicBezTo>
                    <a:pt x="531" y="9"/>
                    <a:pt x="532" y="5"/>
                    <a:pt x="533" y="0"/>
                  </a:cubicBezTo>
                  <a:lnTo>
                    <a:pt x="0" y="533"/>
                  </a:lnTo>
                  <a:cubicBezTo>
                    <a:pt x="5" y="533"/>
                    <a:pt x="9" y="532"/>
                    <a:pt x="14" y="531"/>
                  </a:cubicBezTo>
                  <a:lnTo>
                    <a:pt x="530"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6" name="Freeform 307"/>
            <p:cNvSpPr>
              <a:spLocks/>
            </p:cNvSpPr>
            <p:nvPr/>
          </p:nvSpPr>
          <p:spPr bwMode="auto">
            <a:xfrm>
              <a:off x="2932" y="3189"/>
              <a:ext cx="318" cy="295"/>
            </a:xfrm>
            <a:custGeom>
              <a:avLst/>
              <a:gdLst>
                <a:gd name="T0" fmla="*/ 134 w 134"/>
                <a:gd name="T1" fmla="*/ 0 h 124"/>
                <a:gd name="T2" fmla="*/ 118 w 134"/>
                <a:gd name="T3" fmla="*/ 5 h 124"/>
                <a:gd name="T4" fmla="*/ 0 w 134"/>
                <a:gd name="T5" fmla="*/ 123 h 124"/>
                <a:gd name="T6" fmla="*/ 10 w 134"/>
                <a:gd name="T7" fmla="*/ 124 h 124"/>
                <a:gd name="T8" fmla="*/ 134 w 134"/>
                <a:gd name="T9" fmla="*/ 0 h 124"/>
              </a:gdLst>
              <a:ahLst/>
              <a:cxnLst>
                <a:cxn ang="0">
                  <a:pos x="T0" y="T1"/>
                </a:cxn>
                <a:cxn ang="0">
                  <a:pos x="T2" y="T3"/>
                </a:cxn>
                <a:cxn ang="0">
                  <a:pos x="T4" y="T5"/>
                </a:cxn>
                <a:cxn ang="0">
                  <a:pos x="T6" y="T7"/>
                </a:cxn>
                <a:cxn ang="0">
                  <a:pos x="T8" y="T9"/>
                </a:cxn>
              </a:cxnLst>
              <a:rect l="0" t="0" r="r" b="b"/>
              <a:pathLst>
                <a:path w="134" h="124">
                  <a:moveTo>
                    <a:pt x="134" y="0"/>
                  </a:moveTo>
                  <a:cubicBezTo>
                    <a:pt x="129" y="2"/>
                    <a:pt x="123" y="4"/>
                    <a:pt x="118" y="5"/>
                  </a:cubicBezTo>
                  <a:lnTo>
                    <a:pt x="0" y="123"/>
                  </a:lnTo>
                  <a:cubicBezTo>
                    <a:pt x="3" y="124"/>
                    <a:pt x="7" y="124"/>
                    <a:pt x="10" y="124"/>
                  </a:cubicBezTo>
                  <a:lnTo>
                    <a:pt x="13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7" name="Freeform 308"/>
            <p:cNvSpPr>
              <a:spLocks/>
            </p:cNvSpPr>
            <p:nvPr/>
          </p:nvSpPr>
          <p:spPr bwMode="auto">
            <a:xfrm>
              <a:off x="3034" y="3085"/>
              <a:ext cx="434" cy="410"/>
            </a:xfrm>
            <a:custGeom>
              <a:avLst/>
              <a:gdLst>
                <a:gd name="T0" fmla="*/ 183 w 183"/>
                <a:gd name="T1" fmla="*/ 0 h 173"/>
                <a:gd name="T2" fmla="*/ 156 w 183"/>
                <a:gd name="T3" fmla="*/ 16 h 173"/>
                <a:gd name="T4" fmla="*/ 0 w 183"/>
                <a:gd name="T5" fmla="*/ 172 h 173"/>
                <a:gd name="T6" fmla="*/ 11 w 183"/>
                <a:gd name="T7" fmla="*/ 173 h 173"/>
                <a:gd name="T8" fmla="*/ 183 w 183"/>
                <a:gd name="T9" fmla="*/ 0 h 173"/>
              </a:gdLst>
              <a:ahLst/>
              <a:cxnLst>
                <a:cxn ang="0">
                  <a:pos x="T0" y="T1"/>
                </a:cxn>
                <a:cxn ang="0">
                  <a:pos x="T2" y="T3"/>
                </a:cxn>
                <a:cxn ang="0">
                  <a:pos x="T4" y="T5"/>
                </a:cxn>
                <a:cxn ang="0">
                  <a:pos x="T6" y="T7"/>
                </a:cxn>
                <a:cxn ang="0">
                  <a:pos x="T8" y="T9"/>
                </a:cxn>
              </a:cxnLst>
              <a:rect l="0" t="0" r="r" b="b"/>
              <a:pathLst>
                <a:path w="183" h="173">
                  <a:moveTo>
                    <a:pt x="183" y="0"/>
                  </a:moveTo>
                  <a:cubicBezTo>
                    <a:pt x="174" y="6"/>
                    <a:pt x="165" y="11"/>
                    <a:pt x="156" y="16"/>
                  </a:cubicBezTo>
                  <a:lnTo>
                    <a:pt x="0" y="172"/>
                  </a:lnTo>
                  <a:cubicBezTo>
                    <a:pt x="4" y="172"/>
                    <a:pt x="7" y="172"/>
                    <a:pt x="11" y="173"/>
                  </a:cubicBezTo>
                  <a:lnTo>
                    <a:pt x="18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8" name="Freeform 309"/>
            <p:cNvSpPr>
              <a:spLocks/>
            </p:cNvSpPr>
            <p:nvPr/>
          </p:nvSpPr>
          <p:spPr bwMode="auto">
            <a:xfrm>
              <a:off x="3264" y="2084"/>
              <a:ext cx="1405" cy="1409"/>
            </a:xfrm>
            <a:custGeom>
              <a:avLst/>
              <a:gdLst>
                <a:gd name="T0" fmla="*/ 592 w 593"/>
                <a:gd name="T1" fmla="*/ 12 h 594"/>
                <a:gd name="T2" fmla="*/ 593 w 593"/>
                <a:gd name="T3" fmla="*/ 0 h 594"/>
                <a:gd name="T4" fmla="*/ 0 w 593"/>
                <a:gd name="T5" fmla="*/ 594 h 594"/>
                <a:gd name="T6" fmla="*/ 12 w 593"/>
                <a:gd name="T7" fmla="*/ 593 h 594"/>
                <a:gd name="T8" fmla="*/ 592 w 593"/>
                <a:gd name="T9" fmla="*/ 12 h 594"/>
              </a:gdLst>
              <a:ahLst/>
              <a:cxnLst>
                <a:cxn ang="0">
                  <a:pos x="T0" y="T1"/>
                </a:cxn>
                <a:cxn ang="0">
                  <a:pos x="T2" y="T3"/>
                </a:cxn>
                <a:cxn ang="0">
                  <a:pos x="T4" y="T5"/>
                </a:cxn>
                <a:cxn ang="0">
                  <a:pos x="T6" y="T7"/>
                </a:cxn>
                <a:cxn ang="0">
                  <a:pos x="T8" y="T9"/>
                </a:cxn>
              </a:cxnLst>
              <a:rect l="0" t="0" r="r" b="b"/>
              <a:pathLst>
                <a:path w="593" h="594">
                  <a:moveTo>
                    <a:pt x="592" y="12"/>
                  </a:moveTo>
                  <a:cubicBezTo>
                    <a:pt x="592" y="8"/>
                    <a:pt x="592" y="4"/>
                    <a:pt x="593" y="0"/>
                  </a:cubicBezTo>
                  <a:lnTo>
                    <a:pt x="0" y="594"/>
                  </a:lnTo>
                  <a:cubicBezTo>
                    <a:pt x="4" y="593"/>
                    <a:pt x="8" y="593"/>
                    <a:pt x="12" y="593"/>
                  </a:cubicBezTo>
                  <a:lnTo>
                    <a:pt x="592"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9" name="Freeform 310"/>
            <p:cNvSpPr>
              <a:spLocks/>
            </p:cNvSpPr>
            <p:nvPr/>
          </p:nvSpPr>
          <p:spPr bwMode="auto">
            <a:xfrm>
              <a:off x="2421" y="3187"/>
              <a:ext cx="142" cy="133"/>
            </a:xfrm>
            <a:custGeom>
              <a:avLst/>
              <a:gdLst>
                <a:gd name="T0" fmla="*/ 60 w 60"/>
                <a:gd name="T1" fmla="*/ 3 h 56"/>
                <a:gd name="T2" fmla="*/ 52 w 60"/>
                <a:gd name="T3" fmla="*/ 0 h 56"/>
                <a:gd name="T4" fmla="*/ 0 w 60"/>
                <a:gd name="T5" fmla="*/ 52 h 56"/>
                <a:gd name="T6" fmla="*/ 7 w 60"/>
                <a:gd name="T7" fmla="*/ 56 h 56"/>
                <a:gd name="T8" fmla="*/ 60 w 60"/>
                <a:gd name="T9" fmla="*/ 3 h 56"/>
              </a:gdLst>
              <a:ahLst/>
              <a:cxnLst>
                <a:cxn ang="0">
                  <a:pos x="T0" y="T1"/>
                </a:cxn>
                <a:cxn ang="0">
                  <a:pos x="T2" y="T3"/>
                </a:cxn>
                <a:cxn ang="0">
                  <a:pos x="T4" y="T5"/>
                </a:cxn>
                <a:cxn ang="0">
                  <a:pos x="T6" y="T7"/>
                </a:cxn>
                <a:cxn ang="0">
                  <a:pos x="T8" y="T9"/>
                </a:cxn>
              </a:cxnLst>
              <a:rect l="0" t="0" r="r" b="b"/>
              <a:pathLst>
                <a:path w="60" h="56">
                  <a:moveTo>
                    <a:pt x="60" y="3"/>
                  </a:moveTo>
                  <a:cubicBezTo>
                    <a:pt x="57" y="2"/>
                    <a:pt x="54" y="1"/>
                    <a:pt x="52" y="0"/>
                  </a:cubicBezTo>
                  <a:lnTo>
                    <a:pt x="0" y="52"/>
                  </a:lnTo>
                  <a:cubicBezTo>
                    <a:pt x="2" y="53"/>
                    <a:pt x="5" y="55"/>
                    <a:pt x="7" y="56"/>
                  </a:cubicBezTo>
                  <a:lnTo>
                    <a:pt x="6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0" name="Freeform 311"/>
            <p:cNvSpPr>
              <a:spLocks/>
            </p:cNvSpPr>
            <p:nvPr/>
          </p:nvSpPr>
          <p:spPr bwMode="auto">
            <a:xfrm>
              <a:off x="3809" y="1857"/>
              <a:ext cx="860" cy="887"/>
            </a:xfrm>
            <a:custGeom>
              <a:avLst/>
              <a:gdLst>
                <a:gd name="T0" fmla="*/ 363 w 363"/>
                <a:gd name="T1" fmla="*/ 10 h 374"/>
                <a:gd name="T2" fmla="*/ 363 w 363"/>
                <a:gd name="T3" fmla="*/ 0 h 374"/>
                <a:gd name="T4" fmla="*/ 16 w 363"/>
                <a:gd name="T5" fmla="*/ 347 h 374"/>
                <a:gd name="T6" fmla="*/ 0 w 363"/>
                <a:gd name="T7" fmla="*/ 374 h 374"/>
                <a:gd name="T8" fmla="*/ 363 w 363"/>
                <a:gd name="T9" fmla="*/ 10 h 374"/>
              </a:gdLst>
              <a:ahLst/>
              <a:cxnLst>
                <a:cxn ang="0">
                  <a:pos x="T0" y="T1"/>
                </a:cxn>
                <a:cxn ang="0">
                  <a:pos x="T2" y="T3"/>
                </a:cxn>
                <a:cxn ang="0">
                  <a:pos x="T4" y="T5"/>
                </a:cxn>
                <a:cxn ang="0">
                  <a:pos x="T6" y="T7"/>
                </a:cxn>
                <a:cxn ang="0">
                  <a:pos x="T8" y="T9"/>
                </a:cxn>
              </a:cxnLst>
              <a:rect l="0" t="0" r="r" b="b"/>
              <a:pathLst>
                <a:path w="363" h="374">
                  <a:moveTo>
                    <a:pt x="363" y="10"/>
                  </a:moveTo>
                  <a:cubicBezTo>
                    <a:pt x="363" y="7"/>
                    <a:pt x="363" y="3"/>
                    <a:pt x="363" y="0"/>
                  </a:cubicBezTo>
                  <a:lnTo>
                    <a:pt x="16" y="347"/>
                  </a:lnTo>
                  <a:cubicBezTo>
                    <a:pt x="11" y="356"/>
                    <a:pt x="5" y="366"/>
                    <a:pt x="0" y="374"/>
                  </a:cubicBezTo>
                  <a:lnTo>
                    <a:pt x="363"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1" name="Freeform 312"/>
            <p:cNvSpPr>
              <a:spLocks/>
            </p:cNvSpPr>
            <p:nvPr/>
          </p:nvSpPr>
          <p:spPr bwMode="auto">
            <a:xfrm>
              <a:off x="2215" y="3073"/>
              <a:ext cx="116" cy="114"/>
            </a:xfrm>
            <a:custGeom>
              <a:avLst/>
              <a:gdLst>
                <a:gd name="T0" fmla="*/ 49 w 49"/>
                <a:gd name="T1" fmla="*/ 4 h 48"/>
                <a:gd name="T2" fmla="*/ 42 w 49"/>
                <a:gd name="T3" fmla="*/ 0 h 48"/>
                <a:gd name="T4" fmla="*/ 0 w 49"/>
                <a:gd name="T5" fmla="*/ 43 h 48"/>
                <a:gd name="T6" fmla="*/ 6 w 49"/>
                <a:gd name="T7" fmla="*/ 48 h 48"/>
                <a:gd name="T8" fmla="*/ 49 w 49"/>
                <a:gd name="T9" fmla="*/ 4 h 48"/>
              </a:gdLst>
              <a:ahLst/>
              <a:cxnLst>
                <a:cxn ang="0">
                  <a:pos x="T0" y="T1"/>
                </a:cxn>
                <a:cxn ang="0">
                  <a:pos x="T2" y="T3"/>
                </a:cxn>
                <a:cxn ang="0">
                  <a:pos x="T4" y="T5"/>
                </a:cxn>
                <a:cxn ang="0">
                  <a:pos x="T6" y="T7"/>
                </a:cxn>
                <a:cxn ang="0">
                  <a:pos x="T8" y="T9"/>
                </a:cxn>
              </a:cxnLst>
              <a:rect l="0" t="0" r="r" b="b"/>
              <a:pathLst>
                <a:path w="49" h="48">
                  <a:moveTo>
                    <a:pt x="49" y="4"/>
                  </a:moveTo>
                  <a:cubicBezTo>
                    <a:pt x="47" y="3"/>
                    <a:pt x="45" y="1"/>
                    <a:pt x="42" y="0"/>
                  </a:cubicBezTo>
                  <a:lnTo>
                    <a:pt x="0" y="43"/>
                  </a:lnTo>
                  <a:cubicBezTo>
                    <a:pt x="2" y="44"/>
                    <a:pt x="4" y="46"/>
                    <a:pt x="6" y="48"/>
                  </a:cubicBezTo>
                  <a:lnTo>
                    <a:pt x="49"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2" name="Freeform 313"/>
            <p:cNvSpPr>
              <a:spLocks/>
            </p:cNvSpPr>
            <p:nvPr/>
          </p:nvSpPr>
          <p:spPr bwMode="auto">
            <a:xfrm>
              <a:off x="3970" y="1565"/>
              <a:ext cx="652" cy="676"/>
            </a:xfrm>
            <a:custGeom>
              <a:avLst/>
              <a:gdLst>
                <a:gd name="T0" fmla="*/ 0 w 275"/>
                <a:gd name="T1" fmla="*/ 273 h 285"/>
                <a:gd name="T2" fmla="*/ 0 w 275"/>
                <a:gd name="T3" fmla="*/ 285 h 285"/>
                <a:gd name="T4" fmla="*/ 275 w 275"/>
                <a:gd name="T5" fmla="*/ 9 h 285"/>
                <a:gd name="T6" fmla="*/ 273 w 275"/>
                <a:gd name="T7" fmla="*/ 0 h 285"/>
                <a:gd name="T8" fmla="*/ 0 w 275"/>
                <a:gd name="T9" fmla="*/ 273 h 285"/>
              </a:gdLst>
              <a:ahLst/>
              <a:cxnLst>
                <a:cxn ang="0">
                  <a:pos x="T0" y="T1"/>
                </a:cxn>
                <a:cxn ang="0">
                  <a:pos x="T2" y="T3"/>
                </a:cxn>
                <a:cxn ang="0">
                  <a:pos x="T4" y="T5"/>
                </a:cxn>
                <a:cxn ang="0">
                  <a:pos x="T6" y="T7"/>
                </a:cxn>
                <a:cxn ang="0">
                  <a:pos x="T8" y="T9"/>
                </a:cxn>
              </a:cxnLst>
              <a:rect l="0" t="0" r="r" b="b"/>
              <a:pathLst>
                <a:path w="275" h="285">
                  <a:moveTo>
                    <a:pt x="0" y="273"/>
                  </a:moveTo>
                  <a:cubicBezTo>
                    <a:pt x="0" y="277"/>
                    <a:pt x="0" y="281"/>
                    <a:pt x="0" y="285"/>
                  </a:cubicBezTo>
                  <a:lnTo>
                    <a:pt x="275" y="9"/>
                  </a:lnTo>
                  <a:cubicBezTo>
                    <a:pt x="275" y="6"/>
                    <a:pt x="274" y="3"/>
                    <a:pt x="273" y="0"/>
                  </a:cubicBezTo>
                  <a:lnTo>
                    <a:pt x="0" y="2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3" name="Freeform 314"/>
            <p:cNvSpPr>
              <a:spLocks/>
            </p:cNvSpPr>
            <p:nvPr/>
          </p:nvSpPr>
          <p:spPr bwMode="auto">
            <a:xfrm>
              <a:off x="3968" y="1477"/>
              <a:ext cx="630" cy="648"/>
            </a:xfrm>
            <a:custGeom>
              <a:avLst/>
              <a:gdLst>
                <a:gd name="T0" fmla="*/ 0 w 266"/>
                <a:gd name="T1" fmla="*/ 263 h 273"/>
                <a:gd name="T2" fmla="*/ 1 w 266"/>
                <a:gd name="T3" fmla="*/ 273 h 273"/>
                <a:gd name="T4" fmla="*/ 266 w 266"/>
                <a:gd name="T5" fmla="*/ 8 h 273"/>
                <a:gd name="T6" fmla="*/ 263 w 266"/>
                <a:gd name="T7" fmla="*/ 0 h 273"/>
                <a:gd name="T8" fmla="*/ 0 w 266"/>
                <a:gd name="T9" fmla="*/ 263 h 273"/>
              </a:gdLst>
              <a:ahLst/>
              <a:cxnLst>
                <a:cxn ang="0">
                  <a:pos x="T0" y="T1"/>
                </a:cxn>
                <a:cxn ang="0">
                  <a:pos x="T2" y="T3"/>
                </a:cxn>
                <a:cxn ang="0">
                  <a:pos x="T4" y="T5"/>
                </a:cxn>
                <a:cxn ang="0">
                  <a:pos x="T6" y="T7"/>
                </a:cxn>
                <a:cxn ang="0">
                  <a:pos x="T8" y="T9"/>
                </a:cxn>
              </a:cxnLst>
              <a:rect l="0" t="0" r="r" b="b"/>
              <a:pathLst>
                <a:path w="266" h="273">
                  <a:moveTo>
                    <a:pt x="0" y="263"/>
                  </a:moveTo>
                  <a:cubicBezTo>
                    <a:pt x="0" y="266"/>
                    <a:pt x="1" y="270"/>
                    <a:pt x="1" y="273"/>
                  </a:cubicBezTo>
                  <a:lnTo>
                    <a:pt x="266" y="8"/>
                  </a:lnTo>
                  <a:cubicBezTo>
                    <a:pt x="265" y="6"/>
                    <a:pt x="264" y="3"/>
                    <a:pt x="263" y="0"/>
                  </a:cubicBezTo>
                  <a:lnTo>
                    <a:pt x="0" y="2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4" name="Freeform 315"/>
            <p:cNvSpPr>
              <a:spLocks/>
            </p:cNvSpPr>
            <p:nvPr/>
          </p:nvSpPr>
          <p:spPr bwMode="auto">
            <a:xfrm>
              <a:off x="3954" y="1655"/>
              <a:ext cx="689" cy="716"/>
            </a:xfrm>
            <a:custGeom>
              <a:avLst/>
              <a:gdLst>
                <a:gd name="T0" fmla="*/ 0 w 291"/>
                <a:gd name="T1" fmla="*/ 302 h 302"/>
                <a:gd name="T2" fmla="*/ 291 w 291"/>
                <a:gd name="T3" fmla="*/ 10 h 302"/>
                <a:gd name="T4" fmla="*/ 290 w 291"/>
                <a:gd name="T5" fmla="*/ 5 h 302"/>
                <a:gd name="T6" fmla="*/ 289 w 291"/>
                <a:gd name="T7" fmla="*/ 0 h 302"/>
                <a:gd name="T8" fmla="*/ 2 w 291"/>
                <a:gd name="T9" fmla="*/ 288 h 302"/>
                <a:gd name="T10" fmla="*/ 0 w 291"/>
                <a:gd name="T11" fmla="*/ 302 h 302"/>
              </a:gdLst>
              <a:ahLst/>
              <a:cxnLst>
                <a:cxn ang="0">
                  <a:pos x="T0" y="T1"/>
                </a:cxn>
                <a:cxn ang="0">
                  <a:pos x="T2" y="T3"/>
                </a:cxn>
                <a:cxn ang="0">
                  <a:pos x="T4" y="T5"/>
                </a:cxn>
                <a:cxn ang="0">
                  <a:pos x="T6" y="T7"/>
                </a:cxn>
                <a:cxn ang="0">
                  <a:pos x="T8" y="T9"/>
                </a:cxn>
                <a:cxn ang="0">
                  <a:pos x="T10" y="T11"/>
                </a:cxn>
              </a:cxnLst>
              <a:rect l="0" t="0" r="r" b="b"/>
              <a:pathLst>
                <a:path w="291" h="302">
                  <a:moveTo>
                    <a:pt x="0" y="302"/>
                  </a:moveTo>
                  <a:lnTo>
                    <a:pt x="291" y="10"/>
                  </a:lnTo>
                  <a:cubicBezTo>
                    <a:pt x="291" y="8"/>
                    <a:pt x="291" y="7"/>
                    <a:pt x="290" y="5"/>
                  </a:cubicBezTo>
                  <a:cubicBezTo>
                    <a:pt x="290" y="3"/>
                    <a:pt x="290" y="2"/>
                    <a:pt x="289" y="0"/>
                  </a:cubicBezTo>
                  <a:lnTo>
                    <a:pt x="2" y="288"/>
                  </a:lnTo>
                  <a:cubicBezTo>
                    <a:pt x="2" y="293"/>
                    <a:pt x="1" y="297"/>
                    <a:pt x="0" y="30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5" name="Freeform 316"/>
            <p:cNvSpPr>
              <a:spLocks/>
            </p:cNvSpPr>
            <p:nvPr/>
          </p:nvSpPr>
          <p:spPr bwMode="auto">
            <a:xfrm>
              <a:off x="1824" y="619"/>
              <a:ext cx="2715" cy="2736"/>
            </a:xfrm>
            <a:custGeom>
              <a:avLst/>
              <a:gdLst>
                <a:gd name="T0" fmla="*/ 1146 w 1146"/>
                <a:gd name="T1" fmla="*/ 9 h 1154"/>
                <a:gd name="T2" fmla="*/ 1144 w 1146"/>
                <a:gd name="T3" fmla="*/ 0 h 1154"/>
                <a:gd name="T4" fmla="*/ 0 w 1146"/>
                <a:gd name="T5" fmla="*/ 1146 h 1154"/>
                <a:gd name="T6" fmla="*/ 4 w 1146"/>
                <a:gd name="T7" fmla="*/ 1154 h 1154"/>
                <a:gd name="T8" fmla="*/ 1146 w 1146"/>
                <a:gd name="T9" fmla="*/ 9 h 1154"/>
              </a:gdLst>
              <a:ahLst/>
              <a:cxnLst>
                <a:cxn ang="0">
                  <a:pos x="T0" y="T1"/>
                </a:cxn>
                <a:cxn ang="0">
                  <a:pos x="T2" y="T3"/>
                </a:cxn>
                <a:cxn ang="0">
                  <a:pos x="T4" y="T5"/>
                </a:cxn>
                <a:cxn ang="0">
                  <a:pos x="T6" y="T7"/>
                </a:cxn>
                <a:cxn ang="0">
                  <a:pos x="T8" y="T9"/>
                </a:cxn>
              </a:cxnLst>
              <a:rect l="0" t="0" r="r" b="b"/>
              <a:pathLst>
                <a:path w="1146" h="1154">
                  <a:moveTo>
                    <a:pt x="1146" y="9"/>
                  </a:moveTo>
                  <a:cubicBezTo>
                    <a:pt x="1146" y="6"/>
                    <a:pt x="1145" y="3"/>
                    <a:pt x="1144" y="0"/>
                  </a:cubicBezTo>
                  <a:lnTo>
                    <a:pt x="0" y="1146"/>
                  </a:lnTo>
                  <a:cubicBezTo>
                    <a:pt x="1" y="1149"/>
                    <a:pt x="2" y="1151"/>
                    <a:pt x="4" y="1154"/>
                  </a:cubicBezTo>
                  <a:lnTo>
                    <a:pt x="1146"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6" name="Freeform 317"/>
            <p:cNvSpPr>
              <a:spLocks/>
            </p:cNvSpPr>
            <p:nvPr/>
          </p:nvSpPr>
          <p:spPr bwMode="auto">
            <a:xfrm>
              <a:off x="1873" y="721"/>
              <a:ext cx="2673" cy="2689"/>
            </a:xfrm>
            <a:custGeom>
              <a:avLst/>
              <a:gdLst>
                <a:gd name="T0" fmla="*/ 1128 w 1128"/>
                <a:gd name="T1" fmla="*/ 12 h 1134"/>
                <a:gd name="T2" fmla="*/ 1128 w 1128"/>
                <a:gd name="T3" fmla="*/ 0 h 1134"/>
                <a:gd name="T4" fmla="*/ 0 w 1128"/>
                <a:gd name="T5" fmla="*/ 1130 h 1134"/>
                <a:gd name="T6" fmla="*/ 7 w 1128"/>
                <a:gd name="T7" fmla="*/ 1134 h 1134"/>
                <a:gd name="T8" fmla="*/ 1128 w 1128"/>
                <a:gd name="T9" fmla="*/ 12 h 1134"/>
              </a:gdLst>
              <a:ahLst/>
              <a:cxnLst>
                <a:cxn ang="0">
                  <a:pos x="T0" y="T1"/>
                </a:cxn>
                <a:cxn ang="0">
                  <a:pos x="T2" y="T3"/>
                </a:cxn>
                <a:cxn ang="0">
                  <a:pos x="T4" y="T5"/>
                </a:cxn>
                <a:cxn ang="0">
                  <a:pos x="T6" y="T7"/>
                </a:cxn>
                <a:cxn ang="0">
                  <a:pos x="T8" y="T9"/>
                </a:cxn>
              </a:cxnLst>
              <a:rect l="0" t="0" r="r" b="b"/>
              <a:pathLst>
                <a:path w="1128" h="1134">
                  <a:moveTo>
                    <a:pt x="1128" y="12"/>
                  </a:moveTo>
                  <a:cubicBezTo>
                    <a:pt x="1128" y="8"/>
                    <a:pt x="1128" y="4"/>
                    <a:pt x="1128" y="0"/>
                  </a:cubicBezTo>
                  <a:lnTo>
                    <a:pt x="0" y="1130"/>
                  </a:lnTo>
                  <a:cubicBezTo>
                    <a:pt x="2" y="1132"/>
                    <a:pt x="5" y="1133"/>
                    <a:pt x="7" y="1134"/>
                  </a:cubicBezTo>
                  <a:lnTo>
                    <a:pt x="1128"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7" name="Freeform 318"/>
            <p:cNvSpPr>
              <a:spLocks/>
            </p:cNvSpPr>
            <p:nvPr/>
          </p:nvSpPr>
          <p:spPr bwMode="auto">
            <a:xfrm>
              <a:off x="3913" y="1752"/>
              <a:ext cx="747" cy="773"/>
            </a:xfrm>
            <a:custGeom>
              <a:avLst/>
              <a:gdLst>
                <a:gd name="T0" fmla="*/ 5 w 315"/>
                <a:gd name="T1" fmla="*/ 309 h 326"/>
                <a:gd name="T2" fmla="*/ 0 w 315"/>
                <a:gd name="T3" fmla="*/ 326 h 326"/>
                <a:gd name="T4" fmla="*/ 315 w 315"/>
                <a:gd name="T5" fmla="*/ 10 h 326"/>
                <a:gd name="T6" fmla="*/ 314 w 315"/>
                <a:gd name="T7" fmla="*/ 0 h 326"/>
                <a:gd name="T8" fmla="*/ 5 w 315"/>
                <a:gd name="T9" fmla="*/ 309 h 326"/>
              </a:gdLst>
              <a:ahLst/>
              <a:cxnLst>
                <a:cxn ang="0">
                  <a:pos x="T0" y="T1"/>
                </a:cxn>
                <a:cxn ang="0">
                  <a:pos x="T2" y="T3"/>
                </a:cxn>
                <a:cxn ang="0">
                  <a:pos x="T4" y="T5"/>
                </a:cxn>
                <a:cxn ang="0">
                  <a:pos x="T6" y="T7"/>
                </a:cxn>
                <a:cxn ang="0">
                  <a:pos x="T8" y="T9"/>
                </a:cxn>
              </a:cxnLst>
              <a:rect l="0" t="0" r="r" b="b"/>
              <a:pathLst>
                <a:path w="315" h="326">
                  <a:moveTo>
                    <a:pt x="5" y="309"/>
                  </a:moveTo>
                  <a:cubicBezTo>
                    <a:pt x="4" y="315"/>
                    <a:pt x="2" y="320"/>
                    <a:pt x="0" y="326"/>
                  </a:cubicBezTo>
                  <a:lnTo>
                    <a:pt x="315" y="10"/>
                  </a:lnTo>
                  <a:cubicBezTo>
                    <a:pt x="315" y="7"/>
                    <a:pt x="314" y="4"/>
                    <a:pt x="314" y="0"/>
                  </a:cubicBezTo>
                  <a:lnTo>
                    <a:pt x="5" y="3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8" name="Freeform 319"/>
            <p:cNvSpPr>
              <a:spLocks/>
            </p:cNvSpPr>
            <p:nvPr/>
          </p:nvSpPr>
          <p:spPr bwMode="auto">
            <a:xfrm>
              <a:off x="3956" y="1394"/>
              <a:ext cx="611" cy="629"/>
            </a:xfrm>
            <a:custGeom>
              <a:avLst/>
              <a:gdLst>
                <a:gd name="T0" fmla="*/ 0 w 258"/>
                <a:gd name="T1" fmla="*/ 255 h 265"/>
                <a:gd name="T2" fmla="*/ 2 w 258"/>
                <a:gd name="T3" fmla="*/ 265 h 265"/>
                <a:gd name="T4" fmla="*/ 258 w 258"/>
                <a:gd name="T5" fmla="*/ 8 h 265"/>
                <a:gd name="T6" fmla="*/ 255 w 258"/>
                <a:gd name="T7" fmla="*/ 0 h 265"/>
                <a:gd name="T8" fmla="*/ 0 w 258"/>
                <a:gd name="T9" fmla="*/ 255 h 265"/>
              </a:gdLst>
              <a:ahLst/>
              <a:cxnLst>
                <a:cxn ang="0">
                  <a:pos x="T0" y="T1"/>
                </a:cxn>
                <a:cxn ang="0">
                  <a:pos x="T2" y="T3"/>
                </a:cxn>
                <a:cxn ang="0">
                  <a:pos x="T4" y="T5"/>
                </a:cxn>
                <a:cxn ang="0">
                  <a:pos x="T6" y="T7"/>
                </a:cxn>
                <a:cxn ang="0">
                  <a:pos x="T8" y="T9"/>
                </a:cxn>
              </a:cxnLst>
              <a:rect l="0" t="0" r="r" b="b"/>
              <a:pathLst>
                <a:path w="258" h="265">
                  <a:moveTo>
                    <a:pt x="0" y="255"/>
                  </a:moveTo>
                  <a:cubicBezTo>
                    <a:pt x="0" y="258"/>
                    <a:pt x="1" y="261"/>
                    <a:pt x="2" y="265"/>
                  </a:cubicBezTo>
                  <a:lnTo>
                    <a:pt x="258" y="8"/>
                  </a:lnTo>
                  <a:cubicBezTo>
                    <a:pt x="257" y="5"/>
                    <a:pt x="256" y="3"/>
                    <a:pt x="255" y="0"/>
                  </a:cubicBezTo>
                  <a:lnTo>
                    <a:pt x="0" y="2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9" name="Freeform 320"/>
            <p:cNvSpPr>
              <a:spLocks/>
            </p:cNvSpPr>
            <p:nvPr/>
          </p:nvSpPr>
          <p:spPr bwMode="auto">
            <a:xfrm>
              <a:off x="3795" y="1034"/>
              <a:ext cx="566" cy="571"/>
            </a:xfrm>
            <a:custGeom>
              <a:avLst/>
              <a:gdLst>
                <a:gd name="T0" fmla="*/ 0 w 239"/>
                <a:gd name="T1" fmla="*/ 234 h 241"/>
                <a:gd name="T2" fmla="*/ 4 w 239"/>
                <a:gd name="T3" fmla="*/ 241 h 241"/>
                <a:gd name="T4" fmla="*/ 239 w 239"/>
                <a:gd name="T5" fmla="*/ 6 h 241"/>
                <a:gd name="T6" fmla="*/ 234 w 239"/>
                <a:gd name="T7" fmla="*/ 0 h 241"/>
                <a:gd name="T8" fmla="*/ 0 w 239"/>
                <a:gd name="T9" fmla="*/ 234 h 241"/>
              </a:gdLst>
              <a:ahLst/>
              <a:cxnLst>
                <a:cxn ang="0">
                  <a:pos x="T0" y="T1"/>
                </a:cxn>
                <a:cxn ang="0">
                  <a:pos x="T2" y="T3"/>
                </a:cxn>
                <a:cxn ang="0">
                  <a:pos x="T4" y="T5"/>
                </a:cxn>
                <a:cxn ang="0">
                  <a:pos x="T6" y="T7"/>
                </a:cxn>
                <a:cxn ang="0">
                  <a:pos x="T8" y="T9"/>
                </a:cxn>
              </a:cxnLst>
              <a:rect l="0" t="0" r="r" b="b"/>
              <a:pathLst>
                <a:path w="239" h="241">
                  <a:moveTo>
                    <a:pt x="0" y="234"/>
                  </a:moveTo>
                  <a:cubicBezTo>
                    <a:pt x="2" y="236"/>
                    <a:pt x="3" y="239"/>
                    <a:pt x="4" y="241"/>
                  </a:cubicBezTo>
                  <a:lnTo>
                    <a:pt x="239" y="6"/>
                  </a:lnTo>
                  <a:cubicBezTo>
                    <a:pt x="237" y="4"/>
                    <a:pt x="236" y="2"/>
                    <a:pt x="234" y="0"/>
                  </a:cubicBezTo>
                  <a:lnTo>
                    <a:pt x="0" y="2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0" name="Freeform 321"/>
            <p:cNvSpPr>
              <a:spLocks/>
            </p:cNvSpPr>
            <p:nvPr/>
          </p:nvSpPr>
          <p:spPr bwMode="auto">
            <a:xfrm>
              <a:off x="3875" y="1167"/>
              <a:ext cx="578" cy="588"/>
            </a:xfrm>
            <a:custGeom>
              <a:avLst/>
              <a:gdLst>
                <a:gd name="T0" fmla="*/ 0 w 244"/>
                <a:gd name="T1" fmla="*/ 240 h 248"/>
                <a:gd name="T2" fmla="*/ 4 w 244"/>
                <a:gd name="T3" fmla="*/ 248 h 248"/>
                <a:gd name="T4" fmla="*/ 244 w 244"/>
                <a:gd name="T5" fmla="*/ 7 h 248"/>
                <a:gd name="T6" fmla="*/ 240 w 244"/>
                <a:gd name="T7" fmla="*/ 0 h 248"/>
                <a:gd name="T8" fmla="*/ 0 w 244"/>
                <a:gd name="T9" fmla="*/ 240 h 248"/>
              </a:gdLst>
              <a:ahLst/>
              <a:cxnLst>
                <a:cxn ang="0">
                  <a:pos x="T0" y="T1"/>
                </a:cxn>
                <a:cxn ang="0">
                  <a:pos x="T2" y="T3"/>
                </a:cxn>
                <a:cxn ang="0">
                  <a:pos x="T4" y="T5"/>
                </a:cxn>
                <a:cxn ang="0">
                  <a:pos x="T6" y="T7"/>
                </a:cxn>
                <a:cxn ang="0">
                  <a:pos x="T8" y="T9"/>
                </a:cxn>
              </a:cxnLst>
              <a:rect l="0" t="0" r="r" b="b"/>
              <a:pathLst>
                <a:path w="244" h="248">
                  <a:moveTo>
                    <a:pt x="0" y="240"/>
                  </a:moveTo>
                  <a:cubicBezTo>
                    <a:pt x="1" y="243"/>
                    <a:pt x="3" y="245"/>
                    <a:pt x="4" y="248"/>
                  </a:cubicBezTo>
                  <a:lnTo>
                    <a:pt x="244" y="7"/>
                  </a:lnTo>
                  <a:cubicBezTo>
                    <a:pt x="243" y="5"/>
                    <a:pt x="241" y="3"/>
                    <a:pt x="240" y="0"/>
                  </a:cubicBezTo>
                  <a:lnTo>
                    <a:pt x="0" y="2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1" name="Freeform 322"/>
            <p:cNvSpPr>
              <a:spLocks/>
            </p:cNvSpPr>
            <p:nvPr/>
          </p:nvSpPr>
          <p:spPr bwMode="auto">
            <a:xfrm>
              <a:off x="3837" y="1098"/>
              <a:ext cx="571" cy="578"/>
            </a:xfrm>
            <a:custGeom>
              <a:avLst/>
              <a:gdLst>
                <a:gd name="T0" fmla="*/ 0 w 241"/>
                <a:gd name="T1" fmla="*/ 237 h 244"/>
                <a:gd name="T2" fmla="*/ 4 w 241"/>
                <a:gd name="T3" fmla="*/ 244 h 244"/>
                <a:gd name="T4" fmla="*/ 241 w 241"/>
                <a:gd name="T5" fmla="*/ 7 h 244"/>
                <a:gd name="T6" fmla="*/ 237 w 241"/>
                <a:gd name="T7" fmla="*/ 0 h 244"/>
                <a:gd name="T8" fmla="*/ 0 w 241"/>
                <a:gd name="T9" fmla="*/ 237 h 244"/>
              </a:gdLst>
              <a:ahLst/>
              <a:cxnLst>
                <a:cxn ang="0">
                  <a:pos x="T0" y="T1"/>
                </a:cxn>
                <a:cxn ang="0">
                  <a:pos x="T2" y="T3"/>
                </a:cxn>
                <a:cxn ang="0">
                  <a:pos x="T4" y="T5"/>
                </a:cxn>
                <a:cxn ang="0">
                  <a:pos x="T6" y="T7"/>
                </a:cxn>
                <a:cxn ang="0">
                  <a:pos x="T8" y="T9"/>
                </a:cxn>
              </a:cxnLst>
              <a:rect l="0" t="0" r="r" b="b"/>
              <a:pathLst>
                <a:path w="241" h="244">
                  <a:moveTo>
                    <a:pt x="0" y="237"/>
                  </a:moveTo>
                  <a:cubicBezTo>
                    <a:pt x="2" y="239"/>
                    <a:pt x="3" y="242"/>
                    <a:pt x="4" y="244"/>
                  </a:cubicBezTo>
                  <a:lnTo>
                    <a:pt x="241" y="7"/>
                  </a:lnTo>
                  <a:cubicBezTo>
                    <a:pt x="240" y="5"/>
                    <a:pt x="238" y="3"/>
                    <a:pt x="237" y="0"/>
                  </a:cubicBezTo>
                  <a:lnTo>
                    <a:pt x="0" y="2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2" name="Freeform 323"/>
            <p:cNvSpPr>
              <a:spLocks/>
            </p:cNvSpPr>
            <p:nvPr/>
          </p:nvSpPr>
          <p:spPr bwMode="auto">
            <a:xfrm>
              <a:off x="3935" y="1316"/>
              <a:ext cx="597" cy="609"/>
            </a:xfrm>
            <a:custGeom>
              <a:avLst/>
              <a:gdLst>
                <a:gd name="T0" fmla="*/ 0 w 252"/>
                <a:gd name="T1" fmla="*/ 248 h 257"/>
                <a:gd name="T2" fmla="*/ 3 w 252"/>
                <a:gd name="T3" fmla="*/ 257 h 257"/>
                <a:gd name="T4" fmla="*/ 252 w 252"/>
                <a:gd name="T5" fmla="*/ 7 h 257"/>
                <a:gd name="T6" fmla="*/ 249 w 252"/>
                <a:gd name="T7" fmla="*/ 0 h 257"/>
                <a:gd name="T8" fmla="*/ 0 w 252"/>
                <a:gd name="T9" fmla="*/ 248 h 257"/>
              </a:gdLst>
              <a:ahLst/>
              <a:cxnLst>
                <a:cxn ang="0">
                  <a:pos x="T0" y="T1"/>
                </a:cxn>
                <a:cxn ang="0">
                  <a:pos x="T2" y="T3"/>
                </a:cxn>
                <a:cxn ang="0">
                  <a:pos x="T4" y="T5"/>
                </a:cxn>
                <a:cxn ang="0">
                  <a:pos x="T6" y="T7"/>
                </a:cxn>
                <a:cxn ang="0">
                  <a:pos x="T8" y="T9"/>
                </a:cxn>
              </a:cxnLst>
              <a:rect l="0" t="0" r="r" b="b"/>
              <a:pathLst>
                <a:path w="252" h="257">
                  <a:moveTo>
                    <a:pt x="0" y="248"/>
                  </a:moveTo>
                  <a:cubicBezTo>
                    <a:pt x="1" y="251"/>
                    <a:pt x="2" y="254"/>
                    <a:pt x="3" y="257"/>
                  </a:cubicBezTo>
                  <a:lnTo>
                    <a:pt x="252" y="7"/>
                  </a:lnTo>
                  <a:cubicBezTo>
                    <a:pt x="251" y="5"/>
                    <a:pt x="250" y="2"/>
                    <a:pt x="249" y="0"/>
                  </a:cubicBezTo>
                  <a:lnTo>
                    <a:pt x="0" y="2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3" name="Freeform 324"/>
            <p:cNvSpPr>
              <a:spLocks/>
            </p:cNvSpPr>
            <p:nvPr/>
          </p:nvSpPr>
          <p:spPr bwMode="auto">
            <a:xfrm>
              <a:off x="3909" y="1240"/>
              <a:ext cx="585" cy="598"/>
            </a:xfrm>
            <a:custGeom>
              <a:avLst/>
              <a:gdLst>
                <a:gd name="T0" fmla="*/ 0 w 247"/>
                <a:gd name="T1" fmla="*/ 243 h 252"/>
                <a:gd name="T2" fmla="*/ 3 w 247"/>
                <a:gd name="T3" fmla="*/ 252 h 252"/>
                <a:gd name="T4" fmla="*/ 247 w 247"/>
                <a:gd name="T5" fmla="*/ 7 h 252"/>
                <a:gd name="T6" fmla="*/ 243 w 247"/>
                <a:gd name="T7" fmla="*/ 0 h 252"/>
                <a:gd name="T8" fmla="*/ 0 w 247"/>
                <a:gd name="T9" fmla="*/ 243 h 252"/>
              </a:gdLst>
              <a:ahLst/>
              <a:cxnLst>
                <a:cxn ang="0">
                  <a:pos x="T0" y="T1"/>
                </a:cxn>
                <a:cxn ang="0">
                  <a:pos x="T2" y="T3"/>
                </a:cxn>
                <a:cxn ang="0">
                  <a:pos x="T4" y="T5"/>
                </a:cxn>
                <a:cxn ang="0">
                  <a:pos x="T6" y="T7"/>
                </a:cxn>
                <a:cxn ang="0">
                  <a:pos x="T8" y="T9"/>
                </a:cxn>
              </a:cxnLst>
              <a:rect l="0" t="0" r="r" b="b"/>
              <a:pathLst>
                <a:path w="247" h="252">
                  <a:moveTo>
                    <a:pt x="0" y="243"/>
                  </a:moveTo>
                  <a:cubicBezTo>
                    <a:pt x="1" y="246"/>
                    <a:pt x="2" y="249"/>
                    <a:pt x="3" y="252"/>
                  </a:cubicBezTo>
                  <a:lnTo>
                    <a:pt x="247" y="7"/>
                  </a:lnTo>
                  <a:cubicBezTo>
                    <a:pt x="246" y="5"/>
                    <a:pt x="245" y="2"/>
                    <a:pt x="243" y="0"/>
                  </a:cubicBezTo>
                  <a:lnTo>
                    <a:pt x="0" y="2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pic>
        <p:nvPicPr>
          <p:cNvPr id="10" name="Grafikk 9">
            <a:extLst>
              <a:ext uri="{FF2B5EF4-FFF2-40B4-BE49-F238E27FC236}">
                <a16:creationId xmlns:a16="http://schemas.microsoft.com/office/drawing/2014/main" id="{6CAEA097-8E2E-6649-9431-F8FE21DF405D}"/>
              </a:ext>
            </a:extLst>
          </p:cNvPr>
          <p:cNvPicPr>
            <a:picLocks noChangeAspect="1"/>
          </p:cNvPicPr>
          <p:nvPr userDrawn="1"/>
        </p:nvPicPr>
        <p:blipFill>
          <a:blip r:embed="rId71" cstate="print">
            <a:extLst>
              <a:ext uri="{28A0092B-C50C-407E-A947-70E740481C1C}">
                <a14:useLocalDpi xmlns:a14="http://schemas.microsoft.com/office/drawing/2010/main" val="0"/>
              </a:ext>
              <a:ext uri="{96DAC541-7B7A-43D3-8B79-37D633B846F1}">
                <asvg:svgBlip xmlns:asvg="http://schemas.microsoft.com/office/drawing/2016/SVG/main" r:embed="rId72"/>
              </a:ext>
            </a:extLst>
          </a:blip>
          <a:stretch>
            <a:fillRect/>
          </a:stretch>
        </p:blipFill>
        <p:spPr>
          <a:xfrm>
            <a:off x="10451429" y="6271064"/>
            <a:ext cx="1237527" cy="337508"/>
          </a:xfrm>
          <a:prstGeom prst="rect">
            <a:avLst/>
          </a:prstGeom>
        </p:spPr>
      </p:pic>
    </p:spTree>
    <p:extLst>
      <p:ext uri="{BB962C8B-B14F-4D97-AF65-F5344CB8AC3E}">
        <p14:creationId xmlns:p14="http://schemas.microsoft.com/office/powerpoint/2010/main" val="2255122472"/>
      </p:ext>
    </p:extLst>
  </p:cSld>
  <p:clrMap bg1="lt1" tx1="dk1" bg2="lt2" tx2="dk2" accent1="accent1" accent2="accent2" accent3="accent3" accent4="accent4" accent5="accent5" accent6="accent6" hlink="hlink" folHlink="folHlink"/>
  <p:sldLayoutIdLst>
    <p:sldLayoutId id="2147483936" r:id="rId1"/>
    <p:sldLayoutId id="2147483937" r:id="rId2"/>
    <p:sldLayoutId id="2147483938" r:id="rId3"/>
    <p:sldLayoutId id="2147483939" r:id="rId4"/>
    <p:sldLayoutId id="2147483940" r:id="rId5"/>
    <p:sldLayoutId id="2147483941" r:id="rId6"/>
    <p:sldLayoutId id="2147483942" r:id="rId7"/>
    <p:sldLayoutId id="2147483943" r:id="rId8"/>
    <p:sldLayoutId id="2147483944" r:id="rId9"/>
    <p:sldLayoutId id="2147483945" r:id="rId10"/>
    <p:sldLayoutId id="2147483946" r:id="rId11"/>
    <p:sldLayoutId id="2147483947" r:id="rId12"/>
    <p:sldLayoutId id="2147483948" r:id="rId13"/>
    <p:sldLayoutId id="2147483949" r:id="rId14"/>
    <p:sldLayoutId id="2147483950" r:id="rId15"/>
    <p:sldLayoutId id="2147483951" r:id="rId16"/>
    <p:sldLayoutId id="2147483952" r:id="rId17"/>
    <p:sldLayoutId id="2147483953" r:id="rId18"/>
    <p:sldLayoutId id="2147483954" r:id="rId19"/>
    <p:sldLayoutId id="2147483955" r:id="rId20"/>
    <p:sldLayoutId id="2147483956" r:id="rId21"/>
    <p:sldLayoutId id="2147483957" r:id="rId22"/>
    <p:sldLayoutId id="2147483958" r:id="rId23"/>
    <p:sldLayoutId id="2147483959" r:id="rId24"/>
    <p:sldLayoutId id="2147483960" r:id="rId25"/>
    <p:sldLayoutId id="2147483961" r:id="rId26"/>
    <p:sldLayoutId id="2147483962" r:id="rId27"/>
    <p:sldLayoutId id="2147483963" r:id="rId28"/>
    <p:sldLayoutId id="2147483964" r:id="rId29"/>
    <p:sldLayoutId id="2147483965" r:id="rId30"/>
    <p:sldLayoutId id="2147483966" r:id="rId31"/>
    <p:sldLayoutId id="2147483967" r:id="rId32"/>
    <p:sldLayoutId id="2147483968" r:id="rId33"/>
    <p:sldLayoutId id="2147483969" r:id="rId34"/>
    <p:sldLayoutId id="2147483970" r:id="rId35"/>
    <p:sldLayoutId id="2147483971" r:id="rId36"/>
    <p:sldLayoutId id="2147483972" r:id="rId37"/>
    <p:sldLayoutId id="2147483973" r:id="rId38"/>
    <p:sldLayoutId id="2147483974" r:id="rId39"/>
    <p:sldLayoutId id="2147483975" r:id="rId40"/>
    <p:sldLayoutId id="2147483976" r:id="rId41"/>
    <p:sldLayoutId id="2147483977" r:id="rId42"/>
    <p:sldLayoutId id="2147483978" r:id="rId43"/>
    <p:sldLayoutId id="2147483979" r:id="rId44"/>
    <p:sldLayoutId id="2147483980" r:id="rId45"/>
    <p:sldLayoutId id="2147483981" r:id="rId46"/>
    <p:sldLayoutId id="2147483982" r:id="rId47"/>
    <p:sldLayoutId id="2147483983" r:id="rId48"/>
    <p:sldLayoutId id="2147483984" r:id="rId49"/>
    <p:sldLayoutId id="2147483985" r:id="rId50"/>
    <p:sldLayoutId id="2147483986" r:id="rId51"/>
    <p:sldLayoutId id="2147483987" r:id="rId52"/>
    <p:sldLayoutId id="2147483988" r:id="rId53"/>
    <p:sldLayoutId id="2147483989" r:id="rId54"/>
    <p:sldLayoutId id="2147483990" r:id="rId55"/>
    <p:sldLayoutId id="2147483991" r:id="rId56"/>
    <p:sldLayoutId id="2147483992" r:id="rId57"/>
    <p:sldLayoutId id="2147483993" r:id="rId58"/>
    <p:sldLayoutId id="2147483994" r:id="rId59"/>
    <p:sldLayoutId id="2147483995" r:id="rId60"/>
    <p:sldLayoutId id="2147483996" r:id="rId61"/>
    <p:sldLayoutId id="2147483997" r:id="rId62"/>
    <p:sldLayoutId id="2147483998" r:id="rId63"/>
    <p:sldLayoutId id="2147483999" r:id="rId64"/>
    <p:sldLayoutId id="2147484000" r:id="rId65"/>
  </p:sldLayoutIdLst>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asvg="http://schemas.microsoft.com/office/drawing/2016/SVG/main" xmlns:a16="http://schemas.microsoft.com/office/drawing/2014/main" xmlns:a14="http://schemas.microsoft.com/office/drawing/2010/main" xmlns="">
      <p:transition spd="med">
        <p:fade/>
      </p:transition>
    </mc:Fallback>
  </mc:AlternateContent>
  <p:hf sldNum="0" hdr="0" ftr="0" dt="0"/>
  <p:txStyles>
    <p:title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216000" indent="-216000" algn="l" defTabSz="914400" rtl="0" eaLnBrk="1" latinLnBrk="0" hangingPunct="1">
        <a:lnSpc>
          <a:spcPct val="100000"/>
        </a:lnSpc>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1pPr>
      <a:lvl2pPr marL="432000" indent="-216000" algn="l" defTabSz="914400" rtl="0" eaLnBrk="1" latinLnBrk="0" hangingPunct="1">
        <a:lnSpc>
          <a:spcPct val="100000"/>
        </a:lnSpc>
        <a:spcBef>
          <a:spcPts val="400"/>
        </a:spcBef>
        <a:buClr>
          <a:schemeClr val="accent1"/>
        </a:buClr>
        <a:buSzPct val="135000"/>
        <a:buFont typeface="System Font Regular"/>
        <a:buChar char="-"/>
        <a:defRPr sz="2000" kern="1200">
          <a:solidFill>
            <a:schemeClr val="tx1"/>
          </a:solidFill>
          <a:latin typeface="+mn-lt"/>
          <a:ea typeface="+mn-ea"/>
          <a:cs typeface="+mn-cs"/>
        </a:defRPr>
      </a:lvl2pPr>
      <a:lvl3pPr marL="648000" indent="-216000" algn="l" defTabSz="914400" rtl="0" eaLnBrk="1" latinLnBrk="0" hangingPunct="1">
        <a:lnSpc>
          <a:spcPct val="100000"/>
        </a:lnSpc>
        <a:spcBef>
          <a:spcPts val="4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864000" indent="-216000" algn="l" defTabSz="914400" rtl="0" eaLnBrk="1" latinLnBrk="0" hangingPunct="1">
        <a:lnSpc>
          <a:spcPct val="100000"/>
        </a:lnSpc>
        <a:spcBef>
          <a:spcPts val="400"/>
        </a:spcBef>
        <a:buClr>
          <a:schemeClr val="accent1"/>
        </a:buClr>
        <a:buSzPct val="135000"/>
        <a:buFont typeface="System Font Regular"/>
        <a:buChar char="-"/>
        <a:defRPr sz="1400" kern="1200">
          <a:solidFill>
            <a:schemeClr val="tx1"/>
          </a:solidFill>
          <a:latin typeface="+mn-lt"/>
          <a:ea typeface="+mn-ea"/>
          <a:cs typeface="+mn-cs"/>
        </a:defRPr>
      </a:lvl4pPr>
      <a:lvl5pPr marL="1080000" indent="-216000" algn="l" defTabSz="914400" rtl="0" eaLnBrk="1" latinLnBrk="0" hangingPunct="1">
        <a:lnSpc>
          <a:spcPct val="100000"/>
        </a:lnSpc>
        <a:spcBef>
          <a:spcPts val="400"/>
        </a:spcBef>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78">
          <p15:clr>
            <a:srgbClr val="F26B43"/>
          </p15:clr>
        </p15:guide>
        <p15:guide id="2" pos="338">
          <p15:clr>
            <a:srgbClr val="F26B43"/>
          </p15:clr>
        </p15:guide>
        <p15:guide id="3" pos="7331">
          <p15:clr>
            <a:srgbClr val="F26B43"/>
          </p15:clr>
        </p15:guide>
        <p15:guide id="5" orient="horz" pos="3748">
          <p15:clr>
            <a:srgbClr val="F26B43"/>
          </p15:clr>
        </p15:guide>
        <p15:guide id="6" orient="horz" pos="1082">
          <p15:clr>
            <a:srgbClr val="F26B43"/>
          </p15:clr>
        </p15:guide>
        <p15:guide id="7" orient="horz" pos="720">
          <p15:clr>
            <a:srgbClr val="F26B43"/>
          </p15:clr>
        </p15:guide>
        <p15:guide id="8" orient="horz" pos="4135">
          <p15:clr>
            <a:srgbClr val="F26B43"/>
          </p15:clr>
        </p15:guide>
        <p15:guide id="9" pos="4951">
          <p15:clr>
            <a:srgbClr val="F26B43"/>
          </p15:clr>
        </p15:guide>
        <p15:guide id="10" pos="4725">
          <p15:clr>
            <a:srgbClr val="F26B43"/>
          </p15:clr>
        </p15:guide>
        <p15:guide id="11" pos="3829">
          <p15:clr>
            <a:srgbClr val="F26B43"/>
          </p15:clr>
        </p15:guide>
        <p15:guide id="12" pos="3740">
          <p15:clr>
            <a:srgbClr val="F26B43"/>
          </p15:clr>
        </p15:guide>
        <p15:guide id="13" pos="3918">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graphicFrame>
        <p:nvGraphicFramePr>
          <p:cNvPr id="4" name="think-cell data - do not delete" hidden="1"/>
          <p:cNvGraphicFramePr>
            <a:graphicFrameLocks noChangeAspect="1"/>
          </p:cNvGraphicFramePr>
          <p:nvPr userDrawn="1">
            <p:custDataLst>
              <p:tags r:id="rId2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3" imgW="473" imgH="476" progId="TCLayout.ActiveDocument.1">
                  <p:embed/>
                </p:oleObj>
              </mc:Choice>
              <mc:Fallback>
                <p:oleObj name="think-cell Slide" r:id="rId23" imgW="473" imgH="476" progId="TCLayout.ActiveDocument.1">
                  <p:embed/>
                  <p:pic>
                    <p:nvPicPr>
                      <p:cNvPr id="4" name="think-cell data - do not delete" hidden="1"/>
                      <p:cNvPicPr/>
                      <p:nvPr/>
                    </p:nvPicPr>
                    <p:blipFill>
                      <a:blip r:embed="rId24"/>
                      <a:stretch>
                        <a:fillRect/>
                      </a:stretch>
                    </p:blipFill>
                    <p:spPr>
                      <a:xfrm>
                        <a:off x="1588" y="1588"/>
                        <a:ext cx="1588" cy="1588"/>
                      </a:xfrm>
                      <a:prstGeom prst="rect">
                        <a:avLst/>
                      </a:prstGeom>
                    </p:spPr>
                  </p:pic>
                </p:oleObj>
              </mc:Fallback>
            </mc:AlternateContent>
          </a:graphicData>
        </a:graphic>
      </p:graphicFrame>
      <p:sp>
        <p:nvSpPr>
          <p:cNvPr id="1026" name="Rectangle 2"/>
          <p:cNvSpPr>
            <a:spLocks noGrp="1" noChangeArrowheads="1"/>
          </p:cNvSpPr>
          <p:nvPr>
            <p:ph type="title"/>
          </p:nvPr>
        </p:nvSpPr>
        <p:spPr bwMode="auto">
          <a:xfrm>
            <a:off x="701675" y="361840"/>
            <a:ext cx="10785475" cy="93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da-DK" dirty="0"/>
              <a:t>Klik for at redigere i master</a:t>
            </a:r>
            <a:endParaRPr lang="da-DK"/>
          </a:p>
        </p:txBody>
      </p:sp>
      <p:sp>
        <p:nvSpPr>
          <p:cNvPr id="1027" name="Rectangle 3"/>
          <p:cNvSpPr>
            <a:spLocks noGrp="1" noChangeArrowheads="1"/>
          </p:cNvSpPr>
          <p:nvPr>
            <p:ph type="body" idx="1"/>
          </p:nvPr>
        </p:nvSpPr>
        <p:spPr bwMode="auto">
          <a:xfrm>
            <a:off x="702667" y="1449388"/>
            <a:ext cx="10784483" cy="4464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da-DK" dirty="0"/>
              <a:t>Klik for at redigere i master</a:t>
            </a:r>
            <a:endParaRPr lang="da-DK"/>
          </a:p>
          <a:p>
            <a:pPr lvl="1"/>
            <a:r>
              <a:rPr lang="da-DK" dirty="0"/>
              <a:t>Andet niveau</a:t>
            </a:r>
            <a:endParaRPr lang="da-DK"/>
          </a:p>
          <a:p>
            <a:pPr lvl="2"/>
            <a:r>
              <a:rPr lang="da-DK" dirty="0"/>
              <a:t>Tredje niveau</a:t>
            </a:r>
            <a:endParaRPr lang="da-DK"/>
          </a:p>
          <a:p>
            <a:pPr lvl="3"/>
            <a:r>
              <a:rPr lang="da-DK" dirty="0"/>
              <a:t>Fjerde niveau</a:t>
            </a:r>
            <a:endParaRPr lang="da-DK"/>
          </a:p>
          <a:p>
            <a:pPr lvl="4"/>
            <a:r>
              <a:rPr lang="da-DK" dirty="0"/>
              <a:t>Femte niveau</a:t>
            </a:r>
            <a:endParaRPr lang="da-DK"/>
          </a:p>
          <a:p>
            <a:pPr lvl="5"/>
            <a:r>
              <a:rPr lang="da-DK" dirty="0"/>
              <a:t>6</a:t>
            </a:r>
            <a:endParaRPr lang="da-DK"/>
          </a:p>
          <a:p>
            <a:pPr lvl="6"/>
            <a:r>
              <a:rPr lang="da-DK" dirty="0"/>
              <a:t>7</a:t>
            </a:r>
            <a:endParaRPr lang="da-DK"/>
          </a:p>
          <a:p>
            <a:pPr lvl="7"/>
            <a:r>
              <a:rPr lang="da-DK" dirty="0"/>
              <a:t>8</a:t>
            </a:r>
            <a:endParaRPr lang="da-DK"/>
          </a:p>
          <a:p>
            <a:pPr lvl="8"/>
            <a:r>
              <a:rPr lang="da-DK" dirty="0"/>
              <a:t>9</a:t>
            </a:r>
            <a:endParaRPr lang="da-DK"/>
          </a:p>
        </p:txBody>
      </p:sp>
      <p:sp>
        <p:nvSpPr>
          <p:cNvPr id="3" name="Date Placeholder 2"/>
          <p:cNvSpPr>
            <a:spLocks noGrp="1"/>
          </p:cNvSpPr>
          <p:nvPr>
            <p:ph type="dt" sz="half" idx="2"/>
          </p:nvPr>
        </p:nvSpPr>
        <p:spPr>
          <a:xfrm>
            <a:off x="0" y="6912000"/>
            <a:ext cx="0" cy="0"/>
          </a:xfrm>
          <a:prstGeom prst="rect">
            <a:avLst/>
          </a:prstGeom>
        </p:spPr>
        <p:txBody>
          <a:bodyPr vert="horz" lIns="91440" tIns="45720" rIns="91440" bIns="45720" rtlCol="0" anchor="ctr"/>
          <a:lstStyle>
            <a:lvl1pPr algn="l">
              <a:defRPr sz="100">
                <a:noFill/>
              </a:defRPr>
            </a:lvl1pPr>
          </a:lstStyle>
          <a:p>
            <a:fld id="{D709F18B-C64D-467D-95E0-03999A31A181}" type="datetime1">
              <a:rPr lang="da-DK" smtClean="0"/>
              <a:t>07-10-2025</a:t>
            </a:fld>
            <a:endParaRPr lang="da-DK" dirty="0"/>
          </a:p>
        </p:txBody>
      </p:sp>
      <p:sp>
        <p:nvSpPr>
          <p:cNvPr id="12" name="Footer Placeholder 1"/>
          <p:cNvSpPr>
            <a:spLocks noGrp="1"/>
          </p:cNvSpPr>
          <p:nvPr>
            <p:ph type="ftr" sz="quarter" idx="3"/>
          </p:nvPr>
        </p:nvSpPr>
        <p:spPr>
          <a:xfrm>
            <a:off x="1029600" y="6401052"/>
            <a:ext cx="3794400" cy="274857"/>
          </a:xfrm>
          <a:prstGeom prst="rect">
            <a:avLst/>
          </a:prstGeom>
        </p:spPr>
        <p:txBody>
          <a:bodyPr vert="horz" lIns="0" tIns="0" rIns="0" bIns="0" rtlCol="0" anchor="t" anchorCtr="0"/>
          <a:lstStyle>
            <a:lvl1pPr algn="l">
              <a:lnSpc>
                <a:spcPct val="100000"/>
              </a:lnSpc>
              <a:spcBef>
                <a:spcPts val="0"/>
              </a:spcBef>
              <a:defRPr sz="900" b="0">
                <a:solidFill>
                  <a:schemeClr val="tx1"/>
                </a:solidFill>
              </a:defRPr>
            </a:lvl1pPr>
          </a:lstStyle>
          <a:p>
            <a:pPr>
              <a:lnSpc>
                <a:spcPct val="100000"/>
              </a:lnSpc>
              <a:spcBef>
                <a:spcPts val="0"/>
              </a:spcBef>
            </a:pPr>
            <a:endParaRPr lang="da-DK" dirty="0"/>
          </a:p>
        </p:txBody>
      </p:sp>
      <p:sp>
        <p:nvSpPr>
          <p:cNvPr id="13" name="Slide Number Placeholder 5 (FAST)"/>
          <p:cNvSpPr txBox="1">
            <a:spLocks/>
          </p:cNvSpPr>
          <p:nvPr/>
        </p:nvSpPr>
        <p:spPr>
          <a:xfrm>
            <a:off x="702668" y="6401052"/>
            <a:ext cx="279770" cy="275973"/>
          </a:xfrm>
          <a:prstGeom prst="rect">
            <a:avLst/>
          </a:prstGeom>
        </p:spPr>
        <p:txBody>
          <a:bodyPr vert="horz" lIns="0" tIns="0" rIns="0" bIns="0" rtlCol="0" anchor="t"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83DFD3FF-FAEA-D841-BBBA-173DB513EC35}" type="slidenum">
              <a:rPr kumimoji="0" lang="da-DK" sz="900" b="0" i="0" u="none" strike="noStrike" kern="1200" cap="none" spc="0" normalizeH="0" baseline="0" noProof="0" smtClean="0">
                <a:ln>
                  <a:noFill/>
                </a:ln>
                <a:solidFill>
                  <a:schemeClr val="tx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‹nr.›</a:t>
            </a:fld>
            <a:endParaRPr kumimoji="0" lang="da-DK" sz="900" b="0" i="0" u="none" strike="noStrike" kern="1200" cap="none" spc="0" normalizeH="0" baseline="0" noProof="0" dirty="0">
              <a:ln>
                <a:noFill/>
              </a:ln>
              <a:solidFill>
                <a:schemeClr val="tx1"/>
              </a:solidFill>
              <a:effectLst/>
              <a:uLnTx/>
              <a:uFillTx/>
              <a:latin typeface="+mn-lt"/>
              <a:ea typeface="+mn-ea"/>
              <a:cs typeface="+mn-cs"/>
            </a:endParaRPr>
          </a:p>
        </p:txBody>
      </p:sp>
      <p:sp>
        <p:nvSpPr>
          <p:cNvPr id="7" name="Slide Number Placeholder 6"/>
          <p:cNvSpPr>
            <a:spLocks noGrp="1"/>
          </p:cNvSpPr>
          <p:nvPr>
            <p:ph type="sldNum" sz="quarter" idx="4"/>
          </p:nvPr>
        </p:nvSpPr>
        <p:spPr>
          <a:xfrm>
            <a:off x="0" y="6912000"/>
            <a:ext cx="0" cy="0"/>
          </a:xfrm>
          <a:prstGeom prst="rect">
            <a:avLst/>
          </a:prstGeom>
        </p:spPr>
        <p:txBody>
          <a:bodyPr vert="horz" lIns="0" tIns="0" rIns="0" bIns="0" rtlCol="0" anchor="t" anchorCtr="0"/>
          <a:lstStyle>
            <a:lvl1pPr algn="l">
              <a:defRPr sz="900">
                <a:noFill/>
              </a:defRPr>
            </a:lvl1pPr>
          </a:lstStyle>
          <a:p>
            <a:fld id="{80AE25ED-097C-4BDC-A7CE-FA97BD9CA3B5}" type="slidenum">
              <a:rPr lang="da-DK" smtClean="0"/>
              <a:pPr/>
              <a:t>‹nr.›</a:t>
            </a:fld>
            <a:endParaRPr lang="da-DK" dirty="0"/>
          </a:p>
        </p:txBody>
      </p:sp>
      <p:pic>
        <p:nvPicPr>
          <p:cNvPr id="11" name="Billede 10" descr="cid:image002.png@01DAD125.0DD4DCA0"/>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9928860" y="6064985"/>
            <a:ext cx="1558290" cy="494665"/>
          </a:xfrm>
          <a:prstGeom prst="rect">
            <a:avLst/>
          </a:prstGeom>
          <a:noFill/>
          <a:ln>
            <a:noFill/>
          </a:ln>
        </p:spPr>
      </p:pic>
    </p:spTree>
    <p:extLst>
      <p:ext uri="{BB962C8B-B14F-4D97-AF65-F5344CB8AC3E}">
        <p14:creationId xmlns:p14="http://schemas.microsoft.com/office/powerpoint/2010/main" val="2907865026"/>
      </p:ext>
    </p:extLst>
  </p:cSld>
  <p:clrMap bg1="lt1" tx1="dk1" bg2="lt2" tx2="dk2" accent1="accent1" accent2="accent2" accent3="accent3" accent4="accent4" accent5="accent5" accent6="accent6" hlink="hlink" folHlink="folHlink"/>
  <p:sldLayoutIdLst>
    <p:sldLayoutId id="2147484002" r:id="rId1"/>
    <p:sldLayoutId id="2147484003" r:id="rId2"/>
    <p:sldLayoutId id="2147484004" r:id="rId3"/>
    <p:sldLayoutId id="2147484005" r:id="rId4"/>
    <p:sldLayoutId id="2147484006" r:id="rId5"/>
    <p:sldLayoutId id="2147484007" r:id="rId6"/>
    <p:sldLayoutId id="2147484008" r:id="rId7"/>
    <p:sldLayoutId id="2147484009" r:id="rId8"/>
    <p:sldLayoutId id="2147484010" r:id="rId9"/>
    <p:sldLayoutId id="2147484011" r:id="rId10"/>
    <p:sldLayoutId id="2147484012" r:id="rId11"/>
    <p:sldLayoutId id="2147484013" r:id="rId12"/>
    <p:sldLayoutId id="2147484014" r:id="rId13"/>
    <p:sldLayoutId id="2147484015" r:id="rId14"/>
    <p:sldLayoutId id="2147484016" r:id="rId15"/>
    <p:sldLayoutId id="2147484017" r:id="rId16"/>
    <p:sldLayoutId id="2147484018" r:id="rId17"/>
    <p:sldLayoutId id="2147484019" r:id="rId18"/>
    <p:sldLayoutId id="2147484020" r:id="rId19"/>
    <p:sldLayoutId id="2147484021" r:id="rId20"/>
  </p:sldLayoutIdLst>
  <p:hf hdr="0" ftr="0" dt="0"/>
  <p:txStyles>
    <p:titleStyle>
      <a:lvl1pPr algn="l" rtl="0" eaLnBrk="1" fontAlgn="base" hangingPunct="1">
        <a:lnSpc>
          <a:spcPct val="90000"/>
        </a:lnSpc>
        <a:spcBef>
          <a:spcPct val="0"/>
        </a:spcBef>
        <a:spcAft>
          <a:spcPct val="0"/>
        </a:spcAft>
        <a:defRPr sz="2800" b="0" cap="none" baseline="0">
          <a:solidFill>
            <a:srgbClr val="3B5463"/>
          </a:solidFill>
          <a:latin typeface="+mj-lt"/>
          <a:ea typeface="+mj-ea"/>
          <a:cs typeface="+mj-cs"/>
        </a:defRPr>
      </a:lvl1pPr>
      <a:lvl2pPr algn="l" rtl="0" eaLnBrk="1" fontAlgn="base" hangingPunct="1">
        <a:lnSpc>
          <a:spcPct val="96000"/>
        </a:lnSpc>
        <a:spcBef>
          <a:spcPct val="0"/>
        </a:spcBef>
        <a:spcAft>
          <a:spcPct val="0"/>
        </a:spcAft>
        <a:defRPr sz="2600" b="1">
          <a:solidFill>
            <a:schemeClr val="tx1"/>
          </a:solidFill>
          <a:latin typeface="Arial" charset="0"/>
        </a:defRPr>
      </a:lvl2pPr>
      <a:lvl3pPr algn="l" rtl="0" eaLnBrk="1" fontAlgn="base" hangingPunct="1">
        <a:lnSpc>
          <a:spcPct val="96000"/>
        </a:lnSpc>
        <a:spcBef>
          <a:spcPct val="0"/>
        </a:spcBef>
        <a:spcAft>
          <a:spcPct val="0"/>
        </a:spcAft>
        <a:defRPr sz="2600" b="1">
          <a:solidFill>
            <a:schemeClr val="tx1"/>
          </a:solidFill>
          <a:latin typeface="Arial" charset="0"/>
        </a:defRPr>
      </a:lvl3pPr>
      <a:lvl4pPr algn="l" rtl="0" eaLnBrk="1" fontAlgn="base" hangingPunct="1">
        <a:lnSpc>
          <a:spcPct val="96000"/>
        </a:lnSpc>
        <a:spcBef>
          <a:spcPct val="0"/>
        </a:spcBef>
        <a:spcAft>
          <a:spcPct val="0"/>
        </a:spcAft>
        <a:defRPr sz="2600" b="1">
          <a:solidFill>
            <a:schemeClr val="tx1"/>
          </a:solidFill>
          <a:latin typeface="Arial" charset="0"/>
        </a:defRPr>
      </a:lvl4pPr>
      <a:lvl5pPr algn="l" rtl="0" eaLnBrk="1" fontAlgn="base" hangingPunct="1">
        <a:lnSpc>
          <a:spcPct val="96000"/>
        </a:lnSpc>
        <a:spcBef>
          <a:spcPct val="0"/>
        </a:spcBef>
        <a:spcAft>
          <a:spcPct val="0"/>
        </a:spcAft>
        <a:defRPr sz="2600" b="1">
          <a:solidFill>
            <a:schemeClr val="tx1"/>
          </a:solidFill>
          <a:latin typeface="Arial" charset="0"/>
        </a:defRPr>
      </a:lvl5pPr>
      <a:lvl6pPr marL="457200" algn="l" rtl="0" eaLnBrk="1" fontAlgn="base" hangingPunct="1">
        <a:lnSpc>
          <a:spcPct val="96000"/>
        </a:lnSpc>
        <a:spcBef>
          <a:spcPct val="0"/>
        </a:spcBef>
        <a:spcAft>
          <a:spcPct val="0"/>
        </a:spcAft>
        <a:defRPr sz="2600" b="1">
          <a:solidFill>
            <a:schemeClr val="tx1"/>
          </a:solidFill>
          <a:latin typeface="Arial" charset="0"/>
        </a:defRPr>
      </a:lvl6pPr>
      <a:lvl7pPr marL="914400" algn="l" rtl="0" eaLnBrk="1" fontAlgn="base" hangingPunct="1">
        <a:lnSpc>
          <a:spcPct val="96000"/>
        </a:lnSpc>
        <a:spcBef>
          <a:spcPct val="0"/>
        </a:spcBef>
        <a:spcAft>
          <a:spcPct val="0"/>
        </a:spcAft>
        <a:defRPr sz="2600" b="1">
          <a:solidFill>
            <a:schemeClr val="tx1"/>
          </a:solidFill>
          <a:latin typeface="Arial" charset="0"/>
        </a:defRPr>
      </a:lvl7pPr>
      <a:lvl8pPr marL="1371600" algn="l" rtl="0" eaLnBrk="1" fontAlgn="base" hangingPunct="1">
        <a:lnSpc>
          <a:spcPct val="96000"/>
        </a:lnSpc>
        <a:spcBef>
          <a:spcPct val="0"/>
        </a:spcBef>
        <a:spcAft>
          <a:spcPct val="0"/>
        </a:spcAft>
        <a:defRPr sz="2600" b="1">
          <a:solidFill>
            <a:schemeClr val="tx1"/>
          </a:solidFill>
          <a:latin typeface="Arial" charset="0"/>
        </a:defRPr>
      </a:lvl8pPr>
      <a:lvl9pPr marL="1828800" algn="l" rtl="0" eaLnBrk="1" fontAlgn="base" hangingPunct="1">
        <a:lnSpc>
          <a:spcPct val="96000"/>
        </a:lnSpc>
        <a:spcBef>
          <a:spcPct val="0"/>
        </a:spcBef>
        <a:spcAft>
          <a:spcPct val="0"/>
        </a:spcAft>
        <a:defRPr sz="2600" b="1">
          <a:solidFill>
            <a:schemeClr val="tx1"/>
          </a:solidFill>
          <a:latin typeface="Arial" charset="0"/>
        </a:defRPr>
      </a:lvl9pPr>
    </p:titleStyle>
    <p:bodyStyle>
      <a:lvl1pPr marL="180000" indent="-180000" algn="l" rtl="0" eaLnBrk="1" fontAlgn="base" hangingPunct="1">
        <a:lnSpc>
          <a:spcPct val="100000"/>
        </a:lnSpc>
        <a:spcBef>
          <a:spcPts val="1100"/>
        </a:spcBef>
        <a:spcAft>
          <a:spcPct val="0"/>
        </a:spcAft>
        <a:buClr>
          <a:schemeClr val="tx2"/>
        </a:buClr>
        <a:buFont typeface="Symbol" panose="05050102010706020507" pitchFamily="18" charset="2"/>
        <a:buChar char=""/>
        <a:defRPr sz="1600" b="0">
          <a:solidFill>
            <a:schemeClr val="tx1"/>
          </a:solidFill>
          <a:latin typeface="+mn-lt"/>
          <a:ea typeface="+mn-ea"/>
          <a:cs typeface="+mn-cs"/>
        </a:defRPr>
      </a:lvl1pPr>
      <a:lvl2pPr marL="406800" indent="-216000" algn="l" rtl="0" eaLnBrk="1" fontAlgn="base" hangingPunct="1">
        <a:lnSpc>
          <a:spcPct val="100000"/>
        </a:lnSpc>
        <a:spcBef>
          <a:spcPts val="800"/>
        </a:spcBef>
        <a:spcAft>
          <a:spcPct val="0"/>
        </a:spcAft>
        <a:buClr>
          <a:schemeClr val="tx2"/>
        </a:buClr>
        <a:buFont typeface="Arial" panose="020B0604020202020204" pitchFamily="34" charset="0"/>
        <a:buChar char="–"/>
        <a:defRPr sz="1400">
          <a:solidFill>
            <a:schemeClr val="tx1"/>
          </a:solidFill>
          <a:latin typeface="+mn-lt"/>
        </a:defRPr>
      </a:lvl2pPr>
      <a:lvl3pPr marL="633600" indent="-216000" algn="l" rtl="0" eaLnBrk="1" fontAlgn="base" hangingPunct="1">
        <a:lnSpc>
          <a:spcPct val="100000"/>
        </a:lnSpc>
        <a:spcBef>
          <a:spcPts val="800"/>
        </a:spcBef>
        <a:spcAft>
          <a:spcPct val="0"/>
        </a:spcAft>
        <a:buClr>
          <a:schemeClr val="tx2"/>
        </a:buClr>
        <a:buSzPct val="100000"/>
        <a:buFont typeface="Arial" panose="020B0604020202020204" pitchFamily="34" charset="0"/>
        <a:buChar char="–"/>
        <a:defRPr sz="1200">
          <a:solidFill>
            <a:schemeClr val="tx1"/>
          </a:solidFill>
          <a:latin typeface="+mn-lt"/>
        </a:defRPr>
      </a:lvl3pPr>
      <a:lvl4pPr marL="633600" indent="-216000" algn="l" rtl="0" eaLnBrk="1" fontAlgn="base" hangingPunct="1">
        <a:lnSpc>
          <a:spcPct val="100000"/>
        </a:lnSpc>
        <a:spcBef>
          <a:spcPts val="800"/>
        </a:spcBef>
        <a:spcAft>
          <a:spcPct val="0"/>
        </a:spcAft>
        <a:buClr>
          <a:schemeClr val="tx2"/>
        </a:buClr>
        <a:buFont typeface="Arial" panose="020B0604020202020204" pitchFamily="34" charset="0"/>
        <a:buChar char="–"/>
        <a:defRPr sz="1200">
          <a:solidFill>
            <a:schemeClr val="tx1"/>
          </a:solidFill>
          <a:latin typeface="+mn-lt"/>
        </a:defRPr>
      </a:lvl4pPr>
      <a:lvl5pPr marL="633600" indent="-216000" algn="l" rtl="0" eaLnBrk="1" fontAlgn="base" hangingPunct="1">
        <a:lnSpc>
          <a:spcPct val="100000"/>
        </a:lnSpc>
        <a:spcBef>
          <a:spcPts val="800"/>
        </a:spcBef>
        <a:spcAft>
          <a:spcPct val="0"/>
        </a:spcAft>
        <a:buClr>
          <a:schemeClr val="tx2"/>
        </a:buClr>
        <a:buFont typeface="Arial" panose="020B0604020202020204" pitchFamily="34" charset="0"/>
        <a:buChar char="–"/>
        <a:defRPr sz="1200">
          <a:solidFill>
            <a:schemeClr val="tx1"/>
          </a:solidFill>
          <a:latin typeface="+mn-lt"/>
        </a:defRPr>
      </a:lvl5pPr>
      <a:lvl6pPr marL="633600" indent="-216000" algn="l" rtl="0" eaLnBrk="1" fontAlgn="base" hangingPunct="1">
        <a:lnSpc>
          <a:spcPct val="100000"/>
        </a:lnSpc>
        <a:spcBef>
          <a:spcPts val="800"/>
        </a:spcBef>
        <a:spcAft>
          <a:spcPct val="0"/>
        </a:spcAft>
        <a:buClr>
          <a:schemeClr val="tx2"/>
        </a:buClr>
        <a:buFont typeface="Arial" panose="020B0604020202020204" pitchFamily="34" charset="0"/>
        <a:buChar char="–"/>
        <a:defRPr sz="1200">
          <a:solidFill>
            <a:schemeClr val="tx1"/>
          </a:solidFill>
          <a:latin typeface="+mn-lt"/>
        </a:defRPr>
      </a:lvl6pPr>
      <a:lvl7pPr marL="633600" indent="-216000" algn="l" rtl="0" eaLnBrk="1" fontAlgn="base" hangingPunct="1">
        <a:lnSpc>
          <a:spcPct val="100000"/>
        </a:lnSpc>
        <a:spcBef>
          <a:spcPts val="800"/>
        </a:spcBef>
        <a:spcAft>
          <a:spcPct val="0"/>
        </a:spcAft>
        <a:buClr>
          <a:schemeClr val="tx2"/>
        </a:buClr>
        <a:buFont typeface="Arial" panose="020B0604020202020204" pitchFamily="34" charset="0"/>
        <a:buChar char="–"/>
        <a:defRPr sz="1200">
          <a:solidFill>
            <a:schemeClr val="tx1"/>
          </a:solidFill>
          <a:latin typeface="+mn-lt"/>
        </a:defRPr>
      </a:lvl7pPr>
      <a:lvl8pPr marL="633600" indent="-216000" algn="l" rtl="0" eaLnBrk="1" fontAlgn="base" hangingPunct="1">
        <a:lnSpc>
          <a:spcPct val="100000"/>
        </a:lnSpc>
        <a:spcBef>
          <a:spcPts val="800"/>
        </a:spcBef>
        <a:spcAft>
          <a:spcPct val="0"/>
        </a:spcAft>
        <a:buClr>
          <a:schemeClr val="tx2"/>
        </a:buClr>
        <a:buFont typeface="Arial" panose="020B0604020202020204" pitchFamily="34" charset="0"/>
        <a:buChar char="–"/>
        <a:defRPr sz="1200">
          <a:solidFill>
            <a:schemeClr val="tx1"/>
          </a:solidFill>
          <a:latin typeface="+mn-lt"/>
        </a:defRPr>
      </a:lvl8pPr>
      <a:lvl9pPr marL="633600" indent="-216000" algn="l" rtl="0" eaLnBrk="1" fontAlgn="base" hangingPunct="1">
        <a:lnSpc>
          <a:spcPct val="100000"/>
        </a:lnSpc>
        <a:spcBef>
          <a:spcPts val="800"/>
        </a:spcBef>
        <a:spcAft>
          <a:spcPct val="0"/>
        </a:spcAft>
        <a:buClr>
          <a:schemeClr val="tx2"/>
        </a:buClr>
        <a:buFont typeface="Arial" panose="020B0604020202020204" pitchFamily="34" charset="0"/>
        <a:buChar char="–"/>
        <a:defRPr sz="1200">
          <a:solidFill>
            <a:schemeClr val="tx1"/>
          </a:solidFill>
          <a:latin typeface="+mn-lt"/>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42">
          <p15:clr>
            <a:srgbClr val="A4A3A4"/>
          </p15:clr>
        </p15:guide>
        <p15:guide id="2" pos="7236">
          <p15:clr>
            <a:srgbClr val="A4A3A4"/>
          </p15:clr>
        </p15:guide>
        <p15:guide id="4" orient="horz" pos="913">
          <p15:clr>
            <a:srgbClr val="A4A3A4"/>
          </p15:clr>
        </p15:guide>
        <p15:guide id="5" orient="horz" pos="3725">
          <p15:clr>
            <a:srgbClr val="A4A3A4"/>
          </p15:clr>
        </p15:guide>
        <p15:guide id="6" pos="113">
          <p15:clr>
            <a:srgbClr val="A4A3A4"/>
          </p15:clr>
        </p15:guide>
        <p15:guide id="7" orient="horz" pos="113">
          <p15:clr>
            <a:srgbClr val="A4A3A4"/>
          </p15:clr>
        </p15:guide>
        <p15:guide id="8" pos="7565">
          <p15:clr>
            <a:srgbClr val="A4A3A4"/>
          </p15:clr>
        </p15:guide>
        <p15:guide id="9" orient="horz" pos="4206">
          <p15:clr>
            <a:srgbClr val="A4A3A4"/>
          </p15:clr>
        </p15:guide>
        <p15:guide id="10" orient="horz" pos="260">
          <p15:clr>
            <a:srgbClr val="A4A3A4"/>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01675" y="361840"/>
            <a:ext cx="10785475" cy="93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t>Klik for at redigere i master</a:t>
            </a:r>
          </a:p>
        </p:txBody>
      </p:sp>
      <p:sp>
        <p:nvSpPr>
          <p:cNvPr id="1027" name="Rectangle 3"/>
          <p:cNvSpPr>
            <a:spLocks noGrp="1" noChangeArrowheads="1"/>
          </p:cNvSpPr>
          <p:nvPr>
            <p:ph type="body" idx="1"/>
          </p:nvPr>
        </p:nvSpPr>
        <p:spPr bwMode="auto">
          <a:xfrm>
            <a:off x="702667" y="1449388"/>
            <a:ext cx="10784483" cy="4464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t>Klik for at redigere i master</a:t>
            </a:r>
          </a:p>
          <a:p>
            <a:pPr lvl="1"/>
            <a:r>
              <a:rPr lang="en-GB"/>
              <a:t>Andet niveau</a:t>
            </a:r>
          </a:p>
          <a:p>
            <a:pPr lvl="2"/>
            <a:r>
              <a:rPr lang="en-GB"/>
              <a:t>Tredje niveau</a:t>
            </a:r>
          </a:p>
          <a:p>
            <a:pPr lvl="3"/>
            <a:r>
              <a:rPr lang="en-GB"/>
              <a:t>Fjerde niveau</a:t>
            </a:r>
          </a:p>
          <a:p>
            <a:pPr lvl="4"/>
            <a:r>
              <a:rPr lang="en-GB"/>
              <a:t>Femte niveau</a:t>
            </a:r>
          </a:p>
          <a:p>
            <a:pPr lvl="5"/>
            <a:r>
              <a:rPr lang="en-GB"/>
              <a:t>6</a:t>
            </a:r>
          </a:p>
          <a:p>
            <a:pPr lvl="6"/>
            <a:r>
              <a:rPr lang="en-GB"/>
              <a:t>7</a:t>
            </a:r>
          </a:p>
          <a:p>
            <a:pPr lvl="7"/>
            <a:r>
              <a:rPr lang="en-GB"/>
              <a:t>8</a:t>
            </a:r>
          </a:p>
          <a:p>
            <a:pPr lvl="8"/>
            <a:r>
              <a:rPr lang="en-GB"/>
              <a:t>9</a:t>
            </a:r>
          </a:p>
        </p:txBody>
      </p:sp>
      <p:sp>
        <p:nvSpPr>
          <p:cNvPr id="3" name="Date Placeholder 2"/>
          <p:cNvSpPr>
            <a:spLocks noGrp="1"/>
          </p:cNvSpPr>
          <p:nvPr>
            <p:ph type="dt" sz="half" idx="2"/>
          </p:nvPr>
        </p:nvSpPr>
        <p:spPr>
          <a:xfrm>
            <a:off x="0" y="6912000"/>
            <a:ext cx="0" cy="0"/>
          </a:xfrm>
          <a:prstGeom prst="rect">
            <a:avLst/>
          </a:prstGeom>
        </p:spPr>
        <p:txBody>
          <a:bodyPr vert="horz" lIns="91440" tIns="45720" rIns="91440" bIns="45720" rtlCol="0" anchor="ctr"/>
          <a:lstStyle>
            <a:lvl1pPr algn="l">
              <a:defRPr sz="100">
                <a:noFill/>
              </a:defRPr>
            </a:lvl1pPr>
          </a:lstStyle>
          <a:p>
            <a:fld id="{D709F18B-C64D-467D-95E0-03999A31A181}" type="datetime1">
              <a:rPr lang="en-GB" smtClean="0"/>
              <a:t>07/10/2025</a:t>
            </a:fld>
            <a:endParaRPr lang="en-GB"/>
          </a:p>
        </p:txBody>
      </p:sp>
      <p:sp>
        <p:nvSpPr>
          <p:cNvPr id="12" name="Footer Placeholder 1"/>
          <p:cNvSpPr>
            <a:spLocks noGrp="1"/>
          </p:cNvSpPr>
          <p:nvPr>
            <p:ph type="ftr" sz="quarter" idx="3"/>
          </p:nvPr>
        </p:nvSpPr>
        <p:spPr>
          <a:xfrm>
            <a:off x="1029600" y="6401052"/>
            <a:ext cx="3794400" cy="274857"/>
          </a:xfrm>
          <a:prstGeom prst="rect">
            <a:avLst/>
          </a:prstGeom>
        </p:spPr>
        <p:txBody>
          <a:bodyPr vert="horz" lIns="0" tIns="0" rIns="0" bIns="0" rtlCol="0" anchor="t" anchorCtr="0"/>
          <a:lstStyle>
            <a:lvl1pPr algn="l">
              <a:lnSpc>
                <a:spcPct val="100000"/>
              </a:lnSpc>
              <a:spcBef>
                <a:spcPts val="0"/>
              </a:spcBef>
              <a:defRPr sz="900" b="0">
                <a:solidFill>
                  <a:schemeClr val="tx1"/>
                </a:solidFill>
              </a:defRPr>
            </a:lvl1pPr>
          </a:lstStyle>
          <a:p>
            <a:pPr>
              <a:lnSpc>
                <a:spcPct val="100000"/>
              </a:lnSpc>
              <a:spcBef>
                <a:spcPts val="0"/>
              </a:spcBef>
            </a:pPr>
            <a:endParaRPr lang="en-GB"/>
          </a:p>
        </p:txBody>
      </p:sp>
      <p:sp>
        <p:nvSpPr>
          <p:cNvPr id="13" name="Slide Number Placeholder 5 (FAST)"/>
          <p:cNvSpPr txBox="1">
            <a:spLocks/>
          </p:cNvSpPr>
          <p:nvPr/>
        </p:nvSpPr>
        <p:spPr>
          <a:xfrm>
            <a:off x="702668" y="6401052"/>
            <a:ext cx="279770" cy="275973"/>
          </a:xfrm>
          <a:prstGeom prst="rect">
            <a:avLst/>
          </a:prstGeom>
        </p:spPr>
        <p:txBody>
          <a:bodyPr vert="horz" lIns="0" tIns="0" rIns="0" bIns="0" rtlCol="0" anchor="t"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83DFD3FF-FAEA-D841-BBBA-173DB513EC35}" type="slidenum">
              <a:rPr kumimoji="0" lang="en-GB" sz="900" b="0" i="0" u="none" strike="noStrike" kern="1200" cap="none" spc="0" normalizeH="0" baseline="0" noProof="0" smtClean="0">
                <a:ln>
                  <a:noFill/>
                </a:ln>
                <a:solidFill>
                  <a:schemeClr val="tx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‹nr.›</a:t>
            </a:fld>
            <a:endParaRPr kumimoji="0" lang="en-GB" sz="900" b="0" i="0" u="none" strike="noStrike" kern="1200" cap="none" spc="0" normalizeH="0" baseline="0" noProof="0">
              <a:ln>
                <a:noFill/>
              </a:ln>
              <a:solidFill>
                <a:schemeClr val="tx1"/>
              </a:solidFill>
              <a:effectLst/>
              <a:uLnTx/>
              <a:uFillTx/>
              <a:latin typeface="+mn-lt"/>
              <a:ea typeface="+mn-ea"/>
              <a:cs typeface="+mn-cs"/>
            </a:endParaRPr>
          </a:p>
        </p:txBody>
      </p:sp>
      <p:sp>
        <p:nvSpPr>
          <p:cNvPr id="7" name="Slide Number Placeholder 6"/>
          <p:cNvSpPr>
            <a:spLocks noGrp="1"/>
          </p:cNvSpPr>
          <p:nvPr>
            <p:ph type="sldNum" sz="quarter" idx="4"/>
          </p:nvPr>
        </p:nvSpPr>
        <p:spPr>
          <a:xfrm>
            <a:off x="0" y="6912000"/>
            <a:ext cx="0" cy="0"/>
          </a:xfrm>
          <a:prstGeom prst="rect">
            <a:avLst/>
          </a:prstGeom>
        </p:spPr>
        <p:txBody>
          <a:bodyPr vert="horz" lIns="0" tIns="0" rIns="0" bIns="0" rtlCol="0" anchor="t" anchorCtr="0"/>
          <a:lstStyle>
            <a:lvl1pPr algn="l">
              <a:defRPr sz="900">
                <a:noFill/>
              </a:defRPr>
            </a:lvl1pPr>
          </a:lstStyle>
          <a:p>
            <a:fld id="{80AE25ED-097C-4BDC-A7CE-FA97BD9CA3B5}" type="slidenum">
              <a:rPr lang="en-GB" smtClean="0"/>
              <a:pPr/>
              <a:t>‹nr.›</a:t>
            </a:fld>
            <a:endParaRPr lang="en-GB"/>
          </a:p>
        </p:txBody>
      </p:sp>
      <p:pic>
        <p:nvPicPr>
          <p:cNvPr id="9" name="image" descr="{&quot;templafy&quot;:{&quot;id&quot;:&quot;6e7c9f9f-d212-4b58-b399-91b7a50806a4&quot;}}">
            <a:extLst>
              <a:ext uri="{FF2B5EF4-FFF2-40B4-BE49-F238E27FC236}">
                <a16:creationId xmlns:a16="http://schemas.microsoft.com/office/drawing/2014/main" id="{C3CFA196-2FA0-E1F3-0A37-072BC6EC8ED6}"/>
              </a:ext>
            </a:extLst>
          </p:cNvPr>
          <p:cNvPicPr>
            <a:picLocks/>
          </p:cNvPicPr>
          <p:nvPr userDrawn="1"/>
        </p:nvPicPr>
        <p:blipFill>
          <a:blip r:embed="rId22"/>
          <a:stretch>
            <a:fillRect/>
          </a:stretch>
        </p:blipFill>
        <p:spPr>
          <a:xfrm>
            <a:off x="8976323" y="6042699"/>
            <a:ext cx="2534717" cy="655282"/>
          </a:xfrm>
          <a:prstGeom prst="rect">
            <a:avLst/>
          </a:prstGeom>
        </p:spPr>
      </p:pic>
    </p:spTree>
    <p:extLst>
      <p:ext uri="{BB962C8B-B14F-4D97-AF65-F5344CB8AC3E}">
        <p14:creationId xmlns:p14="http://schemas.microsoft.com/office/powerpoint/2010/main" val="3507288505"/>
      </p:ext>
    </p:extLst>
  </p:cSld>
  <p:clrMap bg1="lt1" tx1="dk1" bg2="lt2" tx2="dk2" accent1="accent1" accent2="accent2" accent3="accent3" accent4="accent4" accent5="accent5" accent6="accent6" hlink="hlink" folHlink="folHlink"/>
  <p:sldLayoutIdLst>
    <p:sldLayoutId id="2147484024" r:id="rId1"/>
    <p:sldLayoutId id="2147484025" r:id="rId2"/>
    <p:sldLayoutId id="2147484026" r:id="rId3"/>
    <p:sldLayoutId id="2147484027" r:id="rId4"/>
    <p:sldLayoutId id="2147484028" r:id="rId5"/>
    <p:sldLayoutId id="2147484029" r:id="rId6"/>
    <p:sldLayoutId id="2147484030" r:id="rId7"/>
    <p:sldLayoutId id="2147484031" r:id="rId8"/>
    <p:sldLayoutId id="2147484032" r:id="rId9"/>
    <p:sldLayoutId id="2147484033" r:id="rId10"/>
    <p:sldLayoutId id="2147484034" r:id="rId11"/>
    <p:sldLayoutId id="2147484035" r:id="rId12"/>
    <p:sldLayoutId id="2147484036" r:id="rId13"/>
    <p:sldLayoutId id="2147484037" r:id="rId14"/>
    <p:sldLayoutId id="2147484038" r:id="rId15"/>
    <p:sldLayoutId id="2147484039" r:id="rId16"/>
    <p:sldLayoutId id="2147484040" r:id="rId17"/>
    <p:sldLayoutId id="2147484041" r:id="rId18"/>
    <p:sldLayoutId id="2147484042" r:id="rId19"/>
    <p:sldLayoutId id="2147484043" r:id="rId20"/>
  </p:sldLayoutIdLst>
  <p:hf hdr="0" ftr="0" dt="0"/>
  <p:txStyles>
    <p:titleStyle>
      <a:lvl1pPr algn="l" rtl="0" eaLnBrk="1" fontAlgn="base" hangingPunct="1">
        <a:lnSpc>
          <a:spcPct val="90000"/>
        </a:lnSpc>
        <a:spcBef>
          <a:spcPct val="0"/>
        </a:spcBef>
        <a:spcAft>
          <a:spcPct val="0"/>
        </a:spcAft>
        <a:defRPr sz="2800" b="0" cap="none" baseline="0">
          <a:solidFill>
            <a:srgbClr val="3B5463"/>
          </a:solidFill>
          <a:latin typeface="+mj-lt"/>
          <a:ea typeface="+mj-ea"/>
          <a:cs typeface="+mj-cs"/>
        </a:defRPr>
      </a:lvl1pPr>
      <a:lvl2pPr algn="l" rtl="0" eaLnBrk="1" fontAlgn="base" hangingPunct="1">
        <a:lnSpc>
          <a:spcPct val="96000"/>
        </a:lnSpc>
        <a:spcBef>
          <a:spcPct val="0"/>
        </a:spcBef>
        <a:spcAft>
          <a:spcPct val="0"/>
        </a:spcAft>
        <a:defRPr sz="2600" b="1">
          <a:solidFill>
            <a:schemeClr val="tx1"/>
          </a:solidFill>
          <a:latin typeface="Arial" charset="0"/>
        </a:defRPr>
      </a:lvl2pPr>
      <a:lvl3pPr algn="l" rtl="0" eaLnBrk="1" fontAlgn="base" hangingPunct="1">
        <a:lnSpc>
          <a:spcPct val="96000"/>
        </a:lnSpc>
        <a:spcBef>
          <a:spcPct val="0"/>
        </a:spcBef>
        <a:spcAft>
          <a:spcPct val="0"/>
        </a:spcAft>
        <a:defRPr sz="2600" b="1">
          <a:solidFill>
            <a:schemeClr val="tx1"/>
          </a:solidFill>
          <a:latin typeface="Arial" charset="0"/>
        </a:defRPr>
      </a:lvl3pPr>
      <a:lvl4pPr algn="l" rtl="0" eaLnBrk="1" fontAlgn="base" hangingPunct="1">
        <a:lnSpc>
          <a:spcPct val="96000"/>
        </a:lnSpc>
        <a:spcBef>
          <a:spcPct val="0"/>
        </a:spcBef>
        <a:spcAft>
          <a:spcPct val="0"/>
        </a:spcAft>
        <a:defRPr sz="2600" b="1">
          <a:solidFill>
            <a:schemeClr val="tx1"/>
          </a:solidFill>
          <a:latin typeface="Arial" charset="0"/>
        </a:defRPr>
      </a:lvl4pPr>
      <a:lvl5pPr algn="l" rtl="0" eaLnBrk="1" fontAlgn="base" hangingPunct="1">
        <a:lnSpc>
          <a:spcPct val="96000"/>
        </a:lnSpc>
        <a:spcBef>
          <a:spcPct val="0"/>
        </a:spcBef>
        <a:spcAft>
          <a:spcPct val="0"/>
        </a:spcAft>
        <a:defRPr sz="2600" b="1">
          <a:solidFill>
            <a:schemeClr val="tx1"/>
          </a:solidFill>
          <a:latin typeface="Arial" charset="0"/>
        </a:defRPr>
      </a:lvl5pPr>
      <a:lvl6pPr marL="457200" algn="l" rtl="0" eaLnBrk="1" fontAlgn="base" hangingPunct="1">
        <a:lnSpc>
          <a:spcPct val="96000"/>
        </a:lnSpc>
        <a:spcBef>
          <a:spcPct val="0"/>
        </a:spcBef>
        <a:spcAft>
          <a:spcPct val="0"/>
        </a:spcAft>
        <a:defRPr sz="2600" b="1">
          <a:solidFill>
            <a:schemeClr val="tx1"/>
          </a:solidFill>
          <a:latin typeface="Arial" charset="0"/>
        </a:defRPr>
      </a:lvl6pPr>
      <a:lvl7pPr marL="914400" algn="l" rtl="0" eaLnBrk="1" fontAlgn="base" hangingPunct="1">
        <a:lnSpc>
          <a:spcPct val="96000"/>
        </a:lnSpc>
        <a:spcBef>
          <a:spcPct val="0"/>
        </a:spcBef>
        <a:spcAft>
          <a:spcPct val="0"/>
        </a:spcAft>
        <a:defRPr sz="2600" b="1">
          <a:solidFill>
            <a:schemeClr val="tx1"/>
          </a:solidFill>
          <a:latin typeface="Arial" charset="0"/>
        </a:defRPr>
      </a:lvl7pPr>
      <a:lvl8pPr marL="1371600" algn="l" rtl="0" eaLnBrk="1" fontAlgn="base" hangingPunct="1">
        <a:lnSpc>
          <a:spcPct val="96000"/>
        </a:lnSpc>
        <a:spcBef>
          <a:spcPct val="0"/>
        </a:spcBef>
        <a:spcAft>
          <a:spcPct val="0"/>
        </a:spcAft>
        <a:defRPr sz="2600" b="1">
          <a:solidFill>
            <a:schemeClr val="tx1"/>
          </a:solidFill>
          <a:latin typeface="Arial" charset="0"/>
        </a:defRPr>
      </a:lvl8pPr>
      <a:lvl9pPr marL="1828800" algn="l" rtl="0" eaLnBrk="1" fontAlgn="base" hangingPunct="1">
        <a:lnSpc>
          <a:spcPct val="96000"/>
        </a:lnSpc>
        <a:spcBef>
          <a:spcPct val="0"/>
        </a:spcBef>
        <a:spcAft>
          <a:spcPct val="0"/>
        </a:spcAft>
        <a:defRPr sz="2600" b="1">
          <a:solidFill>
            <a:schemeClr val="tx1"/>
          </a:solidFill>
          <a:latin typeface="Arial" charset="0"/>
        </a:defRPr>
      </a:lvl9pPr>
    </p:titleStyle>
    <p:bodyStyle>
      <a:lvl1pPr marL="180000" indent="-180000" algn="l" rtl="0" eaLnBrk="1" fontAlgn="base" hangingPunct="1">
        <a:lnSpc>
          <a:spcPct val="100000"/>
        </a:lnSpc>
        <a:spcBef>
          <a:spcPts val="1100"/>
        </a:spcBef>
        <a:spcAft>
          <a:spcPct val="0"/>
        </a:spcAft>
        <a:buClr>
          <a:schemeClr val="tx2"/>
        </a:buClr>
        <a:buFont typeface="Symbol" panose="05050102010706020507" pitchFamily="18" charset="2"/>
        <a:buChar char=""/>
        <a:defRPr sz="1600" b="0">
          <a:solidFill>
            <a:schemeClr val="tx1"/>
          </a:solidFill>
          <a:latin typeface="+mn-lt"/>
          <a:ea typeface="+mn-ea"/>
          <a:cs typeface="+mn-cs"/>
        </a:defRPr>
      </a:lvl1pPr>
      <a:lvl2pPr marL="406800" indent="-216000" algn="l" rtl="0" eaLnBrk="1" fontAlgn="base" hangingPunct="1">
        <a:lnSpc>
          <a:spcPct val="100000"/>
        </a:lnSpc>
        <a:spcBef>
          <a:spcPts val="800"/>
        </a:spcBef>
        <a:spcAft>
          <a:spcPct val="0"/>
        </a:spcAft>
        <a:buClr>
          <a:schemeClr val="tx2"/>
        </a:buClr>
        <a:buFont typeface="Arial" panose="020B0604020202020204" pitchFamily="34" charset="0"/>
        <a:buChar char="–"/>
        <a:defRPr sz="1400">
          <a:solidFill>
            <a:schemeClr val="tx1"/>
          </a:solidFill>
          <a:latin typeface="+mn-lt"/>
        </a:defRPr>
      </a:lvl2pPr>
      <a:lvl3pPr marL="633600" indent="-216000" algn="l" rtl="0" eaLnBrk="1" fontAlgn="base" hangingPunct="1">
        <a:lnSpc>
          <a:spcPct val="100000"/>
        </a:lnSpc>
        <a:spcBef>
          <a:spcPts val="800"/>
        </a:spcBef>
        <a:spcAft>
          <a:spcPct val="0"/>
        </a:spcAft>
        <a:buClr>
          <a:schemeClr val="tx2"/>
        </a:buClr>
        <a:buSzPct val="100000"/>
        <a:buFont typeface="Arial" panose="020B0604020202020204" pitchFamily="34" charset="0"/>
        <a:buChar char="–"/>
        <a:defRPr sz="1200">
          <a:solidFill>
            <a:schemeClr val="tx1"/>
          </a:solidFill>
          <a:latin typeface="+mn-lt"/>
        </a:defRPr>
      </a:lvl3pPr>
      <a:lvl4pPr marL="633600" indent="-216000" algn="l" rtl="0" eaLnBrk="1" fontAlgn="base" hangingPunct="1">
        <a:lnSpc>
          <a:spcPct val="100000"/>
        </a:lnSpc>
        <a:spcBef>
          <a:spcPts val="800"/>
        </a:spcBef>
        <a:spcAft>
          <a:spcPct val="0"/>
        </a:spcAft>
        <a:buClr>
          <a:schemeClr val="tx2"/>
        </a:buClr>
        <a:buFont typeface="Arial" panose="020B0604020202020204" pitchFamily="34" charset="0"/>
        <a:buChar char="–"/>
        <a:defRPr sz="1200">
          <a:solidFill>
            <a:schemeClr val="tx1"/>
          </a:solidFill>
          <a:latin typeface="+mn-lt"/>
        </a:defRPr>
      </a:lvl4pPr>
      <a:lvl5pPr marL="633600" indent="-216000" algn="l" rtl="0" eaLnBrk="1" fontAlgn="base" hangingPunct="1">
        <a:lnSpc>
          <a:spcPct val="100000"/>
        </a:lnSpc>
        <a:spcBef>
          <a:spcPts val="800"/>
        </a:spcBef>
        <a:spcAft>
          <a:spcPct val="0"/>
        </a:spcAft>
        <a:buClr>
          <a:schemeClr val="tx2"/>
        </a:buClr>
        <a:buFont typeface="Arial" panose="020B0604020202020204" pitchFamily="34" charset="0"/>
        <a:buChar char="–"/>
        <a:defRPr sz="1200">
          <a:solidFill>
            <a:schemeClr val="tx1"/>
          </a:solidFill>
          <a:latin typeface="+mn-lt"/>
        </a:defRPr>
      </a:lvl5pPr>
      <a:lvl6pPr marL="633600" indent="-216000" algn="l" rtl="0" eaLnBrk="1" fontAlgn="base" hangingPunct="1">
        <a:lnSpc>
          <a:spcPct val="100000"/>
        </a:lnSpc>
        <a:spcBef>
          <a:spcPts val="800"/>
        </a:spcBef>
        <a:spcAft>
          <a:spcPct val="0"/>
        </a:spcAft>
        <a:buClr>
          <a:schemeClr val="tx2"/>
        </a:buClr>
        <a:buFont typeface="Arial" panose="020B0604020202020204" pitchFamily="34" charset="0"/>
        <a:buChar char="–"/>
        <a:defRPr sz="1200">
          <a:solidFill>
            <a:schemeClr val="tx1"/>
          </a:solidFill>
          <a:latin typeface="+mn-lt"/>
        </a:defRPr>
      </a:lvl6pPr>
      <a:lvl7pPr marL="633600" indent="-216000" algn="l" rtl="0" eaLnBrk="1" fontAlgn="base" hangingPunct="1">
        <a:lnSpc>
          <a:spcPct val="100000"/>
        </a:lnSpc>
        <a:spcBef>
          <a:spcPts val="800"/>
        </a:spcBef>
        <a:spcAft>
          <a:spcPct val="0"/>
        </a:spcAft>
        <a:buClr>
          <a:schemeClr val="tx2"/>
        </a:buClr>
        <a:buFont typeface="Arial" panose="020B0604020202020204" pitchFamily="34" charset="0"/>
        <a:buChar char="–"/>
        <a:defRPr sz="1200">
          <a:solidFill>
            <a:schemeClr val="tx1"/>
          </a:solidFill>
          <a:latin typeface="+mn-lt"/>
        </a:defRPr>
      </a:lvl7pPr>
      <a:lvl8pPr marL="633600" indent="-216000" algn="l" rtl="0" eaLnBrk="1" fontAlgn="base" hangingPunct="1">
        <a:lnSpc>
          <a:spcPct val="100000"/>
        </a:lnSpc>
        <a:spcBef>
          <a:spcPts val="800"/>
        </a:spcBef>
        <a:spcAft>
          <a:spcPct val="0"/>
        </a:spcAft>
        <a:buClr>
          <a:schemeClr val="tx2"/>
        </a:buClr>
        <a:buFont typeface="Arial" panose="020B0604020202020204" pitchFamily="34" charset="0"/>
        <a:buChar char="–"/>
        <a:defRPr sz="1200">
          <a:solidFill>
            <a:schemeClr val="tx1"/>
          </a:solidFill>
          <a:latin typeface="+mn-lt"/>
        </a:defRPr>
      </a:lvl8pPr>
      <a:lvl9pPr marL="633600" indent="-216000" algn="l" rtl="0" eaLnBrk="1" fontAlgn="base" hangingPunct="1">
        <a:lnSpc>
          <a:spcPct val="100000"/>
        </a:lnSpc>
        <a:spcBef>
          <a:spcPts val="800"/>
        </a:spcBef>
        <a:spcAft>
          <a:spcPct val="0"/>
        </a:spcAft>
        <a:buClr>
          <a:schemeClr val="tx2"/>
        </a:buClr>
        <a:buFont typeface="Arial" panose="020B0604020202020204" pitchFamily="34" charset="0"/>
        <a:buChar char="–"/>
        <a:defRPr sz="1200">
          <a:solidFill>
            <a:schemeClr val="tx1"/>
          </a:solidFill>
          <a:latin typeface="+mn-lt"/>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42">
          <p15:clr>
            <a:srgbClr val="A4A3A4"/>
          </p15:clr>
        </p15:guide>
        <p15:guide id="2" pos="7236">
          <p15:clr>
            <a:srgbClr val="A4A3A4"/>
          </p15:clr>
        </p15:guide>
        <p15:guide id="4" orient="horz" pos="913">
          <p15:clr>
            <a:srgbClr val="A4A3A4"/>
          </p15:clr>
        </p15:guide>
        <p15:guide id="5" orient="horz" pos="3725">
          <p15:clr>
            <a:srgbClr val="A4A3A4"/>
          </p15:clr>
        </p15:guide>
        <p15:guide id="6" pos="113">
          <p15:clr>
            <a:srgbClr val="A4A3A4"/>
          </p15:clr>
        </p15:guide>
        <p15:guide id="7" orient="horz" pos="113">
          <p15:clr>
            <a:srgbClr val="A4A3A4"/>
          </p15:clr>
        </p15:guide>
        <p15:guide id="8" pos="7565">
          <p15:clr>
            <a:srgbClr val="A4A3A4"/>
          </p15:clr>
        </p15:guide>
        <p15:guide id="9" orient="horz" pos="4206">
          <p15:clr>
            <a:srgbClr val="A4A3A4"/>
          </p15:clr>
        </p15:guide>
        <p15:guide id="10" orient="horz" pos="260">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3.xml"/><Relationship Id="rId5" Type="http://schemas.openxmlformats.org/officeDocument/2006/relationships/image" Target="../media/image1.emf"/><Relationship Id="rId4" Type="http://schemas.openxmlformats.org/officeDocument/2006/relationships/oleObject" Target="../embeddings/oleObject7.bin"/></Relationships>
</file>

<file path=ppt/slides/_rels/slide10.xml.rels><?xml version="1.0" encoding="UTF-8" standalone="yes"?>
<Relationships xmlns="http://schemas.openxmlformats.org/package/2006/relationships"><Relationship Id="rId8" Type="http://schemas.openxmlformats.org/officeDocument/2006/relationships/image" Target="../media/image106.jpeg"/><Relationship Id="rId3" Type="http://schemas.openxmlformats.org/officeDocument/2006/relationships/slideLayout" Target="../slideLayouts/slideLayout10.xml"/><Relationship Id="rId7" Type="http://schemas.openxmlformats.org/officeDocument/2006/relationships/image" Target="../media/image105.png"/><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image" Target="../media/image88.emf"/><Relationship Id="rId11" Type="http://schemas.openxmlformats.org/officeDocument/2006/relationships/hyperlink" Target="https://www.oecd.org/en/publications/oecd-survey-on-drivers-of-trust-in-public-institutions-2024-results_9a20554b-en/full-report/trust-in-day-to-day-interactions-with-public-institutions_7d0e07b0.html#chapter-d1e3756-d8dfe289b0" TargetMode="External"/><Relationship Id="rId5" Type="http://schemas.openxmlformats.org/officeDocument/2006/relationships/oleObject" Target="../embeddings/oleObject15.bin"/><Relationship Id="rId10" Type="http://schemas.openxmlformats.org/officeDocument/2006/relationships/hyperlink" Target="https://www.oecd.org/en/publications/government-at-a-glance-2025_0efd0bcd-en/full-report/digital-government-index_1edec44e.html" TargetMode="External"/><Relationship Id="rId4" Type="http://schemas.openxmlformats.org/officeDocument/2006/relationships/notesSlide" Target="../notesSlides/notesSlide10.xml"/><Relationship Id="rId9" Type="http://schemas.openxmlformats.org/officeDocument/2006/relationships/image" Target="../media/image107.png"/></Relationships>
</file>

<file path=ppt/slides/_rels/slide100.xml.rels><?xml version="1.0" encoding="UTF-8" standalone="yes"?>
<Relationships xmlns="http://schemas.openxmlformats.org/package/2006/relationships"><Relationship Id="rId8" Type="http://schemas.openxmlformats.org/officeDocument/2006/relationships/image" Target="../media/image245.png"/><Relationship Id="rId3" Type="http://schemas.openxmlformats.org/officeDocument/2006/relationships/image" Target="../media/image246.png"/><Relationship Id="rId7" Type="http://schemas.openxmlformats.org/officeDocument/2006/relationships/image" Target="../media/image244.png"/><Relationship Id="rId2" Type="http://schemas.openxmlformats.org/officeDocument/2006/relationships/notesSlide" Target="../notesSlides/notesSlide54.xml"/><Relationship Id="rId1" Type="http://schemas.openxmlformats.org/officeDocument/2006/relationships/slideLayout" Target="../slideLayouts/slideLayout78.xml"/><Relationship Id="rId6" Type="http://schemas.openxmlformats.org/officeDocument/2006/relationships/image" Target="../media/image243.png"/><Relationship Id="rId5" Type="http://schemas.openxmlformats.org/officeDocument/2006/relationships/image" Target="../media/image242.png"/><Relationship Id="rId4" Type="http://schemas.openxmlformats.org/officeDocument/2006/relationships/image" Target="../media/image247.png"/></Relationships>
</file>

<file path=ppt/slides/_rels/slide101.xml.rels><?xml version="1.0" encoding="UTF-8" standalone="yes"?>
<Relationships xmlns="http://schemas.openxmlformats.org/package/2006/relationships"><Relationship Id="rId8" Type="http://schemas.openxmlformats.org/officeDocument/2006/relationships/image" Target="../media/image245.png"/><Relationship Id="rId3" Type="http://schemas.openxmlformats.org/officeDocument/2006/relationships/image" Target="../media/image248.png"/><Relationship Id="rId7" Type="http://schemas.openxmlformats.org/officeDocument/2006/relationships/image" Target="../media/image244.png"/><Relationship Id="rId2" Type="http://schemas.openxmlformats.org/officeDocument/2006/relationships/notesSlide" Target="../notesSlides/notesSlide55.xml"/><Relationship Id="rId1" Type="http://schemas.openxmlformats.org/officeDocument/2006/relationships/slideLayout" Target="../slideLayouts/slideLayout78.xml"/><Relationship Id="rId6" Type="http://schemas.openxmlformats.org/officeDocument/2006/relationships/image" Target="../media/image243.png"/><Relationship Id="rId5" Type="http://schemas.openxmlformats.org/officeDocument/2006/relationships/image" Target="../media/image242.png"/><Relationship Id="rId4" Type="http://schemas.openxmlformats.org/officeDocument/2006/relationships/image" Target="../media/image249.png"/></Relationships>
</file>

<file path=ppt/slides/_rels/slide102.xml.rels><?xml version="1.0" encoding="UTF-8" standalone="yes"?>
<Relationships xmlns="http://schemas.openxmlformats.org/package/2006/relationships"><Relationship Id="rId8" Type="http://schemas.openxmlformats.org/officeDocument/2006/relationships/image" Target="../media/image251.png"/><Relationship Id="rId3" Type="http://schemas.openxmlformats.org/officeDocument/2006/relationships/image" Target="../media/image242.png"/><Relationship Id="rId7" Type="http://schemas.openxmlformats.org/officeDocument/2006/relationships/image" Target="../media/image250.png"/><Relationship Id="rId2" Type="http://schemas.openxmlformats.org/officeDocument/2006/relationships/notesSlide" Target="../notesSlides/notesSlide56.xml"/><Relationship Id="rId1" Type="http://schemas.openxmlformats.org/officeDocument/2006/relationships/slideLayout" Target="../slideLayouts/slideLayout78.xml"/><Relationship Id="rId6" Type="http://schemas.openxmlformats.org/officeDocument/2006/relationships/image" Target="../media/image245.png"/><Relationship Id="rId5" Type="http://schemas.openxmlformats.org/officeDocument/2006/relationships/image" Target="../media/image244.png"/><Relationship Id="rId4" Type="http://schemas.openxmlformats.org/officeDocument/2006/relationships/image" Target="../media/image243.png"/><Relationship Id="rId9" Type="http://schemas.openxmlformats.org/officeDocument/2006/relationships/image" Target="../media/image252.png"/></Relationships>
</file>

<file path=ppt/slides/_rels/slide103.xml.rels><?xml version="1.0" encoding="UTF-8" standalone="yes"?>
<Relationships xmlns="http://schemas.openxmlformats.org/package/2006/relationships"><Relationship Id="rId3" Type="http://schemas.openxmlformats.org/officeDocument/2006/relationships/image" Target="../media/image253.png"/><Relationship Id="rId7" Type="http://schemas.openxmlformats.org/officeDocument/2006/relationships/image" Target="../media/image245.png"/><Relationship Id="rId2" Type="http://schemas.openxmlformats.org/officeDocument/2006/relationships/notesSlide" Target="../notesSlides/notesSlide57.xml"/><Relationship Id="rId1" Type="http://schemas.openxmlformats.org/officeDocument/2006/relationships/slideLayout" Target="../slideLayouts/slideLayout78.xml"/><Relationship Id="rId6" Type="http://schemas.openxmlformats.org/officeDocument/2006/relationships/image" Target="../media/image244.png"/><Relationship Id="rId5" Type="http://schemas.openxmlformats.org/officeDocument/2006/relationships/image" Target="../media/image243.png"/><Relationship Id="rId4" Type="http://schemas.openxmlformats.org/officeDocument/2006/relationships/image" Target="../media/image242.png"/></Relationships>
</file>

<file path=ppt/slides/_rels/slide104.xml.rels><?xml version="1.0" encoding="UTF-8" standalone="yes"?>
<Relationships xmlns="http://schemas.openxmlformats.org/package/2006/relationships"><Relationship Id="rId3" Type="http://schemas.openxmlformats.org/officeDocument/2006/relationships/image" Target="../media/image254.png"/><Relationship Id="rId7" Type="http://schemas.openxmlformats.org/officeDocument/2006/relationships/image" Target="../media/image258.png"/><Relationship Id="rId2" Type="http://schemas.openxmlformats.org/officeDocument/2006/relationships/notesSlide" Target="../notesSlides/notesSlide58.xml"/><Relationship Id="rId1" Type="http://schemas.openxmlformats.org/officeDocument/2006/relationships/slideLayout" Target="../slideLayouts/slideLayout78.xml"/><Relationship Id="rId6" Type="http://schemas.openxmlformats.org/officeDocument/2006/relationships/image" Target="../media/image257.png"/><Relationship Id="rId5" Type="http://schemas.openxmlformats.org/officeDocument/2006/relationships/image" Target="../media/image256.png"/><Relationship Id="rId4" Type="http://schemas.openxmlformats.org/officeDocument/2006/relationships/image" Target="../media/image255.png"/></Relationships>
</file>

<file path=ppt/slides/_rels/slide105.xml.rels><?xml version="1.0" encoding="UTF-8" standalone="yes"?>
<Relationships xmlns="http://schemas.openxmlformats.org/package/2006/relationships"><Relationship Id="rId3" Type="http://schemas.openxmlformats.org/officeDocument/2006/relationships/image" Target="../media/image253.png"/><Relationship Id="rId7" Type="http://schemas.openxmlformats.org/officeDocument/2006/relationships/image" Target="../media/image245.png"/><Relationship Id="rId2" Type="http://schemas.openxmlformats.org/officeDocument/2006/relationships/notesSlide" Target="../notesSlides/notesSlide59.xml"/><Relationship Id="rId1" Type="http://schemas.openxmlformats.org/officeDocument/2006/relationships/slideLayout" Target="../slideLayouts/slideLayout78.xml"/><Relationship Id="rId6" Type="http://schemas.openxmlformats.org/officeDocument/2006/relationships/image" Target="../media/image244.png"/><Relationship Id="rId5" Type="http://schemas.openxmlformats.org/officeDocument/2006/relationships/image" Target="../media/image243.png"/><Relationship Id="rId4" Type="http://schemas.openxmlformats.org/officeDocument/2006/relationships/image" Target="../media/image242.png"/></Relationships>
</file>

<file path=ppt/slides/_rels/slide106.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notesSlide" Target="../notesSlides/notesSlide60.xml"/><Relationship Id="rId1" Type="http://schemas.openxmlformats.org/officeDocument/2006/relationships/slideLayout" Target="../slideLayouts/slideLayout78.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89.xml"/></Relationships>
</file>

<file path=ppt/slides/_rels/slide108.xml.rels><?xml version="1.0" encoding="UTF-8" standalone="yes"?>
<Relationships xmlns="http://schemas.openxmlformats.org/package/2006/relationships"><Relationship Id="rId3" Type="http://schemas.openxmlformats.org/officeDocument/2006/relationships/image" Target="../media/image253.png"/><Relationship Id="rId7" Type="http://schemas.openxmlformats.org/officeDocument/2006/relationships/image" Target="../media/image245.png"/><Relationship Id="rId2" Type="http://schemas.openxmlformats.org/officeDocument/2006/relationships/notesSlide" Target="../notesSlides/notesSlide62.xml"/><Relationship Id="rId1" Type="http://schemas.openxmlformats.org/officeDocument/2006/relationships/slideLayout" Target="../slideLayouts/slideLayout78.xml"/><Relationship Id="rId6" Type="http://schemas.openxmlformats.org/officeDocument/2006/relationships/image" Target="../media/image244.png"/><Relationship Id="rId5" Type="http://schemas.openxmlformats.org/officeDocument/2006/relationships/image" Target="../media/image243.png"/><Relationship Id="rId4" Type="http://schemas.openxmlformats.org/officeDocument/2006/relationships/image" Target="../media/image242.png"/></Relationships>
</file>

<file path=ppt/slides/_rels/slide109.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notesSlide" Target="../notesSlides/notesSlide63.xml"/><Relationship Id="rId1" Type="http://schemas.openxmlformats.org/officeDocument/2006/relationships/slideLayout" Target="../slideLayouts/slideLayout78.xml"/><Relationship Id="rId6" Type="http://schemas.openxmlformats.org/officeDocument/2006/relationships/image" Target="../media/image245.png"/><Relationship Id="rId5" Type="http://schemas.openxmlformats.org/officeDocument/2006/relationships/image" Target="../media/image244.png"/><Relationship Id="rId4" Type="http://schemas.openxmlformats.org/officeDocument/2006/relationships/image" Target="../media/image243.png"/></Relationships>
</file>

<file path=ppt/slides/_rels/slide11.xml.rels><?xml version="1.0" encoding="UTF-8" standalone="yes"?>
<Relationships xmlns="http://schemas.openxmlformats.org/package/2006/relationships"><Relationship Id="rId8" Type="http://schemas.openxmlformats.org/officeDocument/2006/relationships/image" Target="../media/image109.jpeg"/><Relationship Id="rId3" Type="http://schemas.openxmlformats.org/officeDocument/2006/relationships/slideLayout" Target="../slideLayouts/slideLayout10.xml"/><Relationship Id="rId7" Type="http://schemas.openxmlformats.org/officeDocument/2006/relationships/image" Target="../media/image108.png"/><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image" Target="../media/image31.emf"/><Relationship Id="rId5" Type="http://schemas.openxmlformats.org/officeDocument/2006/relationships/oleObject" Target="../embeddings/oleObject16.bin"/><Relationship Id="rId4" Type="http://schemas.openxmlformats.org/officeDocument/2006/relationships/notesSlide" Target="../notesSlides/notesSlide11.xml"/><Relationship Id="rId9" Type="http://schemas.openxmlformats.org/officeDocument/2006/relationships/image" Target="../media/image110.png"/></Relationships>
</file>

<file path=ppt/slides/_rels/slide110.xml.rels><?xml version="1.0" encoding="UTF-8" standalone="yes"?>
<Relationships xmlns="http://schemas.openxmlformats.org/package/2006/relationships"><Relationship Id="rId3" Type="http://schemas.openxmlformats.org/officeDocument/2006/relationships/image" Target="../media/image253.png"/><Relationship Id="rId7" Type="http://schemas.openxmlformats.org/officeDocument/2006/relationships/image" Target="../media/image245.png"/><Relationship Id="rId2" Type="http://schemas.openxmlformats.org/officeDocument/2006/relationships/notesSlide" Target="../notesSlides/notesSlide64.xml"/><Relationship Id="rId1" Type="http://schemas.openxmlformats.org/officeDocument/2006/relationships/slideLayout" Target="../slideLayouts/slideLayout78.xml"/><Relationship Id="rId6" Type="http://schemas.openxmlformats.org/officeDocument/2006/relationships/image" Target="../media/image244.png"/><Relationship Id="rId5" Type="http://schemas.openxmlformats.org/officeDocument/2006/relationships/image" Target="../media/image243.png"/><Relationship Id="rId4" Type="http://schemas.openxmlformats.org/officeDocument/2006/relationships/image" Target="../media/image242.png"/></Relationships>
</file>

<file path=ppt/slides/_rels/slide111.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notesSlide" Target="../notesSlides/notesSlide65.xml"/><Relationship Id="rId1" Type="http://schemas.openxmlformats.org/officeDocument/2006/relationships/slideLayout" Target="../slideLayouts/slideLayout78.xml"/><Relationship Id="rId6" Type="http://schemas.openxmlformats.org/officeDocument/2006/relationships/image" Target="../media/image245.png"/><Relationship Id="rId5" Type="http://schemas.openxmlformats.org/officeDocument/2006/relationships/image" Target="../media/image244.png"/><Relationship Id="rId4" Type="http://schemas.openxmlformats.org/officeDocument/2006/relationships/image" Target="../media/image243.png"/></Relationships>
</file>

<file path=ppt/slides/_rels/slide112.xml.rels><?xml version="1.0" encoding="UTF-8" standalone="yes"?>
<Relationships xmlns="http://schemas.openxmlformats.org/package/2006/relationships"><Relationship Id="rId3" Type="http://schemas.openxmlformats.org/officeDocument/2006/relationships/image" Target="../media/image253.png"/><Relationship Id="rId7" Type="http://schemas.openxmlformats.org/officeDocument/2006/relationships/image" Target="../media/image245.png"/><Relationship Id="rId2" Type="http://schemas.openxmlformats.org/officeDocument/2006/relationships/notesSlide" Target="../notesSlides/notesSlide66.xml"/><Relationship Id="rId1" Type="http://schemas.openxmlformats.org/officeDocument/2006/relationships/slideLayout" Target="../slideLayouts/slideLayout79.xml"/><Relationship Id="rId6" Type="http://schemas.openxmlformats.org/officeDocument/2006/relationships/image" Target="../media/image244.png"/><Relationship Id="rId5" Type="http://schemas.openxmlformats.org/officeDocument/2006/relationships/image" Target="../media/image243.png"/><Relationship Id="rId4" Type="http://schemas.openxmlformats.org/officeDocument/2006/relationships/image" Target="../media/image242.png"/></Relationships>
</file>

<file path=ppt/slides/_rels/slide113.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notesSlide" Target="../notesSlides/notesSlide67.xml"/><Relationship Id="rId1" Type="http://schemas.openxmlformats.org/officeDocument/2006/relationships/slideLayout" Target="../slideLayouts/slideLayout114.xml"/></Relationships>
</file>

<file path=ppt/slides/_rels/slide114.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notesSlide" Target="../notesSlides/notesSlide68.xml"/><Relationship Id="rId1" Type="http://schemas.openxmlformats.org/officeDocument/2006/relationships/slideLayout" Target="../slideLayouts/slideLayout118.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15.xml"/></Relationships>
</file>

<file path=ppt/slides/_rels/slide116.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70.xml"/><Relationship Id="rId1" Type="http://schemas.openxmlformats.org/officeDocument/2006/relationships/slideLayout" Target="../slideLayouts/slideLayout115.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17.xml.rels><?xml version="1.0" encoding="UTF-8" standalone="yes"?>
<Relationships xmlns="http://schemas.openxmlformats.org/package/2006/relationships"><Relationship Id="rId3" Type="http://schemas.openxmlformats.org/officeDocument/2006/relationships/image" Target="../media/image269.png"/><Relationship Id="rId2" Type="http://schemas.openxmlformats.org/officeDocument/2006/relationships/notesSlide" Target="../notesSlides/notesSlide71.xml"/><Relationship Id="rId1" Type="http://schemas.openxmlformats.org/officeDocument/2006/relationships/slideLayout" Target="../slideLayouts/slideLayout175.xml"/><Relationship Id="rId4" Type="http://schemas.openxmlformats.org/officeDocument/2006/relationships/image" Target="../media/image270.png"/></Relationships>
</file>

<file path=ppt/slides/_rels/slide118.xml.rels><?xml version="1.0" encoding="UTF-8" standalone="yes"?>
<Relationships xmlns="http://schemas.openxmlformats.org/package/2006/relationships"><Relationship Id="rId3" Type="http://schemas.openxmlformats.org/officeDocument/2006/relationships/image" Target="../media/image271.png"/><Relationship Id="rId2" Type="http://schemas.openxmlformats.org/officeDocument/2006/relationships/notesSlide" Target="../notesSlides/notesSlide72.xml"/><Relationship Id="rId1" Type="http://schemas.openxmlformats.org/officeDocument/2006/relationships/slideLayout" Target="../slideLayouts/slideLayout116.xml"/></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116.xml"/><Relationship Id="rId1" Type="http://schemas.openxmlformats.org/officeDocument/2006/relationships/tags" Target="../tags/tag114.xml"/><Relationship Id="rId6" Type="http://schemas.openxmlformats.org/officeDocument/2006/relationships/image" Target="../media/image272.png"/><Relationship Id="rId5" Type="http://schemas.openxmlformats.org/officeDocument/2006/relationships/image" Target="../media/image1.emf"/><Relationship Id="rId4" Type="http://schemas.openxmlformats.org/officeDocument/2006/relationships/oleObject" Target="../embeddings/oleObject69.bin"/></Relationships>
</file>

<file path=ppt/slides/_rels/slide12.xml.rels><?xml version="1.0" encoding="UTF-8" standalone="yes"?>
<Relationships xmlns="http://schemas.openxmlformats.org/package/2006/relationships"><Relationship Id="rId8" Type="http://schemas.openxmlformats.org/officeDocument/2006/relationships/image" Target="../media/image113.jpg"/><Relationship Id="rId3" Type="http://schemas.openxmlformats.org/officeDocument/2006/relationships/notesSlide" Target="../notesSlides/notesSlide12.xml"/><Relationship Id="rId7" Type="http://schemas.openxmlformats.org/officeDocument/2006/relationships/image" Target="../media/image112.jpg"/><Relationship Id="rId2" Type="http://schemas.openxmlformats.org/officeDocument/2006/relationships/slideLayout" Target="../slideLayouts/slideLayout10.xml"/><Relationship Id="rId1" Type="http://schemas.openxmlformats.org/officeDocument/2006/relationships/tags" Target="../tags/tag27.xml"/><Relationship Id="rId6" Type="http://schemas.openxmlformats.org/officeDocument/2006/relationships/image" Target="../media/image111.jpg"/><Relationship Id="rId5" Type="http://schemas.openxmlformats.org/officeDocument/2006/relationships/image" Target="../media/image31.emf"/><Relationship Id="rId4" Type="http://schemas.openxmlformats.org/officeDocument/2006/relationships/oleObject" Target="../embeddings/oleObject17.bin"/></Relationships>
</file>

<file path=ppt/slides/_rels/slide120.xml.rels><?xml version="1.0" encoding="UTF-8" standalone="yes"?>
<Relationships xmlns="http://schemas.openxmlformats.org/package/2006/relationships"><Relationship Id="rId3" Type="http://schemas.openxmlformats.org/officeDocument/2006/relationships/image" Target="../media/image273.png"/><Relationship Id="rId2" Type="http://schemas.openxmlformats.org/officeDocument/2006/relationships/notesSlide" Target="../notesSlides/notesSlide74.xml"/><Relationship Id="rId1" Type="http://schemas.openxmlformats.org/officeDocument/2006/relationships/slideLayout" Target="../slideLayouts/slideLayout116.xml"/></Relationships>
</file>

<file path=ppt/slides/_rels/slide121.xml.rels><?xml version="1.0" encoding="UTF-8" standalone="yes"?>
<Relationships xmlns="http://schemas.openxmlformats.org/package/2006/relationships"><Relationship Id="rId3" Type="http://schemas.openxmlformats.org/officeDocument/2006/relationships/image" Target="../media/image274.png"/><Relationship Id="rId2" Type="http://schemas.openxmlformats.org/officeDocument/2006/relationships/notesSlide" Target="../notesSlides/notesSlide75.xml"/><Relationship Id="rId1" Type="http://schemas.openxmlformats.org/officeDocument/2006/relationships/slideLayout" Target="../slideLayouts/slideLayout116.xml"/></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116.xml"/><Relationship Id="rId1" Type="http://schemas.openxmlformats.org/officeDocument/2006/relationships/tags" Target="../tags/tag115.xml"/><Relationship Id="rId6" Type="http://schemas.openxmlformats.org/officeDocument/2006/relationships/image" Target="../media/image275.png"/><Relationship Id="rId5" Type="http://schemas.openxmlformats.org/officeDocument/2006/relationships/image" Target="../media/image1.emf"/><Relationship Id="rId4" Type="http://schemas.openxmlformats.org/officeDocument/2006/relationships/oleObject" Target="../embeddings/oleObject69.bin"/></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116.xml"/><Relationship Id="rId1" Type="http://schemas.openxmlformats.org/officeDocument/2006/relationships/tags" Target="../tags/tag116.xml"/><Relationship Id="rId6" Type="http://schemas.openxmlformats.org/officeDocument/2006/relationships/image" Target="../media/image276.png"/><Relationship Id="rId5" Type="http://schemas.openxmlformats.org/officeDocument/2006/relationships/image" Target="../media/image1.emf"/><Relationship Id="rId4" Type="http://schemas.openxmlformats.org/officeDocument/2006/relationships/oleObject" Target="../embeddings/oleObject68.bin"/></Relationships>
</file>

<file path=ppt/slides/_rels/slide124.xml.rels><?xml version="1.0" encoding="UTF-8" standalone="yes"?>
<Relationships xmlns="http://schemas.openxmlformats.org/package/2006/relationships"><Relationship Id="rId8" Type="http://schemas.openxmlformats.org/officeDocument/2006/relationships/image" Target="../media/image283.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78.xml"/><Relationship Id="rId1" Type="http://schemas.openxmlformats.org/officeDocument/2006/relationships/slideLayout" Target="../slideLayouts/slideLayout116.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25.xml.rels><?xml version="1.0" encoding="UTF-8" standalone="yes"?>
<Relationships xmlns="http://schemas.openxmlformats.org/package/2006/relationships"><Relationship Id="rId3" Type="http://schemas.openxmlformats.org/officeDocument/2006/relationships/image" Target="../media/image284.jpeg"/><Relationship Id="rId7" Type="http://schemas.openxmlformats.org/officeDocument/2006/relationships/image" Target="../media/image287.png"/><Relationship Id="rId2" Type="http://schemas.openxmlformats.org/officeDocument/2006/relationships/notesSlide" Target="../notesSlides/notesSlide79.xml"/><Relationship Id="rId1" Type="http://schemas.openxmlformats.org/officeDocument/2006/relationships/slideLayout" Target="../slideLayouts/slideLayout116.xml"/><Relationship Id="rId6" Type="http://schemas.openxmlformats.org/officeDocument/2006/relationships/hyperlink" Target="https://arbeidsgiver-dfo-no.translate.goog/ledelsesuka?_x_tr_sl=es&amp;_x_tr_tl=no&amp;_x_tr_hl=no&amp;_x_tr_pto=wapp" TargetMode="External"/><Relationship Id="rId5" Type="http://schemas.openxmlformats.org/officeDocument/2006/relationships/image" Target="../media/image286.svg"/><Relationship Id="rId4" Type="http://schemas.openxmlformats.org/officeDocument/2006/relationships/image" Target="../media/image285.png"/></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80.xml"/><Relationship Id="rId7" Type="http://schemas.openxmlformats.org/officeDocument/2006/relationships/image" Target="../media/image259.png"/><Relationship Id="rId2" Type="http://schemas.openxmlformats.org/officeDocument/2006/relationships/slideLayout" Target="../slideLayouts/slideLayout175.xml"/><Relationship Id="rId1" Type="http://schemas.openxmlformats.org/officeDocument/2006/relationships/tags" Target="../tags/tag117.xml"/><Relationship Id="rId6" Type="http://schemas.openxmlformats.org/officeDocument/2006/relationships/image" Target="../media/image288.jpeg"/><Relationship Id="rId5" Type="http://schemas.openxmlformats.org/officeDocument/2006/relationships/image" Target="../media/image1.emf"/><Relationship Id="rId4" Type="http://schemas.openxmlformats.org/officeDocument/2006/relationships/oleObject" Target="../embeddings/oleObject70.bin"/></Relationships>
</file>

<file path=ppt/slides/_rels/slide127.xml.rels><?xml version="1.0" encoding="UTF-8" standalone="yes"?>
<Relationships xmlns="http://schemas.openxmlformats.org/package/2006/relationships"><Relationship Id="rId8" Type="http://schemas.openxmlformats.org/officeDocument/2006/relationships/image" Target="../media/image294.svg"/><Relationship Id="rId3" Type="http://schemas.openxmlformats.org/officeDocument/2006/relationships/image" Target="../media/image289.png"/><Relationship Id="rId7" Type="http://schemas.openxmlformats.org/officeDocument/2006/relationships/image" Target="../media/image293.png"/><Relationship Id="rId2" Type="http://schemas.openxmlformats.org/officeDocument/2006/relationships/notesSlide" Target="../notesSlides/notesSlide81.xml"/><Relationship Id="rId1" Type="http://schemas.openxmlformats.org/officeDocument/2006/relationships/slideLayout" Target="../slideLayouts/slideLayout172.xml"/><Relationship Id="rId6" Type="http://schemas.openxmlformats.org/officeDocument/2006/relationships/image" Target="../media/image292.svg"/><Relationship Id="rId5" Type="http://schemas.openxmlformats.org/officeDocument/2006/relationships/image" Target="../media/image291.png"/><Relationship Id="rId4" Type="http://schemas.openxmlformats.org/officeDocument/2006/relationships/image" Target="../media/image290.png"/></Relationships>
</file>

<file path=ppt/slides/_rels/slide128.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tags" Target="../tags/tag118.xml"/><Relationship Id="rId7" Type="http://schemas.openxmlformats.org/officeDocument/2006/relationships/oleObject" Target="../embeddings/oleObject71.bin"/><Relationship Id="rId2" Type="http://schemas.openxmlformats.org/officeDocument/2006/relationships/customXml" Target="../../customXml/item23.xml"/><Relationship Id="rId1" Type="http://schemas.openxmlformats.org/officeDocument/2006/relationships/customXml" Target="../../customXml/item15.xml"/><Relationship Id="rId6" Type="http://schemas.openxmlformats.org/officeDocument/2006/relationships/notesSlide" Target="../notesSlides/notesSlide82.xml"/><Relationship Id="rId5" Type="http://schemas.openxmlformats.org/officeDocument/2006/relationships/slideLayout" Target="../slideLayouts/slideLayout191.xml"/><Relationship Id="rId4" Type="http://schemas.openxmlformats.org/officeDocument/2006/relationships/tags" Target="../tags/tag119.xml"/></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15.xml"/><Relationship Id="rId1" Type="http://schemas.openxmlformats.org/officeDocument/2006/relationships/tags" Target="../tags/tag120.xml"/><Relationship Id="rId5" Type="http://schemas.openxmlformats.org/officeDocument/2006/relationships/image" Target="../media/image1.emf"/><Relationship Id="rId4" Type="http://schemas.openxmlformats.org/officeDocument/2006/relationships/oleObject" Target="../embeddings/oleObject8.bin"/></Relationships>
</file>

<file path=ppt/slides/_rels/slide13.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notesSlide" Target="../notesSlides/notesSlide13.xml"/><Relationship Id="rId7" Type="http://schemas.openxmlformats.org/officeDocument/2006/relationships/image" Target="../media/image115.png"/><Relationship Id="rId2" Type="http://schemas.openxmlformats.org/officeDocument/2006/relationships/slideLayout" Target="../slideLayouts/slideLayout10.xml"/><Relationship Id="rId1" Type="http://schemas.openxmlformats.org/officeDocument/2006/relationships/tags" Target="../tags/tag28.xml"/><Relationship Id="rId6" Type="http://schemas.openxmlformats.org/officeDocument/2006/relationships/image" Target="../media/image114.jpg"/><Relationship Id="rId5" Type="http://schemas.openxmlformats.org/officeDocument/2006/relationships/image" Target="../media/image31.emf"/><Relationship Id="rId4" Type="http://schemas.openxmlformats.org/officeDocument/2006/relationships/oleObject" Target="../embeddings/oleObject18.bin"/></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1.xml"/><Relationship Id="rId1" Type="http://schemas.openxmlformats.org/officeDocument/2006/relationships/tags" Target="../tags/tag121.xml"/><Relationship Id="rId5" Type="http://schemas.openxmlformats.org/officeDocument/2006/relationships/image" Target="../media/image1.emf"/><Relationship Id="rId4" Type="http://schemas.openxmlformats.org/officeDocument/2006/relationships/oleObject" Target="../embeddings/oleObject7.bin"/></Relationships>
</file>

<file path=ppt/slides/_rels/slide14.xml.rels><?xml version="1.0" encoding="UTF-8" standalone="yes"?>
<Relationships xmlns="http://schemas.openxmlformats.org/package/2006/relationships"><Relationship Id="rId8" Type="http://schemas.openxmlformats.org/officeDocument/2006/relationships/image" Target="../media/image118.jpeg"/><Relationship Id="rId3" Type="http://schemas.openxmlformats.org/officeDocument/2006/relationships/slideLayout" Target="../slideLayouts/slideLayout10.xml"/><Relationship Id="rId7" Type="http://schemas.openxmlformats.org/officeDocument/2006/relationships/image" Target="../media/image117.jpeg"/><Relationship Id="rId12" Type="http://schemas.openxmlformats.org/officeDocument/2006/relationships/image" Target="../media/image121.png"/><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image" Target="../media/image88.emf"/><Relationship Id="rId11" Type="http://schemas.openxmlformats.org/officeDocument/2006/relationships/image" Target="../media/image120.png"/><Relationship Id="rId5" Type="http://schemas.openxmlformats.org/officeDocument/2006/relationships/oleObject" Target="../embeddings/oleObject19.bin"/><Relationship Id="rId10" Type="http://schemas.openxmlformats.org/officeDocument/2006/relationships/image" Target="../media/image116.png"/><Relationship Id="rId4" Type="http://schemas.openxmlformats.org/officeDocument/2006/relationships/notesSlide" Target="../notesSlides/notesSlide14.xml"/><Relationship Id="rId9" Type="http://schemas.openxmlformats.org/officeDocument/2006/relationships/image" Target="../media/image119.png"/></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15.xml"/><Relationship Id="rId13" Type="http://schemas.openxmlformats.org/officeDocument/2006/relationships/image" Target="../media/image124.png"/><Relationship Id="rId3" Type="http://schemas.openxmlformats.org/officeDocument/2006/relationships/tags" Target="../tags/tag33.xml"/><Relationship Id="rId7" Type="http://schemas.openxmlformats.org/officeDocument/2006/relationships/slideLayout" Target="../slideLayouts/slideLayout10.xml"/><Relationship Id="rId12" Type="http://schemas.openxmlformats.org/officeDocument/2006/relationships/image" Target="../media/image123.png"/><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tags" Target="../tags/tag36.xml"/><Relationship Id="rId11" Type="http://schemas.openxmlformats.org/officeDocument/2006/relationships/image" Target="../media/image122.png"/><Relationship Id="rId5" Type="http://schemas.openxmlformats.org/officeDocument/2006/relationships/tags" Target="../tags/tag35.xml"/><Relationship Id="rId15" Type="http://schemas.openxmlformats.org/officeDocument/2006/relationships/image" Target="../media/image125.png"/><Relationship Id="rId10" Type="http://schemas.openxmlformats.org/officeDocument/2006/relationships/image" Target="../media/image88.emf"/><Relationship Id="rId4" Type="http://schemas.openxmlformats.org/officeDocument/2006/relationships/tags" Target="../tags/tag34.xml"/><Relationship Id="rId9" Type="http://schemas.openxmlformats.org/officeDocument/2006/relationships/oleObject" Target="../embeddings/oleObject20.bin"/><Relationship Id="rId14" Type="http://schemas.openxmlformats.org/officeDocument/2006/relationships/image" Target="../media/image117.jpeg"/></Relationships>
</file>

<file path=ppt/slides/_rels/slide16.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128.png"/><Relationship Id="rId18" Type="http://schemas.openxmlformats.org/officeDocument/2006/relationships/image" Target="../media/image122.png"/><Relationship Id="rId3" Type="http://schemas.openxmlformats.org/officeDocument/2006/relationships/tags" Target="../tags/tag39.xml"/><Relationship Id="rId7" Type="http://schemas.openxmlformats.org/officeDocument/2006/relationships/tags" Target="../tags/tag43.xml"/><Relationship Id="rId12" Type="http://schemas.openxmlformats.org/officeDocument/2006/relationships/image" Target="../media/image127.png"/><Relationship Id="rId17" Type="http://schemas.openxmlformats.org/officeDocument/2006/relationships/image" Target="../media/image123.png"/><Relationship Id="rId2" Type="http://schemas.openxmlformats.org/officeDocument/2006/relationships/tags" Target="../tags/tag38.xml"/><Relationship Id="rId16" Type="http://schemas.openxmlformats.org/officeDocument/2006/relationships/image" Target="../media/image131.png"/><Relationship Id="rId1" Type="http://schemas.openxmlformats.org/officeDocument/2006/relationships/tags" Target="../tags/tag37.xml"/><Relationship Id="rId6" Type="http://schemas.openxmlformats.org/officeDocument/2006/relationships/tags" Target="../tags/tag42.xml"/><Relationship Id="rId11" Type="http://schemas.openxmlformats.org/officeDocument/2006/relationships/image" Target="../media/image126.png"/><Relationship Id="rId5" Type="http://schemas.openxmlformats.org/officeDocument/2006/relationships/tags" Target="../tags/tag41.xml"/><Relationship Id="rId15" Type="http://schemas.openxmlformats.org/officeDocument/2006/relationships/image" Target="../media/image130.png"/><Relationship Id="rId10" Type="http://schemas.openxmlformats.org/officeDocument/2006/relationships/image" Target="../media/image31.emf"/><Relationship Id="rId4" Type="http://schemas.openxmlformats.org/officeDocument/2006/relationships/tags" Target="../tags/tag40.xml"/><Relationship Id="rId9" Type="http://schemas.openxmlformats.org/officeDocument/2006/relationships/oleObject" Target="../embeddings/oleObject21.bin"/><Relationship Id="rId14" Type="http://schemas.openxmlformats.org/officeDocument/2006/relationships/image" Target="../media/image129.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0.xml"/><Relationship Id="rId1" Type="http://schemas.openxmlformats.org/officeDocument/2006/relationships/tags" Target="../tags/tag44.xml"/><Relationship Id="rId5" Type="http://schemas.openxmlformats.org/officeDocument/2006/relationships/image" Target="../media/image88.emf"/><Relationship Id="rId4" Type="http://schemas.openxmlformats.org/officeDocument/2006/relationships/oleObject" Target="../embeddings/oleObject22.bin"/></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23.bin"/><Relationship Id="rId7" Type="http://schemas.openxmlformats.org/officeDocument/2006/relationships/image" Target="../media/image134.png"/><Relationship Id="rId2" Type="http://schemas.openxmlformats.org/officeDocument/2006/relationships/slideLayout" Target="../slideLayouts/slideLayout10.xml"/><Relationship Id="rId1" Type="http://schemas.openxmlformats.org/officeDocument/2006/relationships/tags" Target="../tags/tag45.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31.emf"/></Relationships>
</file>

<file path=ppt/slides/_rels/slide19.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slideLayout" Target="../slideLayouts/slideLayout10.xml"/><Relationship Id="rId7" Type="http://schemas.openxmlformats.org/officeDocument/2006/relationships/image" Target="../media/image135.png"/><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image" Target="../media/image31.emf"/><Relationship Id="rId5" Type="http://schemas.openxmlformats.org/officeDocument/2006/relationships/oleObject" Target="../embeddings/oleObject24.bin"/><Relationship Id="rId4" Type="http://schemas.openxmlformats.org/officeDocument/2006/relationships/notesSlide" Target="../notesSlides/notesSlide17.xml"/><Relationship Id="rId9" Type="http://schemas.openxmlformats.org/officeDocument/2006/relationships/image" Target="../media/image137.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5.xml"/><Relationship Id="rId1" Type="http://schemas.openxmlformats.org/officeDocument/2006/relationships/tags" Target="../tags/tag14.xml"/><Relationship Id="rId5" Type="http://schemas.openxmlformats.org/officeDocument/2006/relationships/image" Target="../media/image1.emf"/><Relationship Id="rId4" Type="http://schemas.openxmlformats.org/officeDocument/2006/relationships/oleObject" Target="../embeddings/oleObject8.bin"/></Relationships>
</file>

<file path=ppt/slides/_rels/slide20.xml.rels><?xml version="1.0" encoding="UTF-8" standalone="yes"?>
<Relationships xmlns="http://schemas.openxmlformats.org/package/2006/relationships"><Relationship Id="rId8" Type="http://schemas.openxmlformats.org/officeDocument/2006/relationships/image" Target="../media/image139.jpeg"/><Relationship Id="rId3" Type="http://schemas.openxmlformats.org/officeDocument/2006/relationships/slideLayout" Target="../slideLayouts/slideLayout10.xml"/><Relationship Id="rId7" Type="http://schemas.openxmlformats.org/officeDocument/2006/relationships/image" Target="../media/image138.png"/><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image" Target="../media/image136.png"/><Relationship Id="rId5" Type="http://schemas.openxmlformats.org/officeDocument/2006/relationships/image" Target="../media/image31.emf"/><Relationship Id="rId4" Type="http://schemas.openxmlformats.org/officeDocument/2006/relationships/oleObject" Target="../embeddings/oleObject25.bin"/></Relationships>
</file>

<file path=ppt/slides/_rels/slide21.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tags" Target="../tags/tag50.xml"/><Relationship Id="rId7" Type="http://schemas.openxmlformats.org/officeDocument/2006/relationships/image" Target="../media/image140.emf"/><Relationship Id="rId2" Type="http://schemas.openxmlformats.org/officeDocument/2006/relationships/customXml" Target="../../customXml/item12.xml"/><Relationship Id="rId1" Type="http://schemas.openxmlformats.org/officeDocument/2006/relationships/customXml" Target="../../customXml/item18.xml"/><Relationship Id="rId6" Type="http://schemas.openxmlformats.org/officeDocument/2006/relationships/oleObject" Target="../embeddings/oleObject26.bin"/><Relationship Id="rId5" Type="http://schemas.openxmlformats.org/officeDocument/2006/relationships/notesSlide" Target="../notesSlides/notesSlide18.xml"/><Relationship Id="rId4" Type="http://schemas.openxmlformats.org/officeDocument/2006/relationships/slideLayout" Target="../slideLayouts/slideLayout10.xml"/><Relationship Id="rId9" Type="http://schemas.openxmlformats.org/officeDocument/2006/relationships/hyperlink" Target="https://fm.dk/media/5h2jukjs/appendiks_udviklingen-i-statsligt-ansatte.pdf"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tags" Target="../tags/tag51.xml"/><Relationship Id="rId7" Type="http://schemas.openxmlformats.org/officeDocument/2006/relationships/image" Target="../media/image140.emf"/><Relationship Id="rId2" Type="http://schemas.openxmlformats.org/officeDocument/2006/relationships/customXml" Target="../../customXml/item27.xml"/><Relationship Id="rId1" Type="http://schemas.openxmlformats.org/officeDocument/2006/relationships/customXml" Target="../../customXml/item7.xml"/><Relationship Id="rId6" Type="http://schemas.openxmlformats.org/officeDocument/2006/relationships/oleObject" Target="../embeddings/oleObject27.bin"/><Relationship Id="rId11" Type="http://schemas.openxmlformats.org/officeDocument/2006/relationships/image" Target="../media/image145.png"/><Relationship Id="rId5" Type="http://schemas.openxmlformats.org/officeDocument/2006/relationships/notesSlide" Target="../notesSlides/notesSlide19.xml"/><Relationship Id="rId10" Type="http://schemas.openxmlformats.org/officeDocument/2006/relationships/image" Target="../media/image144.png"/><Relationship Id="rId4" Type="http://schemas.openxmlformats.org/officeDocument/2006/relationships/slideLayout" Target="../slideLayouts/slideLayout10.xml"/><Relationship Id="rId9" Type="http://schemas.openxmlformats.org/officeDocument/2006/relationships/image" Target="../media/image143.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0.xml"/><Relationship Id="rId1" Type="http://schemas.openxmlformats.org/officeDocument/2006/relationships/tags" Target="../tags/tag52.xml"/><Relationship Id="rId5" Type="http://schemas.openxmlformats.org/officeDocument/2006/relationships/image" Target="../media/image88.emf"/><Relationship Id="rId4" Type="http://schemas.openxmlformats.org/officeDocument/2006/relationships/oleObject" Target="../embeddings/oleObject28.bin"/></Relationships>
</file>

<file path=ppt/slides/_rels/slide24.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tags" Target="../tags/tag55.xml"/><Relationship Id="rId7" Type="http://schemas.openxmlformats.org/officeDocument/2006/relationships/image" Target="../media/image31.emf"/><Relationship Id="rId12" Type="http://schemas.openxmlformats.org/officeDocument/2006/relationships/image" Target="../media/image122.png"/><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oleObject" Target="../embeddings/oleObject29.bin"/><Relationship Id="rId11" Type="http://schemas.openxmlformats.org/officeDocument/2006/relationships/image" Target="../media/image148.png"/><Relationship Id="rId5" Type="http://schemas.openxmlformats.org/officeDocument/2006/relationships/slideLayout" Target="../slideLayouts/slideLayout10.xml"/><Relationship Id="rId10" Type="http://schemas.openxmlformats.org/officeDocument/2006/relationships/image" Target="../media/image147.png"/><Relationship Id="rId4" Type="http://schemas.openxmlformats.org/officeDocument/2006/relationships/tags" Target="../tags/tag56.xml"/><Relationship Id="rId9" Type="http://schemas.openxmlformats.org/officeDocument/2006/relationships/image" Target="../media/image146.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0.xml"/><Relationship Id="rId1" Type="http://schemas.openxmlformats.org/officeDocument/2006/relationships/tags" Target="../tags/tag57.xml"/><Relationship Id="rId5" Type="http://schemas.openxmlformats.org/officeDocument/2006/relationships/image" Target="../media/image88.emf"/><Relationship Id="rId4" Type="http://schemas.openxmlformats.org/officeDocument/2006/relationships/oleObject" Target="../embeddings/oleObject30.bin"/></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5.xml"/><Relationship Id="rId1" Type="http://schemas.openxmlformats.org/officeDocument/2006/relationships/tags" Target="../tags/tag58.xml"/><Relationship Id="rId5" Type="http://schemas.openxmlformats.org/officeDocument/2006/relationships/image" Target="../media/image1.emf"/><Relationship Id="rId4" Type="http://schemas.openxmlformats.org/officeDocument/2006/relationships/oleObject" Target="../embeddings/oleObject8.bin"/></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5.xml"/><Relationship Id="rId1" Type="http://schemas.openxmlformats.org/officeDocument/2006/relationships/tags" Target="../tags/tag59.xml"/><Relationship Id="rId5" Type="http://schemas.openxmlformats.org/officeDocument/2006/relationships/image" Target="../media/image1.emf"/><Relationship Id="rId4" Type="http://schemas.openxmlformats.org/officeDocument/2006/relationships/oleObject" Target="../embeddings/oleObject8.bin"/></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150.png"/><Relationship Id="rId2" Type="http://schemas.openxmlformats.org/officeDocument/2006/relationships/slideLayout" Target="../slideLayouts/slideLayout28.xml"/><Relationship Id="rId1" Type="http://schemas.openxmlformats.org/officeDocument/2006/relationships/tags" Target="../tags/tag60.xml"/><Relationship Id="rId6" Type="http://schemas.openxmlformats.org/officeDocument/2006/relationships/image" Target="../media/image149.jpeg"/><Relationship Id="rId5" Type="http://schemas.openxmlformats.org/officeDocument/2006/relationships/image" Target="../media/image31.emf"/><Relationship Id="rId4" Type="http://schemas.openxmlformats.org/officeDocument/2006/relationships/oleObject" Target="../embeddings/oleObject31.bin"/></Relationships>
</file>

<file path=ppt/slides/_rels/slide29.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notesSlide" Target="../notesSlides/notesSlide25.xml"/><Relationship Id="rId7" Type="http://schemas.openxmlformats.org/officeDocument/2006/relationships/diagramLayout" Target="../diagrams/layout1.xml"/><Relationship Id="rId12" Type="http://schemas.openxmlformats.org/officeDocument/2006/relationships/image" Target="../media/image33.emf"/><Relationship Id="rId2" Type="http://schemas.openxmlformats.org/officeDocument/2006/relationships/slideLayout" Target="../slideLayouts/slideLayout27.xml"/><Relationship Id="rId1" Type="http://schemas.openxmlformats.org/officeDocument/2006/relationships/tags" Target="../tags/tag61.xml"/><Relationship Id="rId6" Type="http://schemas.openxmlformats.org/officeDocument/2006/relationships/diagramData" Target="../diagrams/data1.xml"/><Relationship Id="rId11" Type="http://schemas.openxmlformats.org/officeDocument/2006/relationships/image" Target="../media/image157.png"/><Relationship Id="rId5" Type="http://schemas.openxmlformats.org/officeDocument/2006/relationships/image" Target="../media/image31.emf"/><Relationship Id="rId10" Type="http://schemas.microsoft.com/office/2007/relationships/diagramDrawing" Target="../diagrams/drawing1.xml"/><Relationship Id="rId4" Type="http://schemas.openxmlformats.org/officeDocument/2006/relationships/oleObject" Target="../embeddings/oleObject32.bin"/><Relationship Id="rId9" Type="http://schemas.openxmlformats.org/officeDocument/2006/relationships/diagramColors" Target="../diagrams/colors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5.xml"/><Relationship Id="rId1" Type="http://schemas.openxmlformats.org/officeDocument/2006/relationships/tags" Target="../tags/tag15.xml"/><Relationship Id="rId5" Type="http://schemas.openxmlformats.org/officeDocument/2006/relationships/image" Target="../media/image1.emf"/><Relationship Id="rId4" Type="http://schemas.openxmlformats.org/officeDocument/2006/relationships/oleObject" Target="../embeddings/oleObject8.bin"/></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Layout" Target="../slideLayouts/slideLayout34.xml"/><Relationship Id="rId1" Type="http://schemas.openxmlformats.org/officeDocument/2006/relationships/tags" Target="../tags/tag62.xml"/><Relationship Id="rId4" Type="http://schemas.openxmlformats.org/officeDocument/2006/relationships/image" Target="../media/image31.emf"/></Relationships>
</file>

<file path=ppt/slides/_rels/slide31.xml.rels><?xml version="1.0" encoding="UTF-8" standalone="yes"?>
<Relationships xmlns="http://schemas.openxmlformats.org/package/2006/relationships"><Relationship Id="rId8" Type="http://schemas.openxmlformats.org/officeDocument/2006/relationships/diagramQuickStyle" Target="../diagrams/quickStyle2.xml"/><Relationship Id="rId13" Type="http://schemas.openxmlformats.org/officeDocument/2006/relationships/image" Target="../media/image161.png"/><Relationship Id="rId3" Type="http://schemas.openxmlformats.org/officeDocument/2006/relationships/oleObject" Target="../embeddings/oleObject34.bin"/><Relationship Id="rId7" Type="http://schemas.openxmlformats.org/officeDocument/2006/relationships/diagramLayout" Target="../diagrams/layout2.xml"/><Relationship Id="rId12" Type="http://schemas.openxmlformats.org/officeDocument/2006/relationships/image" Target="../media/image160.png"/><Relationship Id="rId2" Type="http://schemas.openxmlformats.org/officeDocument/2006/relationships/slideLayout" Target="../slideLayouts/slideLayout27.xml"/><Relationship Id="rId1" Type="http://schemas.openxmlformats.org/officeDocument/2006/relationships/tags" Target="../tags/tag63.xml"/><Relationship Id="rId6" Type="http://schemas.openxmlformats.org/officeDocument/2006/relationships/diagramData" Target="../diagrams/data2.xml"/><Relationship Id="rId11" Type="http://schemas.openxmlformats.org/officeDocument/2006/relationships/image" Target="../media/image159.png"/><Relationship Id="rId5" Type="http://schemas.openxmlformats.org/officeDocument/2006/relationships/image" Target="../media/image158.png"/><Relationship Id="rId10" Type="http://schemas.microsoft.com/office/2007/relationships/diagramDrawing" Target="../diagrams/drawing2.xml"/><Relationship Id="rId4" Type="http://schemas.openxmlformats.org/officeDocument/2006/relationships/image" Target="../media/image31.emf"/><Relationship Id="rId9" Type="http://schemas.openxmlformats.org/officeDocument/2006/relationships/diagramColors" Target="../diagrams/colors2.xml"/><Relationship Id="rId14" Type="http://schemas.openxmlformats.org/officeDocument/2006/relationships/image" Target="../media/image162.png"/></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Layout" Target="../slideLayouts/slideLayout28.xml"/><Relationship Id="rId1" Type="http://schemas.openxmlformats.org/officeDocument/2006/relationships/tags" Target="../tags/tag64.xml"/><Relationship Id="rId6" Type="http://schemas.openxmlformats.org/officeDocument/2006/relationships/image" Target="../media/image164.png"/><Relationship Id="rId5" Type="http://schemas.openxmlformats.org/officeDocument/2006/relationships/image" Target="../media/image163.png"/><Relationship Id="rId4" Type="http://schemas.openxmlformats.org/officeDocument/2006/relationships/image" Target="../media/image31.emf"/></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Layout" Target="../slideLayouts/slideLayout34.xml"/><Relationship Id="rId1" Type="http://schemas.openxmlformats.org/officeDocument/2006/relationships/tags" Target="../tags/tag65.xml"/><Relationship Id="rId4" Type="http://schemas.openxmlformats.org/officeDocument/2006/relationships/image" Target="../media/image31.emf"/></Relationships>
</file>

<file path=ppt/slides/_rels/slide34.xml.rels><?xml version="1.0" encoding="UTF-8" standalone="yes"?>
<Relationships xmlns="http://schemas.openxmlformats.org/package/2006/relationships"><Relationship Id="rId8" Type="http://schemas.openxmlformats.org/officeDocument/2006/relationships/image" Target="../media/image168.png"/><Relationship Id="rId13" Type="http://schemas.openxmlformats.org/officeDocument/2006/relationships/image" Target="../media/image32.emf"/><Relationship Id="rId3" Type="http://schemas.openxmlformats.org/officeDocument/2006/relationships/oleObject" Target="../embeddings/oleObject37.bin"/><Relationship Id="rId7" Type="http://schemas.openxmlformats.org/officeDocument/2006/relationships/image" Target="../media/image167.png"/><Relationship Id="rId12" Type="http://schemas.microsoft.com/office/2007/relationships/hdphoto" Target="../media/hdphoto1.wdp"/><Relationship Id="rId2" Type="http://schemas.openxmlformats.org/officeDocument/2006/relationships/slideLayout" Target="../slideLayouts/slideLayout25.xml"/><Relationship Id="rId1" Type="http://schemas.openxmlformats.org/officeDocument/2006/relationships/tags" Target="../tags/tag66.xml"/><Relationship Id="rId6" Type="http://schemas.openxmlformats.org/officeDocument/2006/relationships/image" Target="../media/image166.png"/><Relationship Id="rId11" Type="http://schemas.openxmlformats.org/officeDocument/2006/relationships/image" Target="../media/image170.png"/><Relationship Id="rId5" Type="http://schemas.openxmlformats.org/officeDocument/2006/relationships/image" Target="../media/image165.png"/><Relationship Id="rId10" Type="http://schemas.openxmlformats.org/officeDocument/2006/relationships/image" Target="../media/image33.emf"/><Relationship Id="rId4" Type="http://schemas.openxmlformats.org/officeDocument/2006/relationships/image" Target="../media/image88.emf"/><Relationship Id="rId9" Type="http://schemas.openxmlformats.org/officeDocument/2006/relationships/image" Target="../media/image169.png"/></Relationships>
</file>

<file path=ppt/slides/_rels/slide35.xml.rels><?xml version="1.0" encoding="UTF-8" standalone="yes"?>
<Relationships xmlns="http://schemas.openxmlformats.org/package/2006/relationships"><Relationship Id="rId8" Type="http://schemas.openxmlformats.org/officeDocument/2006/relationships/image" Target="../media/image173.png"/><Relationship Id="rId3" Type="http://schemas.openxmlformats.org/officeDocument/2006/relationships/notesSlide" Target="../notesSlides/notesSlide26.xml"/><Relationship Id="rId7" Type="http://schemas.openxmlformats.org/officeDocument/2006/relationships/image" Target="../media/image172.png"/><Relationship Id="rId2" Type="http://schemas.openxmlformats.org/officeDocument/2006/relationships/slideLayout" Target="../slideLayouts/slideLayout32.xml"/><Relationship Id="rId1" Type="http://schemas.openxmlformats.org/officeDocument/2006/relationships/tags" Target="../tags/tag67.xml"/><Relationship Id="rId6" Type="http://schemas.openxmlformats.org/officeDocument/2006/relationships/image" Target="../media/image171.png"/><Relationship Id="rId5" Type="http://schemas.openxmlformats.org/officeDocument/2006/relationships/image" Target="../media/image31.emf"/><Relationship Id="rId4" Type="http://schemas.openxmlformats.org/officeDocument/2006/relationships/oleObject" Target="../embeddings/oleObject38.bin"/></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39.bin"/><Relationship Id="rId7" Type="http://schemas.openxmlformats.org/officeDocument/2006/relationships/image" Target="../media/image176.png"/><Relationship Id="rId2" Type="http://schemas.openxmlformats.org/officeDocument/2006/relationships/slideLayout" Target="../slideLayouts/slideLayout32.xml"/><Relationship Id="rId1" Type="http://schemas.openxmlformats.org/officeDocument/2006/relationships/tags" Target="../tags/tag68.xml"/><Relationship Id="rId6" Type="http://schemas.openxmlformats.org/officeDocument/2006/relationships/image" Target="../media/image175.png"/><Relationship Id="rId5" Type="http://schemas.openxmlformats.org/officeDocument/2006/relationships/image" Target="../media/image174.png"/><Relationship Id="rId4" Type="http://schemas.openxmlformats.org/officeDocument/2006/relationships/image" Target="../media/image31.emf"/></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slideLayout" Target="../slideLayouts/slideLayout35.xml"/><Relationship Id="rId1" Type="http://schemas.openxmlformats.org/officeDocument/2006/relationships/tags" Target="../tags/tag69.xml"/><Relationship Id="rId6" Type="http://schemas.openxmlformats.org/officeDocument/2006/relationships/image" Target="../media/image33.emf"/><Relationship Id="rId5" Type="http://schemas.openxmlformats.org/officeDocument/2006/relationships/image" Target="../media/image177.png"/><Relationship Id="rId4" Type="http://schemas.openxmlformats.org/officeDocument/2006/relationships/image" Target="../media/image31.emf"/></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5.xml"/><Relationship Id="rId1" Type="http://schemas.openxmlformats.org/officeDocument/2006/relationships/tags" Target="../tags/tag70.xml"/><Relationship Id="rId6" Type="http://schemas.openxmlformats.org/officeDocument/2006/relationships/image" Target="../media/image179.png"/><Relationship Id="rId5" Type="http://schemas.openxmlformats.org/officeDocument/2006/relationships/image" Target="../media/image178.emf"/><Relationship Id="rId4" Type="http://schemas.openxmlformats.org/officeDocument/2006/relationships/oleObject" Target="../embeddings/oleObject41.bin"/></Relationships>
</file>

<file path=ppt/slides/_rels/slide39.xml.rels><?xml version="1.0" encoding="UTF-8" standalone="yes"?>
<Relationships xmlns="http://schemas.openxmlformats.org/package/2006/relationships"><Relationship Id="rId8" Type="http://schemas.openxmlformats.org/officeDocument/2006/relationships/image" Target="../media/image183.png"/><Relationship Id="rId13" Type="http://schemas.openxmlformats.org/officeDocument/2006/relationships/image" Target="../media/image188.png"/><Relationship Id="rId3" Type="http://schemas.openxmlformats.org/officeDocument/2006/relationships/oleObject" Target="../embeddings/oleObject42.bin"/><Relationship Id="rId7" Type="http://schemas.openxmlformats.org/officeDocument/2006/relationships/image" Target="../media/image182.png"/><Relationship Id="rId12" Type="http://schemas.openxmlformats.org/officeDocument/2006/relationships/image" Target="../media/image187.png"/><Relationship Id="rId2" Type="http://schemas.openxmlformats.org/officeDocument/2006/relationships/slideLayout" Target="../slideLayouts/slideLayout25.xml"/><Relationship Id="rId1" Type="http://schemas.openxmlformats.org/officeDocument/2006/relationships/tags" Target="../tags/tag71.xml"/><Relationship Id="rId6" Type="http://schemas.openxmlformats.org/officeDocument/2006/relationships/image" Target="../media/image181.png"/><Relationship Id="rId11" Type="http://schemas.openxmlformats.org/officeDocument/2006/relationships/image" Target="../media/image186.png"/><Relationship Id="rId5" Type="http://schemas.openxmlformats.org/officeDocument/2006/relationships/image" Target="../media/image180.png"/><Relationship Id="rId10" Type="http://schemas.openxmlformats.org/officeDocument/2006/relationships/image" Target="../media/image185.png"/><Relationship Id="rId4" Type="http://schemas.openxmlformats.org/officeDocument/2006/relationships/image" Target="../media/image31.emf"/><Relationship Id="rId9" Type="http://schemas.openxmlformats.org/officeDocument/2006/relationships/image" Target="../media/image184.png"/><Relationship Id="rId14" Type="http://schemas.openxmlformats.org/officeDocument/2006/relationships/image" Target="../media/image189.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16.xml"/><Relationship Id="rId5" Type="http://schemas.openxmlformats.org/officeDocument/2006/relationships/image" Target="../media/image1.emf"/><Relationship Id="rId4" Type="http://schemas.openxmlformats.org/officeDocument/2006/relationships/oleObject" Target="../embeddings/oleObject9.bin"/></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43.bin"/><Relationship Id="rId2" Type="http://schemas.openxmlformats.org/officeDocument/2006/relationships/slideLayout" Target="../slideLayouts/slideLayout25.xml"/><Relationship Id="rId1" Type="http://schemas.openxmlformats.org/officeDocument/2006/relationships/tags" Target="../tags/tag72.xml"/><Relationship Id="rId5" Type="http://schemas.openxmlformats.org/officeDocument/2006/relationships/image" Target="../media/image190.png"/><Relationship Id="rId4" Type="http://schemas.openxmlformats.org/officeDocument/2006/relationships/image" Target="../media/image31.emf"/></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44.bin"/><Relationship Id="rId2" Type="http://schemas.openxmlformats.org/officeDocument/2006/relationships/slideLayout" Target="../slideLayouts/slideLayout35.xml"/><Relationship Id="rId1" Type="http://schemas.openxmlformats.org/officeDocument/2006/relationships/tags" Target="../tags/tag73.xml"/><Relationship Id="rId6" Type="http://schemas.openxmlformats.org/officeDocument/2006/relationships/image" Target="../media/image33.emf"/><Relationship Id="rId5" Type="http://schemas.openxmlformats.org/officeDocument/2006/relationships/image" Target="../media/image191.png"/><Relationship Id="rId4" Type="http://schemas.openxmlformats.org/officeDocument/2006/relationships/image" Target="../media/image31.emf"/></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5.xml"/><Relationship Id="rId1" Type="http://schemas.openxmlformats.org/officeDocument/2006/relationships/tags" Target="../tags/tag74.xml"/><Relationship Id="rId6" Type="http://schemas.openxmlformats.org/officeDocument/2006/relationships/image" Target="../media/image192.png"/><Relationship Id="rId5" Type="http://schemas.openxmlformats.org/officeDocument/2006/relationships/image" Target="../media/image178.emf"/><Relationship Id="rId4" Type="http://schemas.openxmlformats.org/officeDocument/2006/relationships/oleObject" Target="../embeddings/oleObject45.bin"/></Relationships>
</file>

<file path=ppt/slides/_rels/slide43.xml.rels><?xml version="1.0" encoding="UTF-8" standalone="yes"?>
<Relationships xmlns="http://schemas.openxmlformats.org/package/2006/relationships"><Relationship Id="rId8" Type="http://schemas.openxmlformats.org/officeDocument/2006/relationships/image" Target="../media/image193.png"/><Relationship Id="rId13" Type="http://schemas.microsoft.com/office/2007/relationships/hdphoto" Target="../media/hdphoto2.wdp"/><Relationship Id="rId3" Type="http://schemas.openxmlformats.org/officeDocument/2006/relationships/tags" Target="../tags/tag75.xml"/><Relationship Id="rId7" Type="http://schemas.openxmlformats.org/officeDocument/2006/relationships/image" Target="../media/image140.emf"/><Relationship Id="rId12" Type="http://schemas.openxmlformats.org/officeDocument/2006/relationships/image" Target="../media/image197.png"/><Relationship Id="rId17" Type="http://schemas.microsoft.com/office/2007/relationships/hdphoto" Target="../media/hdphoto4.wdp"/><Relationship Id="rId2" Type="http://schemas.openxmlformats.org/officeDocument/2006/relationships/customXml" Target="../../customXml/item6.xml"/><Relationship Id="rId16" Type="http://schemas.openxmlformats.org/officeDocument/2006/relationships/image" Target="../media/image199.png"/><Relationship Id="rId1" Type="http://schemas.openxmlformats.org/officeDocument/2006/relationships/customXml" Target="../../customXml/item20.xml"/><Relationship Id="rId6" Type="http://schemas.openxmlformats.org/officeDocument/2006/relationships/oleObject" Target="../embeddings/oleObject46.bin"/><Relationship Id="rId11" Type="http://schemas.openxmlformats.org/officeDocument/2006/relationships/image" Target="../media/image196.svg"/><Relationship Id="rId5" Type="http://schemas.openxmlformats.org/officeDocument/2006/relationships/notesSlide" Target="../notesSlides/notesSlide29.xml"/><Relationship Id="rId15" Type="http://schemas.microsoft.com/office/2007/relationships/hdphoto" Target="../media/hdphoto3.wdp"/><Relationship Id="rId10" Type="http://schemas.openxmlformats.org/officeDocument/2006/relationships/image" Target="../media/image195.png"/><Relationship Id="rId4" Type="http://schemas.openxmlformats.org/officeDocument/2006/relationships/slideLayout" Target="../slideLayouts/slideLayout25.xml"/><Relationship Id="rId9" Type="http://schemas.openxmlformats.org/officeDocument/2006/relationships/image" Target="../media/image194.svg"/><Relationship Id="rId14" Type="http://schemas.openxmlformats.org/officeDocument/2006/relationships/image" Target="../media/image198.png"/></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47.bin"/><Relationship Id="rId2" Type="http://schemas.openxmlformats.org/officeDocument/2006/relationships/slideLayout" Target="../slideLayouts/slideLayout35.xml"/><Relationship Id="rId1" Type="http://schemas.openxmlformats.org/officeDocument/2006/relationships/tags" Target="../tags/tag76.xml"/><Relationship Id="rId6" Type="http://schemas.openxmlformats.org/officeDocument/2006/relationships/image" Target="../media/image33.emf"/><Relationship Id="rId5" Type="http://schemas.openxmlformats.org/officeDocument/2006/relationships/image" Target="../media/image200.png"/><Relationship Id="rId4" Type="http://schemas.openxmlformats.org/officeDocument/2006/relationships/image" Target="../media/image31.emf"/></Relationships>
</file>

<file path=ppt/slides/_rels/slide45.xml.rels><?xml version="1.0" encoding="UTF-8" standalone="yes"?>
<Relationships xmlns="http://schemas.openxmlformats.org/package/2006/relationships"><Relationship Id="rId8" Type="http://schemas.openxmlformats.org/officeDocument/2006/relationships/image" Target="../media/image203.png"/><Relationship Id="rId3" Type="http://schemas.openxmlformats.org/officeDocument/2006/relationships/notesSlide" Target="../notesSlides/notesSlide30.xml"/><Relationship Id="rId7" Type="http://schemas.openxmlformats.org/officeDocument/2006/relationships/image" Target="../media/image202.png"/><Relationship Id="rId2" Type="http://schemas.openxmlformats.org/officeDocument/2006/relationships/slideLayout" Target="../slideLayouts/slideLayout25.xml"/><Relationship Id="rId1" Type="http://schemas.openxmlformats.org/officeDocument/2006/relationships/tags" Target="../tags/tag77.xml"/><Relationship Id="rId6" Type="http://schemas.openxmlformats.org/officeDocument/2006/relationships/image" Target="../media/image201.png"/><Relationship Id="rId5" Type="http://schemas.openxmlformats.org/officeDocument/2006/relationships/image" Target="../media/image31.emf"/><Relationship Id="rId4" Type="http://schemas.openxmlformats.org/officeDocument/2006/relationships/oleObject" Target="../embeddings/oleObject48.bin"/><Relationship Id="rId9" Type="http://schemas.openxmlformats.org/officeDocument/2006/relationships/image" Target="../media/image204.png"/></Relationships>
</file>

<file path=ppt/slides/_rels/slide46.xml.rels><?xml version="1.0" encoding="UTF-8" standalone="yes"?>
<Relationships xmlns="http://schemas.openxmlformats.org/package/2006/relationships"><Relationship Id="rId8" Type="http://schemas.openxmlformats.org/officeDocument/2006/relationships/image" Target="../media/image180.png"/><Relationship Id="rId3" Type="http://schemas.openxmlformats.org/officeDocument/2006/relationships/notesSlide" Target="../notesSlides/notesSlide31.xml"/><Relationship Id="rId7" Type="http://schemas.openxmlformats.org/officeDocument/2006/relationships/image" Target="../media/image206.png"/><Relationship Id="rId2" Type="http://schemas.openxmlformats.org/officeDocument/2006/relationships/slideLayout" Target="../slideLayouts/slideLayout25.xml"/><Relationship Id="rId1" Type="http://schemas.openxmlformats.org/officeDocument/2006/relationships/tags" Target="../tags/tag78.xml"/><Relationship Id="rId6" Type="http://schemas.openxmlformats.org/officeDocument/2006/relationships/image" Target="../media/image205.png"/><Relationship Id="rId5" Type="http://schemas.openxmlformats.org/officeDocument/2006/relationships/image" Target="../media/image178.emf"/><Relationship Id="rId4" Type="http://schemas.openxmlformats.org/officeDocument/2006/relationships/oleObject" Target="../embeddings/oleObject49.bin"/></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50.bin"/><Relationship Id="rId2" Type="http://schemas.openxmlformats.org/officeDocument/2006/relationships/slideLayout" Target="../slideLayouts/slideLayout34.xml"/><Relationship Id="rId1" Type="http://schemas.openxmlformats.org/officeDocument/2006/relationships/tags" Target="../tags/tag79.xml"/><Relationship Id="rId4" Type="http://schemas.openxmlformats.org/officeDocument/2006/relationships/image" Target="../media/image31.emf"/></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51.bin"/><Relationship Id="rId7" Type="http://schemas.openxmlformats.org/officeDocument/2006/relationships/image" Target="../media/image209.png"/><Relationship Id="rId2" Type="http://schemas.openxmlformats.org/officeDocument/2006/relationships/slideLayout" Target="../slideLayouts/slideLayout32.xml"/><Relationship Id="rId1" Type="http://schemas.openxmlformats.org/officeDocument/2006/relationships/tags" Target="../tags/tag80.xml"/><Relationship Id="rId6" Type="http://schemas.openxmlformats.org/officeDocument/2006/relationships/image" Target="../media/image208.png"/><Relationship Id="rId5" Type="http://schemas.openxmlformats.org/officeDocument/2006/relationships/image" Target="../media/image207.png"/><Relationship Id="rId4" Type="http://schemas.openxmlformats.org/officeDocument/2006/relationships/image" Target="../media/image31.emf"/></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52.bin"/><Relationship Id="rId2" Type="http://schemas.openxmlformats.org/officeDocument/2006/relationships/slideLayout" Target="../slideLayouts/slideLayout34.xml"/><Relationship Id="rId1" Type="http://schemas.openxmlformats.org/officeDocument/2006/relationships/tags" Target="../tags/tag81.xml"/><Relationship Id="rId4" Type="http://schemas.openxmlformats.org/officeDocument/2006/relationships/image" Target="../media/image31.emf"/></Relationships>
</file>

<file path=ppt/slides/_rels/slide5.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notesSlide" Target="../notesSlides/notesSlide5.xml"/><Relationship Id="rId7" Type="http://schemas.openxmlformats.org/officeDocument/2006/relationships/image" Target="../media/image90.png"/><Relationship Id="rId2" Type="http://schemas.openxmlformats.org/officeDocument/2006/relationships/slideLayout" Target="../slideLayouts/slideLayout10.xml"/><Relationship Id="rId1" Type="http://schemas.openxmlformats.org/officeDocument/2006/relationships/tags" Target="../tags/tag17.xml"/><Relationship Id="rId6" Type="http://schemas.openxmlformats.org/officeDocument/2006/relationships/image" Target="../media/image89.png"/><Relationship Id="rId5" Type="http://schemas.openxmlformats.org/officeDocument/2006/relationships/image" Target="../media/image88.emf"/><Relationship Id="rId4" Type="http://schemas.openxmlformats.org/officeDocument/2006/relationships/oleObject" Target="../embeddings/oleObject10.bin"/></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53.bin"/><Relationship Id="rId7" Type="http://schemas.openxmlformats.org/officeDocument/2006/relationships/image" Target="../media/image212.png"/><Relationship Id="rId2" Type="http://schemas.openxmlformats.org/officeDocument/2006/relationships/slideLayout" Target="../slideLayouts/slideLayout32.xml"/><Relationship Id="rId1" Type="http://schemas.openxmlformats.org/officeDocument/2006/relationships/tags" Target="../tags/tag82.xml"/><Relationship Id="rId6" Type="http://schemas.openxmlformats.org/officeDocument/2006/relationships/image" Target="../media/image211.png"/><Relationship Id="rId5" Type="http://schemas.openxmlformats.org/officeDocument/2006/relationships/image" Target="../media/image210.png"/><Relationship Id="rId4" Type="http://schemas.openxmlformats.org/officeDocument/2006/relationships/image" Target="../media/image31.emf"/></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54.bin"/><Relationship Id="rId7" Type="http://schemas.openxmlformats.org/officeDocument/2006/relationships/image" Target="../media/image215.png"/><Relationship Id="rId2" Type="http://schemas.openxmlformats.org/officeDocument/2006/relationships/slideLayout" Target="../slideLayouts/slideLayout32.xml"/><Relationship Id="rId1" Type="http://schemas.openxmlformats.org/officeDocument/2006/relationships/tags" Target="../tags/tag83.xml"/><Relationship Id="rId6" Type="http://schemas.openxmlformats.org/officeDocument/2006/relationships/image" Target="../media/image214.png"/><Relationship Id="rId5" Type="http://schemas.openxmlformats.org/officeDocument/2006/relationships/image" Target="../media/image213.png"/><Relationship Id="rId4" Type="http://schemas.openxmlformats.org/officeDocument/2006/relationships/image" Target="../media/image31.emf"/></Relationships>
</file>

<file path=ppt/slides/_rels/slide52.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216.png"/><Relationship Id="rId1" Type="http://schemas.openxmlformats.org/officeDocument/2006/relationships/slideLayout" Target="../slideLayouts/slideLayout37.xml"/><Relationship Id="rId5" Type="http://schemas.openxmlformats.org/officeDocument/2006/relationships/image" Target="../media/image219.png"/><Relationship Id="rId4" Type="http://schemas.openxmlformats.org/officeDocument/2006/relationships/image" Target="../media/image218.png"/></Relationships>
</file>

<file path=ppt/slides/_rels/slide53.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27.xml"/></Relationships>
</file>

<file path=ppt/slides/_rels/slide54.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oleObject" Target="../embeddings/oleObject55.bin"/><Relationship Id="rId7" Type="http://schemas.openxmlformats.org/officeDocument/2006/relationships/diagramQuickStyle" Target="../diagrams/quickStyle3.xml"/><Relationship Id="rId2" Type="http://schemas.openxmlformats.org/officeDocument/2006/relationships/slideLayout" Target="../slideLayouts/slideLayout25.xml"/><Relationship Id="rId1" Type="http://schemas.openxmlformats.org/officeDocument/2006/relationships/tags" Target="../tags/tag84.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31.emf"/><Relationship Id="rId9" Type="http://schemas.microsoft.com/office/2007/relationships/diagramDrawing" Target="../diagrams/drawing3.xml"/></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56.bin"/><Relationship Id="rId2" Type="http://schemas.openxmlformats.org/officeDocument/2006/relationships/slideLayout" Target="../slideLayouts/slideLayout25.xml"/><Relationship Id="rId1" Type="http://schemas.openxmlformats.org/officeDocument/2006/relationships/tags" Target="../tags/tag85.xml"/><Relationship Id="rId6" Type="http://schemas.openxmlformats.org/officeDocument/2006/relationships/image" Target="../media/image225.png"/><Relationship Id="rId5" Type="http://schemas.openxmlformats.org/officeDocument/2006/relationships/image" Target="../media/image224.png"/><Relationship Id="rId4" Type="http://schemas.openxmlformats.org/officeDocument/2006/relationships/image" Target="../media/image31.emf"/></Relationships>
</file>

<file path=ppt/slides/_rels/slide56.xml.rels><?xml version="1.0" encoding="UTF-8" standalone="yes"?>
<Relationships xmlns="http://schemas.openxmlformats.org/package/2006/relationships"><Relationship Id="rId2" Type="http://schemas.openxmlformats.org/officeDocument/2006/relationships/image" Target="../media/image224.png"/><Relationship Id="rId1" Type="http://schemas.openxmlformats.org/officeDocument/2006/relationships/slideLayout" Target="../slideLayouts/slideLayout36.xml"/></Relationships>
</file>

<file path=ppt/slides/_rels/slide57.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oleObject" Target="../embeddings/oleObject57.bin"/><Relationship Id="rId7" Type="http://schemas.openxmlformats.org/officeDocument/2006/relationships/diagramQuickStyle" Target="../diagrams/quickStyle4.xml"/><Relationship Id="rId2" Type="http://schemas.openxmlformats.org/officeDocument/2006/relationships/slideLayout" Target="../slideLayouts/slideLayout25.xml"/><Relationship Id="rId1" Type="http://schemas.openxmlformats.org/officeDocument/2006/relationships/tags" Target="../tags/tag86.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31.emf"/><Relationship Id="rId9" Type="http://schemas.microsoft.com/office/2007/relationships/diagramDrawing" Target="../diagrams/drawing4.xml"/></Relationships>
</file>

<file path=ppt/slides/_rels/slide58.xml.rels><?xml version="1.0" encoding="UTF-8" standalone="yes"?>
<Relationships xmlns="http://schemas.openxmlformats.org/package/2006/relationships"><Relationship Id="rId8" Type="http://schemas.openxmlformats.org/officeDocument/2006/relationships/diagramQuickStyle" Target="../diagrams/quickStyle5.xml"/><Relationship Id="rId3" Type="http://schemas.openxmlformats.org/officeDocument/2006/relationships/notesSlide" Target="../notesSlides/notesSlide32.xml"/><Relationship Id="rId7" Type="http://schemas.openxmlformats.org/officeDocument/2006/relationships/diagramLayout" Target="../diagrams/layout5.xml"/><Relationship Id="rId2" Type="http://schemas.openxmlformats.org/officeDocument/2006/relationships/slideLayout" Target="../slideLayouts/slideLayout27.xml"/><Relationship Id="rId1" Type="http://schemas.openxmlformats.org/officeDocument/2006/relationships/tags" Target="../tags/tag87.xml"/><Relationship Id="rId6" Type="http://schemas.openxmlformats.org/officeDocument/2006/relationships/diagramData" Target="../diagrams/data5.xml"/><Relationship Id="rId11" Type="http://schemas.openxmlformats.org/officeDocument/2006/relationships/image" Target="../media/image228.png"/><Relationship Id="rId5" Type="http://schemas.openxmlformats.org/officeDocument/2006/relationships/image" Target="../media/image31.emf"/><Relationship Id="rId10" Type="http://schemas.microsoft.com/office/2007/relationships/diagramDrawing" Target="../diagrams/drawing5.xml"/><Relationship Id="rId4" Type="http://schemas.openxmlformats.org/officeDocument/2006/relationships/oleObject" Target="../embeddings/oleObject58.bin"/><Relationship Id="rId9" Type="http://schemas.openxmlformats.org/officeDocument/2006/relationships/diagramColors" Target="../diagrams/colors5.xml"/></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59.bin"/><Relationship Id="rId7" Type="http://schemas.openxmlformats.org/officeDocument/2006/relationships/image" Target="../media/image33.emf"/><Relationship Id="rId2" Type="http://schemas.openxmlformats.org/officeDocument/2006/relationships/slideLayout" Target="../slideLayouts/slideLayout39.xml"/><Relationship Id="rId1" Type="http://schemas.openxmlformats.org/officeDocument/2006/relationships/tags" Target="../tags/tag88.xml"/><Relationship Id="rId6" Type="http://schemas.openxmlformats.org/officeDocument/2006/relationships/hyperlink" Target="mailto:BRAHA@OES.DK" TargetMode="External"/><Relationship Id="rId5" Type="http://schemas.openxmlformats.org/officeDocument/2006/relationships/image" Target="../media/image229.png"/><Relationship Id="rId4" Type="http://schemas.openxmlformats.org/officeDocument/2006/relationships/image" Target="../media/image31.emf"/></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0.xml"/><Relationship Id="rId1" Type="http://schemas.openxmlformats.org/officeDocument/2006/relationships/tags" Target="../tags/tag18.xml"/><Relationship Id="rId5" Type="http://schemas.openxmlformats.org/officeDocument/2006/relationships/image" Target="../media/image88.emf"/><Relationship Id="rId4" Type="http://schemas.openxmlformats.org/officeDocument/2006/relationships/oleObject" Target="../embeddings/oleObject11.bin"/></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5.xml"/><Relationship Id="rId1" Type="http://schemas.openxmlformats.org/officeDocument/2006/relationships/tags" Target="../tags/tag89.xml"/><Relationship Id="rId5" Type="http://schemas.openxmlformats.org/officeDocument/2006/relationships/image" Target="../media/image1.emf"/><Relationship Id="rId4" Type="http://schemas.openxmlformats.org/officeDocument/2006/relationships/oleObject" Target="../embeddings/oleObject8.bin"/></Relationships>
</file>

<file path=ppt/slides/_rels/slide61.xml.rels><?xml version="1.0" encoding="UTF-8" standalone="yes"?>
<Relationships xmlns="http://schemas.openxmlformats.org/package/2006/relationships"><Relationship Id="rId8" Type="http://schemas.openxmlformats.org/officeDocument/2006/relationships/image" Target="../media/image86.emf"/><Relationship Id="rId3" Type="http://schemas.openxmlformats.org/officeDocument/2006/relationships/tags" Target="../tags/tag90.xml"/><Relationship Id="rId7" Type="http://schemas.openxmlformats.org/officeDocument/2006/relationships/image" Target="../media/image230.jpeg"/><Relationship Id="rId2" Type="http://schemas.openxmlformats.org/officeDocument/2006/relationships/customXml" Target="../../customXml/item4.xml"/><Relationship Id="rId1" Type="http://schemas.openxmlformats.org/officeDocument/2006/relationships/customXml" Target="../../customXml/item14.xml"/><Relationship Id="rId6" Type="http://schemas.openxmlformats.org/officeDocument/2006/relationships/notesSlide" Target="../notesSlides/notesSlide34.xml"/><Relationship Id="rId5" Type="http://schemas.openxmlformats.org/officeDocument/2006/relationships/slideLayout" Target="../slideLayouts/slideLayout198.xml"/><Relationship Id="rId4" Type="http://schemas.openxmlformats.org/officeDocument/2006/relationships/tags" Target="../tags/tag91.xml"/></Relationships>
</file>

<file path=ppt/slides/_rels/slide62.xml.rels><?xml version="1.0" encoding="UTF-8" standalone="yes"?>
<Relationships xmlns="http://schemas.openxmlformats.org/package/2006/relationships"><Relationship Id="rId3" Type="http://schemas.openxmlformats.org/officeDocument/2006/relationships/tags" Target="../tags/tag92.xml"/><Relationship Id="rId2" Type="http://schemas.openxmlformats.org/officeDocument/2006/relationships/customXml" Target="../../customXml/item3.xml"/><Relationship Id="rId1" Type="http://schemas.openxmlformats.org/officeDocument/2006/relationships/customXml" Target="../../customXml/item29.xml"/><Relationship Id="rId5" Type="http://schemas.openxmlformats.org/officeDocument/2006/relationships/notesSlide" Target="../notesSlides/notesSlide35.xml"/><Relationship Id="rId4" Type="http://schemas.openxmlformats.org/officeDocument/2006/relationships/slideLayout" Target="../slideLayouts/slideLayout20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02.xml"/></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0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0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0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0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0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99.xml"/></Relationships>
</file>

<file path=ppt/slides/_rels/slide7.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99.png"/><Relationship Id="rId3" Type="http://schemas.openxmlformats.org/officeDocument/2006/relationships/notesSlide" Target="../notesSlides/notesSlide7.xml"/><Relationship Id="rId7" Type="http://schemas.openxmlformats.org/officeDocument/2006/relationships/image" Target="../media/image93.png"/><Relationship Id="rId12" Type="http://schemas.openxmlformats.org/officeDocument/2006/relationships/image" Target="../media/image98.png"/><Relationship Id="rId2" Type="http://schemas.openxmlformats.org/officeDocument/2006/relationships/slideLayout" Target="../slideLayouts/slideLayout10.xml"/><Relationship Id="rId1" Type="http://schemas.openxmlformats.org/officeDocument/2006/relationships/tags" Target="../tags/tag19.xml"/><Relationship Id="rId6" Type="http://schemas.openxmlformats.org/officeDocument/2006/relationships/image" Target="../media/image92.png"/><Relationship Id="rId11" Type="http://schemas.openxmlformats.org/officeDocument/2006/relationships/image" Target="../media/image97.png"/><Relationship Id="rId5" Type="http://schemas.openxmlformats.org/officeDocument/2006/relationships/image" Target="../media/image88.emf"/><Relationship Id="rId10" Type="http://schemas.openxmlformats.org/officeDocument/2006/relationships/image" Target="../media/image96.png"/><Relationship Id="rId4" Type="http://schemas.openxmlformats.org/officeDocument/2006/relationships/oleObject" Target="../embeddings/oleObject12.bin"/><Relationship Id="rId9" Type="http://schemas.openxmlformats.org/officeDocument/2006/relationships/image" Target="../media/image95.jpeg"/><Relationship Id="rId14" Type="http://schemas.openxmlformats.org/officeDocument/2006/relationships/image" Target="../media/image100.png"/></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99.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99.xml"/></Relationships>
</file>

<file path=ppt/slides/_rels/slide72.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image" Target="../media/image231.png"/><Relationship Id="rId1" Type="http://schemas.openxmlformats.org/officeDocument/2006/relationships/slideLayout" Target="../slideLayouts/slideLayout202.xml"/></Relationships>
</file>

<file path=ppt/slides/_rels/slide73.xml.rels><?xml version="1.0" encoding="UTF-8" standalone="yes"?>
<Relationships xmlns="http://schemas.openxmlformats.org/package/2006/relationships"><Relationship Id="rId3" Type="http://schemas.openxmlformats.org/officeDocument/2006/relationships/tags" Target="../tags/tag93.xml"/><Relationship Id="rId7" Type="http://schemas.openxmlformats.org/officeDocument/2006/relationships/image" Target="../media/image87.emf"/><Relationship Id="rId2" Type="http://schemas.openxmlformats.org/officeDocument/2006/relationships/customXml" Target="../../customXml/item8.xml"/><Relationship Id="rId1" Type="http://schemas.openxmlformats.org/officeDocument/2006/relationships/customXml" Target="../../customXml/item10.xml"/><Relationship Id="rId6" Type="http://schemas.openxmlformats.org/officeDocument/2006/relationships/image" Target="../media/image230.jpeg"/><Relationship Id="rId5" Type="http://schemas.openxmlformats.org/officeDocument/2006/relationships/notesSlide" Target="../notesSlides/notesSlide36.xml"/><Relationship Id="rId4" Type="http://schemas.openxmlformats.org/officeDocument/2006/relationships/slideLayout" Target="../slideLayouts/slideLayout216.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5.xml"/><Relationship Id="rId1" Type="http://schemas.openxmlformats.org/officeDocument/2006/relationships/tags" Target="../tags/tag94.xml"/><Relationship Id="rId5" Type="http://schemas.openxmlformats.org/officeDocument/2006/relationships/image" Target="../media/image1.emf"/><Relationship Id="rId4" Type="http://schemas.openxmlformats.org/officeDocument/2006/relationships/oleObject" Target="../embeddings/oleObject8.bin"/></Relationships>
</file>

<file path=ppt/slides/_rels/slide75.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tags" Target="../tags/tag95.xml"/><Relationship Id="rId7" Type="http://schemas.openxmlformats.org/officeDocument/2006/relationships/oleObject" Target="../embeddings/oleObject60.bin"/><Relationship Id="rId2" Type="http://schemas.openxmlformats.org/officeDocument/2006/relationships/customXml" Target="../../customXml/item28.xml"/><Relationship Id="rId1" Type="http://schemas.openxmlformats.org/officeDocument/2006/relationships/customXml" Target="../../customXml/item9.xml"/><Relationship Id="rId6" Type="http://schemas.openxmlformats.org/officeDocument/2006/relationships/slideLayout" Target="../slideLayouts/slideLayout41.xml"/><Relationship Id="rId5" Type="http://schemas.openxmlformats.org/officeDocument/2006/relationships/tags" Target="../tags/tag97.xml"/><Relationship Id="rId10" Type="http://schemas.openxmlformats.org/officeDocument/2006/relationships/image" Target="../media/image234.png"/><Relationship Id="rId4" Type="http://schemas.openxmlformats.org/officeDocument/2006/relationships/tags" Target="../tags/tag96.xml"/><Relationship Id="rId9" Type="http://schemas.openxmlformats.org/officeDocument/2006/relationships/image" Target="../media/image233.bin"/></Relationships>
</file>

<file path=ppt/slides/_rels/slide76.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tags" Target="../tags/tag98.xml"/><Relationship Id="rId7" Type="http://schemas.openxmlformats.org/officeDocument/2006/relationships/oleObject" Target="../embeddings/oleObject61.bin"/><Relationship Id="rId2" Type="http://schemas.openxmlformats.org/officeDocument/2006/relationships/customXml" Target="../../customXml/item24.xml"/><Relationship Id="rId1" Type="http://schemas.openxmlformats.org/officeDocument/2006/relationships/customXml" Target="../../customXml/item25.xml"/><Relationship Id="rId6" Type="http://schemas.openxmlformats.org/officeDocument/2006/relationships/notesSlide" Target="../notesSlides/notesSlide38.xml"/><Relationship Id="rId5" Type="http://schemas.openxmlformats.org/officeDocument/2006/relationships/slideLayout" Target="../slideLayouts/slideLayout45.xml"/><Relationship Id="rId4" Type="http://schemas.openxmlformats.org/officeDocument/2006/relationships/tags" Target="../tags/tag99.xml"/><Relationship Id="rId9" Type="http://schemas.openxmlformats.org/officeDocument/2006/relationships/chart" Target="../charts/chart1.xml"/></Relationships>
</file>

<file path=ppt/slides/_rels/slide77.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tags" Target="../tags/tag100.xml"/><Relationship Id="rId7" Type="http://schemas.openxmlformats.org/officeDocument/2006/relationships/oleObject" Target="../embeddings/oleObject63.bin"/><Relationship Id="rId2" Type="http://schemas.openxmlformats.org/officeDocument/2006/relationships/customXml" Target="../../customXml/item21.xml"/><Relationship Id="rId1" Type="http://schemas.openxmlformats.org/officeDocument/2006/relationships/customXml" Target="../../customXml/item17.xml"/><Relationship Id="rId6" Type="http://schemas.openxmlformats.org/officeDocument/2006/relationships/notesSlide" Target="../notesSlides/notesSlide39.xml"/><Relationship Id="rId5" Type="http://schemas.openxmlformats.org/officeDocument/2006/relationships/slideLayout" Target="../slideLayouts/slideLayout52.xml"/><Relationship Id="rId4" Type="http://schemas.openxmlformats.org/officeDocument/2006/relationships/tags" Target="../tags/tag101.xml"/></Relationships>
</file>

<file path=ppt/slides/_rels/slide78.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tags" Target="../tags/tag102.xml"/><Relationship Id="rId7" Type="http://schemas.openxmlformats.org/officeDocument/2006/relationships/oleObject" Target="../embeddings/oleObject63.bin"/><Relationship Id="rId2" Type="http://schemas.openxmlformats.org/officeDocument/2006/relationships/customXml" Target="../../customXml/item11.xml"/><Relationship Id="rId1" Type="http://schemas.openxmlformats.org/officeDocument/2006/relationships/customXml" Target="../../customXml/item22.xml"/><Relationship Id="rId6" Type="http://schemas.openxmlformats.org/officeDocument/2006/relationships/notesSlide" Target="../notesSlides/notesSlide40.xml"/><Relationship Id="rId5" Type="http://schemas.openxmlformats.org/officeDocument/2006/relationships/slideLayout" Target="../slideLayouts/slideLayout52.xml"/><Relationship Id="rId4" Type="http://schemas.openxmlformats.org/officeDocument/2006/relationships/tags" Target="../tags/tag103.xml"/></Relationships>
</file>

<file path=ppt/slides/_rels/slide79.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tags" Target="../tags/tag104.xml"/><Relationship Id="rId7" Type="http://schemas.openxmlformats.org/officeDocument/2006/relationships/oleObject" Target="../embeddings/oleObject64.bin"/><Relationship Id="rId2" Type="http://schemas.openxmlformats.org/officeDocument/2006/relationships/customXml" Target="../../customXml/item31.xml"/><Relationship Id="rId1" Type="http://schemas.openxmlformats.org/officeDocument/2006/relationships/customXml" Target="../../customXml/item30.xml"/><Relationship Id="rId6" Type="http://schemas.openxmlformats.org/officeDocument/2006/relationships/notesSlide" Target="../notesSlides/notesSlide41.xml"/><Relationship Id="rId5" Type="http://schemas.openxmlformats.org/officeDocument/2006/relationships/slideLayout" Target="../slideLayouts/slideLayout52.xml"/><Relationship Id="rId4" Type="http://schemas.openxmlformats.org/officeDocument/2006/relationships/tags" Target="../tags/tag105.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102.png"/><Relationship Id="rId2" Type="http://schemas.openxmlformats.org/officeDocument/2006/relationships/slideLayout" Target="../slideLayouts/slideLayout10.xml"/><Relationship Id="rId1" Type="http://schemas.openxmlformats.org/officeDocument/2006/relationships/tags" Target="../tags/tag20.xml"/><Relationship Id="rId6" Type="http://schemas.openxmlformats.org/officeDocument/2006/relationships/image" Target="../media/image101.png"/><Relationship Id="rId5" Type="http://schemas.openxmlformats.org/officeDocument/2006/relationships/image" Target="../media/image88.emf"/><Relationship Id="rId4" Type="http://schemas.openxmlformats.org/officeDocument/2006/relationships/oleObject" Target="../embeddings/oleObject13.bin"/></Relationships>
</file>

<file path=ppt/slides/_rels/slide80.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tags" Target="../tags/tag106.xml"/><Relationship Id="rId7" Type="http://schemas.openxmlformats.org/officeDocument/2006/relationships/oleObject" Target="../embeddings/oleObject65.bin"/><Relationship Id="rId2" Type="http://schemas.openxmlformats.org/officeDocument/2006/relationships/customXml" Target="../../customXml/item19.xml"/><Relationship Id="rId1" Type="http://schemas.openxmlformats.org/officeDocument/2006/relationships/customXml" Target="../../customXml/item5.xml"/><Relationship Id="rId6" Type="http://schemas.openxmlformats.org/officeDocument/2006/relationships/notesSlide" Target="../notesSlides/notesSlide42.xml"/><Relationship Id="rId5" Type="http://schemas.openxmlformats.org/officeDocument/2006/relationships/slideLayout" Target="../slideLayouts/slideLayout54.xml"/><Relationship Id="rId4" Type="http://schemas.openxmlformats.org/officeDocument/2006/relationships/tags" Target="../tags/tag107.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43.xml"/><Relationship Id="rId7" Type="http://schemas.openxmlformats.org/officeDocument/2006/relationships/image" Target="../media/image236.png"/><Relationship Id="rId2" Type="http://schemas.openxmlformats.org/officeDocument/2006/relationships/slideLayout" Target="../slideLayouts/slideLayout45.xml"/><Relationship Id="rId1" Type="http://schemas.openxmlformats.org/officeDocument/2006/relationships/tags" Target="../tags/tag108.xml"/><Relationship Id="rId6" Type="http://schemas.openxmlformats.org/officeDocument/2006/relationships/image" Target="../media/image235.png"/><Relationship Id="rId5" Type="http://schemas.openxmlformats.org/officeDocument/2006/relationships/image" Target="../media/image31.emf"/><Relationship Id="rId4" Type="http://schemas.openxmlformats.org/officeDocument/2006/relationships/oleObject" Target="../embeddings/oleObject66.bin"/></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48.xml"/><Relationship Id="rId1" Type="http://schemas.openxmlformats.org/officeDocument/2006/relationships/tags" Target="../tags/tag109.xml"/><Relationship Id="rId6" Type="http://schemas.openxmlformats.org/officeDocument/2006/relationships/image" Target="../media/image237.png"/><Relationship Id="rId5" Type="http://schemas.openxmlformats.org/officeDocument/2006/relationships/image" Target="../media/image1.emf"/><Relationship Id="rId4" Type="http://schemas.openxmlformats.org/officeDocument/2006/relationships/oleObject" Target="../embeddings/oleObject67.bin"/></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45.xml"/><Relationship Id="rId1" Type="http://schemas.openxmlformats.org/officeDocument/2006/relationships/tags" Target="../tags/tag110.xml"/><Relationship Id="rId5" Type="http://schemas.openxmlformats.org/officeDocument/2006/relationships/image" Target="../media/image31.emf"/><Relationship Id="rId4" Type="http://schemas.openxmlformats.org/officeDocument/2006/relationships/oleObject" Target="../embeddings/oleObject66.bin"/></Relationships>
</file>

<file path=ppt/slides/_rels/slide84.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tags" Target="../tags/tag111.xml"/><Relationship Id="rId7" Type="http://schemas.openxmlformats.org/officeDocument/2006/relationships/oleObject" Target="../embeddings/oleObject65.bin"/><Relationship Id="rId2" Type="http://schemas.openxmlformats.org/officeDocument/2006/relationships/customXml" Target="../../customXml/item1.xml"/><Relationship Id="rId1" Type="http://schemas.openxmlformats.org/officeDocument/2006/relationships/customXml" Target="../../customXml/item2.xml"/><Relationship Id="rId6" Type="http://schemas.openxmlformats.org/officeDocument/2006/relationships/notesSlide" Target="../notesSlides/notesSlide46.xml"/><Relationship Id="rId5" Type="http://schemas.openxmlformats.org/officeDocument/2006/relationships/slideLayout" Target="../slideLayouts/slideLayout54.xml"/><Relationship Id="rId4" Type="http://schemas.openxmlformats.org/officeDocument/2006/relationships/tags" Target="../tags/tag112.xml"/></Relationships>
</file>

<file path=ppt/slides/_rels/slide85.xml.rels><?xml version="1.0" encoding="UTF-8" standalone="yes"?>
<Relationships xmlns="http://schemas.openxmlformats.org/package/2006/relationships"><Relationship Id="rId3" Type="http://schemas.openxmlformats.org/officeDocument/2006/relationships/oleObject" Target="../embeddings/oleObject68.bin"/><Relationship Id="rId2" Type="http://schemas.openxmlformats.org/officeDocument/2006/relationships/slideLayout" Target="../slideLayouts/slideLayout43.xml"/><Relationship Id="rId1" Type="http://schemas.openxmlformats.org/officeDocument/2006/relationships/tags" Target="../tags/tag113.xml"/><Relationship Id="rId4" Type="http://schemas.openxmlformats.org/officeDocument/2006/relationships/image" Target="../media/image1.emf"/></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87.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image" Target="../media/image238.png"/><Relationship Id="rId1" Type="http://schemas.openxmlformats.org/officeDocument/2006/relationships/slideLayout" Target="../slideLayouts/slideLayout65.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0.xml"/></Relationships>
</file>

<file path=ppt/slides/_rels/slide89.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notesSlide" Target="../notesSlides/notesSlide48.xml"/><Relationship Id="rId1" Type="http://schemas.openxmlformats.org/officeDocument/2006/relationships/slideLayout" Target="../slideLayouts/slideLayout68.xml"/></Relationships>
</file>

<file path=ppt/slides/_rels/slide9.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slideLayout" Target="../slideLayouts/slideLayout10.xml"/><Relationship Id="rId7" Type="http://schemas.openxmlformats.org/officeDocument/2006/relationships/image" Target="../media/image103.jpeg"/><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image" Target="../media/image88.emf"/><Relationship Id="rId5" Type="http://schemas.openxmlformats.org/officeDocument/2006/relationships/oleObject" Target="../embeddings/oleObject14.bin"/><Relationship Id="rId4" Type="http://schemas.openxmlformats.org/officeDocument/2006/relationships/notesSlide" Target="../notesSlides/notesSlide9.xml"/><Relationship Id="rId9" Type="http://schemas.openxmlformats.org/officeDocument/2006/relationships/image" Target="../media/image104.png"/></Relationships>
</file>

<file path=ppt/slides/_rels/slide90.xml.rels><?xml version="1.0" encoding="UTF-8" standalone="yes"?>
<Relationships xmlns="http://schemas.openxmlformats.org/package/2006/relationships"><Relationship Id="rId3" Type="http://schemas.openxmlformats.org/officeDocument/2006/relationships/hyperlink" Target="https://ris.bka.gv.at/eli/bgbl/1979/333/P32/NOR40265546" TargetMode="External"/><Relationship Id="rId2" Type="http://schemas.openxmlformats.org/officeDocument/2006/relationships/notesSlide" Target="../notesSlides/notesSlide49.xml"/><Relationship Id="rId1" Type="http://schemas.openxmlformats.org/officeDocument/2006/relationships/slideLayout" Target="../slideLayouts/slideLayout6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3.xml"/></Relationships>
</file>

<file path=ppt/slides/_rels/slide93.xml.rels><?xml version="1.0" encoding="UTF-8" standalone="yes"?>
<Relationships xmlns="http://schemas.openxmlformats.org/package/2006/relationships"><Relationship Id="rId3" Type="http://schemas.openxmlformats.org/officeDocument/2006/relationships/hyperlink" Target="https://www.bmi.gv.at/104/Die_Sicherheitsakademie/start.aspx" TargetMode="External"/><Relationship Id="rId2" Type="http://schemas.openxmlformats.org/officeDocument/2006/relationships/hyperlink" Target="https://www.bmf.gv.at/ministerium/aufgaben-und-organisation/bundesfinanzakademie.html" TargetMode="External"/><Relationship Id="rId1" Type="http://schemas.openxmlformats.org/officeDocument/2006/relationships/slideLayout" Target="../slideLayouts/slideLayout63.xml"/><Relationship Id="rId4" Type="http://schemas.openxmlformats.org/officeDocument/2006/relationships/hyperlink" Target="https://www.bmlv.gv.at/organisation/beitraege/lvak/akademie/" TargetMode="External"/></Relationships>
</file>

<file path=ppt/slides/_rels/slide94.xml.rels><?xml version="1.0" encoding="UTF-8" standalone="yes"?>
<Relationships xmlns="http://schemas.openxmlformats.org/package/2006/relationships"><Relationship Id="rId3" Type="http://schemas.openxmlformats.org/officeDocument/2006/relationships/hyperlink" Target="https://oeffentlicherdienst.gv.at/austrian-school-of-government/campus/" TargetMode="External"/><Relationship Id="rId2" Type="http://schemas.openxmlformats.org/officeDocument/2006/relationships/notesSlide" Target="../notesSlides/notesSlide51.xml"/><Relationship Id="rId1" Type="http://schemas.openxmlformats.org/officeDocument/2006/relationships/slideLayout" Target="../slideLayouts/slideLayout63.xml"/><Relationship Id="rId4" Type="http://schemas.openxmlformats.org/officeDocument/2006/relationships/hyperlink" Target="https://www.bundeskanzleramt.gv.at/en/agenda/federal-civil-service/asg.html" TargetMode="Externa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97.xml.rels><?xml version="1.0" encoding="UTF-8" standalone="yes"?>
<Relationships xmlns="http://schemas.openxmlformats.org/package/2006/relationships"><Relationship Id="rId2" Type="http://schemas.openxmlformats.org/officeDocument/2006/relationships/hyperlink" Target="mailto:Piska-Schmidt,%20Sabine%20Mag.Dr.%20%3csabine.piska-schmidt@bka.gv.at%3e" TargetMode="External"/><Relationship Id="rId1" Type="http://schemas.openxmlformats.org/officeDocument/2006/relationships/slideLayout" Target="../slideLayouts/slideLayout76.xml"/></Relationships>
</file>

<file path=ppt/slides/_rels/slide98.xml.rels><?xml version="1.0" encoding="UTF-8" standalone="yes"?>
<Relationships xmlns="http://schemas.openxmlformats.org/package/2006/relationships"><Relationship Id="rId3" Type="http://schemas.openxmlformats.org/officeDocument/2006/relationships/image" Target="../media/image241.png"/><Relationship Id="rId7" Type="http://schemas.openxmlformats.org/officeDocument/2006/relationships/image" Target="../media/image245.png"/><Relationship Id="rId2" Type="http://schemas.openxmlformats.org/officeDocument/2006/relationships/notesSlide" Target="../notesSlides/notesSlide52.xml"/><Relationship Id="rId1" Type="http://schemas.openxmlformats.org/officeDocument/2006/relationships/slideLayout" Target="../slideLayouts/slideLayout77.xml"/><Relationship Id="rId6" Type="http://schemas.openxmlformats.org/officeDocument/2006/relationships/image" Target="../media/image244.png"/><Relationship Id="rId5" Type="http://schemas.openxmlformats.org/officeDocument/2006/relationships/image" Target="../media/image243.png"/><Relationship Id="rId4" Type="http://schemas.openxmlformats.org/officeDocument/2006/relationships/image" Target="../media/image242.png"/></Relationships>
</file>

<file path=ppt/slides/_rels/slide99.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notesSlide" Target="../notesSlides/notesSlide53.xml"/><Relationship Id="rId1" Type="http://schemas.openxmlformats.org/officeDocument/2006/relationships/slideLayout" Target="../slideLayouts/slideLayout78.xml"/><Relationship Id="rId6" Type="http://schemas.openxmlformats.org/officeDocument/2006/relationships/image" Target="../media/image245.png"/><Relationship Id="rId5" Type="http://schemas.openxmlformats.org/officeDocument/2006/relationships/image" Target="../media/image244.png"/><Relationship Id="rId4" Type="http://schemas.openxmlformats.org/officeDocument/2006/relationships/image" Target="../media/image2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46E367C8-2980-D4D9-CF63-D0E5B278E9F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2" imgH="337" progId="TCLayout.ActiveDocument.1">
                  <p:embed/>
                </p:oleObj>
              </mc:Choice>
              <mc:Fallback>
                <p:oleObj name="think-cell Slide" r:id="rId4" imgW="342" imgH="337" progId="TCLayout.ActiveDocument.1">
                  <p:embed/>
                  <p:pic>
                    <p:nvPicPr>
                      <p:cNvPr id="3" name="think-cell data - do not delete" hidden="1">
                        <a:extLst>
                          <a:ext uri="{FF2B5EF4-FFF2-40B4-BE49-F238E27FC236}">
                            <a16:creationId xmlns:a16="http://schemas.microsoft.com/office/drawing/2014/main" id="{46E367C8-2980-D4D9-CF63-D0E5B278E9F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5" name="Title 14">
            <a:extLst>
              <a:ext uri="{FF2B5EF4-FFF2-40B4-BE49-F238E27FC236}">
                <a16:creationId xmlns:a16="http://schemas.microsoft.com/office/drawing/2014/main" id="{7F71C5F1-F93D-46ED-91B0-FDAF249FA17D}"/>
              </a:ext>
            </a:extLst>
          </p:cNvPr>
          <p:cNvSpPr>
            <a:spLocks noGrp="1"/>
          </p:cNvSpPr>
          <p:nvPr>
            <p:ph type="ctrTitle"/>
          </p:nvPr>
        </p:nvSpPr>
        <p:spPr/>
        <p:txBody>
          <a:bodyPr vert="horz"/>
          <a:lstStyle/>
          <a:p>
            <a:r>
              <a:rPr lang="en-US" dirty="0"/>
              <a:t>Welcome to the Danish Presidency of EUPAN</a:t>
            </a:r>
            <a:endParaRPr lang="en-GB" dirty="0"/>
          </a:p>
        </p:txBody>
      </p:sp>
      <p:sp>
        <p:nvSpPr>
          <p:cNvPr id="16" name="Subtitle 15">
            <a:extLst>
              <a:ext uri="{FF2B5EF4-FFF2-40B4-BE49-F238E27FC236}">
                <a16:creationId xmlns:a16="http://schemas.microsoft.com/office/drawing/2014/main" id="{9A562A6C-5664-4656-990D-CF6DE27A01E5}"/>
              </a:ext>
            </a:extLst>
          </p:cNvPr>
          <p:cNvSpPr>
            <a:spLocks noGrp="1"/>
          </p:cNvSpPr>
          <p:nvPr>
            <p:ph type="subTitle" idx="1"/>
          </p:nvPr>
        </p:nvSpPr>
        <p:spPr/>
        <p:txBody>
          <a:bodyPr/>
          <a:lstStyle/>
          <a:p>
            <a:r>
              <a:rPr lang="da-DK" dirty="0"/>
              <a:t>September 2025</a:t>
            </a:r>
          </a:p>
          <a:p>
            <a:endParaRPr lang="en-GB" dirty="0"/>
          </a:p>
        </p:txBody>
      </p:sp>
    </p:spTree>
    <p:extLst>
      <p:ext uri="{BB962C8B-B14F-4D97-AF65-F5344CB8AC3E}">
        <p14:creationId xmlns:p14="http://schemas.microsoft.com/office/powerpoint/2010/main" val="41676691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6D35E1-9C1D-F076-6D80-AB71CF8C544A}"/>
            </a:ext>
          </a:extLst>
        </p:cNvPr>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4AE5A131-F76E-8EA3-4B6E-E95330F93764}"/>
              </a:ext>
            </a:extLst>
          </p:cNvPr>
          <p:cNvGraphicFramePr>
            <a:graphicFrameLocks noChangeAspect="1"/>
          </p:cNvGraphicFramePr>
          <p:nvPr>
            <p:custDataLst>
              <p:tags r:id="rId1"/>
            </p:custDataLst>
            <p:extLst>
              <p:ext uri="{D42A27DB-BD31-4B8C-83A1-F6EECF244321}">
                <p14:modId xmlns:p14="http://schemas.microsoft.com/office/powerpoint/2010/main" val="16890677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48" imgH="347" progId="TCLayout.ActiveDocument.1">
                  <p:embed/>
                </p:oleObj>
              </mc:Choice>
              <mc:Fallback>
                <p:oleObj name="think-cell Slide" r:id="rId5" imgW="348" imgH="347" progId="TCLayout.ActiveDocument.1">
                  <p:embed/>
                  <p:pic>
                    <p:nvPicPr>
                      <p:cNvPr id="9" name="think-cell data - do not delete" hidden="1">
                        <a:extLst>
                          <a:ext uri="{FF2B5EF4-FFF2-40B4-BE49-F238E27FC236}">
                            <a16:creationId xmlns:a16="http://schemas.microsoft.com/office/drawing/2014/main" id="{4AE5A131-F76E-8EA3-4B6E-E95330F9376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Date Placeholder 4">
            <a:extLst>
              <a:ext uri="{FF2B5EF4-FFF2-40B4-BE49-F238E27FC236}">
                <a16:creationId xmlns:a16="http://schemas.microsoft.com/office/drawing/2014/main" id="{EFE79BC2-D42A-AA1F-4E2F-90DEA985421E}"/>
              </a:ext>
            </a:extLst>
          </p:cNvPr>
          <p:cNvSpPr>
            <a:spLocks noGrp="1"/>
          </p:cNvSpPr>
          <p:nvPr>
            <p:ph type="dt" sz="half" idx="10"/>
          </p:nvPr>
        </p:nvSpPr>
        <p:spPr/>
        <p:txBody>
          <a:bodyPr/>
          <a:lstStyle/>
          <a:p>
            <a:fld id="{093801C8-F45B-4249-9B15-B14B50E1BB85}" type="datetime4">
              <a:rPr lang="en-GB" smtClean="0"/>
              <a:pPr/>
              <a:t>07 October 2025</a:t>
            </a:fld>
            <a:endParaRPr lang="en-GB"/>
          </a:p>
        </p:txBody>
      </p:sp>
      <p:sp>
        <p:nvSpPr>
          <p:cNvPr id="7" name="Slide Number Placeholder 6">
            <a:extLst>
              <a:ext uri="{FF2B5EF4-FFF2-40B4-BE49-F238E27FC236}">
                <a16:creationId xmlns:a16="http://schemas.microsoft.com/office/drawing/2014/main" id="{67AF54AB-EDDA-ADE7-0C73-795A0591453C}"/>
              </a:ext>
            </a:extLst>
          </p:cNvPr>
          <p:cNvSpPr>
            <a:spLocks noGrp="1"/>
          </p:cNvSpPr>
          <p:nvPr>
            <p:ph type="sldNum" sz="quarter" idx="12"/>
          </p:nvPr>
        </p:nvSpPr>
        <p:spPr/>
        <p:txBody>
          <a:bodyPr/>
          <a:lstStyle/>
          <a:p>
            <a:fld id="{23AA811B-2EBD-4900-905E-5BE206449611}" type="slidenum">
              <a:rPr lang="en-GB" sz="1600" smtClean="0"/>
              <a:pPr/>
              <a:t>10</a:t>
            </a:fld>
            <a:endParaRPr lang="en-GB" sz="1600"/>
          </a:p>
        </p:txBody>
      </p:sp>
      <p:sp>
        <p:nvSpPr>
          <p:cNvPr id="3" name="Title 2">
            <a:extLst>
              <a:ext uri="{FF2B5EF4-FFF2-40B4-BE49-F238E27FC236}">
                <a16:creationId xmlns:a16="http://schemas.microsoft.com/office/drawing/2014/main" id="{04A1BC9D-2A1D-A0AE-14D9-6BDEF6E1846D}"/>
              </a:ext>
            </a:extLst>
          </p:cNvPr>
          <p:cNvSpPr>
            <a:spLocks noGrp="1"/>
          </p:cNvSpPr>
          <p:nvPr>
            <p:ph type="title"/>
          </p:nvPr>
        </p:nvSpPr>
        <p:spPr>
          <a:xfrm>
            <a:off x="441146" y="758302"/>
            <a:ext cx="11307941" cy="900000"/>
          </a:xfrm>
        </p:spPr>
        <p:txBody>
          <a:bodyPr vert="horz"/>
          <a:lstStyle/>
          <a:p>
            <a:r>
              <a:rPr lang="da-DK">
                <a:solidFill>
                  <a:schemeClr val="accent5"/>
                </a:solidFill>
              </a:rPr>
              <a:t>The Danish central administration is </a:t>
            </a:r>
            <a:r>
              <a:rPr lang="da-DK" err="1">
                <a:solidFill>
                  <a:schemeClr val="accent5"/>
                </a:solidFill>
              </a:rPr>
              <a:t>highly</a:t>
            </a:r>
            <a:r>
              <a:rPr lang="da-DK">
                <a:solidFill>
                  <a:schemeClr val="accent5"/>
                </a:solidFill>
              </a:rPr>
              <a:t> </a:t>
            </a:r>
            <a:r>
              <a:rPr lang="da-DK" err="1">
                <a:solidFill>
                  <a:schemeClr val="accent5"/>
                </a:solidFill>
              </a:rPr>
              <a:t>digitalised</a:t>
            </a:r>
            <a:r>
              <a:rPr lang="da-DK">
                <a:solidFill>
                  <a:schemeClr val="accent5"/>
                </a:solidFill>
              </a:rPr>
              <a:t> and has a high </a:t>
            </a:r>
            <a:r>
              <a:rPr lang="da-DK" err="1">
                <a:solidFill>
                  <a:schemeClr val="accent5"/>
                </a:solidFill>
              </a:rPr>
              <a:t>degree</a:t>
            </a:r>
            <a:r>
              <a:rPr lang="da-DK">
                <a:solidFill>
                  <a:schemeClr val="accent5"/>
                </a:solidFill>
              </a:rPr>
              <a:t> of trust </a:t>
            </a:r>
            <a:endParaRPr lang="en-GB">
              <a:solidFill>
                <a:schemeClr val="accent5"/>
              </a:solidFill>
            </a:endParaRPr>
          </a:p>
        </p:txBody>
      </p:sp>
      <p:grpSp>
        <p:nvGrpSpPr>
          <p:cNvPr id="54" name="Gruppe 53">
            <a:extLst>
              <a:ext uri="{FF2B5EF4-FFF2-40B4-BE49-F238E27FC236}">
                <a16:creationId xmlns:a16="http://schemas.microsoft.com/office/drawing/2014/main" id="{2716EB51-33B2-4D35-C528-0D1E023B1124}"/>
              </a:ext>
            </a:extLst>
          </p:cNvPr>
          <p:cNvGrpSpPr/>
          <p:nvPr/>
        </p:nvGrpSpPr>
        <p:grpSpPr>
          <a:xfrm>
            <a:off x="659767" y="2524571"/>
            <a:ext cx="5436156" cy="900000"/>
            <a:chOff x="659767" y="2518495"/>
            <a:chExt cx="5436156" cy="900000"/>
          </a:xfrm>
        </p:grpSpPr>
        <p:sp>
          <p:nvSpPr>
            <p:cNvPr id="18" name="Tekstfelt 17">
              <a:extLst>
                <a:ext uri="{FF2B5EF4-FFF2-40B4-BE49-F238E27FC236}">
                  <a16:creationId xmlns:a16="http://schemas.microsoft.com/office/drawing/2014/main" id="{A77F31C3-AB70-8A65-05B7-BC8864D383FA}"/>
                </a:ext>
              </a:extLst>
            </p:cNvPr>
            <p:cNvSpPr txBox="1"/>
            <p:nvPr/>
          </p:nvSpPr>
          <p:spPr>
            <a:xfrm>
              <a:off x="1775923" y="2614552"/>
              <a:ext cx="4320000" cy="707886"/>
            </a:xfrm>
            <a:prstGeom prst="rect">
              <a:avLst/>
            </a:prstGeom>
            <a:noFill/>
          </p:spPr>
          <p:txBody>
            <a:bodyPr wrap="square">
              <a:spAutoFit/>
            </a:bodyPr>
            <a:lstStyle/>
            <a:p>
              <a:pPr marL="0" lvl="1"/>
              <a:r>
                <a:rPr lang="en-US" sz="2000" b="1" dirty="0">
                  <a:solidFill>
                    <a:schemeClr val="accent5"/>
                  </a:solidFill>
                </a:rPr>
                <a:t>Denmark ranks #2 at OECD’s Digital Government Index</a:t>
              </a:r>
            </a:p>
          </p:txBody>
        </p:sp>
        <p:pic>
          <p:nvPicPr>
            <p:cNvPr id="11" name="Billede 10">
              <a:extLst>
                <a:ext uri="{FF2B5EF4-FFF2-40B4-BE49-F238E27FC236}">
                  <a16:creationId xmlns:a16="http://schemas.microsoft.com/office/drawing/2014/main" id="{0D814DD7-2D4D-B512-C3D5-B2571D361ED6}"/>
                </a:ext>
              </a:extLst>
            </p:cNvPr>
            <p:cNvPicPr>
              <a:picLocks noChangeAspect="1"/>
            </p:cNvPicPr>
            <p:nvPr/>
          </p:nvPicPr>
          <p:blipFill>
            <a:blip r:embed="rId7"/>
            <a:stretch>
              <a:fillRect/>
            </a:stretch>
          </p:blipFill>
          <p:spPr>
            <a:xfrm>
              <a:off x="659767" y="2518495"/>
              <a:ext cx="900000" cy="900000"/>
            </a:xfrm>
            <a:prstGeom prst="rect">
              <a:avLst/>
            </a:prstGeom>
          </p:spPr>
        </p:pic>
      </p:grpSp>
      <p:sp>
        <p:nvSpPr>
          <p:cNvPr id="2" name="Pil: pentagon 1">
            <a:extLst>
              <a:ext uri="{FF2B5EF4-FFF2-40B4-BE49-F238E27FC236}">
                <a16:creationId xmlns:a16="http://schemas.microsoft.com/office/drawing/2014/main" id="{5B7494D9-6020-33E7-F163-AF78AC845E93}"/>
              </a:ext>
            </a:extLst>
          </p:cNvPr>
          <p:cNvSpPr/>
          <p:nvPr/>
        </p:nvSpPr>
        <p:spPr>
          <a:xfrm>
            <a:off x="441325" y="296496"/>
            <a:ext cx="3780000" cy="180000"/>
          </a:xfrm>
          <a:prstGeom prst="homePlat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da-DK" sz="1400">
                <a:solidFill>
                  <a:schemeClr val="tx1"/>
                </a:solidFill>
              </a:rPr>
              <a:t>The Danish Central Administration</a:t>
            </a:r>
            <a:endParaRPr lang="da-DK" sz="1400" noProof="0" err="1">
              <a:solidFill>
                <a:schemeClr val="tx1"/>
              </a:solidFill>
            </a:endParaRPr>
          </a:p>
        </p:txBody>
      </p:sp>
      <p:sp>
        <p:nvSpPr>
          <p:cNvPr id="4" name="Pil: vinkel 3">
            <a:extLst>
              <a:ext uri="{FF2B5EF4-FFF2-40B4-BE49-F238E27FC236}">
                <a16:creationId xmlns:a16="http://schemas.microsoft.com/office/drawing/2014/main" id="{6690A0D1-6073-F5FB-E0CC-96BB18A1F1E6}"/>
              </a:ext>
            </a:extLst>
          </p:cNvPr>
          <p:cNvSpPr/>
          <p:nvPr/>
        </p:nvSpPr>
        <p:spPr>
          <a:xfrm>
            <a:off x="7969087" y="296496"/>
            <a:ext cx="3780000" cy="180000"/>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da-DK" sz="1400" noProof="0">
                <a:solidFill>
                  <a:schemeClr val="tx1"/>
                </a:solidFill>
              </a:rPr>
              <a:t>Focus </a:t>
            </a:r>
            <a:r>
              <a:rPr lang="da-DK" sz="1400">
                <a:solidFill>
                  <a:schemeClr val="tx1"/>
                </a:solidFill>
              </a:rPr>
              <a:t>A</a:t>
            </a:r>
            <a:r>
              <a:rPr lang="da-DK" sz="1400" noProof="0" err="1">
                <a:solidFill>
                  <a:schemeClr val="tx1"/>
                </a:solidFill>
              </a:rPr>
              <a:t>reas</a:t>
            </a:r>
            <a:r>
              <a:rPr lang="da-DK" sz="1400" noProof="0">
                <a:solidFill>
                  <a:schemeClr val="tx1"/>
                </a:solidFill>
              </a:rPr>
              <a:t> of the Danish EUPAN-</a:t>
            </a:r>
            <a:r>
              <a:rPr lang="da-DK" sz="1400" noProof="0" err="1">
                <a:solidFill>
                  <a:schemeClr val="tx1"/>
                </a:solidFill>
              </a:rPr>
              <a:t>Presidency</a:t>
            </a:r>
            <a:endParaRPr lang="da-DK" sz="1400" noProof="0">
              <a:solidFill>
                <a:schemeClr val="tx1"/>
              </a:solidFill>
            </a:endParaRPr>
          </a:p>
        </p:txBody>
      </p:sp>
      <p:sp>
        <p:nvSpPr>
          <p:cNvPr id="8" name="Pil: vinkel 7">
            <a:extLst>
              <a:ext uri="{FF2B5EF4-FFF2-40B4-BE49-F238E27FC236}">
                <a16:creationId xmlns:a16="http://schemas.microsoft.com/office/drawing/2014/main" id="{6E051584-519F-C4D2-7DFB-9069DA53D3D0}"/>
              </a:ext>
            </a:extLst>
          </p:cNvPr>
          <p:cNvSpPr/>
          <p:nvPr/>
        </p:nvSpPr>
        <p:spPr>
          <a:xfrm>
            <a:off x="4205206" y="296496"/>
            <a:ext cx="3780000" cy="180000"/>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da-DK" sz="1400" noProof="0" err="1">
                <a:solidFill>
                  <a:schemeClr val="tx1"/>
                </a:solidFill>
              </a:rPr>
              <a:t>Current</a:t>
            </a:r>
            <a:r>
              <a:rPr lang="da-DK" sz="1400" noProof="0">
                <a:solidFill>
                  <a:schemeClr val="tx1"/>
                </a:solidFill>
              </a:rPr>
              <a:t> Agendas</a:t>
            </a:r>
          </a:p>
        </p:txBody>
      </p:sp>
      <p:sp>
        <p:nvSpPr>
          <p:cNvPr id="10" name="Rektangel 9">
            <a:extLst>
              <a:ext uri="{FF2B5EF4-FFF2-40B4-BE49-F238E27FC236}">
                <a16:creationId xmlns:a16="http://schemas.microsoft.com/office/drawing/2014/main" id="{62CA68C6-EF1A-F490-2B13-BC109D666243}"/>
              </a:ext>
            </a:extLst>
          </p:cNvPr>
          <p:cNvSpPr/>
          <p:nvPr/>
        </p:nvSpPr>
        <p:spPr bwMode="auto">
          <a:xfrm>
            <a:off x="4205206" y="260496"/>
            <a:ext cx="3780000" cy="252000"/>
          </a:xfrm>
          <a:prstGeom prst="rect">
            <a:avLst/>
          </a:prstGeom>
          <a:solidFill>
            <a:srgbClr val="FFFFFF">
              <a:alpha val="80000"/>
            </a:srgbClr>
          </a:solidFill>
          <a:ln w="63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algn="ctr" defTabSz="914400" eaLnBrk="1" fontAlgn="base" latinLnBrk="0" hangingPunct="1">
              <a:lnSpc>
                <a:spcPct val="100000"/>
              </a:lnSpc>
              <a:spcBef>
                <a:spcPts val="1100"/>
              </a:spcBef>
              <a:spcAft>
                <a:spcPct val="0"/>
              </a:spcAft>
              <a:buClrTx/>
              <a:buSzTx/>
              <a:buFontTx/>
              <a:buNone/>
              <a:tabLst/>
              <a:defRPr/>
            </a:pPr>
            <a:endParaRPr kumimoji="0" lang="da-DK" sz="2000" b="0" i="0" u="none" strike="noStrike" kern="1200" cap="none" spc="0" normalizeH="0" baseline="0" noProof="0" err="1">
              <a:ln>
                <a:noFill/>
              </a:ln>
              <a:solidFill>
                <a:srgbClr val="FFFFFF"/>
              </a:solidFill>
              <a:effectLst/>
              <a:uLnTx/>
              <a:uFillTx/>
              <a:latin typeface="Arial" charset="0"/>
              <a:ea typeface="+mn-ea"/>
              <a:cs typeface="+mn-cs"/>
            </a:endParaRPr>
          </a:p>
        </p:txBody>
      </p:sp>
      <p:sp>
        <p:nvSpPr>
          <p:cNvPr id="12" name="Rektangel 11">
            <a:extLst>
              <a:ext uri="{FF2B5EF4-FFF2-40B4-BE49-F238E27FC236}">
                <a16:creationId xmlns:a16="http://schemas.microsoft.com/office/drawing/2014/main" id="{EB75B4FD-B7B0-4635-EEA6-2627D19AADAD}"/>
              </a:ext>
            </a:extLst>
          </p:cNvPr>
          <p:cNvSpPr/>
          <p:nvPr/>
        </p:nvSpPr>
        <p:spPr bwMode="auto">
          <a:xfrm>
            <a:off x="7969087" y="260496"/>
            <a:ext cx="3780000" cy="252000"/>
          </a:xfrm>
          <a:prstGeom prst="rect">
            <a:avLst/>
          </a:prstGeom>
          <a:solidFill>
            <a:srgbClr val="FFFFFF">
              <a:alpha val="80000"/>
            </a:srgbClr>
          </a:solidFill>
          <a:ln w="63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algn="ctr" defTabSz="914400" eaLnBrk="1" fontAlgn="base" latinLnBrk="0" hangingPunct="1">
              <a:lnSpc>
                <a:spcPct val="100000"/>
              </a:lnSpc>
              <a:spcBef>
                <a:spcPts val="1100"/>
              </a:spcBef>
              <a:spcAft>
                <a:spcPct val="0"/>
              </a:spcAft>
              <a:buClrTx/>
              <a:buSzTx/>
              <a:buFontTx/>
              <a:buNone/>
              <a:tabLst/>
              <a:defRPr/>
            </a:pPr>
            <a:endParaRPr kumimoji="0" lang="da-DK" sz="2000" b="0" i="0" u="none" strike="noStrike" kern="1200" cap="none" spc="0" normalizeH="0" baseline="0" noProof="0" err="1">
              <a:ln>
                <a:noFill/>
              </a:ln>
              <a:solidFill>
                <a:srgbClr val="FFFFFF"/>
              </a:solidFill>
              <a:effectLst/>
              <a:uLnTx/>
              <a:uFillTx/>
              <a:latin typeface="Arial" charset="0"/>
              <a:ea typeface="+mn-ea"/>
              <a:cs typeface="+mn-cs"/>
            </a:endParaRPr>
          </a:p>
        </p:txBody>
      </p:sp>
      <p:pic>
        <p:nvPicPr>
          <p:cNvPr id="40" name="Billede 39">
            <a:extLst>
              <a:ext uri="{FF2B5EF4-FFF2-40B4-BE49-F238E27FC236}">
                <a16:creationId xmlns:a16="http://schemas.microsoft.com/office/drawing/2014/main" id="{34446B7A-A33A-5C75-9F7D-F94A24BF0A11}"/>
              </a:ext>
            </a:extLst>
          </p:cNvPr>
          <p:cNvPicPr>
            <a:picLocks noChangeAspect="1"/>
          </p:cNvPicPr>
          <p:nvPr>
            <p:custDataLst>
              <p:tags r:id="rId2"/>
            </p:custDataLst>
          </p:nvPr>
        </p:nvPicPr>
        <p:blipFill rotWithShape="1">
          <a:blip r:embed="rId8">
            <a:extLst>
              <a:ext uri="{28A0092B-C50C-407E-A947-70E740481C1C}">
                <a14:useLocalDpi xmlns:a14="http://schemas.microsoft.com/office/drawing/2010/main" val="0"/>
              </a:ext>
            </a:extLst>
          </a:blip>
          <a:srcRect/>
          <a:stretch/>
        </p:blipFill>
        <p:spPr>
          <a:xfrm>
            <a:off x="6349088" y="2217944"/>
            <a:ext cx="5400000" cy="3300000"/>
          </a:xfrm>
          <a:prstGeom prst="rect">
            <a:avLst/>
          </a:prstGeom>
        </p:spPr>
      </p:pic>
      <p:grpSp>
        <p:nvGrpSpPr>
          <p:cNvPr id="53" name="Gruppe 52">
            <a:extLst>
              <a:ext uri="{FF2B5EF4-FFF2-40B4-BE49-F238E27FC236}">
                <a16:creationId xmlns:a16="http://schemas.microsoft.com/office/drawing/2014/main" id="{363BB9EB-F65A-C5F1-F1A9-E48D8F3A7F79}"/>
              </a:ext>
            </a:extLst>
          </p:cNvPr>
          <p:cNvGrpSpPr/>
          <p:nvPr/>
        </p:nvGrpSpPr>
        <p:grpSpPr>
          <a:xfrm>
            <a:off x="659767" y="4190542"/>
            <a:ext cx="5436912" cy="1015663"/>
            <a:chOff x="659011" y="4384649"/>
            <a:chExt cx="5436912" cy="1015663"/>
          </a:xfrm>
        </p:grpSpPr>
        <p:pic>
          <p:nvPicPr>
            <p:cNvPr id="6" name="Billede 5">
              <a:extLst>
                <a:ext uri="{FF2B5EF4-FFF2-40B4-BE49-F238E27FC236}">
                  <a16:creationId xmlns:a16="http://schemas.microsoft.com/office/drawing/2014/main" id="{744ABCC9-4D47-5C12-81D1-806157A122D7}"/>
                </a:ext>
              </a:extLst>
            </p:cNvPr>
            <p:cNvPicPr>
              <a:picLocks noChangeAspect="1"/>
            </p:cNvPicPr>
            <p:nvPr/>
          </p:nvPicPr>
          <p:blipFill>
            <a:blip r:embed="rId9"/>
            <a:stretch>
              <a:fillRect/>
            </a:stretch>
          </p:blipFill>
          <p:spPr>
            <a:xfrm>
              <a:off x="659011" y="4442480"/>
              <a:ext cx="900000" cy="900000"/>
            </a:xfrm>
            <a:prstGeom prst="rect">
              <a:avLst/>
            </a:prstGeom>
          </p:spPr>
        </p:pic>
        <p:sp>
          <p:nvSpPr>
            <p:cNvPr id="51" name="Tekstfelt 50">
              <a:extLst>
                <a:ext uri="{FF2B5EF4-FFF2-40B4-BE49-F238E27FC236}">
                  <a16:creationId xmlns:a16="http://schemas.microsoft.com/office/drawing/2014/main" id="{6C19BCA4-9FCB-C318-BFA9-B08C3CA54B4B}"/>
                </a:ext>
              </a:extLst>
            </p:cNvPr>
            <p:cNvSpPr txBox="1"/>
            <p:nvPr/>
          </p:nvSpPr>
          <p:spPr>
            <a:xfrm>
              <a:off x="1775923" y="4384649"/>
              <a:ext cx="4320000" cy="1015663"/>
            </a:xfrm>
            <a:prstGeom prst="rect">
              <a:avLst/>
            </a:prstGeom>
            <a:noFill/>
          </p:spPr>
          <p:txBody>
            <a:bodyPr wrap="square">
              <a:spAutoFit/>
            </a:bodyPr>
            <a:lstStyle/>
            <a:p>
              <a:pPr marL="0" lvl="1"/>
              <a:r>
                <a:rPr lang="en-US" sz="2000" b="1" dirty="0">
                  <a:solidFill>
                    <a:schemeClr val="accent5"/>
                  </a:solidFill>
                </a:rPr>
                <a:t>Denmark has one of the highest levels of trust in government and public services</a:t>
              </a:r>
            </a:p>
          </p:txBody>
        </p:sp>
      </p:grpSp>
      <p:sp>
        <p:nvSpPr>
          <p:cNvPr id="26" name="Tekstfelt 25">
            <a:extLst>
              <a:ext uri="{FF2B5EF4-FFF2-40B4-BE49-F238E27FC236}">
                <a16:creationId xmlns:a16="http://schemas.microsoft.com/office/drawing/2014/main" id="{A88B8A8A-65A8-6057-B6F2-A7F42465BA50}"/>
              </a:ext>
            </a:extLst>
          </p:cNvPr>
          <p:cNvSpPr txBox="1"/>
          <p:nvPr/>
        </p:nvSpPr>
        <p:spPr>
          <a:xfrm>
            <a:off x="441146" y="5995608"/>
            <a:ext cx="9877704" cy="369332"/>
          </a:xfrm>
          <a:prstGeom prst="rect">
            <a:avLst/>
          </a:prstGeom>
          <a:noFill/>
        </p:spPr>
        <p:txBody>
          <a:bodyPr wrap="none" lIns="0" tIns="0" rIns="0" bIns="0" rtlCol="0">
            <a:spAutoFit/>
          </a:bodyPr>
          <a:lstStyle/>
          <a:p>
            <a:r>
              <a:rPr lang="da-DK" sz="800" dirty="0" err="1"/>
              <a:t>Sources</a:t>
            </a:r>
            <a:r>
              <a:rPr lang="da-DK" sz="800" dirty="0"/>
              <a:t>: </a:t>
            </a:r>
            <a:r>
              <a:rPr lang="da-DK" sz="800" dirty="0">
                <a:hlinkClick r:id="rId10"/>
              </a:rPr>
              <a:t>https://www.oecd.org/en/publications/government-at-a-glance-2025_0efd0bcd-en/full-report/digital-government-index_1edec44e.html</a:t>
            </a:r>
            <a:endParaRPr lang="da-DK" sz="800" dirty="0"/>
          </a:p>
          <a:p>
            <a:r>
              <a:rPr lang="da-DK" sz="800" dirty="0">
                <a:hlinkClick r:id="rId11"/>
              </a:rPr>
              <a:t>https://www.oecd.org/en/publications/oecd-survey-on-drivers-of-trust-in-public-institutions-2024-results_9a20554b-en/full-report/trust-in-day-to-day-interactions-with-public-institutions_7d0e07b0.html#chapter-d1e3756-d8dfe289b0</a:t>
            </a:r>
            <a:endParaRPr lang="da-DK" sz="800" dirty="0"/>
          </a:p>
          <a:p>
            <a:endParaRPr lang="da-DK" sz="800" dirty="0"/>
          </a:p>
        </p:txBody>
      </p:sp>
    </p:spTree>
    <p:extLst>
      <p:ext uri="{BB962C8B-B14F-4D97-AF65-F5344CB8AC3E}">
        <p14:creationId xmlns:p14="http://schemas.microsoft.com/office/powerpoint/2010/main" val="334230976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grpSp>
        <p:nvGrpSpPr>
          <p:cNvPr id="508" name="Google Shape;508;g32c6b3673ca_1_23"/>
          <p:cNvGrpSpPr/>
          <p:nvPr/>
        </p:nvGrpSpPr>
        <p:grpSpPr>
          <a:xfrm>
            <a:off x="544982" y="344600"/>
            <a:ext cx="11647026" cy="1260000"/>
            <a:chOff x="610929" y="344600"/>
            <a:chExt cx="11647026" cy="1260000"/>
          </a:xfrm>
        </p:grpSpPr>
        <p:sp>
          <p:nvSpPr>
            <p:cNvPr id="509" name="Google Shape;509;g32c6b3673ca_1_23"/>
            <p:cNvSpPr/>
            <p:nvPr/>
          </p:nvSpPr>
          <p:spPr>
            <a:xfrm>
              <a:off x="1289355" y="344600"/>
              <a:ext cx="10968600" cy="1260000"/>
            </a:xfrm>
            <a:prstGeom prst="rect">
              <a:avLst/>
            </a:prstGeom>
            <a:solidFill>
              <a:srgbClr val="00A9E7"/>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Libre Franklin"/>
                <a:ea typeface="Libre Franklin"/>
                <a:cs typeface="Libre Franklin"/>
                <a:sym typeface="Libre Franklin"/>
              </a:endParaRPr>
            </a:p>
          </p:txBody>
        </p:sp>
        <p:sp>
          <p:nvSpPr>
            <p:cNvPr id="510" name="Google Shape;510;g32c6b3673ca_1_23"/>
            <p:cNvSpPr/>
            <p:nvPr/>
          </p:nvSpPr>
          <p:spPr>
            <a:xfrm>
              <a:off x="610929" y="344600"/>
              <a:ext cx="1260000" cy="1260000"/>
            </a:xfrm>
            <a:prstGeom prst="ellipse">
              <a:avLst/>
            </a:prstGeom>
            <a:solidFill>
              <a:srgbClr val="00A9E7"/>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Libre Franklin"/>
                <a:ea typeface="Libre Franklin"/>
                <a:cs typeface="Libre Franklin"/>
                <a:sym typeface="Libre Franklin"/>
              </a:endParaRPr>
            </a:p>
          </p:txBody>
        </p:sp>
      </p:grpSp>
      <p:sp>
        <p:nvSpPr>
          <p:cNvPr id="511" name="Google Shape;511;g32c6b3673ca_1_23"/>
          <p:cNvSpPr txBox="1"/>
          <p:nvPr/>
        </p:nvSpPr>
        <p:spPr>
          <a:xfrm>
            <a:off x="1011128" y="344601"/>
            <a:ext cx="9861900" cy="126000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US" sz="4400" b="1" i="0" u="none" strike="noStrike" kern="0" cap="none" spc="0" normalizeH="0" baseline="0" noProof="0" dirty="0">
                <a:ln>
                  <a:noFill/>
                </a:ln>
                <a:solidFill>
                  <a:srgbClr val="29235C"/>
                </a:solidFill>
                <a:effectLst/>
                <a:uLnTx/>
                <a:uFillTx/>
                <a:latin typeface="Libre Franklin"/>
                <a:ea typeface="+mn-ea"/>
                <a:cs typeface="Arial"/>
                <a:sym typeface="Libre Franklin"/>
              </a:rPr>
              <a:t>Why we need a competency framework?</a:t>
            </a:r>
            <a:endParaRPr kumimoji="0" lang="en-US" sz="1400" b="1" i="0" u="none" strike="noStrike" kern="0" cap="none" spc="0" normalizeH="0" baseline="0" noProof="0" dirty="0">
              <a:ln>
                <a:noFill/>
              </a:ln>
              <a:solidFill>
                <a:srgbClr val="000000"/>
              </a:solidFill>
              <a:effectLst/>
              <a:uLnTx/>
              <a:uFillTx/>
              <a:latin typeface="Libre Franklin"/>
              <a:ea typeface="+mn-ea"/>
              <a:cs typeface="Arial"/>
              <a:sym typeface="Arial"/>
            </a:endParaRPr>
          </a:p>
        </p:txBody>
      </p:sp>
      <p:sp>
        <p:nvSpPr>
          <p:cNvPr id="512" name="Google Shape;512;g32c6b3673ca_1_23"/>
          <p:cNvSpPr txBox="1"/>
          <p:nvPr/>
        </p:nvSpPr>
        <p:spPr>
          <a:xfrm>
            <a:off x="806247" y="1862726"/>
            <a:ext cx="10540200" cy="4136700"/>
          </a:xfrm>
          <a:prstGeom prst="rect">
            <a:avLst/>
          </a:prstGeom>
          <a:noFill/>
          <a:ln>
            <a:noFill/>
          </a:ln>
        </p:spPr>
        <p:txBody>
          <a:bodyPr spcFirstLastPara="1" wrap="square" lIns="91425" tIns="45700" rIns="91425" bIns="45700" anchor="t" anchorCtr="0">
            <a:noAutofit/>
          </a:bodyPr>
          <a:lstStyle/>
          <a:p>
            <a:pPr marL="457200" marR="0" lvl="0" indent="-349250" algn="l" defTabSz="914400" rtl="0" eaLnBrk="1" fontAlgn="auto" latinLnBrk="0" hangingPunct="1">
              <a:lnSpc>
                <a:spcPct val="100000"/>
              </a:lnSpc>
              <a:spcBef>
                <a:spcPts val="0"/>
              </a:spcBef>
              <a:spcAft>
                <a:spcPts val="0"/>
              </a:spcAft>
              <a:buClr>
                <a:srgbClr val="000000"/>
              </a:buClr>
              <a:buSzPts val="1900"/>
              <a:buFont typeface="Libre Franklin"/>
              <a:buChar char="➢"/>
              <a:tabLst/>
              <a:defRPr/>
            </a:pPr>
            <a:r>
              <a:rPr kumimoji="0" lang="en-US" sz="2000" b="0" i="0" u="none" strike="noStrike" kern="0" cap="none" spc="0" normalizeH="0" baseline="0" noProof="0" dirty="0">
                <a:ln>
                  <a:noFill/>
                </a:ln>
                <a:solidFill>
                  <a:srgbClr val="000000"/>
                </a:solidFill>
                <a:effectLst/>
                <a:uLnTx/>
                <a:uFillTx/>
                <a:latin typeface="Libre Franklin"/>
                <a:ea typeface="Libre Franklin"/>
                <a:cs typeface="Arial"/>
                <a:sym typeface="Libre Franklin"/>
              </a:rPr>
              <a:t>We need to </a:t>
            </a:r>
            <a:r>
              <a:rPr kumimoji="0" lang="en-US" sz="2000" b="1" i="0" u="none" strike="noStrike" kern="0" cap="none" spc="0" normalizeH="0" baseline="0" noProof="0" dirty="0">
                <a:ln>
                  <a:noFill/>
                </a:ln>
                <a:solidFill>
                  <a:srgbClr val="000000"/>
                </a:solidFill>
                <a:effectLst/>
                <a:uLnTx/>
                <a:uFillTx/>
                <a:latin typeface="Libre Franklin"/>
                <a:ea typeface="Libre Franklin"/>
                <a:cs typeface="Arial"/>
                <a:sym typeface="Libre Franklin"/>
              </a:rPr>
              <a:t>adapt to change.</a:t>
            </a:r>
            <a:endParaRPr kumimoji="0" lang="en-US" sz="2000" b="1" i="0" u="none" strike="noStrike" kern="0" cap="none" spc="0" normalizeH="0" baseline="0" noProof="0" dirty="0">
              <a:ln>
                <a:noFill/>
              </a:ln>
              <a:solidFill>
                <a:srgbClr val="000000"/>
              </a:solidFill>
              <a:effectLst/>
              <a:uLnTx/>
              <a:uFillTx/>
              <a:latin typeface="Libre Franklin"/>
              <a:ea typeface="Libre Franklin"/>
              <a:cs typeface="Arial"/>
              <a:sym typeface="Arial"/>
            </a:endParaRPr>
          </a:p>
          <a:p>
            <a:pPr marL="45720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dirty="0">
              <a:ln>
                <a:noFill/>
              </a:ln>
              <a:solidFill>
                <a:srgbClr val="000000"/>
              </a:solidFill>
              <a:effectLst/>
              <a:uLnTx/>
              <a:uFillTx/>
              <a:latin typeface="Libre Franklin"/>
              <a:ea typeface="Libre Franklin"/>
              <a:cs typeface="Arial"/>
              <a:sym typeface="Arial"/>
            </a:endParaRPr>
          </a:p>
          <a:p>
            <a:pPr marL="1371600" marR="0" lvl="2" indent="-349250" algn="l" defTabSz="914400" rtl="0" eaLnBrk="1" fontAlgn="auto" latinLnBrk="0" hangingPunct="1">
              <a:lnSpc>
                <a:spcPct val="100000"/>
              </a:lnSpc>
              <a:spcBef>
                <a:spcPts val="0"/>
              </a:spcBef>
              <a:spcAft>
                <a:spcPts val="0"/>
              </a:spcAft>
              <a:buClr>
                <a:srgbClr val="000000"/>
              </a:buClr>
              <a:buSzPts val="1900"/>
              <a:buFont typeface="Libre Franklin"/>
              <a:buChar char="■"/>
              <a:tabLst/>
              <a:defRPr/>
            </a:pPr>
            <a:r>
              <a:rPr kumimoji="0" lang="en-US" sz="1700" b="0" i="0" u="none" strike="noStrike" kern="0" cap="none" spc="0" normalizeH="0" baseline="0" noProof="0" dirty="0">
                <a:ln>
                  <a:noFill/>
                </a:ln>
                <a:solidFill>
                  <a:srgbClr val="000000"/>
                </a:solidFill>
                <a:effectLst/>
                <a:uLnTx/>
                <a:uFillTx/>
                <a:latin typeface="Libre Franklin"/>
                <a:ea typeface="Libre Franklin"/>
                <a:cs typeface="Libre Franklin"/>
                <a:sym typeface="Libre Franklin"/>
              </a:rPr>
              <a:t>Civil servants must be able to handle </a:t>
            </a:r>
            <a:r>
              <a:rPr kumimoji="0" lang="en-US" sz="1700" b="1" i="0" u="none" strike="noStrike" kern="0" cap="none" spc="0" normalizeH="0" baseline="0" noProof="0" dirty="0">
                <a:ln>
                  <a:noFill/>
                </a:ln>
                <a:solidFill>
                  <a:srgbClr val="000000"/>
                </a:solidFill>
                <a:effectLst/>
                <a:uLnTx/>
                <a:uFillTx/>
                <a:latin typeface="Libre Franklin"/>
                <a:ea typeface="Libre Franklin"/>
                <a:cs typeface="Libre Franklin"/>
                <a:sym typeface="Libre Franklin"/>
              </a:rPr>
              <a:t>digital challenges</a:t>
            </a:r>
            <a:r>
              <a:rPr kumimoji="0" lang="en-US" sz="1700" b="0" i="0" u="none" strike="noStrike" kern="0" cap="none" spc="0" normalizeH="0" baseline="0" noProof="0" dirty="0">
                <a:ln>
                  <a:noFill/>
                </a:ln>
                <a:solidFill>
                  <a:srgbClr val="000000"/>
                </a:solidFill>
                <a:effectLst/>
                <a:uLnTx/>
                <a:uFillTx/>
                <a:latin typeface="Libre Franklin"/>
                <a:ea typeface="Libre Franklin"/>
                <a:cs typeface="Libre Franklin"/>
                <a:sym typeface="Libre Franklin"/>
              </a:rPr>
              <a:t> and provide efficient, transparent services that not only meet </a:t>
            </a:r>
            <a:r>
              <a:rPr kumimoji="0" lang="en-US" sz="1700" b="1" i="0" u="none" strike="noStrike" kern="0" cap="none" spc="0" normalizeH="0" baseline="0" noProof="0" dirty="0">
                <a:ln>
                  <a:noFill/>
                </a:ln>
                <a:solidFill>
                  <a:srgbClr val="000000"/>
                </a:solidFill>
                <a:effectLst/>
                <a:uLnTx/>
                <a:uFillTx/>
                <a:latin typeface="Libre Franklin"/>
                <a:ea typeface="Libre Franklin"/>
                <a:cs typeface="Libre Franklin"/>
                <a:sym typeface="Libre Franklin"/>
              </a:rPr>
              <a:t>citizens´ needs</a:t>
            </a:r>
            <a:r>
              <a:rPr kumimoji="0" lang="en-US" sz="1700" b="0" i="0" u="none" strike="noStrike" kern="0" cap="none" spc="0" normalizeH="0" baseline="0" noProof="0" dirty="0">
                <a:ln>
                  <a:noFill/>
                </a:ln>
                <a:solidFill>
                  <a:srgbClr val="000000"/>
                </a:solidFill>
                <a:effectLst/>
                <a:uLnTx/>
                <a:uFillTx/>
                <a:latin typeface="Libre Franklin"/>
                <a:ea typeface="Libre Franklin"/>
                <a:cs typeface="Libre Franklin"/>
                <a:sym typeface="Libre Franklin"/>
              </a:rPr>
              <a:t> but also strengthen trust in </a:t>
            </a:r>
            <a:r>
              <a:rPr kumimoji="0" lang="en-US" sz="1700" b="1" i="0" u="none" strike="noStrike" kern="0" cap="none" spc="0" normalizeH="0" baseline="0" noProof="0" dirty="0">
                <a:ln>
                  <a:noFill/>
                </a:ln>
                <a:solidFill>
                  <a:srgbClr val="000000"/>
                </a:solidFill>
                <a:effectLst/>
                <a:uLnTx/>
                <a:uFillTx/>
                <a:latin typeface="Libre Franklin"/>
                <a:ea typeface="Libre Franklin"/>
                <a:cs typeface="Libre Franklin"/>
                <a:sym typeface="Libre Franklin"/>
              </a:rPr>
              <a:t>a functioning state</a:t>
            </a:r>
            <a:r>
              <a:rPr kumimoji="0" lang="en-US" sz="1700" b="0" i="0" u="none" strike="noStrike" kern="0" cap="none" spc="0" normalizeH="0" baseline="0" noProof="0" dirty="0">
                <a:ln>
                  <a:noFill/>
                </a:ln>
                <a:solidFill>
                  <a:srgbClr val="000000"/>
                </a:solidFill>
                <a:effectLst/>
                <a:uLnTx/>
                <a:uFillTx/>
                <a:latin typeface="Libre Franklin"/>
                <a:ea typeface="Libre Franklin"/>
                <a:cs typeface="Libre Franklin"/>
                <a:sym typeface="Libre Franklin"/>
              </a:rPr>
              <a:t>.</a:t>
            </a:r>
            <a:endParaRPr kumimoji="0" lang="en-US" sz="1700" b="0" i="0" u="none" strike="noStrike" kern="0" cap="none" spc="0" normalizeH="0" baseline="0" noProof="0" dirty="0">
              <a:ln>
                <a:noFill/>
              </a:ln>
              <a:solidFill>
                <a:srgbClr val="000000"/>
              </a:solidFill>
              <a:effectLst/>
              <a:uLnTx/>
              <a:uFillTx/>
              <a:latin typeface="Arial"/>
              <a:ea typeface="Libre Franklin"/>
              <a:cs typeface="Arial"/>
              <a:sym typeface="Arial"/>
            </a:endParaRPr>
          </a:p>
          <a:p>
            <a:pPr marL="1371600" marR="0" lvl="2" indent="-355600" algn="l" defTabSz="914400" rtl="0" eaLnBrk="1" fontAlgn="auto" latinLnBrk="0" hangingPunct="1">
              <a:lnSpc>
                <a:spcPct val="100000"/>
              </a:lnSpc>
              <a:spcBef>
                <a:spcPts val="0"/>
              </a:spcBef>
              <a:spcAft>
                <a:spcPts val="0"/>
              </a:spcAft>
              <a:buClr>
                <a:srgbClr val="000000"/>
              </a:buClr>
              <a:buSzPts val="2000"/>
              <a:buFont typeface="Libre Franklin"/>
              <a:buChar char="■"/>
              <a:tabLst/>
              <a:defRPr/>
            </a:pPr>
            <a:r>
              <a:rPr kumimoji="0" lang="en-US" sz="1700" b="0" i="0" u="none" strike="noStrike" kern="0" cap="none" spc="0" normalizeH="0" baseline="0" noProof="0" dirty="0">
                <a:ln>
                  <a:noFill/>
                </a:ln>
                <a:solidFill>
                  <a:srgbClr val="000000"/>
                </a:solidFill>
                <a:effectLst/>
                <a:uLnTx/>
                <a:uFillTx/>
                <a:latin typeface="Libre Franklin"/>
                <a:ea typeface="Libre Franklin"/>
                <a:cs typeface="Libre Franklin"/>
                <a:sym typeface="Libre Franklin"/>
              </a:rPr>
              <a:t>By 2030, </a:t>
            </a:r>
            <a:r>
              <a:rPr kumimoji="0" lang="en-US" sz="1700" b="1" i="0" u="none" strike="noStrike" kern="0" cap="none" spc="0" normalizeH="0" baseline="0" noProof="0" dirty="0">
                <a:ln>
                  <a:noFill/>
                </a:ln>
                <a:solidFill>
                  <a:srgbClr val="000000"/>
                </a:solidFill>
                <a:effectLst/>
                <a:uLnTx/>
                <a:uFillTx/>
                <a:latin typeface="Libre Franklin"/>
                <a:ea typeface="Libre Franklin"/>
                <a:cs typeface="Libre Franklin"/>
                <a:sym typeface="Libre Franklin"/>
              </a:rPr>
              <a:t>59 %</a:t>
            </a:r>
            <a:r>
              <a:rPr kumimoji="0" lang="en-US" sz="1700" b="0" i="0" u="none" strike="noStrike" kern="0" cap="none" spc="0" normalizeH="0" baseline="0" noProof="0" dirty="0">
                <a:ln>
                  <a:noFill/>
                </a:ln>
                <a:solidFill>
                  <a:srgbClr val="000000"/>
                </a:solidFill>
                <a:effectLst/>
                <a:uLnTx/>
                <a:uFillTx/>
                <a:latin typeface="Libre Franklin"/>
                <a:ea typeface="Libre Franklin"/>
                <a:cs typeface="Libre Franklin"/>
                <a:sym typeface="Libre Franklin"/>
              </a:rPr>
              <a:t> of employees will require upskilling or reskilling.* </a:t>
            </a:r>
            <a:endParaRPr kumimoji="0" lang="en-US" sz="1700" b="0" i="0" u="none" strike="noStrike" kern="0" cap="none" spc="0" normalizeH="0" baseline="0" noProof="0" dirty="0">
              <a:ln>
                <a:noFill/>
              </a:ln>
              <a:solidFill>
                <a:srgbClr val="000000"/>
              </a:solidFill>
              <a:effectLst/>
              <a:uLnTx/>
              <a:uFillTx/>
              <a:latin typeface="Libre Franklin"/>
              <a:ea typeface="Libre Franklin"/>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700" b="0" i="0" u="none" strike="noStrike" kern="0" cap="none" spc="0" normalizeH="0" baseline="0" noProof="0" dirty="0">
              <a:ln>
                <a:noFill/>
              </a:ln>
              <a:solidFill>
                <a:srgbClr val="000000"/>
              </a:solidFill>
              <a:effectLst/>
              <a:uLnTx/>
              <a:uFillTx/>
              <a:latin typeface="Roboto"/>
              <a:ea typeface="Roboto"/>
              <a:cs typeface="Roboto"/>
              <a:sym typeface="Roboto"/>
            </a:endParaRPr>
          </a:p>
          <a:p>
            <a:pPr marL="457200" marR="0" lvl="0" indent="-355600" algn="l" defTabSz="914400" rtl="0" eaLnBrk="1" fontAlgn="auto" latinLnBrk="0" hangingPunct="1">
              <a:lnSpc>
                <a:spcPct val="100000"/>
              </a:lnSpc>
              <a:spcBef>
                <a:spcPts val="0"/>
              </a:spcBef>
              <a:spcAft>
                <a:spcPts val="0"/>
              </a:spcAft>
              <a:buClr>
                <a:srgbClr val="000000"/>
              </a:buClr>
              <a:buSzPts val="2000"/>
              <a:buFont typeface="Libre Franklin"/>
              <a:buChar char="➢"/>
              <a:tabLst/>
              <a:defRPr/>
            </a:pPr>
            <a:r>
              <a:rPr kumimoji="0" lang="en-US" sz="2000" b="0" i="0" u="none" strike="noStrike" kern="0" cap="none" spc="0" normalizeH="0" baseline="0" noProof="0" dirty="0">
                <a:ln>
                  <a:noFill/>
                </a:ln>
                <a:solidFill>
                  <a:srgbClr val="000000"/>
                </a:solidFill>
                <a:effectLst/>
                <a:uLnTx/>
                <a:uFillTx/>
                <a:latin typeface="Libre Franklin"/>
                <a:ea typeface="Libre Franklin"/>
                <a:cs typeface="Libre Franklin"/>
                <a:sym typeface="Libre Franklin"/>
              </a:rPr>
              <a:t>We need to improve employee </a:t>
            </a:r>
            <a:r>
              <a:rPr kumimoji="0" lang="en-US" sz="2000" b="1" i="0" u="none" strike="noStrike" kern="0" cap="none" spc="0" normalizeH="0" baseline="0" noProof="0" dirty="0">
                <a:ln>
                  <a:noFill/>
                </a:ln>
                <a:solidFill>
                  <a:srgbClr val="000000"/>
                </a:solidFill>
                <a:effectLst/>
                <a:uLnTx/>
                <a:uFillTx/>
                <a:latin typeface="Libre Franklin"/>
                <a:ea typeface="Libre Franklin"/>
                <a:cs typeface="Libre Franklin"/>
                <a:sym typeface="Libre Franklin"/>
              </a:rPr>
              <a:t>motivation and satisfaction</a:t>
            </a:r>
            <a:r>
              <a:rPr kumimoji="0" lang="en-US" sz="2000" b="0" i="0" u="none" strike="noStrike" kern="0" cap="none" spc="0" normalizeH="0" baseline="0" noProof="0" dirty="0">
                <a:ln>
                  <a:noFill/>
                </a:ln>
                <a:solidFill>
                  <a:srgbClr val="000000"/>
                </a:solidFill>
                <a:effectLst/>
                <a:uLnTx/>
                <a:uFillTx/>
                <a:latin typeface="Libre Franklin"/>
                <a:ea typeface="Libre Franklin"/>
                <a:cs typeface="Libre Franklin"/>
                <a:sym typeface="Libre Franklin"/>
              </a:rPr>
              <a:t>.</a:t>
            </a:r>
            <a:endParaRPr kumimoji="0" lang="en-US" sz="2000" b="0" i="0" u="none" strike="noStrike" kern="0" cap="none" spc="0" normalizeH="0" baseline="0" noProof="0" dirty="0">
              <a:ln>
                <a:noFill/>
              </a:ln>
              <a:solidFill>
                <a:srgbClr val="000000"/>
              </a:solidFill>
              <a:effectLst/>
              <a:uLnTx/>
              <a:uFillTx/>
              <a:latin typeface="Libre Franklin"/>
              <a:ea typeface="Libre Franklin"/>
              <a:cs typeface="Libre Franklin"/>
              <a:sym typeface="Arial"/>
            </a:endParaRPr>
          </a:p>
          <a:p>
            <a:pPr marL="45720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dirty="0">
              <a:ln>
                <a:noFill/>
              </a:ln>
              <a:solidFill>
                <a:srgbClr val="000000"/>
              </a:solidFill>
              <a:effectLst/>
              <a:uLnTx/>
              <a:uFillTx/>
              <a:latin typeface="Libre Franklin"/>
              <a:ea typeface="Libre Franklin"/>
              <a:cs typeface="Libre Franklin"/>
              <a:sym typeface="Libre Franklin"/>
            </a:endParaRPr>
          </a:p>
          <a:p>
            <a:pPr marL="1371600" marR="0" lvl="2" indent="-355600" algn="l" defTabSz="914400" rtl="0" eaLnBrk="1" fontAlgn="auto" latinLnBrk="0" hangingPunct="1">
              <a:lnSpc>
                <a:spcPct val="100000"/>
              </a:lnSpc>
              <a:spcBef>
                <a:spcPts val="0"/>
              </a:spcBef>
              <a:spcAft>
                <a:spcPts val="0"/>
              </a:spcAft>
              <a:buClr>
                <a:srgbClr val="000000"/>
              </a:buClr>
              <a:buSzPts val="2000"/>
              <a:buFont typeface="Libre Franklin"/>
              <a:buChar char="■"/>
              <a:tabLst/>
              <a:defRPr/>
            </a:pPr>
            <a:r>
              <a:rPr kumimoji="0" lang="en-US" sz="1700" b="0" i="0" u="none" strike="noStrike" kern="0" cap="none" spc="0" normalizeH="0" baseline="0" noProof="0" dirty="0">
                <a:ln>
                  <a:noFill/>
                </a:ln>
                <a:solidFill>
                  <a:srgbClr val="000000"/>
                </a:solidFill>
                <a:effectLst/>
                <a:uLnTx/>
                <a:uFillTx/>
                <a:latin typeface="Libre Franklin"/>
                <a:ea typeface="Libre Franklin"/>
                <a:cs typeface="Libre Franklin"/>
                <a:sym typeface="Libre Franklin"/>
              </a:rPr>
              <a:t>Only one-third of civil servants rated their professional development as sufficient in the CIVIL SERVANT PERSPECTIVE survey, and less than half receive </a:t>
            </a:r>
            <a:r>
              <a:rPr kumimoji="0" lang="en-US" sz="1700" b="1" i="0" u="none" strike="noStrike" kern="0" cap="none" spc="0" normalizeH="0" baseline="0" noProof="0" dirty="0">
                <a:ln>
                  <a:noFill/>
                </a:ln>
                <a:solidFill>
                  <a:srgbClr val="000000"/>
                </a:solidFill>
                <a:effectLst/>
                <a:uLnTx/>
                <a:uFillTx/>
                <a:latin typeface="Libre Franklin"/>
                <a:ea typeface="Libre Franklin"/>
                <a:cs typeface="Libre Franklin"/>
                <a:sym typeface="Libre Franklin"/>
              </a:rPr>
              <a:t>constructive feedback.</a:t>
            </a:r>
            <a:endParaRPr kumimoji="0" lang="en-US" sz="1700" b="1" i="0" u="none" strike="noStrike" kern="0" cap="none" spc="0" normalizeH="0" baseline="0" noProof="0" dirty="0">
              <a:ln>
                <a:noFill/>
              </a:ln>
              <a:solidFill>
                <a:srgbClr val="000000"/>
              </a:solidFill>
              <a:effectLst/>
              <a:uLnTx/>
              <a:uFillTx/>
              <a:latin typeface="Libre Franklin"/>
              <a:ea typeface="Libre Franklin"/>
              <a:cs typeface="Libre Franklin"/>
              <a:sym typeface="Arial"/>
            </a:endParaRPr>
          </a:p>
          <a:p>
            <a:pPr marL="1371600" marR="0" lvl="2" indent="-355600" algn="l" defTabSz="914400" rtl="0" eaLnBrk="1" fontAlgn="auto" latinLnBrk="0" hangingPunct="1">
              <a:lnSpc>
                <a:spcPct val="100000"/>
              </a:lnSpc>
              <a:spcBef>
                <a:spcPts val="0"/>
              </a:spcBef>
              <a:spcAft>
                <a:spcPts val="0"/>
              </a:spcAft>
              <a:buClr>
                <a:srgbClr val="000000"/>
              </a:buClr>
              <a:buSzPts val="2000"/>
              <a:buFont typeface="Libre Franklin"/>
              <a:buChar char="■"/>
              <a:tabLst/>
              <a:defRPr/>
            </a:pPr>
            <a:r>
              <a:rPr kumimoji="0" lang="en-US" sz="1700" b="0" i="0" u="none" strike="noStrike" kern="0" cap="none" spc="0" normalizeH="0" baseline="0" noProof="0" dirty="0">
                <a:ln>
                  <a:noFill/>
                </a:ln>
                <a:solidFill>
                  <a:srgbClr val="000000"/>
                </a:solidFill>
                <a:effectLst/>
                <a:uLnTx/>
                <a:uFillTx/>
                <a:latin typeface="Libre Franklin"/>
                <a:ea typeface="Libre Franklin"/>
                <a:cs typeface="Libre Franklin"/>
                <a:sym typeface="Libre Franklin"/>
              </a:rPr>
              <a:t>When people can learn and grow, they see more </a:t>
            </a:r>
            <a:r>
              <a:rPr kumimoji="0" lang="en-US" sz="1700" b="1" i="0" u="none" strike="noStrike" kern="0" cap="none" spc="0" normalizeH="0" baseline="0" noProof="0" dirty="0">
                <a:ln>
                  <a:noFill/>
                </a:ln>
                <a:solidFill>
                  <a:srgbClr val="000000"/>
                </a:solidFill>
                <a:effectLst/>
                <a:uLnTx/>
                <a:uFillTx/>
                <a:latin typeface="Libre Franklin"/>
                <a:ea typeface="Libre Franklin"/>
                <a:cs typeface="Libre Franklin"/>
                <a:sym typeface="Libre Franklin"/>
              </a:rPr>
              <a:t>meaning</a:t>
            </a:r>
            <a:r>
              <a:rPr kumimoji="0" lang="en-US" sz="1700" b="0" i="0" u="none" strike="noStrike" kern="0" cap="none" spc="0" normalizeH="0" baseline="0" noProof="0" dirty="0">
                <a:ln>
                  <a:noFill/>
                </a:ln>
                <a:solidFill>
                  <a:srgbClr val="000000"/>
                </a:solidFill>
                <a:effectLst/>
                <a:uLnTx/>
                <a:uFillTx/>
                <a:latin typeface="Libre Franklin"/>
                <a:ea typeface="Libre Franklin"/>
                <a:cs typeface="Libre Franklin"/>
                <a:sym typeface="Libre Franklin"/>
              </a:rPr>
              <a:t> in their work, which increases satisfaction and loyalty.</a:t>
            </a:r>
          </a:p>
          <a:p>
            <a:pPr marL="137160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dirty="0">
              <a:ln>
                <a:noFill/>
              </a:ln>
              <a:solidFill>
                <a:srgbClr val="000000"/>
              </a:solidFill>
              <a:effectLst/>
              <a:uLnTx/>
              <a:uFillTx/>
              <a:latin typeface="Libre Franklin"/>
              <a:ea typeface="Libre Franklin"/>
              <a:cs typeface="Libre Franklin"/>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cs-CZ" sz="1200" b="0" i="0" u="none" strike="noStrike" kern="0" cap="none" spc="0" normalizeH="0" baseline="0" noProof="0" dirty="0">
              <a:ln>
                <a:noFill/>
              </a:ln>
              <a:solidFill>
                <a:srgbClr val="000000"/>
              </a:solidFill>
              <a:effectLst/>
              <a:uLnTx/>
              <a:uFillTx/>
              <a:latin typeface="Libre Franklin"/>
              <a:ea typeface="Libre Franklin"/>
              <a:cs typeface="Libre Franklin"/>
              <a:sym typeface="Libre Franklin"/>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Libre Franklin"/>
                <a:ea typeface="Libre Franklin"/>
                <a:cs typeface="Libre Franklin"/>
                <a:sym typeface="Libre Franklin"/>
              </a:rPr>
              <a:t>*The World Economic Forum</a:t>
            </a:r>
            <a:endParaRPr kumimoji="0" lang="en-US" sz="1500" b="0" i="0" u="none" strike="noStrike" kern="0" cap="none" spc="0" normalizeH="0" baseline="0" noProof="0" dirty="0">
              <a:ln>
                <a:noFill/>
              </a:ln>
              <a:solidFill>
                <a:srgbClr val="000000"/>
              </a:solidFill>
              <a:effectLst/>
              <a:uLnTx/>
              <a:uFillTx/>
              <a:latin typeface="Libre Franklin"/>
              <a:ea typeface="Libre Franklin"/>
              <a:cs typeface="Libre Franklin"/>
              <a:sym typeface="Libre Franklin"/>
            </a:endParaRPr>
          </a:p>
        </p:txBody>
      </p:sp>
      <p:pic>
        <p:nvPicPr>
          <p:cNvPr id="513" name="Google Shape;513;g32c6b3673ca_1_23"/>
          <p:cNvPicPr preferRelativeResize="0"/>
          <p:nvPr/>
        </p:nvPicPr>
        <p:blipFill>
          <a:blip r:embed="rId3">
            <a:alphaModFix/>
          </a:blip>
          <a:stretch>
            <a:fillRect/>
          </a:stretch>
        </p:blipFill>
        <p:spPr>
          <a:xfrm>
            <a:off x="922225" y="2613369"/>
            <a:ext cx="664631" cy="784800"/>
          </a:xfrm>
          <a:prstGeom prst="rect">
            <a:avLst/>
          </a:prstGeom>
          <a:noFill/>
          <a:ln>
            <a:noFill/>
          </a:ln>
        </p:spPr>
      </p:pic>
      <p:pic>
        <p:nvPicPr>
          <p:cNvPr id="514" name="Google Shape;514;g32c6b3673ca_1_23"/>
          <p:cNvPicPr preferRelativeResize="0"/>
          <p:nvPr/>
        </p:nvPicPr>
        <p:blipFill>
          <a:blip r:embed="rId4">
            <a:alphaModFix/>
          </a:blip>
          <a:stretch>
            <a:fillRect/>
          </a:stretch>
        </p:blipFill>
        <p:spPr>
          <a:xfrm>
            <a:off x="892525" y="4562044"/>
            <a:ext cx="784800" cy="784800"/>
          </a:xfrm>
          <a:prstGeom prst="rect">
            <a:avLst/>
          </a:prstGeom>
          <a:noFill/>
          <a:ln>
            <a:noFill/>
          </a:ln>
        </p:spPr>
      </p:pic>
      <p:grpSp>
        <p:nvGrpSpPr>
          <p:cNvPr id="515" name="Google Shape;515;g32c6b3673ca_1_23"/>
          <p:cNvGrpSpPr/>
          <p:nvPr/>
        </p:nvGrpSpPr>
        <p:grpSpPr>
          <a:xfrm>
            <a:off x="860909" y="6123639"/>
            <a:ext cx="10698291" cy="601198"/>
            <a:chOff x="860909" y="6123639"/>
            <a:chExt cx="10698291" cy="601198"/>
          </a:xfrm>
        </p:grpSpPr>
        <p:pic>
          <p:nvPicPr>
            <p:cNvPr id="516" name="Google Shape;516;g32c6b3673ca_1_23"/>
            <p:cNvPicPr preferRelativeResize="0"/>
            <p:nvPr/>
          </p:nvPicPr>
          <p:blipFill rotWithShape="1">
            <a:blip r:embed="rId5">
              <a:alphaModFix/>
            </a:blip>
            <a:srcRect/>
            <a:stretch/>
          </p:blipFill>
          <p:spPr>
            <a:xfrm>
              <a:off x="860909" y="6217775"/>
              <a:ext cx="1799141" cy="494475"/>
            </a:xfrm>
            <a:prstGeom prst="rect">
              <a:avLst/>
            </a:prstGeom>
            <a:noFill/>
            <a:ln>
              <a:noFill/>
            </a:ln>
          </p:spPr>
        </p:pic>
        <p:pic>
          <p:nvPicPr>
            <p:cNvPr id="517" name="Google Shape;517;g32c6b3673ca_1_23"/>
            <p:cNvPicPr preferRelativeResize="0"/>
            <p:nvPr/>
          </p:nvPicPr>
          <p:blipFill rotWithShape="1">
            <a:blip r:embed="rId6">
              <a:alphaModFix/>
            </a:blip>
            <a:srcRect l="11496" t="24754" r="7255" b="29708"/>
            <a:stretch/>
          </p:blipFill>
          <p:spPr>
            <a:xfrm>
              <a:off x="9413925" y="6123639"/>
              <a:ext cx="2145275" cy="601198"/>
            </a:xfrm>
            <a:prstGeom prst="rect">
              <a:avLst/>
            </a:prstGeom>
            <a:noFill/>
            <a:ln>
              <a:noFill/>
            </a:ln>
          </p:spPr>
        </p:pic>
        <p:pic>
          <p:nvPicPr>
            <p:cNvPr id="518" name="Google Shape;518;g32c6b3673ca_1_23"/>
            <p:cNvPicPr preferRelativeResize="0"/>
            <p:nvPr/>
          </p:nvPicPr>
          <p:blipFill rotWithShape="1">
            <a:blip r:embed="rId7">
              <a:alphaModFix/>
            </a:blip>
            <a:srcRect/>
            <a:stretch/>
          </p:blipFill>
          <p:spPr>
            <a:xfrm>
              <a:off x="3761512" y="6217778"/>
              <a:ext cx="1810838" cy="494472"/>
            </a:xfrm>
            <a:prstGeom prst="rect">
              <a:avLst/>
            </a:prstGeom>
            <a:noFill/>
            <a:ln>
              <a:noFill/>
            </a:ln>
          </p:spPr>
        </p:pic>
        <p:pic>
          <p:nvPicPr>
            <p:cNvPr id="519" name="Google Shape;519;g32c6b3673ca_1_23"/>
            <p:cNvPicPr preferRelativeResize="0"/>
            <p:nvPr/>
          </p:nvPicPr>
          <p:blipFill rotWithShape="1">
            <a:blip r:embed="rId8">
              <a:alphaModFix/>
            </a:blip>
            <a:srcRect/>
            <a:stretch/>
          </p:blipFill>
          <p:spPr>
            <a:xfrm>
              <a:off x="6673799" y="6217775"/>
              <a:ext cx="1843677" cy="494475"/>
            </a:xfrm>
            <a:prstGeom prst="rect">
              <a:avLst/>
            </a:prstGeom>
            <a:noFill/>
            <a:ln>
              <a:noFill/>
            </a:ln>
          </p:spPr>
        </p:pic>
      </p:grpSp>
    </p:spTree>
    <p:extLst>
      <p:ext uri="{BB962C8B-B14F-4D97-AF65-F5344CB8AC3E}">
        <p14:creationId xmlns:p14="http://schemas.microsoft.com/office/powerpoint/2010/main" val="256752992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grpSp>
        <p:nvGrpSpPr>
          <p:cNvPr id="524" name="Google Shape;524;g32c6b3673ca_1_46"/>
          <p:cNvGrpSpPr/>
          <p:nvPr/>
        </p:nvGrpSpPr>
        <p:grpSpPr>
          <a:xfrm>
            <a:off x="544982" y="344600"/>
            <a:ext cx="11647026" cy="1260000"/>
            <a:chOff x="610929" y="344600"/>
            <a:chExt cx="11647026" cy="1260000"/>
          </a:xfrm>
        </p:grpSpPr>
        <p:sp>
          <p:nvSpPr>
            <p:cNvPr id="525" name="Google Shape;525;g32c6b3673ca_1_46"/>
            <p:cNvSpPr/>
            <p:nvPr/>
          </p:nvSpPr>
          <p:spPr>
            <a:xfrm>
              <a:off x="1289355" y="344600"/>
              <a:ext cx="10968600" cy="1260000"/>
            </a:xfrm>
            <a:prstGeom prst="rect">
              <a:avLst/>
            </a:prstGeom>
            <a:solidFill>
              <a:srgbClr val="00A9E7"/>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Libre Franklin"/>
                <a:ea typeface="Libre Franklin"/>
                <a:cs typeface="Libre Franklin"/>
                <a:sym typeface="Libre Franklin"/>
              </a:endParaRPr>
            </a:p>
          </p:txBody>
        </p:sp>
        <p:sp>
          <p:nvSpPr>
            <p:cNvPr id="526" name="Google Shape;526;g32c6b3673ca_1_46"/>
            <p:cNvSpPr/>
            <p:nvPr/>
          </p:nvSpPr>
          <p:spPr>
            <a:xfrm>
              <a:off x="610929" y="344600"/>
              <a:ext cx="1260000" cy="1260000"/>
            </a:xfrm>
            <a:prstGeom prst="ellipse">
              <a:avLst/>
            </a:prstGeom>
            <a:solidFill>
              <a:srgbClr val="00A9E7"/>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Libre Franklin"/>
                <a:ea typeface="Libre Franklin"/>
                <a:cs typeface="Libre Franklin"/>
                <a:sym typeface="Libre Franklin"/>
              </a:endParaRPr>
            </a:p>
          </p:txBody>
        </p:sp>
      </p:grpSp>
      <p:sp>
        <p:nvSpPr>
          <p:cNvPr id="527" name="Google Shape;527;g32c6b3673ca_1_46"/>
          <p:cNvSpPr txBox="1"/>
          <p:nvPr/>
        </p:nvSpPr>
        <p:spPr>
          <a:xfrm>
            <a:off x="1011128" y="344601"/>
            <a:ext cx="9861900" cy="126000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90000"/>
              </a:lnSpc>
              <a:spcBef>
                <a:spcPts val="0"/>
              </a:spcBef>
              <a:spcAft>
                <a:spcPts val="0"/>
              </a:spcAft>
              <a:buClr>
                <a:srgbClr val="29235C"/>
              </a:buClr>
              <a:buSzPts val="4400"/>
              <a:buFont typeface="Arial"/>
              <a:buNone/>
              <a:tabLst/>
              <a:defRPr/>
            </a:pPr>
            <a:r>
              <a:rPr kumimoji="0" lang="cs-CZ" sz="4400" b="1" i="0" u="none" strike="noStrike" kern="0" cap="none" spc="0" normalizeH="0" baseline="0" noProof="0" dirty="0">
                <a:ln>
                  <a:noFill/>
                </a:ln>
                <a:solidFill>
                  <a:srgbClr val="29235C"/>
                </a:solidFill>
                <a:effectLst/>
                <a:uLnTx/>
                <a:uFillTx/>
                <a:latin typeface="Libre Franklin"/>
                <a:ea typeface="Libre Franklin"/>
                <a:cs typeface="Libre Franklin"/>
                <a:sym typeface="Libre Franklin"/>
              </a:rPr>
              <a:t>.. and </a:t>
            </a:r>
            <a:r>
              <a:rPr kumimoji="0" lang="en-US" sz="4400" b="1" i="0" u="none" strike="noStrike" kern="0" cap="none" spc="0" normalizeH="0" baseline="0" noProof="0" dirty="0">
                <a:ln>
                  <a:noFill/>
                </a:ln>
                <a:solidFill>
                  <a:srgbClr val="29235C"/>
                </a:solidFill>
                <a:effectLst/>
                <a:uLnTx/>
                <a:uFillTx/>
                <a:latin typeface="Libre Franklin"/>
                <a:ea typeface="Libre Franklin"/>
                <a:cs typeface="Libre Franklin"/>
                <a:sym typeface="Libre Franklin"/>
              </a:rPr>
              <a:t>also</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528" name="Google Shape;528;g32c6b3673ca_1_46"/>
          <p:cNvSpPr txBox="1"/>
          <p:nvPr/>
        </p:nvSpPr>
        <p:spPr>
          <a:xfrm>
            <a:off x="806247" y="1850534"/>
            <a:ext cx="10540200" cy="4136700"/>
          </a:xfrm>
          <a:prstGeom prst="rect">
            <a:avLst/>
          </a:prstGeom>
          <a:noFill/>
          <a:ln>
            <a:noFill/>
          </a:ln>
        </p:spPr>
        <p:txBody>
          <a:bodyPr spcFirstLastPara="1" wrap="square" lIns="91425" tIns="45700" rIns="91425" bIns="45700" anchor="t" anchorCtr="0">
            <a:noAutofit/>
          </a:bodyPr>
          <a:lstStyle/>
          <a:p>
            <a:pPr marL="457200" marR="0" lvl="0" indent="-342900" algn="l" defTabSz="914400" rtl="0" eaLnBrk="1" fontAlgn="auto" latinLnBrk="0" hangingPunct="1">
              <a:lnSpc>
                <a:spcPct val="100000"/>
              </a:lnSpc>
              <a:spcBef>
                <a:spcPts val="0"/>
              </a:spcBef>
              <a:spcAft>
                <a:spcPts val="0"/>
              </a:spcAft>
              <a:buClr>
                <a:srgbClr val="000000"/>
              </a:buClr>
              <a:buSzPts val="1800"/>
              <a:buFont typeface="Libre Franklin"/>
              <a:buChar char="➢"/>
              <a:tabLst/>
              <a:defRPr/>
            </a:pPr>
            <a:r>
              <a:rPr kumimoji="0" lang="en-US" sz="2000" b="0" i="0" u="none" strike="noStrike" kern="0" cap="none" spc="0" normalizeH="0" baseline="0" noProof="0" dirty="0">
                <a:ln>
                  <a:noFill/>
                </a:ln>
                <a:solidFill>
                  <a:srgbClr val="000000"/>
                </a:solidFill>
                <a:effectLst/>
                <a:uLnTx/>
                <a:uFillTx/>
                <a:latin typeface="Libre Franklin"/>
                <a:ea typeface="Libre Franklin"/>
                <a:cs typeface="Arial"/>
                <a:sym typeface="Libre Franklin"/>
              </a:rPr>
              <a:t>Hiring the right people for the</a:t>
            </a:r>
            <a:r>
              <a:rPr kumimoji="0" lang="en-US" sz="2000" b="1" i="0" u="none" strike="noStrike" kern="0" cap="none" spc="0" normalizeH="0" baseline="0" noProof="0" dirty="0">
                <a:ln>
                  <a:noFill/>
                </a:ln>
                <a:solidFill>
                  <a:srgbClr val="000000"/>
                </a:solidFill>
                <a:effectLst/>
                <a:uLnTx/>
                <a:uFillTx/>
                <a:latin typeface="Libre Franklin"/>
                <a:ea typeface="Libre Franklin"/>
                <a:cs typeface="Arial"/>
                <a:sym typeface="Libre Franklin"/>
              </a:rPr>
              <a:t> right positions</a:t>
            </a:r>
            <a:r>
              <a:rPr kumimoji="0" lang="en-US" sz="2000" b="0" i="0" u="none" strike="noStrike" kern="0" cap="none" spc="0" normalizeH="0" baseline="0" noProof="0" dirty="0">
                <a:ln>
                  <a:noFill/>
                </a:ln>
                <a:solidFill>
                  <a:srgbClr val="000000"/>
                </a:solidFill>
                <a:effectLst/>
                <a:uLnTx/>
                <a:uFillTx/>
                <a:latin typeface="Libre Franklin"/>
                <a:ea typeface="Libre Franklin"/>
                <a:cs typeface="Arial"/>
                <a:sym typeface="Libre Franklin"/>
              </a:rPr>
              <a: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1" i="0" u="none" strike="noStrike" kern="0" cap="none" spc="0" normalizeH="0" baseline="0" noProof="0" dirty="0">
              <a:ln>
                <a:noFill/>
              </a:ln>
              <a:solidFill>
                <a:srgbClr val="000000"/>
              </a:solidFill>
              <a:effectLst/>
              <a:uLnTx/>
              <a:uFillTx/>
              <a:latin typeface="Libre Franklin"/>
              <a:ea typeface="Libre Franklin"/>
              <a:cs typeface="Libre Franklin"/>
              <a:sym typeface="Libre Franklin"/>
            </a:endParaRPr>
          </a:p>
          <a:p>
            <a:pPr marL="1371600" marR="0" lvl="2" indent="-349250" algn="l" defTabSz="914400" rtl="0" eaLnBrk="1" fontAlgn="auto" latinLnBrk="0" hangingPunct="1">
              <a:lnSpc>
                <a:spcPct val="100000"/>
              </a:lnSpc>
              <a:spcBef>
                <a:spcPts val="0"/>
              </a:spcBef>
              <a:spcAft>
                <a:spcPts val="0"/>
              </a:spcAft>
              <a:buClr>
                <a:srgbClr val="000000"/>
              </a:buClr>
              <a:buSzPts val="1900"/>
              <a:buFont typeface="Libre Franklin"/>
              <a:buChar char="■"/>
              <a:tabLst/>
              <a:defRPr/>
            </a:pPr>
            <a:r>
              <a:rPr kumimoji="0" lang="en-US" sz="1700" b="0" i="0" u="none" strike="noStrike" kern="0" cap="none" spc="0" normalizeH="0" baseline="0" noProof="0" dirty="0">
                <a:ln>
                  <a:noFill/>
                </a:ln>
                <a:solidFill>
                  <a:srgbClr val="000000"/>
                </a:solidFill>
                <a:effectLst/>
                <a:uLnTx/>
                <a:uFillTx/>
                <a:latin typeface="Libre Franklin"/>
                <a:ea typeface="Libre Franklin"/>
                <a:cs typeface="Arial"/>
                <a:sym typeface="Libre Franklin"/>
              </a:rPr>
              <a:t>Competency-based recruitment ensures that new employees not only have the necessary knowledge, but also the key </a:t>
            </a:r>
            <a:r>
              <a:rPr kumimoji="0" lang="en-US" sz="1700" b="1" i="0" u="none" strike="noStrike" kern="0" cap="none" spc="0" normalizeH="0" baseline="0" noProof="0" dirty="0">
                <a:ln>
                  <a:noFill/>
                </a:ln>
                <a:solidFill>
                  <a:srgbClr val="000000"/>
                </a:solidFill>
                <a:effectLst/>
                <a:uLnTx/>
                <a:uFillTx/>
                <a:latin typeface="Libre Franklin"/>
                <a:ea typeface="Libre Franklin"/>
                <a:cs typeface="Arial"/>
                <a:sym typeface="Libre Franklin"/>
              </a:rPr>
              <a:t>skills and abilities</a:t>
            </a:r>
            <a:r>
              <a:rPr kumimoji="0" lang="en-US" sz="1700" b="0" i="0" u="none" strike="noStrike" kern="0" cap="none" spc="0" normalizeH="0" baseline="0" noProof="0" dirty="0">
                <a:ln>
                  <a:noFill/>
                </a:ln>
                <a:solidFill>
                  <a:srgbClr val="000000"/>
                </a:solidFill>
                <a:effectLst/>
                <a:uLnTx/>
                <a:uFillTx/>
                <a:latin typeface="Libre Franklin"/>
                <a:ea typeface="Libre Franklin"/>
                <a:cs typeface="Arial"/>
                <a:sym typeface="Libre Franklin"/>
              </a:rPr>
              <a:t> to succeed in their role.</a:t>
            </a:r>
            <a:endParaRPr kumimoji="0" lang="en-US" sz="1700" b="0" i="0" u="none" strike="noStrike" kern="0" cap="none" spc="0" normalizeH="0" baseline="0" noProof="0" dirty="0">
              <a:ln>
                <a:noFill/>
              </a:ln>
              <a:solidFill>
                <a:srgbClr val="000000"/>
              </a:solidFill>
              <a:effectLst/>
              <a:uLnTx/>
              <a:uFillTx/>
              <a:latin typeface="Libre Franklin"/>
              <a:ea typeface="Libre Franklin"/>
              <a:cs typeface="Libre Franklin"/>
              <a:sym typeface="Libre Franklin"/>
            </a:endParaRPr>
          </a:p>
          <a:p>
            <a:pPr marL="1371600" marR="0" lvl="2" indent="-355600" algn="l" defTabSz="914400" rtl="0" eaLnBrk="1" fontAlgn="auto" latinLnBrk="0" hangingPunct="1">
              <a:lnSpc>
                <a:spcPct val="100000"/>
              </a:lnSpc>
              <a:spcBef>
                <a:spcPts val="0"/>
              </a:spcBef>
              <a:spcAft>
                <a:spcPts val="0"/>
              </a:spcAft>
              <a:buClr>
                <a:srgbClr val="000000"/>
              </a:buClr>
              <a:buSzPts val="2000"/>
              <a:buFont typeface="Libre Franklin"/>
              <a:buChar char="■"/>
              <a:tabLst/>
              <a:defRPr/>
            </a:pPr>
            <a:r>
              <a:rPr kumimoji="0" lang="en-US" sz="1700" b="0" i="0" u="none" strike="noStrike" kern="0" cap="none" spc="0" normalizeH="0" baseline="0" noProof="0" dirty="0">
                <a:ln>
                  <a:noFill/>
                </a:ln>
                <a:solidFill>
                  <a:srgbClr val="000000"/>
                </a:solidFill>
                <a:effectLst/>
                <a:uLnTx/>
                <a:uFillTx/>
                <a:latin typeface="Libre Franklin"/>
                <a:ea typeface="Libre Franklin"/>
                <a:cs typeface="Libre Franklin"/>
                <a:sym typeface="Libre Franklin"/>
              </a:rPr>
              <a:t>People whose skills match the requirements are</a:t>
            </a:r>
            <a:r>
              <a:rPr kumimoji="0" lang="en-US" sz="1700" b="1" i="0" u="none" strike="noStrike" kern="0" cap="none" spc="0" normalizeH="0" baseline="0" noProof="0" dirty="0">
                <a:ln>
                  <a:noFill/>
                </a:ln>
                <a:solidFill>
                  <a:srgbClr val="000000"/>
                </a:solidFill>
                <a:effectLst/>
                <a:uLnTx/>
                <a:uFillTx/>
                <a:latin typeface="Libre Franklin"/>
                <a:ea typeface="Libre Franklin"/>
                <a:cs typeface="Libre Franklin"/>
                <a:sym typeface="Libre Franklin"/>
              </a:rPr>
              <a:t> more satisfied</a:t>
            </a:r>
            <a:r>
              <a:rPr kumimoji="0" lang="en-US" sz="1700" b="0" i="0" u="none" strike="noStrike" kern="0" cap="none" spc="0" normalizeH="0" baseline="0" noProof="0" dirty="0">
                <a:ln>
                  <a:noFill/>
                </a:ln>
                <a:solidFill>
                  <a:srgbClr val="000000"/>
                </a:solidFill>
                <a:effectLst/>
                <a:uLnTx/>
                <a:uFillTx/>
                <a:latin typeface="Libre Franklin"/>
                <a:ea typeface="Libre Franklin"/>
                <a:cs typeface="Libre Franklin"/>
                <a:sym typeface="Libre Franklin"/>
              </a:rPr>
              <a:t> and less likely to leave.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700" b="0" i="0" u="none" strike="noStrike" kern="0" cap="none" spc="0" normalizeH="0" baseline="0" noProof="0" dirty="0">
              <a:ln>
                <a:noFill/>
              </a:ln>
              <a:solidFill>
                <a:srgbClr val="000000"/>
              </a:solidFill>
              <a:effectLst/>
              <a:uLnTx/>
              <a:uFillTx/>
              <a:latin typeface="Roboto"/>
              <a:ea typeface="Roboto"/>
              <a:cs typeface="Roboto"/>
              <a:sym typeface="Roboto"/>
            </a:endParaRPr>
          </a:p>
          <a:p>
            <a:pPr marL="457200" marR="0" lvl="0" indent="-355600" algn="l" defTabSz="914400" rtl="0" eaLnBrk="1" fontAlgn="auto" latinLnBrk="0" hangingPunct="1">
              <a:lnSpc>
                <a:spcPct val="100000"/>
              </a:lnSpc>
              <a:spcBef>
                <a:spcPts val="0"/>
              </a:spcBef>
              <a:spcAft>
                <a:spcPts val="0"/>
              </a:spcAft>
              <a:buClr>
                <a:srgbClr val="000000"/>
              </a:buClr>
              <a:buSzPts val="2000"/>
              <a:buFont typeface="Libre Franklin"/>
              <a:buChar char="➢"/>
              <a:tabLst/>
              <a:defRPr/>
            </a:pPr>
            <a:r>
              <a:rPr kumimoji="0" lang="en-US" sz="2000" b="0" i="0" u="none" strike="noStrike" kern="0" cap="none" spc="0" normalizeH="0" baseline="0" noProof="0" dirty="0">
                <a:ln>
                  <a:noFill/>
                </a:ln>
                <a:solidFill>
                  <a:srgbClr val="000000"/>
                </a:solidFill>
                <a:effectLst/>
                <a:uLnTx/>
                <a:uFillTx/>
                <a:latin typeface="Libre Franklin"/>
                <a:ea typeface="Libre Franklin"/>
                <a:cs typeface="Libre Franklin"/>
                <a:sym typeface="Libre Franklin"/>
              </a:rPr>
              <a:t>Prepare</a:t>
            </a:r>
            <a:r>
              <a:rPr kumimoji="0" lang="en-US" sz="2000" b="1" i="0" u="none" strike="noStrike" kern="0" cap="none" spc="0" normalizeH="0" baseline="0" noProof="0" dirty="0">
                <a:ln>
                  <a:noFill/>
                </a:ln>
                <a:solidFill>
                  <a:srgbClr val="000000"/>
                </a:solidFill>
                <a:effectLst/>
                <a:uLnTx/>
                <a:uFillTx/>
                <a:latin typeface="Libre Franklin"/>
                <a:ea typeface="Libre Franklin"/>
                <a:cs typeface="Libre Franklin"/>
                <a:sym typeface="Libre Franklin"/>
              </a:rPr>
              <a:t> future leaders.</a:t>
            </a:r>
            <a:endParaRPr kumimoji="0" lang="en-US" sz="2000" b="1" i="0" u="none" strike="noStrike" kern="0" cap="none" spc="0" normalizeH="0" baseline="0" noProof="0" dirty="0">
              <a:ln>
                <a:noFill/>
              </a:ln>
              <a:solidFill>
                <a:srgbClr val="000000"/>
              </a:solidFill>
              <a:effectLst/>
              <a:uLnTx/>
              <a:uFillTx/>
              <a:latin typeface="Libre Franklin"/>
              <a:ea typeface="Libre Franklin"/>
              <a:cs typeface="Libre Franklin"/>
              <a:sym typeface="Arial"/>
            </a:endParaRPr>
          </a:p>
          <a:p>
            <a:pPr marL="45720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dirty="0">
              <a:ln>
                <a:noFill/>
              </a:ln>
              <a:solidFill>
                <a:srgbClr val="000000"/>
              </a:solidFill>
              <a:effectLst/>
              <a:uLnTx/>
              <a:uFillTx/>
              <a:latin typeface="Libre Franklin"/>
              <a:ea typeface="Libre Franklin"/>
              <a:cs typeface="Libre Franklin"/>
              <a:sym typeface="Libre Franklin"/>
            </a:endParaRPr>
          </a:p>
          <a:p>
            <a:pPr marL="1371600" marR="0" lvl="2" indent="-355600" algn="l" defTabSz="914400" rtl="0" eaLnBrk="1" fontAlgn="auto" latinLnBrk="0" hangingPunct="1">
              <a:lnSpc>
                <a:spcPct val="100000"/>
              </a:lnSpc>
              <a:spcBef>
                <a:spcPts val="0"/>
              </a:spcBef>
              <a:spcAft>
                <a:spcPts val="0"/>
              </a:spcAft>
              <a:buClr>
                <a:srgbClr val="000000"/>
              </a:buClr>
              <a:buSzPts val="2000"/>
              <a:buFont typeface="Libre Franklin"/>
              <a:buChar char="■"/>
              <a:tabLst/>
              <a:defRPr/>
            </a:pPr>
            <a:r>
              <a:rPr kumimoji="0" lang="en-US" sz="1700" b="0" i="0" u="none" strike="noStrike" kern="0" cap="none" spc="0" normalizeH="0" baseline="0" noProof="0" dirty="0">
                <a:ln>
                  <a:noFill/>
                </a:ln>
                <a:solidFill>
                  <a:srgbClr val="000000"/>
                </a:solidFill>
                <a:effectLst/>
                <a:uLnTx/>
                <a:uFillTx/>
                <a:latin typeface="Libre Franklin"/>
                <a:ea typeface="Libre Franklin"/>
                <a:cs typeface="Libre Franklin"/>
                <a:sym typeface="Libre Franklin"/>
              </a:rPr>
              <a:t>Many civil servants are approaching </a:t>
            </a:r>
            <a:r>
              <a:rPr kumimoji="0" lang="en-US" sz="1700" b="1" i="0" u="none" strike="noStrike" kern="0" cap="none" spc="0" normalizeH="0" baseline="0" noProof="0" dirty="0">
                <a:ln>
                  <a:noFill/>
                </a:ln>
                <a:solidFill>
                  <a:srgbClr val="000000"/>
                </a:solidFill>
                <a:effectLst/>
                <a:uLnTx/>
                <a:uFillTx/>
                <a:latin typeface="Libre Franklin"/>
                <a:ea typeface="Libre Franklin"/>
                <a:cs typeface="Libre Franklin"/>
                <a:sym typeface="Libre Franklin"/>
              </a:rPr>
              <a:t>retirement age</a:t>
            </a:r>
            <a:r>
              <a:rPr kumimoji="0" lang="en-US" sz="1700" b="0" i="0" u="none" strike="noStrike" kern="0" cap="none" spc="0" normalizeH="0" baseline="0" noProof="0" dirty="0">
                <a:ln>
                  <a:noFill/>
                </a:ln>
                <a:solidFill>
                  <a:srgbClr val="000000"/>
                </a:solidFill>
                <a:effectLst/>
                <a:uLnTx/>
                <a:uFillTx/>
                <a:latin typeface="Libre Franklin"/>
                <a:ea typeface="Libre Franklin"/>
                <a:cs typeface="Libre Franklin"/>
                <a:sym typeface="Libre Franklin"/>
              </a:rPr>
              <a:t>, creating a need to prepare new managers.</a:t>
            </a:r>
            <a:endParaRPr kumimoji="0" lang="en-US" sz="1700" b="0" i="0" u="none" strike="noStrike" kern="0" cap="none" spc="0" normalizeH="0" baseline="0" noProof="0" dirty="0">
              <a:ln>
                <a:noFill/>
              </a:ln>
              <a:solidFill>
                <a:srgbClr val="000000"/>
              </a:solidFill>
              <a:effectLst/>
              <a:uLnTx/>
              <a:uFillTx/>
              <a:latin typeface="Libre Franklin"/>
              <a:ea typeface="Libre Franklin"/>
              <a:cs typeface="Libre Franklin"/>
              <a:sym typeface="Arial"/>
            </a:endParaRPr>
          </a:p>
          <a:p>
            <a:pPr marL="1371600" marR="0" lvl="2" indent="-355600" algn="l" defTabSz="914400" rtl="0" eaLnBrk="1" fontAlgn="auto" latinLnBrk="0" hangingPunct="1">
              <a:lnSpc>
                <a:spcPct val="100000"/>
              </a:lnSpc>
              <a:spcBef>
                <a:spcPts val="0"/>
              </a:spcBef>
              <a:spcAft>
                <a:spcPts val="0"/>
              </a:spcAft>
              <a:buClr>
                <a:srgbClr val="000000"/>
              </a:buClr>
              <a:buSzPts val="2000"/>
              <a:buFont typeface="Libre Franklin"/>
              <a:buChar char="■"/>
              <a:tabLst/>
              <a:defRPr/>
            </a:pPr>
            <a:r>
              <a:rPr kumimoji="0" lang="en-US" sz="1700" b="0" i="0" u="none" strike="noStrike" kern="0" cap="none" spc="0" normalizeH="0" baseline="0" noProof="0" dirty="0">
                <a:ln>
                  <a:noFill/>
                </a:ln>
                <a:solidFill>
                  <a:srgbClr val="000000"/>
                </a:solidFill>
                <a:effectLst/>
                <a:uLnTx/>
                <a:uFillTx/>
                <a:latin typeface="Libre Franklin"/>
                <a:ea typeface="Libre Franklin"/>
                <a:cs typeface="Libre Franklin"/>
                <a:sym typeface="Libre Franklin"/>
              </a:rPr>
              <a:t>Thanks to development programs and effective recruitment, the </a:t>
            </a:r>
            <a:r>
              <a:rPr kumimoji="0" lang="en-US" sz="1700" b="0" i="0" u="none" strike="noStrike" kern="0" cap="none" spc="0" normalizeH="0" baseline="0" noProof="0" dirty="0">
                <a:ln>
                  <a:noFill/>
                </a:ln>
                <a:solidFill>
                  <a:srgbClr val="000000"/>
                </a:solidFill>
                <a:effectLst/>
                <a:uLnTx/>
                <a:uFillTx/>
                <a:latin typeface="Libre Franklin"/>
                <a:ea typeface="Libre Franklin"/>
                <a:cs typeface="Arial"/>
                <a:sym typeface="Libre Franklin"/>
              </a:rPr>
              <a:t>service authority</a:t>
            </a:r>
            <a:r>
              <a:rPr kumimoji="0" lang="en-US" sz="1700" b="0" i="0" u="none" strike="noStrike" kern="0" cap="none" spc="0" normalizeH="0" baseline="0" noProof="0" dirty="0">
                <a:ln>
                  <a:noFill/>
                </a:ln>
                <a:solidFill>
                  <a:srgbClr val="000000"/>
                </a:solidFill>
                <a:effectLst/>
                <a:uLnTx/>
                <a:uFillTx/>
                <a:latin typeface="Libre Franklin"/>
                <a:ea typeface="Libre Franklin"/>
                <a:cs typeface="Libre Franklin"/>
                <a:sym typeface="Libre Franklin"/>
              </a:rPr>
              <a:t> has qualified leaders who can </a:t>
            </a:r>
            <a:r>
              <a:rPr kumimoji="0" lang="en-US" sz="1700" b="1" i="0" u="none" strike="noStrike" kern="0" cap="none" spc="0" normalizeH="0" baseline="0" noProof="0" dirty="0">
                <a:ln>
                  <a:noFill/>
                </a:ln>
                <a:solidFill>
                  <a:srgbClr val="000000"/>
                </a:solidFill>
                <a:effectLst/>
                <a:uLnTx/>
                <a:uFillTx/>
                <a:latin typeface="Libre Franklin"/>
                <a:ea typeface="Libre Franklin"/>
                <a:cs typeface="Libre Franklin"/>
                <a:sym typeface="Libre Franklin"/>
              </a:rPr>
              <a:t>naturally take on key roles.</a:t>
            </a:r>
            <a:endParaRPr kumimoji="0" lang="en-US" sz="1700" b="1" i="0" u="none" strike="noStrike" kern="0" cap="none" spc="0" normalizeH="0" baseline="0" noProof="0" dirty="0">
              <a:ln>
                <a:noFill/>
              </a:ln>
              <a:solidFill>
                <a:srgbClr val="000000"/>
              </a:solidFill>
              <a:effectLst/>
              <a:uLnTx/>
              <a:uFillTx/>
              <a:latin typeface="Libre Franklin"/>
              <a:ea typeface="Libre Franklin"/>
              <a:cs typeface="Libre Franklin"/>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700" b="0" i="0" u="none" strike="noStrike" kern="0" cap="none" spc="0" normalizeH="0" baseline="0" noProof="0" dirty="0">
              <a:ln>
                <a:noFill/>
              </a:ln>
              <a:solidFill>
                <a:srgbClr val="000000"/>
              </a:solidFill>
              <a:effectLst/>
              <a:uLnTx/>
              <a:uFillTx/>
              <a:latin typeface="Roboto"/>
              <a:ea typeface="Roboto"/>
              <a:cs typeface="Roboto"/>
              <a:sym typeface="Roboto"/>
            </a:endParaRPr>
          </a:p>
        </p:txBody>
      </p:sp>
      <p:pic>
        <p:nvPicPr>
          <p:cNvPr id="529" name="Google Shape;529;g32c6b3673ca_1_46"/>
          <p:cNvPicPr preferRelativeResize="0"/>
          <p:nvPr/>
        </p:nvPicPr>
        <p:blipFill>
          <a:blip r:embed="rId3">
            <a:alphaModFix/>
          </a:blip>
          <a:stretch>
            <a:fillRect/>
          </a:stretch>
        </p:blipFill>
        <p:spPr>
          <a:xfrm>
            <a:off x="821300" y="2384274"/>
            <a:ext cx="1032050" cy="1035605"/>
          </a:xfrm>
          <a:prstGeom prst="rect">
            <a:avLst/>
          </a:prstGeom>
          <a:noFill/>
          <a:ln>
            <a:noFill/>
          </a:ln>
        </p:spPr>
      </p:pic>
      <p:pic>
        <p:nvPicPr>
          <p:cNvPr id="530" name="Google Shape;530;g32c6b3673ca_1_46"/>
          <p:cNvPicPr preferRelativeResize="0"/>
          <p:nvPr/>
        </p:nvPicPr>
        <p:blipFill>
          <a:blip r:embed="rId4">
            <a:alphaModFix/>
          </a:blip>
          <a:stretch>
            <a:fillRect/>
          </a:stretch>
        </p:blipFill>
        <p:spPr>
          <a:xfrm>
            <a:off x="886075" y="4185673"/>
            <a:ext cx="933374" cy="1035600"/>
          </a:xfrm>
          <a:prstGeom prst="rect">
            <a:avLst/>
          </a:prstGeom>
          <a:noFill/>
          <a:ln>
            <a:noFill/>
          </a:ln>
        </p:spPr>
      </p:pic>
      <p:grpSp>
        <p:nvGrpSpPr>
          <p:cNvPr id="531" name="Google Shape;531;g32c6b3673ca_1_46"/>
          <p:cNvGrpSpPr/>
          <p:nvPr/>
        </p:nvGrpSpPr>
        <p:grpSpPr>
          <a:xfrm>
            <a:off x="860909" y="6123639"/>
            <a:ext cx="10698291" cy="601198"/>
            <a:chOff x="860909" y="6123639"/>
            <a:chExt cx="10698291" cy="601198"/>
          </a:xfrm>
        </p:grpSpPr>
        <p:pic>
          <p:nvPicPr>
            <p:cNvPr id="532" name="Google Shape;532;g32c6b3673ca_1_46"/>
            <p:cNvPicPr preferRelativeResize="0"/>
            <p:nvPr/>
          </p:nvPicPr>
          <p:blipFill rotWithShape="1">
            <a:blip r:embed="rId5">
              <a:alphaModFix/>
            </a:blip>
            <a:srcRect/>
            <a:stretch/>
          </p:blipFill>
          <p:spPr>
            <a:xfrm>
              <a:off x="860909" y="6217775"/>
              <a:ext cx="1799141" cy="494475"/>
            </a:xfrm>
            <a:prstGeom prst="rect">
              <a:avLst/>
            </a:prstGeom>
            <a:noFill/>
            <a:ln>
              <a:noFill/>
            </a:ln>
          </p:spPr>
        </p:pic>
        <p:pic>
          <p:nvPicPr>
            <p:cNvPr id="533" name="Google Shape;533;g32c6b3673ca_1_46"/>
            <p:cNvPicPr preferRelativeResize="0"/>
            <p:nvPr/>
          </p:nvPicPr>
          <p:blipFill rotWithShape="1">
            <a:blip r:embed="rId6">
              <a:alphaModFix/>
            </a:blip>
            <a:srcRect l="11496" t="24754" r="7255" b="29708"/>
            <a:stretch/>
          </p:blipFill>
          <p:spPr>
            <a:xfrm>
              <a:off x="9413925" y="6123639"/>
              <a:ext cx="2145275" cy="601198"/>
            </a:xfrm>
            <a:prstGeom prst="rect">
              <a:avLst/>
            </a:prstGeom>
            <a:noFill/>
            <a:ln>
              <a:noFill/>
            </a:ln>
          </p:spPr>
        </p:pic>
        <p:pic>
          <p:nvPicPr>
            <p:cNvPr id="534" name="Google Shape;534;g32c6b3673ca_1_46"/>
            <p:cNvPicPr preferRelativeResize="0"/>
            <p:nvPr/>
          </p:nvPicPr>
          <p:blipFill rotWithShape="1">
            <a:blip r:embed="rId7">
              <a:alphaModFix/>
            </a:blip>
            <a:srcRect/>
            <a:stretch/>
          </p:blipFill>
          <p:spPr>
            <a:xfrm>
              <a:off x="3761512" y="6217778"/>
              <a:ext cx="1810838" cy="494472"/>
            </a:xfrm>
            <a:prstGeom prst="rect">
              <a:avLst/>
            </a:prstGeom>
            <a:noFill/>
            <a:ln>
              <a:noFill/>
            </a:ln>
          </p:spPr>
        </p:pic>
        <p:pic>
          <p:nvPicPr>
            <p:cNvPr id="535" name="Google Shape;535;g32c6b3673ca_1_46"/>
            <p:cNvPicPr preferRelativeResize="0"/>
            <p:nvPr/>
          </p:nvPicPr>
          <p:blipFill rotWithShape="1">
            <a:blip r:embed="rId8">
              <a:alphaModFix/>
            </a:blip>
            <a:srcRect/>
            <a:stretch/>
          </p:blipFill>
          <p:spPr>
            <a:xfrm>
              <a:off x="6673799" y="6217775"/>
              <a:ext cx="1843677" cy="494475"/>
            </a:xfrm>
            <a:prstGeom prst="rect">
              <a:avLst/>
            </a:prstGeom>
            <a:noFill/>
            <a:ln>
              <a:noFill/>
            </a:ln>
          </p:spPr>
        </p:pic>
      </p:grpSp>
    </p:spTree>
    <p:extLst>
      <p:ext uri="{BB962C8B-B14F-4D97-AF65-F5344CB8AC3E}">
        <p14:creationId xmlns:p14="http://schemas.microsoft.com/office/powerpoint/2010/main" val="138415124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grpSp>
        <p:nvGrpSpPr>
          <p:cNvPr id="557" name="Google Shape;557;g32c6b3673ca_1_107"/>
          <p:cNvGrpSpPr/>
          <p:nvPr/>
        </p:nvGrpSpPr>
        <p:grpSpPr>
          <a:xfrm>
            <a:off x="544982" y="344600"/>
            <a:ext cx="11647026" cy="1260000"/>
            <a:chOff x="610929" y="344600"/>
            <a:chExt cx="11647026" cy="1260000"/>
          </a:xfrm>
        </p:grpSpPr>
        <p:sp>
          <p:nvSpPr>
            <p:cNvPr id="558" name="Google Shape;558;g32c6b3673ca_1_107"/>
            <p:cNvSpPr/>
            <p:nvPr/>
          </p:nvSpPr>
          <p:spPr>
            <a:xfrm>
              <a:off x="1289355" y="344600"/>
              <a:ext cx="10968600" cy="1260000"/>
            </a:xfrm>
            <a:prstGeom prst="rect">
              <a:avLst/>
            </a:prstGeom>
            <a:solidFill>
              <a:srgbClr val="00A9E7"/>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Libre Franklin"/>
                <a:ea typeface="Libre Franklin"/>
                <a:cs typeface="Libre Franklin"/>
                <a:sym typeface="Libre Franklin"/>
              </a:endParaRPr>
            </a:p>
          </p:txBody>
        </p:sp>
        <p:sp>
          <p:nvSpPr>
            <p:cNvPr id="559" name="Google Shape;559;g32c6b3673ca_1_107"/>
            <p:cNvSpPr/>
            <p:nvPr/>
          </p:nvSpPr>
          <p:spPr>
            <a:xfrm>
              <a:off x="610929" y="344600"/>
              <a:ext cx="1260000" cy="1260000"/>
            </a:xfrm>
            <a:prstGeom prst="ellipse">
              <a:avLst/>
            </a:prstGeom>
            <a:solidFill>
              <a:srgbClr val="00A9E7"/>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Libre Franklin"/>
                <a:ea typeface="Libre Franklin"/>
                <a:cs typeface="Libre Franklin"/>
                <a:sym typeface="Libre Franklin"/>
              </a:endParaRPr>
            </a:p>
          </p:txBody>
        </p:sp>
      </p:grpSp>
      <p:sp>
        <p:nvSpPr>
          <p:cNvPr id="560" name="Google Shape;560;g32c6b3673ca_1_107"/>
          <p:cNvSpPr txBox="1"/>
          <p:nvPr/>
        </p:nvSpPr>
        <p:spPr>
          <a:xfrm>
            <a:off x="1011128" y="344601"/>
            <a:ext cx="9861900" cy="126000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90000"/>
              </a:lnSpc>
              <a:spcBef>
                <a:spcPts val="0"/>
              </a:spcBef>
              <a:spcAft>
                <a:spcPts val="0"/>
              </a:spcAft>
              <a:buClr>
                <a:srgbClr val="29235C"/>
              </a:buClr>
              <a:buSzPts val="4400"/>
              <a:buFont typeface="Arial"/>
              <a:buNone/>
              <a:tabLst/>
              <a:defRPr/>
            </a:pPr>
            <a:r>
              <a:rPr kumimoji="0" lang="en-US" sz="4400" b="1" i="0" u="none" strike="noStrike" kern="0" cap="none" spc="0" normalizeH="0" baseline="0" noProof="0" dirty="0">
                <a:ln>
                  <a:noFill/>
                </a:ln>
                <a:solidFill>
                  <a:srgbClr val="29235C"/>
                </a:solidFill>
                <a:effectLst/>
                <a:uLnTx/>
                <a:uFillTx/>
                <a:latin typeface="Libre Franklin"/>
                <a:ea typeface="Libre Franklin"/>
                <a:cs typeface="Libre Franklin"/>
                <a:sym typeface="Libre Franklin"/>
              </a:rPr>
              <a:t>Employee development based on the competency framework…</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561" name="Google Shape;561;g32c6b3673ca_1_107"/>
          <p:cNvSpPr txBox="1"/>
          <p:nvPr/>
        </p:nvSpPr>
        <p:spPr>
          <a:xfrm>
            <a:off x="806250" y="1804825"/>
            <a:ext cx="11064300" cy="41367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Libre Franklin"/>
                <a:ea typeface="Libre Franklin"/>
                <a:cs typeface="Libre Franklin"/>
                <a:sym typeface="Libre Franklin"/>
              </a:rPr>
              <a:t>.. is targeted, effective, and beneficial not only for employees but also for service authority, citizens and society.</a:t>
            </a:r>
            <a:endParaRPr kumimoji="0" lang="en-US" sz="1700" b="0" i="0" u="none" strike="noStrike" kern="0" cap="none" spc="0" normalizeH="0" baseline="0" noProof="0" dirty="0">
              <a:ln>
                <a:noFill/>
              </a:ln>
              <a:solidFill>
                <a:srgbClr val="000000"/>
              </a:solidFill>
              <a:effectLst/>
              <a:uLnTx/>
              <a:uFillTx/>
              <a:latin typeface="Libre Franklin"/>
              <a:ea typeface="Libre Franklin"/>
              <a:cs typeface="Libre Franklin"/>
              <a:sym typeface="Libre Franklin"/>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700" b="0" i="0" u="none" strike="noStrike" kern="0" cap="none" spc="0" normalizeH="0" baseline="0" noProof="0" dirty="0">
              <a:ln>
                <a:noFill/>
              </a:ln>
              <a:solidFill>
                <a:srgbClr val="000000"/>
              </a:solidFill>
              <a:effectLst/>
              <a:uLnTx/>
              <a:uFillTx/>
              <a:latin typeface="Libre Franklin"/>
              <a:ea typeface="Libre Franklin"/>
              <a:cs typeface="Libre Franklin"/>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700" b="1" i="0" u="none" strike="noStrike" kern="0" cap="none" spc="0" normalizeH="0" baseline="0" noProof="0" dirty="0">
              <a:ln>
                <a:noFill/>
              </a:ln>
              <a:solidFill>
                <a:srgbClr val="000000"/>
              </a:solidFill>
              <a:effectLst/>
              <a:uLnTx/>
              <a:uFillTx/>
              <a:latin typeface="Libre Franklin"/>
              <a:ea typeface="Libre Franklin"/>
              <a:cs typeface="Libre Franklin"/>
              <a:sym typeface="Libre Franklin"/>
            </a:endParaRPr>
          </a:p>
          <a:p>
            <a:pPr marL="2286000" marR="0" lvl="4" indent="-336550" algn="l" defTabSz="914400" rtl="0" eaLnBrk="1" fontAlgn="auto" latinLnBrk="0" hangingPunct="1">
              <a:lnSpc>
                <a:spcPct val="100000"/>
              </a:lnSpc>
              <a:spcBef>
                <a:spcPts val="0"/>
              </a:spcBef>
              <a:spcAft>
                <a:spcPts val="0"/>
              </a:spcAft>
              <a:buClr>
                <a:srgbClr val="000000"/>
              </a:buClr>
              <a:buSzPts val="1700"/>
              <a:buFont typeface="Libre Franklin"/>
              <a:buChar char="○"/>
              <a:tabLst/>
              <a:defRPr/>
            </a:pPr>
            <a:r>
              <a:rPr kumimoji="0" lang="en-US" sz="1700" b="1" i="0" u="none" strike="noStrike" kern="0" cap="none" spc="0" normalizeH="0" baseline="0" noProof="0" dirty="0">
                <a:ln>
                  <a:noFill/>
                </a:ln>
                <a:solidFill>
                  <a:srgbClr val="000000"/>
                </a:solidFill>
                <a:effectLst/>
                <a:uLnTx/>
                <a:uFillTx/>
                <a:latin typeface="Libre Franklin"/>
                <a:ea typeface="Libre Franklin"/>
                <a:cs typeface="Arial"/>
                <a:sym typeface="Libre Franklin"/>
              </a:rPr>
              <a:t>The employee</a:t>
            </a:r>
            <a:r>
              <a:rPr kumimoji="0" lang="en-US" sz="1700" b="0" i="0" u="none" strike="noStrike" kern="0" cap="none" spc="0" normalizeH="0" baseline="0" noProof="0" dirty="0">
                <a:ln>
                  <a:noFill/>
                </a:ln>
                <a:solidFill>
                  <a:srgbClr val="000000"/>
                </a:solidFill>
                <a:effectLst/>
                <a:uLnTx/>
                <a:uFillTx/>
                <a:latin typeface="Libre Franklin"/>
                <a:ea typeface="Libre Franklin"/>
                <a:cs typeface="Arial"/>
                <a:sym typeface="Libre Franklin"/>
              </a:rPr>
              <a:t> knows what abilities, skills, and knowledge are key to success in the role.</a:t>
            </a:r>
            <a:endParaRPr kumimoji="0" lang="en-US" sz="1700" b="0" i="0" u="none" strike="noStrike" kern="0" cap="none" spc="0" normalizeH="0" baseline="0" noProof="0" dirty="0">
              <a:ln>
                <a:noFill/>
              </a:ln>
              <a:solidFill>
                <a:srgbClr val="000000"/>
              </a:solidFill>
              <a:effectLst/>
              <a:uLnTx/>
              <a:uFillTx/>
              <a:latin typeface="Libre Franklin"/>
              <a:ea typeface="Libre Franklin"/>
              <a:cs typeface="Libre Franklin"/>
              <a:sym typeface="Libre Franklin"/>
            </a:endParaRPr>
          </a:p>
          <a:p>
            <a:pPr marL="137160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700" b="0" i="0" u="none" strike="noStrike" kern="0" cap="none" spc="0" normalizeH="0" baseline="0" noProof="0" dirty="0">
              <a:ln>
                <a:noFill/>
              </a:ln>
              <a:solidFill>
                <a:srgbClr val="000000"/>
              </a:solidFill>
              <a:effectLst/>
              <a:uLnTx/>
              <a:uFillTx/>
              <a:latin typeface="Libre Franklin"/>
              <a:ea typeface="Libre Franklin"/>
              <a:cs typeface="Libre Franklin"/>
              <a:sym typeface="Libre Franklin"/>
            </a:endParaRPr>
          </a:p>
          <a:p>
            <a:pPr marL="137160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700" b="0" i="0" u="none" strike="noStrike" kern="0" cap="none" spc="0" normalizeH="0" baseline="0" noProof="0" dirty="0">
              <a:ln>
                <a:noFill/>
              </a:ln>
              <a:solidFill>
                <a:srgbClr val="000000"/>
              </a:solidFill>
              <a:effectLst/>
              <a:uLnTx/>
              <a:uFillTx/>
              <a:latin typeface="Libre Franklin"/>
              <a:ea typeface="Libre Franklin"/>
              <a:cs typeface="Libre Franklin"/>
              <a:sym typeface="Libre Franklin"/>
            </a:endParaRPr>
          </a:p>
          <a:p>
            <a:pPr marL="137160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700" b="0" i="0" u="none" strike="noStrike" kern="0" cap="none" spc="0" normalizeH="0" baseline="0" noProof="0" dirty="0">
              <a:ln>
                <a:noFill/>
              </a:ln>
              <a:solidFill>
                <a:srgbClr val="000000"/>
              </a:solidFill>
              <a:effectLst/>
              <a:uLnTx/>
              <a:uFillTx/>
              <a:latin typeface="Libre Franklin"/>
              <a:ea typeface="Libre Franklin"/>
              <a:cs typeface="Libre Franklin"/>
              <a:sym typeface="Libre Franklin"/>
            </a:endParaRPr>
          </a:p>
          <a:p>
            <a:pPr marL="2286000" marR="0" lvl="4" indent="-336550" algn="l" defTabSz="914400" rtl="0" eaLnBrk="1" fontAlgn="auto" latinLnBrk="0" hangingPunct="1">
              <a:lnSpc>
                <a:spcPct val="100000"/>
              </a:lnSpc>
              <a:spcBef>
                <a:spcPts val="0"/>
              </a:spcBef>
              <a:spcAft>
                <a:spcPts val="0"/>
              </a:spcAft>
              <a:buClr>
                <a:srgbClr val="000000"/>
              </a:buClr>
              <a:buSzPts val="1700"/>
              <a:buFont typeface="Libre Franklin"/>
              <a:buChar char="○"/>
              <a:tabLst/>
              <a:defRPr/>
            </a:pPr>
            <a:r>
              <a:rPr kumimoji="0" lang="en-US" sz="1700" b="1" i="0" u="none" strike="noStrike" kern="0" cap="none" spc="0" normalizeH="0" baseline="0" noProof="0" dirty="0">
                <a:ln>
                  <a:noFill/>
                </a:ln>
                <a:solidFill>
                  <a:srgbClr val="000000"/>
                </a:solidFill>
                <a:effectLst/>
                <a:uLnTx/>
                <a:uFillTx/>
                <a:latin typeface="Libre Franklin"/>
                <a:ea typeface="Libre Franklin"/>
                <a:cs typeface="Arial"/>
                <a:sym typeface="Libre Franklin"/>
              </a:rPr>
              <a:t>The service authority</a:t>
            </a:r>
            <a:r>
              <a:rPr kumimoji="0" lang="en-US" sz="1700" b="0" i="0" u="none" strike="noStrike" kern="0" cap="none" spc="0" normalizeH="0" baseline="0" noProof="0" dirty="0">
                <a:ln>
                  <a:noFill/>
                </a:ln>
                <a:solidFill>
                  <a:srgbClr val="000000"/>
                </a:solidFill>
                <a:effectLst/>
                <a:uLnTx/>
                <a:uFillTx/>
                <a:latin typeface="Libre Franklin"/>
                <a:ea typeface="Libre Franklin"/>
                <a:cs typeface="Arial"/>
                <a:sym typeface="Libre Franklin"/>
              </a:rPr>
              <a:t> has a clear overview of how to invest in development.</a:t>
            </a:r>
            <a:endParaRPr kumimoji="0" lang="en-US" sz="1700" b="0" i="0" u="none" strike="noStrike" kern="0" cap="none" spc="0" normalizeH="0" baseline="0" noProof="0" dirty="0">
              <a:ln>
                <a:noFill/>
              </a:ln>
              <a:solidFill>
                <a:srgbClr val="000000"/>
              </a:solidFill>
              <a:effectLst/>
              <a:uLnTx/>
              <a:uFillTx/>
              <a:latin typeface="Libre Franklin"/>
              <a:ea typeface="Libre Franklin"/>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700" b="0" i="0" u="none" strike="noStrike" kern="0" cap="none" spc="0" normalizeH="0" baseline="0" noProof="0" dirty="0">
              <a:ln>
                <a:noFill/>
              </a:ln>
              <a:solidFill>
                <a:srgbClr val="000000"/>
              </a:solidFill>
              <a:effectLst/>
              <a:uLnTx/>
              <a:uFillTx/>
              <a:latin typeface="Libre Franklin"/>
              <a:ea typeface="Libre Franklin"/>
              <a:cs typeface="Libre Franklin"/>
              <a:sym typeface="Libre Franklin"/>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700" b="0" i="0" u="none" strike="noStrike" kern="0" cap="none" spc="0" normalizeH="0" baseline="0" noProof="0" dirty="0">
              <a:ln>
                <a:noFill/>
              </a:ln>
              <a:solidFill>
                <a:srgbClr val="000000"/>
              </a:solidFill>
              <a:effectLst/>
              <a:uLnTx/>
              <a:uFillTx/>
              <a:latin typeface="Libre Franklin"/>
              <a:ea typeface="Libre Franklin"/>
              <a:cs typeface="Libre Franklin"/>
              <a:sym typeface="Libre Franklin"/>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700" b="0" i="0" u="none" strike="noStrike" kern="0" cap="none" spc="0" normalizeH="0" baseline="0" noProof="0" dirty="0">
              <a:ln>
                <a:noFill/>
              </a:ln>
              <a:solidFill>
                <a:srgbClr val="000000"/>
              </a:solidFill>
              <a:effectLst/>
              <a:uLnTx/>
              <a:uFillTx/>
              <a:latin typeface="Libre Franklin"/>
              <a:ea typeface="Libre Franklin"/>
              <a:cs typeface="Libre Franklin"/>
              <a:sym typeface="Libre Franklin"/>
            </a:endParaRPr>
          </a:p>
          <a:p>
            <a:pPr marL="2286000" marR="0" lvl="4" indent="-336550" algn="l" defTabSz="914400" rtl="0" eaLnBrk="1" fontAlgn="auto" latinLnBrk="0" hangingPunct="1">
              <a:lnSpc>
                <a:spcPct val="100000"/>
              </a:lnSpc>
              <a:spcBef>
                <a:spcPts val="0"/>
              </a:spcBef>
              <a:spcAft>
                <a:spcPts val="0"/>
              </a:spcAft>
              <a:buClr>
                <a:srgbClr val="000000"/>
              </a:buClr>
              <a:buSzPts val="1700"/>
              <a:buFont typeface="Libre Franklin"/>
              <a:buChar char="○"/>
              <a:tabLst/>
              <a:defRPr/>
            </a:pPr>
            <a:r>
              <a:rPr kumimoji="0" lang="en-US" sz="1700" b="1" i="0" u="none" strike="noStrike" kern="0" cap="none" spc="0" normalizeH="0" baseline="0" noProof="0" dirty="0">
                <a:ln>
                  <a:noFill/>
                </a:ln>
                <a:solidFill>
                  <a:srgbClr val="000000"/>
                </a:solidFill>
                <a:effectLst/>
                <a:uLnTx/>
                <a:uFillTx/>
                <a:latin typeface="Libre Franklin"/>
                <a:ea typeface="Libre Franklin"/>
                <a:cs typeface="Libre Franklin"/>
                <a:sym typeface="Libre Franklin"/>
              </a:rPr>
              <a:t>Citizens </a:t>
            </a:r>
            <a:r>
              <a:rPr kumimoji="0" lang="en-US" sz="1700" b="0" i="0" u="none" strike="noStrike" kern="0" cap="none" spc="0" normalizeH="0" baseline="0" noProof="0" dirty="0">
                <a:ln>
                  <a:noFill/>
                </a:ln>
                <a:solidFill>
                  <a:srgbClr val="000000"/>
                </a:solidFill>
                <a:effectLst/>
                <a:uLnTx/>
                <a:uFillTx/>
                <a:latin typeface="Libre Franklin"/>
                <a:ea typeface="Libre Franklin"/>
                <a:cs typeface="Arial"/>
                <a:sym typeface="Libre Franklin"/>
              </a:rPr>
              <a:t>can be confident that the </a:t>
            </a:r>
            <a:r>
              <a:rPr kumimoji="0" lang="cs-CZ" sz="1700" b="0" i="0" u="none" strike="noStrike" kern="0" cap="none" spc="0" normalizeH="0" baseline="0" noProof="0" dirty="0" err="1">
                <a:ln>
                  <a:noFill/>
                </a:ln>
                <a:solidFill>
                  <a:srgbClr val="000000"/>
                </a:solidFill>
                <a:effectLst/>
                <a:uLnTx/>
                <a:uFillTx/>
                <a:latin typeface="Libre Franklin"/>
                <a:ea typeface="Libre Franklin"/>
                <a:cs typeface="Arial"/>
                <a:sym typeface="Libre Franklin"/>
              </a:rPr>
              <a:t>institution</a:t>
            </a:r>
            <a:r>
              <a:rPr kumimoji="0" lang="en-US" sz="1700" b="0" i="0" u="none" strike="noStrike" kern="0" cap="none" spc="0" normalizeH="0" baseline="0" noProof="0" dirty="0">
                <a:ln>
                  <a:noFill/>
                </a:ln>
                <a:solidFill>
                  <a:srgbClr val="000000"/>
                </a:solidFill>
                <a:effectLst/>
                <a:uLnTx/>
                <a:uFillTx/>
                <a:latin typeface="Libre Franklin"/>
                <a:ea typeface="Libre Franklin"/>
                <a:cs typeface="Arial"/>
                <a:sym typeface="Libre Franklin"/>
              </a:rPr>
              <a:t> has qualified experts at its disposal who will provide them with an appropriate level of service.</a:t>
            </a:r>
            <a:endParaRPr kumimoji="0" lang="en-US" sz="1700" b="0" i="0" u="none" strike="noStrike" kern="0" cap="none" spc="0" normalizeH="0" baseline="0" noProof="0" dirty="0">
              <a:ln>
                <a:noFill/>
              </a:ln>
              <a:solidFill>
                <a:srgbClr val="000000"/>
              </a:solidFill>
              <a:effectLst/>
              <a:uLnTx/>
              <a:uFillTx/>
              <a:latin typeface="Libre Franklin"/>
              <a:ea typeface="Libre Franklin"/>
              <a:cs typeface="Arial"/>
              <a:sym typeface="Arial"/>
            </a:endParaRPr>
          </a:p>
          <a:p>
            <a:pPr marL="137160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700" b="0" i="0" u="none" strike="noStrike" kern="0" cap="none" spc="0" normalizeH="0" baseline="0" noProof="0" dirty="0">
              <a:ln>
                <a:noFill/>
              </a:ln>
              <a:solidFill>
                <a:srgbClr val="000000"/>
              </a:solidFill>
              <a:effectLst/>
              <a:uLnTx/>
              <a:uFillTx/>
              <a:latin typeface="Libre Franklin"/>
              <a:ea typeface="Libre Franklin"/>
              <a:cs typeface="Libre Franklin"/>
              <a:sym typeface="Libre Franklin"/>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700" b="0" i="0" u="none" strike="noStrike" kern="0" cap="none" spc="0" normalizeH="0" baseline="0" noProof="0" dirty="0">
              <a:ln>
                <a:noFill/>
              </a:ln>
              <a:solidFill>
                <a:srgbClr val="000000"/>
              </a:solidFill>
              <a:effectLst/>
              <a:uLnTx/>
              <a:uFillTx/>
              <a:latin typeface="Roboto"/>
              <a:ea typeface="Roboto"/>
              <a:cs typeface="Roboto"/>
              <a:sym typeface="Roboto"/>
            </a:endParaRPr>
          </a:p>
        </p:txBody>
      </p:sp>
      <p:grpSp>
        <p:nvGrpSpPr>
          <p:cNvPr id="562" name="Google Shape;562;g32c6b3673ca_1_107"/>
          <p:cNvGrpSpPr/>
          <p:nvPr/>
        </p:nvGrpSpPr>
        <p:grpSpPr>
          <a:xfrm>
            <a:off x="860909" y="6123639"/>
            <a:ext cx="10698291" cy="601198"/>
            <a:chOff x="860909" y="6123639"/>
            <a:chExt cx="10698291" cy="601198"/>
          </a:xfrm>
        </p:grpSpPr>
        <p:pic>
          <p:nvPicPr>
            <p:cNvPr id="563" name="Google Shape;563;g32c6b3673ca_1_107"/>
            <p:cNvPicPr preferRelativeResize="0"/>
            <p:nvPr/>
          </p:nvPicPr>
          <p:blipFill rotWithShape="1">
            <a:blip r:embed="rId3">
              <a:alphaModFix/>
            </a:blip>
            <a:srcRect/>
            <a:stretch/>
          </p:blipFill>
          <p:spPr>
            <a:xfrm>
              <a:off x="860909" y="6217775"/>
              <a:ext cx="1799141" cy="494475"/>
            </a:xfrm>
            <a:prstGeom prst="rect">
              <a:avLst/>
            </a:prstGeom>
            <a:noFill/>
            <a:ln>
              <a:noFill/>
            </a:ln>
          </p:spPr>
        </p:pic>
        <p:pic>
          <p:nvPicPr>
            <p:cNvPr id="564" name="Google Shape;564;g32c6b3673ca_1_107"/>
            <p:cNvPicPr preferRelativeResize="0"/>
            <p:nvPr/>
          </p:nvPicPr>
          <p:blipFill rotWithShape="1">
            <a:blip r:embed="rId4">
              <a:alphaModFix/>
            </a:blip>
            <a:srcRect l="11496" t="24754" r="7255" b="29708"/>
            <a:stretch/>
          </p:blipFill>
          <p:spPr>
            <a:xfrm>
              <a:off x="9413925" y="6123639"/>
              <a:ext cx="2145275" cy="601198"/>
            </a:xfrm>
            <a:prstGeom prst="rect">
              <a:avLst/>
            </a:prstGeom>
            <a:noFill/>
            <a:ln>
              <a:noFill/>
            </a:ln>
          </p:spPr>
        </p:pic>
        <p:pic>
          <p:nvPicPr>
            <p:cNvPr id="565" name="Google Shape;565;g32c6b3673ca_1_107"/>
            <p:cNvPicPr preferRelativeResize="0"/>
            <p:nvPr/>
          </p:nvPicPr>
          <p:blipFill rotWithShape="1">
            <a:blip r:embed="rId5">
              <a:alphaModFix/>
            </a:blip>
            <a:srcRect/>
            <a:stretch/>
          </p:blipFill>
          <p:spPr>
            <a:xfrm>
              <a:off x="3761512" y="6217778"/>
              <a:ext cx="1810838" cy="494472"/>
            </a:xfrm>
            <a:prstGeom prst="rect">
              <a:avLst/>
            </a:prstGeom>
            <a:noFill/>
            <a:ln>
              <a:noFill/>
            </a:ln>
          </p:spPr>
        </p:pic>
        <p:pic>
          <p:nvPicPr>
            <p:cNvPr id="566" name="Google Shape;566;g32c6b3673ca_1_107"/>
            <p:cNvPicPr preferRelativeResize="0"/>
            <p:nvPr/>
          </p:nvPicPr>
          <p:blipFill rotWithShape="1">
            <a:blip r:embed="rId6">
              <a:alphaModFix/>
            </a:blip>
            <a:srcRect/>
            <a:stretch/>
          </p:blipFill>
          <p:spPr>
            <a:xfrm>
              <a:off x="6673799" y="6217775"/>
              <a:ext cx="1843677" cy="494475"/>
            </a:xfrm>
            <a:prstGeom prst="rect">
              <a:avLst/>
            </a:prstGeom>
            <a:noFill/>
            <a:ln>
              <a:noFill/>
            </a:ln>
          </p:spPr>
        </p:pic>
      </p:grpSp>
      <p:pic>
        <p:nvPicPr>
          <p:cNvPr id="567" name="Google Shape;567;g32c6b3673ca_1_107"/>
          <p:cNvPicPr preferRelativeResize="0"/>
          <p:nvPr/>
        </p:nvPicPr>
        <p:blipFill>
          <a:blip r:embed="rId7">
            <a:alphaModFix/>
          </a:blip>
          <a:stretch>
            <a:fillRect/>
          </a:stretch>
        </p:blipFill>
        <p:spPr>
          <a:xfrm>
            <a:off x="1288175" y="2694975"/>
            <a:ext cx="1150225" cy="993025"/>
          </a:xfrm>
          <a:prstGeom prst="rect">
            <a:avLst/>
          </a:prstGeom>
          <a:noFill/>
          <a:ln>
            <a:noFill/>
          </a:ln>
        </p:spPr>
      </p:pic>
      <p:pic>
        <p:nvPicPr>
          <p:cNvPr id="568" name="Google Shape;568;g32c6b3673ca_1_107"/>
          <p:cNvPicPr preferRelativeResize="0"/>
          <p:nvPr/>
        </p:nvPicPr>
        <p:blipFill>
          <a:blip r:embed="rId8">
            <a:alphaModFix/>
          </a:blip>
          <a:stretch>
            <a:fillRect/>
          </a:stretch>
        </p:blipFill>
        <p:spPr>
          <a:xfrm>
            <a:off x="1288175" y="3900875"/>
            <a:ext cx="1150225" cy="932575"/>
          </a:xfrm>
          <a:prstGeom prst="rect">
            <a:avLst/>
          </a:prstGeom>
          <a:noFill/>
          <a:ln>
            <a:noFill/>
          </a:ln>
        </p:spPr>
      </p:pic>
      <p:pic>
        <p:nvPicPr>
          <p:cNvPr id="569" name="Google Shape;569;g32c6b3673ca_1_107"/>
          <p:cNvPicPr preferRelativeResize="0"/>
          <p:nvPr/>
        </p:nvPicPr>
        <p:blipFill>
          <a:blip r:embed="rId9">
            <a:alphaModFix/>
          </a:blip>
          <a:stretch>
            <a:fillRect/>
          </a:stretch>
        </p:blipFill>
        <p:spPr>
          <a:xfrm>
            <a:off x="1288175" y="5140500"/>
            <a:ext cx="1150225" cy="824025"/>
          </a:xfrm>
          <a:prstGeom prst="rect">
            <a:avLst/>
          </a:prstGeom>
          <a:noFill/>
          <a:ln>
            <a:noFill/>
          </a:ln>
        </p:spPr>
      </p:pic>
    </p:spTree>
    <p:extLst>
      <p:ext uri="{BB962C8B-B14F-4D97-AF65-F5344CB8AC3E}">
        <p14:creationId xmlns:p14="http://schemas.microsoft.com/office/powerpoint/2010/main" val="412426014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2" name="Google Shape;602;g32c6b3673ca_1_1"/>
          <p:cNvSpPr/>
          <p:nvPr/>
        </p:nvSpPr>
        <p:spPr>
          <a:xfrm>
            <a:off x="0" y="-1"/>
            <a:ext cx="12249600" cy="5733600"/>
          </a:xfrm>
          <a:prstGeom prst="rect">
            <a:avLst/>
          </a:prstGeom>
          <a:solidFill>
            <a:srgbClr val="29235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Libre Franklin"/>
              <a:ea typeface="Libre Franklin"/>
              <a:cs typeface="Libre Franklin"/>
              <a:sym typeface="Libre Franklin"/>
            </a:endParaRPr>
          </a:p>
        </p:txBody>
      </p:sp>
      <p:pic>
        <p:nvPicPr>
          <p:cNvPr id="603" name="Google Shape;603;g32c6b3673ca_1_1"/>
          <p:cNvPicPr preferRelativeResize="0"/>
          <p:nvPr/>
        </p:nvPicPr>
        <p:blipFill rotWithShape="1">
          <a:blip r:embed="rId3">
            <a:alphaModFix/>
          </a:blip>
          <a:srcRect r="37166" b="34853"/>
          <a:stretch/>
        </p:blipFill>
        <p:spPr>
          <a:xfrm>
            <a:off x="9769136" y="2167772"/>
            <a:ext cx="2472291" cy="3763471"/>
          </a:xfrm>
          <a:prstGeom prst="rect">
            <a:avLst/>
          </a:prstGeom>
          <a:noFill/>
          <a:ln>
            <a:noFill/>
          </a:ln>
        </p:spPr>
      </p:pic>
      <p:sp>
        <p:nvSpPr>
          <p:cNvPr id="604" name="Google Shape;604;g32c6b3673ca_1_1"/>
          <p:cNvSpPr txBox="1"/>
          <p:nvPr/>
        </p:nvSpPr>
        <p:spPr>
          <a:xfrm>
            <a:off x="-93007" y="2866766"/>
            <a:ext cx="9144000" cy="2352000"/>
          </a:xfrm>
          <a:prstGeom prst="rect">
            <a:avLst/>
          </a:prstGeom>
          <a:noFill/>
          <a:ln>
            <a:noFill/>
          </a:ln>
        </p:spPr>
        <p:txBody>
          <a:bodyPr spcFirstLastPara="1" wrap="square" lIns="91425" tIns="45700" rIns="91425" bIns="45700" anchor="t" anchorCtr="0">
            <a:normAutofit fontScale="85000" lnSpcReduction="10000"/>
          </a:bodyPr>
          <a:lstStyle/>
          <a:p>
            <a:pPr marL="0" marR="0" lvl="0" indent="0" algn="r" defTabSz="914400" rtl="0" eaLnBrk="1" fontAlgn="auto" latinLnBrk="0" hangingPunct="1">
              <a:lnSpc>
                <a:spcPct val="100000"/>
              </a:lnSpc>
              <a:spcBef>
                <a:spcPts val="0"/>
              </a:spcBef>
              <a:spcAft>
                <a:spcPts val="0"/>
              </a:spcAft>
              <a:buClr>
                <a:srgbClr val="00B0F0"/>
              </a:buClr>
              <a:buSzPts val="5400"/>
              <a:buFont typeface="Libre Franklin"/>
              <a:buNone/>
              <a:tabLst/>
              <a:defRPr/>
            </a:pPr>
            <a:r>
              <a:rPr kumimoji="0" lang="cs-CZ" sz="5400" b="1" i="0" u="none" strike="noStrike" kern="0" cap="none" spc="0" normalizeH="0" baseline="0" noProof="0">
                <a:ln>
                  <a:noFill/>
                </a:ln>
                <a:solidFill>
                  <a:srgbClr val="00B0F0"/>
                </a:solidFill>
                <a:effectLst/>
                <a:uLnTx/>
                <a:uFillTx/>
                <a:latin typeface="Libre Franklin"/>
                <a:ea typeface="Libre Franklin"/>
                <a:cs typeface="Libre Franklin"/>
                <a:sym typeface="Libre Franklin"/>
              </a:rPr>
              <a:t>COMPETENCY FRAMEWORK AND ITS RELEVANCE TO OTHER HR PROCESSES</a:t>
            </a:r>
            <a:endParaRPr kumimoji="0" sz="5400" b="1" i="0" u="none" strike="noStrike" kern="0" cap="none" spc="0" normalizeH="0" baseline="0" noProof="0">
              <a:ln>
                <a:noFill/>
              </a:ln>
              <a:solidFill>
                <a:srgbClr val="00B0F0"/>
              </a:solidFill>
              <a:effectLst/>
              <a:uLnTx/>
              <a:uFillTx/>
              <a:latin typeface="Libre Franklin"/>
              <a:ea typeface="Libre Franklin"/>
              <a:cs typeface="Libre Franklin"/>
              <a:sym typeface="Libre Franklin"/>
            </a:endParaRPr>
          </a:p>
        </p:txBody>
      </p:sp>
      <p:pic>
        <p:nvPicPr>
          <p:cNvPr id="605" name="Google Shape;605;g32c6b3673ca_1_1"/>
          <p:cNvPicPr preferRelativeResize="0"/>
          <p:nvPr/>
        </p:nvPicPr>
        <p:blipFill rotWithShape="1">
          <a:blip r:embed="rId4">
            <a:alphaModFix/>
          </a:blip>
          <a:srcRect/>
          <a:stretch/>
        </p:blipFill>
        <p:spPr>
          <a:xfrm>
            <a:off x="280085" y="5981537"/>
            <a:ext cx="2314834" cy="636196"/>
          </a:xfrm>
          <a:prstGeom prst="rect">
            <a:avLst/>
          </a:prstGeom>
          <a:noFill/>
          <a:ln>
            <a:noFill/>
          </a:ln>
        </p:spPr>
      </p:pic>
      <p:pic>
        <p:nvPicPr>
          <p:cNvPr id="606" name="Google Shape;606;g32c6b3673ca_1_1"/>
          <p:cNvPicPr preferRelativeResize="0"/>
          <p:nvPr/>
        </p:nvPicPr>
        <p:blipFill rotWithShape="1">
          <a:blip r:embed="rId5">
            <a:alphaModFix/>
          </a:blip>
          <a:srcRect l="11496" t="24754" r="7255" b="29708"/>
          <a:stretch/>
        </p:blipFill>
        <p:spPr>
          <a:xfrm>
            <a:off x="9267787" y="5832935"/>
            <a:ext cx="2800425" cy="784798"/>
          </a:xfrm>
          <a:prstGeom prst="rect">
            <a:avLst/>
          </a:prstGeom>
          <a:noFill/>
          <a:ln>
            <a:noFill/>
          </a:ln>
        </p:spPr>
      </p:pic>
      <p:pic>
        <p:nvPicPr>
          <p:cNvPr id="607" name="Google Shape;607;g32c6b3673ca_1_1"/>
          <p:cNvPicPr preferRelativeResize="0"/>
          <p:nvPr/>
        </p:nvPicPr>
        <p:blipFill rotWithShape="1">
          <a:blip r:embed="rId6">
            <a:alphaModFix/>
          </a:blip>
          <a:srcRect/>
          <a:stretch/>
        </p:blipFill>
        <p:spPr>
          <a:xfrm>
            <a:off x="2975919" y="5962134"/>
            <a:ext cx="2581275" cy="704850"/>
          </a:xfrm>
          <a:prstGeom prst="rect">
            <a:avLst/>
          </a:prstGeom>
          <a:noFill/>
          <a:ln>
            <a:noFill/>
          </a:ln>
        </p:spPr>
      </p:pic>
      <p:pic>
        <p:nvPicPr>
          <p:cNvPr id="608" name="Google Shape;608;g32c6b3673ca_1_1"/>
          <p:cNvPicPr preferRelativeResize="0"/>
          <p:nvPr/>
        </p:nvPicPr>
        <p:blipFill rotWithShape="1">
          <a:blip r:embed="rId7">
            <a:alphaModFix/>
          </a:blip>
          <a:srcRect/>
          <a:stretch/>
        </p:blipFill>
        <p:spPr>
          <a:xfrm>
            <a:off x="6090594" y="5962134"/>
            <a:ext cx="2486025" cy="666750"/>
          </a:xfrm>
          <a:prstGeom prst="rect">
            <a:avLst/>
          </a:prstGeom>
          <a:noFill/>
          <a:ln>
            <a:noFill/>
          </a:ln>
        </p:spPr>
      </p:pic>
    </p:spTree>
    <p:extLst>
      <p:ext uri="{BB962C8B-B14F-4D97-AF65-F5344CB8AC3E}">
        <p14:creationId xmlns:p14="http://schemas.microsoft.com/office/powerpoint/2010/main" val="192001593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grpSp>
        <p:nvGrpSpPr>
          <p:cNvPr id="613" name="Google Shape;613;p4"/>
          <p:cNvGrpSpPr/>
          <p:nvPr/>
        </p:nvGrpSpPr>
        <p:grpSpPr>
          <a:xfrm>
            <a:off x="544982" y="12250"/>
            <a:ext cx="11647026" cy="1260000"/>
            <a:chOff x="610929" y="344600"/>
            <a:chExt cx="11647026" cy="1260000"/>
          </a:xfrm>
        </p:grpSpPr>
        <p:sp>
          <p:nvSpPr>
            <p:cNvPr id="614" name="Google Shape;614;p4"/>
            <p:cNvSpPr/>
            <p:nvPr/>
          </p:nvSpPr>
          <p:spPr>
            <a:xfrm>
              <a:off x="1289355" y="344600"/>
              <a:ext cx="10968600" cy="1260000"/>
            </a:xfrm>
            <a:prstGeom prst="rect">
              <a:avLst/>
            </a:prstGeom>
            <a:solidFill>
              <a:srgbClr val="00A9E7"/>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Libre Franklin"/>
                <a:ea typeface="Libre Franklin"/>
                <a:cs typeface="Libre Franklin"/>
                <a:sym typeface="Libre Franklin"/>
              </a:endParaRPr>
            </a:p>
          </p:txBody>
        </p:sp>
        <p:sp>
          <p:nvSpPr>
            <p:cNvPr id="615" name="Google Shape;615;p4"/>
            <p:cNvSpPr/>
            <p:nvPr/>
          </p:nvSpPr>
          <p:spPr>
            <a:xfrm>
              <a:off x="610929" y="344600"/>
              <a:ext cx="1260000" cy="1260000"/>
            </a:xfrm>
            <a:prstGeom prst="ellipse">
              <a:avLst/>
            </a:prstGeom>
            <a:solidFill>
              <a:srgbClr val="00A9E7"/>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Libre Franklin"/>
                <a:ea typeface="Libre Franklin"/>
                <a:cs typeface="Libre Franklin"/>
                <a:sym typeface="Libre Franklin"/>
              </a:endParaRPr>
            </a:p>
          </p:txBody>
        </p:sp>
      </p:grpSp>
      <p:sp>
        <p:nvSpPr>
          <p:cNvPr id="616" name="Google Shape;616;p4"/>
          <p:cNvSpPr txBox="1"/>
          <p:nvPr/>
        </p:nvSpPr>
        <p:spPr>
          <a:xfrm>
            <a:off x="1011128" y="231300"/>
            <a:ext cx="10876073" cy="931635"/>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4000"/>
              <a:buFont typeface="Libre Franklin"/>
              <a:buNone/>
              <a:tabLst/>
              <a:defRPr/>
            </a:pPr>
            <a:r>
              <a:rPr kumimoji="0" lang="en-US" sz="4400" b="1" i="0" u="none" strike="noStrike" kern="0" cap="none" spc="0" normalizeH="0" baseline="0" noProof="0">
                <a:ln>
                  <a:noFill/>
                </a:ln>
                <a:solidFill>
                  <a:srgbClr val="29235C"/>
                </a:solidFill>
                <a:effectLst/>
                <a:uLnTx/>
                <a:uFillTx/>
                <a:latin typeface="Libre Franklin"/>
                <a:ea typeface="Libre Franklin"/>
                <a:cs typeface="Libre Franklin"/>
                <a:sym typeface="Libre Franklin"/>
              </a:rPr>
              <a:t>The competency framework is an </a:t>
            </a:r>
            <a:r>
              <a:rPr kumimoji="0" lang="en-US" sz="4400" b="1" i="0" u="none" strike="noStrike" kern="0" cap="none" spc="0" normalizeH="0" baseline="0" noProof="0" err="1">
                <a:ln>
                  <a:noFill/>
                </a:ln>
                <a:solidFill>
                  <a:srgbClr val="29235C"/>
                </a:solidFill>
                <a:effectLst/>
                <a:uLnTx/>
                <a:uFillTx/>
                <a:latin typeface="Libre Franklin"/>
                <a:ea typeface="Libre Franklin"/>
                <a:cs typeface="Libre Franklin"/>
                <a:sym typeface="Libre Franklin"/>
              </a:rPr>
              <a:t>imput</a:t>
            </a:r>
            <a:r>
              <a:rPr kumimoji="0" lang="en-US" sz="4400" b="1" i="0" u="none" strike="noStrike" kern="0" cap="none" spc="0" normalizeH="0" baseline="0" noProof="0">
                <a:ln>
                  <a:noFill/>
                </a:ln>
                <a:solidFill>
                  <a:srgbClr val="29235C"/>
                </a:solidFill>
                <a:effectLst/>
                <a:uLnTx/>
                <a:uFillTx/>
                <a:latin typeface="Libre Franklin"/>
                <a:ea typeface="Libre Franklin"/>
                <a:cs typeface="Libre Franklin"/>
                <a:sym typeface="Libre Franklin"/>
              </a:rPr>
              <a:t> for HR management</a:t>
            </a: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617" name="Google Shape;617;p4" descr="Career Development Icon Stock Illustrations – 27,045 Career Development Icon  Stock Illustrations, Vectors &amp; Clipart - Dreamstime"/>
          <p:cNvPicPr preferRelativeResize="0"/>
          <p:nvPr/>
        </p:nvPicPr>
        <p:blipFill rotWithShape="1">
          <a:blip r:embed="rId3">
            <a:alphaModFix/>
          </a:blip>
          <a:srcRect/>
          <a:stretch/>
        </p:blipFill>
        <p:spPr>
          <a:xfrm>
            <a:off x="3121572" y="3487035"/>
            <a:ext cx="1136329" cy="1109201"/>
          </a:xfrm>
          <a:prstGeom prst="rect">
            <a:avLst/>
          </a:prstGeom>
          <a:noFill/>
          <a:ln>
            <a:noFill/>
          </a:ln>
        </p:spPr>
      </p:pic>
      <p:pic>
        <p:nvPicPr>
          <p:cNvPr id="618" name="Google Shape;618;p4" descr="Onboarding - Free business and finance icons"/>
          <p:cNvPicPr preferRelativeResize="0"/>
          <p:nvPr/>
        </p:nvPicPr>
        <p:blipFill rotWithShape="1">
          <a:blip r:embed="rId4">
            <a:alphaModFix/>
          </a:blip>
          <a:srcRect/>
          <a:stretch/>
        </p:blipFill>
        <p:spPr>
          <a:xfrm>
            <a:off x="7738224" y="3505756"/>
            <a:ext cx="836629" cy="816656"/>
          </a:xfrm>
          <a:prstGeom prst="rect">
            <a:avLst/>
          </a:prstGeom>
          <a:noFill/>
          <a:ln>
            <a:noFill/>
          </a:ln>
        </p:spPr>
      </p:pic>
      <p:pic>
        <p:nvPicPr>
          <p:cNvPr id="619" name="Google Shape;619;p4" descr="Employee Grade: Over 1,239 Royalty-Free Licensable Stock Vectors &amp; Vector  Art | Shutterstock"/>
          <p:cNvPicPr preferRelativeResize="0"/>
          <p:nvPr/>
        </p:nvPicPr>
        <p:blipFill rotWithShape="1">
          <a:blip r:embed="rId5">
            <a:alphaModFix/>
          </a:blip>
          <a:srcRect l="14240" t="15449" r="7290" b="21839"/>
          <a:stretch/>
        </p:blipFill>
        <p:spPr>
          <a:xfrm>
            <a:off x="5324782" y="5517039"/>
            <a:ext cx="1264126" cy="1051927"/>
          </a:xfrm>
          <a:prstGeom prst="rect">
            <a:avLst/>
          </a:prstGeom>
          <a:noFill/>
          <a:ln>
            <a:noFill/>
          </a:ln>
        </p:spPr>
      </p:pic>
      <p:pic>
        <p:nvPicPr>
          <p:cNvPr id="620" name="Google Shape;620;p4" descr="165,900+ Recruitment Stock Illustrations, Royalty-Free Vector Graphics &amp;  Clip Art - iStock | Recruitment icon, Staff recruitment, Online recruitment"/>
          <p:cNvPicPr preferRelativeResize="0"/>
          <p:nvPr/>
        </p:nvPicPr>
        <p:blipFill rotWithShape="1">
          <a:blip r:embed="rId6">
            <a:alphaModFix/>
          </a:blip>
          <a:srcRect l="21868" t="16305" r="19144" b="21770"/>
          <a:stretch/>
        </p:blipFill>
        <p:spPr>
          <a:xfrm>
            <a:off x="5272590" y="1368521"/>
            <a:ext cx="1372387" cy="1153540"/>
          </a:xfrm>
          <a:prstGeom prst="rect">
            <a:avLst/>
          </a:prstGeom>
          <a:noFill/>
          <a:ln>
            <a:noFill/>
          </a:ln>
        </p:spPr>
      </p:pic>
      <p:sp>
        <p:nvSpPr>
          <p:cNvPr id="622" name="Google Shape;622;p4"/>
          <p:cNvSpPr/>
          <p:nvPr/>
        </p:nvSpPr>
        <p:spPr>
          <a:xfrm rot="4887778">
            <a:off x="6630981" y="1931755"/>
            <a:ext cx="1423109" cy="1288485"/>
          </a:xfrm>
          <a:custGeom>
            <a:avLst/>
            <a:gdLst/>
            <a:ahLst/>
            <a:cxnLst/>
            <a:rect l="l" t="t" r="r" b="b"/>
            <a:pathLst>
              <a:path w="1722120" h="1135380" extrusionOk="0">
                <a:moveTo>
                  <a:pt x="0" y="1135380"/>
                </a:moveTo>
                <a:cubicBezTo>
                  <a:pt x="390525" y="625475"/>
                  <a:pt x="781050" y="115570"/>
                  <a:pt x="1722120" y="0"/>
                </a:cubicBezTo>
              </a:path>
            </a:pathLst>
          </a:custGeom>
          <a:noFill/>
          <a:ln w="19050" cap="flat" cmpd="sng">
            <a:solidFill>
              <a:srgbClr val="0E1949">
                <a:alpha val="67058"/>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Libre Franklin"/>
              <a:buNone/>
              <a:tabLst/>
              <a:defRPr/>
            </a:pPr>
            <a:endParaRPr kumimoji="0" sz="1800" b="0" i="0" u="none" strike="noStrike" kern="0" cap="none" spc="0" normalizeH="0" baseline="0" noProof="0">
              <a:ln>
                <a:noFill/>
              </a:ln>
              <a:solidFill>
                <a:srgbClr val="E5E6E1"/>
              </a:solidFill>
              <a:effectLst/>
              <a:uLnTx/>
              <a:uFillTx/>
              <a:latin typeface="Arial"/>
              <a:ea typeface="Arial"/>
              <a:cs typeface="Arial"/>
              <a:sym typeface="Arial"/>
            </a:endParaRPr>
          </a:p>
        </p:txBody>
      </p:sp>
      <p:sp>
        <p:nvSpPr>
          <p:cNvPr id="623" name="Google Shape;623;p4"/>
          <p:cNvSpPr/>
          <p:nvPr/>
        </p:nvSpPr>
        <p:spPr>
          <a:xfrm rot="9765169">
            <a:off x="6565311" y="4948268"/>
            <a:ext cx="1722964" cy="826813"/>
          </a:xfrm>
          <a:custGeom>
            <a:avLst/>
            <a:gdLst/>
            <a:ahLst/>
            <a:cxnLst/>
            <a:rect l="l" t="t" r="r" b="b"/>
            <a:pathLst>
              <a:path w="1722120" h="1135380" extrusionOk="0">
                <a:moveTo>
                  <a:pt x="0" y="1135380"/>
                </a:moveTo>
                <a:cubicBezTo>
                  <a:pt x="390525" y="625475"/>
                  <a:pt x="781050" y="115570"/>
                  <a:pt x="1722120" y="0"/>
                </a:cubicBezTo>
              </a:path>
            </a:pathLst>
          </a:custGeom>
          <a:noFill/>
          <a:ln w="19050" cap="flat" cmpd="sng">
            <a:solidFill>
              <a:srgbClr val="0E1949">
                <a:alpha val="67058"/>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Libre Franklin"/>
              <a:buNone/>
              <a:tabLst/>
              <a:defRPr/>
            </a:pPr>
            <a:endParaRPr kumimoji="0" sz="1800" b="0" i="0" u="none" strike="noStrike" kern="0" cap="none" spc="0" normalizeH="0" baseline="0" noProof="0">
              <a:ln>
                <a:noFill/>
              </a:ln>
              <a:solidFill>
                <a:srgbClr val="E5E6E1"/>
              </a:solidFill>
              <a:effectLst/>
              <a:uLnTx/>
              <a:uFillTx/>
              <a:latin typeface="Arial"/>
              <a:ea typeface="Arial"/>
              <a:cs typeface="Arial"/>
              <a:sym typeface="Arial"/>
            </a:endParaRPr>
          </a:p>
        </p:txBody>
      </p:sp>
      <p:sp>
        <p:nvSpPr>
          <p:cNvPr id="624" name="Google Shape;624;p4"/>
          <p:cNvSpPr/>
          <p:nvPr/>
        </p:nvSpPr>
        <p:spPr>
          <a:xfrm rot="-5639346">
            <a:off x="3737470" y="4755120"/>
            <a:ext cx="1419665" cy="1168195"/>
          </a:xfrm>
          <a:custGeom>
            <a:avLst/>
            <a:gdLst/>
            <a:ahLst/>
            <a:cxnLst/>
            <a:rect l="l" t="t" r="r" b="b"/>
            <a:pathLst>
              <a:path w="1722120" h="1135380" extrusionOk="0">
                <a:moveTo>
                  <a:pt x="0" y="1135380"/>
                </a:moveTo>
                <a:cubicBezTo>
                  <a:pt x="390525" y="625475"/>
                  <a:pt x="781050" y="115570"/>
                  <a:pt x="1722120" y="0"/>
                </a:cubicBezTo>
              </a:path>
            </a:pathLst>
          </a:custGeom>
          <a:noFill/>
          <a:ln w="19050" cap="flat" cmpd="sng">
            <a:solidFill>
              <a:srgbClr val="0E1949">
                <a:alpha val="67058"/>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Libre Franklin"/>
              <a:buNone/>
              <a:tabLst/>
              <a:defRPr/>
            </a:pPr>
            <a:endParaRPr kumimoji="0" sz="1800" b="0" i="0" u="none" strike="noStrike" kern="0" cap="none" spc="0" normalizeH="0" baseline="0" noProof="0">
              <a:ln>
                <a:noFill/>
              </a:ln>
              <a:solidFill>
                <a:srgbClr val="E5E6E1"/>
              </a:solidFill>
              <a:effectLst/>
              <a:uLnTx/>
              <a:uFillTx/>
              <a:latin typeface="Arial"/>
              <a:ea typeface="Arial"/>
              <a:cs typeface="Arial"/>
              <a:sym typeface="Arial"/>
            </a:endParaRPr>
          </a:p>
        </p:txBody>
      </p:sp>
      <p:sp>
        <p:nvSpPr>
          <p:cNvPr id="625" name="Google Shape;625;p4"/>
          <p:cNvSpPr/>
          <p:nvPr/>
        </p:nvSpPr>
        <p:spPr>
          <a:xfrm rot="-1148416">
            <a:off x="3621978" y="2273601"/>
            <a:ext cx="1855198" cy="935138"/>
          </a:xfrm>
          <a:custGeom>
            <a:avLst/>
            <a:gdLst/>
            <a:ahLst/>
            <a:cxnLst/>
            <a:rect l="l" t="t" r="r" b="b"/>
            <a:pathLst>
              <a:path w="1722120" h="1135380" extrusionOk="0">
                <a:moveTo>
                  <a:pt x="0" y="1135380"/>
                </a:moveTo>
                <a:cubicBezTo>
                  <a:pt x="390525" y="625475"/>
                  <a:pt x="781050" y="115570"/>
                  <a:pt x="1722120" y="0"/>
                </a:cubicBezTo>
              </a:path>
            </a:pathLst>
          </a:custGeom>
          <a:noFill/>
          <a:ln w="19050" cap="flat" cmpd="sng">
            <a:solidFill>
              <a:srgbClr val="0E1949">
                <a:alpha val="67058"/>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Libre Franklin"/>
              <a:buNone/>
              <a:tabLst/>
              <a:defRPr/>
            </a:pPr>
            <a:endParaRPr kumimoji="0" sz="1800" b="0" i="0" u="none" strike="noStrike" kern="0" cap="none" spc="0" normalizeH="0" baseline="0" noProof="0">
              <a:ln>
                <a:noFill/>
              </a:ln>
              <a:solidFill>
                <a:srgbClr val="E5E6E1"/>
              </a:solidFill>
              <a:effectLst/>
              <a:uLnTx/>
              <a:uFillTx/>
              <a:latin typeface="Arial"/>
              <a:ea typeface="Arial"/>
              <a:cs typeface="Arial"/>
              <a:sym typeface="Arial"/>
            </a:endParaRPr>
          </a:p>
        </p:txBody>
      </p:sp>
      <p:sp>
        <p:nvSpPr>
          <p:cNvPr id="626" name="Google Shape;626;p4"/>
          <p:cNvSpPr txBox="1"/>
          <p:nvPr/>
        </p:nvSpPr>
        <p:spPr>
          <a:xfrm>
            <a:off x="5433510" y="1229225"/>
            <a:ext cx="1203900" cy="3693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1" i="0" u="none" strike="noStrike" kern="0" cap="none" spc="0" normalizeH="0" baseline="0" noProof="0">
                <a:ln>
                  <a:noFill/>
                </a:ln>
                <a:solidFill>
                  <a:srgbClr val="53598A"/>
                </a:solidFill>
                <a:effectLst/>
                <a:uLnTx/>
                <a:uFillTx/>
                <a:latin typeface="Libre Franklin"/>
                <a:ea typeface="Libre Franklin"/>
                <a:cs typeface="Libre Franklin"/>
                <a:sym typeface="Libre Franklin"/>
              </a:rPr>
              <a:t>Hiring</a:t>
            </a:r>
            <a:endParaRPr kumimoji="0" lang="en-US"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27" name="Google Shape;627;p4"/>
          <p:cNvSpPr txBox="1"/>
          <p:nvPr/>
        </p:nvSpPr>
        <p:spPr>
          <a:xfrm>
            <a:off x="8592200" y="3655850"/>
            <a:ext cx="1621647"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1" i="0" u="none" strike="noStrike" kern="0" cap="none" spc="0" normalizeH="0" baseline="0" noProof="0">
                <a:ln>
                  <a:noFill/>
                </a:ln>
                <a:solidFill>
                  <a:srgbClr val="53598A"/>
                </a:solidFill>
                <a:effectLst/>
                <a:uLnTx/>
                <a:uFillTx/>
                <a:latin typeface="Libre Franklin"/>
                <a:ea typeface="Libre Franklin"/>
                <a:cs typeface="Libre Franklin"/>
                <a:sym typeface="Libre Franklin"/>
              </a:rPr>
              <a:t>Onboarding</a:t>
            </a:r>
            <a:endParaRPr kumimoji="0" lang="en-US"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28" name="Google Shape;628;p4"/>
          <p:cNvSpPr txBox="1"/>
          <p:nvPr/>
        </p:nvSpPr>
        <p:spPr>
          <a:xfrm>
            <a:off x="4604259" y="6412700"/>
            <a:ext cx="3154052"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1" i="0" u="none" strike="noStrike" kern="0" cap="none" spc="0" normalizeH="0" baseline="0" noProof="0">
                <a:ln>
                  <a:noFill/>
                </a:ln>
                <a:solidFill>
                  <a:srgbClr val="53598A"/>
                </a:solidFill>
                <a:effectLst/>
                <a:uLnTx/>
                <a:uFillTx/>
                <a:latin typeface="Libre Franklin"/>
                <a:ea typeface="Libre Franklin"/>
                <a:cs typeface="Libre Franklin"/>
                <a:sym typeface="Libre Franklin"/>
              </a:rPr>
              <a:t>Performance </a:t>
            </a:r>
            <a:r>
              <a:rPr kumimoji="0" lang="cs-CZ" sz="1800" b="1" i="0" u="none" strike="noStrike" kern="0" cap="none" spc="0" normalizeH="0" baseline="0" noProof="0">
                <a:ln>
                  <a:noFill/>
                </a:ln>
                <a:solidFill>
                  <a:srgbClr val="53598A"/>
                </a:solidFill>
                <a:effectLst/>
                <a:uLnTx/>
                <a:uFillTx/>
                <a:latin typeface="Libre Franklin"/>
                <a:ea typeface="Libre Franklin"/>
                <a:cs typeface="Libre Franklin"/>
                <a:sym typeface="Libre Franklin"/>
              </a:rPr>
              <a:t>management</a:t>
            </a:r>
            <a:endParaRPr kumimoji="0" lang="en-US"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29" name="Google Shape;629;p4"/>
          <p:cNvSpPr txBox="1"/>
          <p:nvPr/>
        </p:nvSpPr>
        <p:spPr>
          <a:xfrm>
            <a:off x="1535186" y="3713032"/>
            <a:ext cx="1683657" cy="64629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1" i="0" u="none" strike="noStrike" kern="0" cap="none" spc="0" normalizeH="0" baseline="0" noProof="0">
                <a:ln>
                  <a:noFill/>
                </a:ln>
                <a:solidFill>
                  <a:srgbClr val="53598A"/>
                </a:solidFill>
                <a:effectLst/>
                <a:uLnTx/>
                <a:uFillTx/>
                <a:latin typeface="Libre Franklin"/>
                <a:ea typeface="Libre Franklin"/>
                <a:cs typeface="Libre Franklin"/>
                <a:sym typeface="Libre Franklin"/>
              </a:rPr>
              <a:t>Training and development</a:t>
            </a:r>
          </a:p>
        </p:txBody>
      </p:sp>
      <p:pic>
        <p:nvPicPr>
          <p:cNvPr id="9" name="Picture 8">
            <a:extLst>
              <a:ext uri="{FF2B5EF4-FFF2-40B4-BE49-F238E27FC236}">
                <a16:creationId xmlns:a16="http://schemas.microsoft.com/office/drawing/2014/main" id="{9EA780C0-5CC7-24AF-404A-84B18A751C87}"/>
              </a:ext>
            </a:extLst>
          </p:cNvPr>
          <p:cNvPicPr>
            <a:picLocks noChangeAspect="1"/>
          </p:cNvPicPr>
          <p:nvPr/>
        </p:nvPicPr>
        <p:blipFill>
          <a:blip r:embed="rId7"/>
          <a:stretch>
            <a:fillRect/>
          </a:stretch>
        </p:blipFill>
        <p:spPr>
          <a:xfrm>
            <a:off x="4111908" y="2442575"/>
            <a:ext cx="3623719" cy="3204576"/>
          </a:xfrm>
          <a:prstGeom prst="rect">
            <a:avLst/>
          </a:prstGeom>
        </p:spPr>
      </p:pic>
    </p:spTree>
    <p:extLst>
      <p:ext uri="{BB962C8B-B14F-4D97-AF65-F5344CB8AC3E}">
        <p14:creationId xmlns:p14="http://schemas.microsoft.com/office/powerpoint/2010/main" val="146757333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647" name="Google Shape;647;g31b4f5f6fda_0_47"/>
          <p:cNvSpPr/>
          <p:nvPr/>
        </p:nvSpPr>
        <p:spPr>
          <a:xfrm>
            <a:off x="0" y="-1"/>
            <a:ext cx="12249600" cy="5733600"/>
          </a:xfrm>
          <a:prstGeom prst="rect">
            <a:avLst/>
          </a:prstGeom>
          <a:solidFill>
            <a:srgbClr val="29235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Libre Franklin"/>
              <a:ea typeface="Libre Franklin"/>
              <a:cs typeface="Libre Franklin"/>
              <a:sym typeface="Libre Franklin"/>
            </a:endParaRPr>
          </a:p>
        </p:txBody>
      </p:sp>
      <p:pic>
        <p:nvPicPr>
          <p:cNvPr id="648" name="Google Shape;648;g31b4f5f6fda_0_47"/>
          <p:cNvPicPr preferRelativeResize="0"/>
          <p:nvPr/>
        </p:nvPicPr>
        <p:blipFill rotWithShape="1">
          <a:blip r:embed="rId3">
            <a:alphaModFix/>
          </a:blip>
          <a:srcRect r="37166" b="34853"/>
          <a:stretch/>
        </p:blipFill>
        <p:spPr>
          <a:xfrm>
            <a:off x="9769136" y="2167772"/>
            <a:ext cx="2472291" cy="3763471"/>
          </a:xfrm>
          <a:prstGeom prst="rect">
            <a:avLst/>
          </a:prstGeom>
          <a:noFill/>
          <a:ln>
            <a:noFill/>
          </a:ln>
        </p:spPr>
      </p:pic>
      <p:sp>
        <p:nvSpPr>
          <p:cNvPr id="649" name="Google Shape;649;g31b4f5f6fda_0_47"/>
          <p:cNvSpPr txBox="1"/>
          <p:nvPr/>
        </p:nvSpPr>
        <p:spPr>
          <a:xfrm>
            <a:off x="207975" y="2856026"/>
            <a:ext cx="9144000" cy="2502300"/>
          </a:xfrm>
          <a:prstGeom prst="rect">
            <a:avLst/>
          </a:prstGeom>
          <a:noFill/>
          <a:ln>
            <a:noFill/>
          </a:ln>
        </p:spPr>
        <p:txBody>
          <a:bodyPr spcFirstLastPara="1" wrap="square" lIns="91425" tIns="45700" rIns="91425" bIns="45700" anchor="t" anchorCtr="0">
            <a:normAutofit/>
          </a:bodyPr>
          <a:lstStyle/>
          <a:p>
            <a:pPr marL="0" marR="0" lvl="0" indent="0" algn="r" defTabSz="914400" rtl="0" eaLnBrk="1" fontAlgn="auto" latinLnBrk="0" hangingPunct="1">
              <a:lnSpc>
                <a:spcPct val="100000"/>
              </a:lnSpc>
              <a:spcBef>
                <a:spcPts val="0"/>
              </a:spcBef>
              <a:spcAft>
                <a:spcPts val="0"/>
              </a:spcAft>
              <a:buClr>
                <a:srgbClr val="00B0F0"/>
              </a:buClr>
              <a:buSzPct val="100000"/>
              <a:buFont typeface="Libre Franklin"/>
              <a:buNone/>
              <a:tabLst/>
              <a:defRPr/>
            </a:pPr>
            <a:r>
              <a:rPr kumimoji="0" lang="cs-CZ" sz="5400" b="1" i="0" u="none" strike="noStrike" kern="0" cap="none" spc="0" normalizeH="0" baseline="0" noProof="0">
                <a:ln>
                  <a:noFill/>
                </a:ln>
                <a:solidFill>
                  <a:srgbClr val="00B0F0"/>
                </a:solidFill>
                <a:effectLst/>
                <a:uLnTx/>
                <a:uFillTx/>
                <a:latin typeface="Libre Franklin"/>
                <a:ea typeface="Libre Franklin"/>
                <a:cs typeface="Libre Franklin"/>
                <a:sym typeface="Libre Franklin"/>
              </a:rPr>
              <a:t>OUR COMPETENCY FRAMEWORK </a:t>
            </a:r>
            <a:endParaRPr kumimoji="0" sz="5400" b="1" i="0" u="none" strike="noStrike" kern="0" cap="none" spc="0" normalizeH="0" baseline="0" noProof="0">
              <a:ln>
                <a:noFill/>
              </a:ln>
              <a:solidFill>
                <a:srgbClr val="00B0F0"/>
              </a:solidFill>
              <a:effectLst/>
              <a:uLnTx/>
              <a:uFillTx/>
              <a:latin typeface="Libre Franklin"/>
              <a:ea typeface="Libre Franklin"/>
              <a:cs typeface="Libre Franklin"/>
              <a:sym typeface="Libre Franklin"/>
            </a:endParaRPr>
          </a:p>
        </p:txBody>
      </p:sp>
      <p:pic>
        <p:nvPicPr>
          <p:cNvPr id="650" name="Google Shape;650;g31b4f5f6fda_0_47"/>
          <p:cNvPicPr preferRelativeResize="0"/>
          <p:nvPr/>
        </p:nvPicPr>
        <p:blipFill rotWithShape="1">
          <a:blip r:embed="rId4">
            <a:alphaModFix/>
          </a:blip>
          <a:srcRect/>
          <a:stretch/>
        </p:blipFill>
        <p:spPr>
          <a:xfrm>
            <a:off x="280085" y="5981537"/>
            <a:ext cx="2314834" cy="636196"/>
          </a:xfrm>
          <a:prstGeom prst="rect">
            <a:avLst/>
          </a:prstGeom>
          <a:noFill/>
          <a:ln>
            <a:noFill/>
          </a:ln>
        </p:spPr>
      </p:pic>
      <p:pic>
        <p:nvPicPr>
          <p:cNvPr id="651" name="Google Shape;651;g31b4f5f6fda_0_47"/>
          <p:cNvPicPr preferRelativeResize="0"/>
          <p:nvPr/>
        </p:nvPicPr>
        <p:blipFill rotWithShape="1">
          <a:blip r:embed="rId5">
            <a:alphaModFix/>
          </a:blip>
          <a:srcRect l="11496" t="24752" r="7255" b="29710"/>
          <a:stretch/>
        </p:blipFill>
        <p:spPr>
          <a:xfrm>
            <a:off x="9267787" y="5832935"/>
            <a:ext cx="2800425" cy="784798"/>
          </a:xfrm>
          <a:prstGeom prst="rect">
            <a:avLst/>
          </a:prstGeom>
          <a:noFill/>
          <a:ln>
            <a:noFill/>
          </a:ln>
        </p:spPr>
      </p:pic>
      <p:pic>
        <p:nvPicPr>
          <p:cNvPr id="652" name="Google Shape;652;g31b4f5f6fda_0_47"/>
          <p:cNvPicPr preferRelativeResize="0"/>
          <p:nvPr/>
        </p:nvPicPr>
        <p:blipFill rotWithShape="1">
          <a:blip r:embed="rId6">
            <a:alphaModFix/>
          </a:blip>
          <a:srcRect/>
          <a:stretch/>
        </p:blipFill>
        <p:spPr>
          <a:xfrm>
            <a:off x="2975919" y="5962134"/>
            <a:ext cx="2581275" cy="704850"/>
          </a:xfrm>
          <a:prstGeom prst="rect">
            <a:avLst/>
          </a:prstGeom>
          <a:noFill/>
          <a:ln>
            <a:noFill/>
          </a:ln>
        </p:spPr>
      </p:pic>
      <p:pic>
        <p:nvPicPr>
          <p:cNvPr id="653" name="Google Shape;653;g31b4f5f6fda_0_47"/>
          <p:cNvPicPr preferRelativeResize="0"/>
          <p:nvPr/>
        </p:nvPicPr>
        <p:blipFill rotWithShape="1">
          <a:blip r:embed="rId7">
            <a:alphaModFix/>
          </a:blip>
          <a:srcRect/>
          <a:stretch/>
        </p:blipFill>
        <p:spPr>
          <a:xfrm>
            <a:off x="6090594" y="5962134"/>
            <a:ext cx="2486025" cy="666750"/>
          </a:xfrm>
          <a:prstGeom prst="rect">
            <a:avLst/>
          </a:prstGeom>
          <a:noFill/>
          <a:ln>
            <a:noFill/>
          </a:ln>
        </p:spPr>
      </p:pic>
    </p:spTree>
    <p:extLst>
      <p:ext uri="{BB962C8B-B14F-4D97-AF65-F5344CB8AC3E}">
        <p14:creationId xmlns:p14="http://schemas.microsoft.com/office/powerpoint/2010/main" val="246027341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grpSp>
        <p:nvGrpSpPr>
          <p:cNvPr id="658" name="Google Shape;658;g31b4f5f6fda_0_92"/>
          <p:cNvGrpSpPr/>
          <p:nvPr/>
        </p:nvGrpSpPr>
        <p:grpSpPr>
          <a:xfrm>
            <a:off x="544975" y="306624"/>
            <a:ext cx="11647026" cy="1246896"/>
            <a:chOff x="610929" y="344600"/>
            <a:chExt cx="11647026" cy="1260000"/>
          </a:xfrm>
        </p:grpSpPr>
        <p:sp>
          <p:nvSpPr>
            <p:cNvPr id="659" name="Google Shape;659;g31b4f5f6fda_0_92"/>
            <p:cNvSpPr/>
            <p:nvPr/>
          </p:nvSpPr>
          <p:spPr>
            <a:xfrm>
              <a:off x="1289355" y="344600"/>
              <a:ext cx="10968600" cy="1260000"/>
            </a:xfrm>
            <a:prstGeom prst="rect">
              <a:avLst/>
            </a:prstGeom>
            <a:solidFill>
              <a:srgbClr val="00A9E7"/>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Libre Franklin"/>
                <a:ea typeface="Libre Franklin"/>
                <a:cs typeface="Libre Franklin"/>
                <a:sym typeface="Libre Franklin"/>
              </a:endParaRPr>
            </a:p>
          </p:txBody>
        </p:sp>
        <p:sp>
          <p:nvSpPr>
            <p:cNvPr id="660" name="Google Shape;660;g31b4f5f6fda_0_92"/>
            <p:cNvSpPr/>
            <p:nvPr/>
          </p:nvSpPr>
          <p:spPr>
            <a:xfrm>
              <a:off x="610929" y="344600"/>
              <a:ext cx="1260000" cy="1260000"/>
            </a:xfrm>
            <a:prstGeom prst="ellipse">
              <a:avLst/>
            </a:prstGeom>
            <a:solidFill>
              <a:srgbClr val="00A9E7"/>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Libre Franklin"/>
                <a:ea typeface="Libre Franklin"/>
                <a:cs typeface="Libre Franklin"/>
                <a:sym typeface="Libre Franklin"/>
              </a:endParaRPr>
            </a:p>
          </p:txBody>
        </p:sp>
      </p:grpSp>
      <p:sp>
        <p:nvSpPr>
          <p:cNvPr id="661" name="Google Shape;661;g31b4f5f6fda_0_92"/>
          <p:cNvSpPr txBox="1"/>
          <p:nvPr/>
        </p:nvSpPr>
        <p:spPr>
          <a:xfrm>
            <a:off x="1133800" y="398600"/>
            <a:ext cx="10953600" cy="115500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90000"/>
              </a:lnSpc>
              <a:spcBef>
                <a:spcPts val="0"/>
              </a:spcBef>
              <a:spcAft>
                <a:spcPts val="0"/>
              </a:spcAft>
              <a:buClr>
                <a:srgbClr val="29235C"/>
              </a:buClr>
              <a:buSzPts val="4400"/>
              <a:buFont typeface="Libre Franklin"/>
              <a:buNone/>
              <a:tabLst/>
              <a:defRPr/>
            </a:pPr>
            <a:r>
              <a:rPr kumimoji="0" lang="en-US" sz="4400" b="1" i="0" u="none" strike="noStrike" kern="0" cap="none" spc="0" normalizeH="0" baseline="0" noProof="0" dirty="0">
                <a:ln>
                  <a:noFill/>
                </a:ln>
                <a:solidFill>
                  <a:srgbClr val="29235C"/>
                </a:solidFill>
                <a:effectLst/>
                <a:uLnTx/>
                <a:uFillTx/>
                <a:latin typeface="Libre Franklin"/>
                <a:ea typeface="+mn-ea"/>
                <a:cs typeface="Arial"/>
                <a:sym typeface="Libre Franklin"/>
              </a:rPr>
              <a:t>Competency framework – basic parameters</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662" name="Google Shape;662;g31b4f5f6fda_0_92"/>
          <p:cNvSpPr txBox="1"/>
          <p:nvPr/>
        </p:nvSpPr>
        <p:spPr>
          <a:xfrm>
            <a:off x="757550" y="2230663"/>
            <a:ext cx="6986400" cy="4057500"/>
          </a:xfrm>
          <a:prstGeom prst="rect">
            <a:avLst/>
          </a:prstGeom>
          <a:noFill/>
          <a:ln>
            <a:noFill/>
          </a:ln>
        </p:spPr>
        <p:txBody>
          <a:bodyPr spcFirstLastPara="1" wrap="square" lIns="91425" tIns="45700" rIns="91425" bIns="45700" anchor="t" anchorCtr="0">
            <a:noAutofit/>
          </a:bodyPr>
          <a:lstStyle/>
          <a:p>
            <a:pPr marL="457200" marR="0" lvl="0" indent="-342900" algn="l" defTabSz="914400" rtl="0" eaLnBrk="1" fontAlgn="auto" latinLnBrk="0" hangingPunct="1">
              <a:lnSpc>
                <a:spcPct val="90000"/>
              </a:lnSpc>
              <a:spcBef>
                <a:spcPts val="0"/>
              </a:spcBef>
              <a:spcAft>
                <a:spcPts val="0"/>
              </a:spcAft>
              <a:buClr>
                <a:srgbClr val="000000"/>
              </a:buClr>
              <a:buSzPts val="1800"/>
              <a:buFont typeface="Libre Franklin"/>
              <a:buChar char="➢"/>
              <a:tabLst/>
              <a:defRPr/>
            </a:pPr>
            <a:r>
              <a:rPr kumimoji="0" lang="en-US" sz="1800" b="1" i="0" u="none" strike="noStrike" kern="0" cap="none" spc="0" normalizeH="0" baseline="0" noProof="0" dirty="0">
                <a:ln>
                  <a:noFill/>
                </a:ln>
                <a:solidFill>
                  <a:srgbClr val="00A9E7"/>
                </a:solidFill>
                <a:effectLst/>
                <a:uLnTx/>
                <a:uFillTx/>
                <a:latin typeface="Libre Franklin"/>
                <a:ea typeface="Libre Franklin"/>
                <a:cs typeface="Arial"/>
                <a:sym typeface="Libre Franklin"/>
              </a:rPr>
              <a:t>One</a:t>
            </a:r>
            <a:r>
              <a:rPr kumimoji="0" lang="en-US" sz="1800" b="0" i="0" u="none" strike="noStrike" kern="0" cap="none" spc="0" normalizeH="0" baseline="0" noProof="0" dirty="0">
                <a:ln>
                  <a:noFill/>
                </a:ln>
                <a:solidFill>
                  <a:srgbClr val="000000"/>
                </a:solidFill>
                <a:effectLst/>
                <a:uLnTx/>
                <a:uFillTx/>
                <a:latin typeface="Libre Franklin"/>
                <a:ea typeface="Libre Franklin"/>
                <a:cs typeface="Arial"/>
                <a:sym typeface="Libre Franklin"/>
              </a:rPr>
              <a:t> competency framework </a:t>
            </a:r>
            <a:r>
              <a:rPr kumimoji="0" lang="en-US" sz="1800" b="1" i="0" u="none" strike="noStrike" kern="0" cap="none" spc="0" normalizeH="0" baseline="0" noProof="0" dirty="0">
                <a:ln>
                  <a:noFill/>
                </a:ln>
                <a:solidFill>
                  <a:srgbClr val="00A9E7"/>
                </a:solidFill>
                <a:effectLst/>
                <a:uLnTx/>
                <a:uFillTx/>
                <a:latin typeface="Libre Franklin"/>
                <a:ea typeface="Libre Franklin"/>
                <a:cs typeface="Arial"/>
                <a:sym typeface="Libre Franklin"/>
              </a:rPr>
              <a:t>for all </a:t>
            </a:r>
            <a:endParaRPr kumimoji="0" lang="en-US" sz="1800" b="1" i="0" u="none" strike="noStrike" kern="0" cap="none" spc="0" normalizeH="0" baseline="0" noProof="0" dirty="0">
              <a:ln>
                <a:noFill/>
              </a:ln>
              <a:solidFill>
                <a:srgbClr val="00A9E7"/>
              </a:solidFill>
              <a:effectLst/>
              <a:uLnTx/>
              <a:uFillTx/>
              <a:latin typeface="Libre Franklin"/>
              <a:ea typeface="Libre Franklin"/>
              <a:cs typeface="Arial"/>
              <a:sym typeface="Arial"/>
            </a:endParaRPr>
          </a:p>
          <a:p>
            <a:pPr marL="457200" marR="0" lvl="0" indent="-342900" algn="l" defTabSz="914400" rtl="0" eaLnBrk="1" fontAlgn="auto" latinLnBrk="0" hangingPunct="1">
              <a:lnSpc>
                <a:spcPct val="90000"/>
              </a:lnSpc>
              <a:spcBef>
                <a:spcPts val="1000"/>
              </a:spcBef>
              <a:spcAft>
                <a:spcPts val="0"/>
              </a:spcAft>
              <a:buClr>
                <a:srgbClr val="000000"/>
              </a:buClr>
              <a:buSzPts val="1800"/>
              <a:buFont typeface="Libre Franklin"/>
              <a:buChar char="➢"/>
              <a:tabLst/>
              <a:defRPr/>
            </a:pPr>
            <a:r>
              <a:rPr kumimoji="0" lang="en-US" sz="1800" b="1" i="0" u="none" strike="noStrike" kern="0" cap="none" spc="0" normalizeH="0" baseline="0" noProof="0" dirty="0">
                <a:ln>
                  <a:noFill/>
                </a:ln>
                <a:solidFill>
                  <a:srgbClr val="00A9E7"/>
                </a:solidFill>
                <a:effectLst/>
                <a:uLnTx/>
                <a:uFillTx/>
                <a:latin typeface="Libre Franklin"/>
                <a:ea typeface="Libre Franklin"/>
                <a:cs typeface="Arial"/>
                <a:sym typeface="Libre Franklin"/>
              </a:rPr>
              <a:t>Defines </a:t>
            </a:r>
            <a:r>
              <a:rPr kumimoji="0" lang="en-US" sz="1800" b="0" i="0" u="none" strike="noStrike" kern="0" cap="none" spc="0" normalizeH="0" baseline="0" noProof="0" dirty="0">
                <a:ln>
                  <a:noFill/>
                </a:ln>
                <a:solidFill>
                  <a:srgbClr val="000000"/>
                </a:solidFill>
                <a:effectLst/>
                <a:uLnTx/>
                <a:uFillTx/>
                <a:latin typeface="Libre Franklin"/>
                <a:ea typeface="Libre Franklin"/>
                <a:cs typeface="Arial"/>
                <a:sym typeface="Libre Franklin"/>
              </a:rPr>
              <a:t>what is</a:t>
            </a:r>
            <a:r>
              <a:rPr kumimoji="0" lang="en-US" sz="1800" b="1" i="0" u="none" strike="noStrike" kern="0" cap="none" spc="0" normalizeH="0" baseline="0" noProof="0" dirty="0">
                <a:ln>
                  <a:noFill/>
                </a:ln>
                <a:solidFill>
                  <a:srgbClr val="00A9E7"/>
                </a:solidFill>
                <a:effectLst/>
                <a:uLnTx/>
                <a:uFillTx/>
                <a:latin typeface="Libre Franklin"/>
                <a:ea typeface="Libre Franklin"/>
                <a:cs typeface="Arial"/>
                <a:sym typeface="Libre Franklin"/>
              </a:rPr>
              <a:t> expected </a:t>
            </a:r>
            <a:r>
              <a:rPr kumimoji="0" lang="en-US" sz="1800" b="0" i="0" u="none" strike="noStrike" kern="0" cap="none" spc="0" normalizeH="0" baseline="0" noProof="0" dirty="0">
                <a:ln>
                  <a:noFill/>
                </a:ln>
                <a:solidFill>
                  <a:srgbClr val="000000"/>
                </a:solidFill>
                <a:effectLst/>
                <a:uLnTx/>
                <a:uFillTx/>
                <a:latin typeface="Libre Franklin"/>
                <a:ea typeface="Libre Franklin"/>
                <a:cs typeface="Arial"/>
                <a:sym typeface="Libre Franklin"/>
              </a:rPr>
              <a:t>of civil servants</a:t>
            </a:r>
            <a:endParaRPr kumimoji="0" lang="en-US" sz="1800" b="0" i="0" u="none" strike="noStrike" kern="0" cap="none" spc="0" normalizeH="0" baseline="0" noProof="0" dirty="0">
              <a:ln>
                <a:noFill/>
              </a:ln>
              <a:solidFill>
                <a:srgbClr val="000000"/>
              </a:solidFill>
              <a:effectLst/>
              <a:uLnTx/>
              <a:uFillTx/>
              <a:latin typeface="Libre Franklin"/>
              <a:ea typeface="Libre Franklin"/>
              <a:cs typeface="Libre Franklin"/>
              <a:sym typeface="Arial"/>
            </a:endParaRPr>
          </a:p>
          <a:p>
            <a:pPr marL="457200" marR="0" lvl="0" indent="-342900" algn="l" defTabSz="914400" rtl="0" eaLnBrk="1" fontAlgn="auto" latinLnBrk="0" hangingPunct="1">
              <a:lnSpc>
                <a:spcPct val="90000"/>
              </a:lnSpc>
              <a:spcBef>
                <a:spcPts val="1000"/>
              </a:spcBef>
              <a:spcAft>
                <a:spcPts val="0"/>
              </a:spcAft>
              <a:buClr>
                <a:srgbClr val="000000"/>
              </a:buClr>
              <a:buSzPts val="1800"/>
              <a:buFont typeface="Libre Franklin"/>
              <a:buChar char="➢"/>
              <a:tabLst/>
              <a:defRPr/>
            </a:pPr>
            <a:r>
              <a:rPr kumimoji="0" lang="en-US" sz="1800" b="0" i="0" u="none" strike="noStrike" kern="0" cap="none" spc="0" normalizeH="0" baseline="0" noProof="0" dirty="0">
                <a:ln>
                  <a:noFill/>
                </a:ln>
                <a:solidFill>
                  <a:srgbClr val="000000"/>
                </a:solidFill>
                <a:effectLst/>
                <a:uLnTx/>
                <a:uFillTx/>
                <a:latin typeface="Libre Franklin"/>
                <a:ea typeface="Libre Franklin"/>
                <a:cs typeface="Arial"/>
                <a:sym typeface="Libre Franklin"/>
              </a:rPr>
              <a:t>Reflects </a:t>
            </a:r>
            <a:r>
              <a:rPr kumimoji="0" lang="en-US" sz="1800" b="1" i="0" u="none" strike="noStrike" kern="0" cap="none" spc="0" normalizeH="0" baseline="0" noProof="0" dirty="0">
                <a:ln>
                  <a:noFill/>
                </a:ln>
                <a:solidFill>
                  <a:srgbClr val="00A9E7"/>
                </a:solidFill>
                <a:effectLst/>
                <a:uLnTx/>
                <a:uFillTx/>
                <a:latin typeface="Libre Franklin"/>
                <a:ea typeface="Libre Franklin"/>
                <a:cs typeface="Arial"/>
                <a:sym typeface="Libre Franklin"/>
              </a:rPr>
              <a:t>the different needs</a:t>
            </a:r>
            <a:r>
              <a:rPr kumimoji="0" lang="en-US" sz="1800" b="0" i="0" u="none" strike="noStrike" kern="0" cap="none" spc="0" normalizeH="0" baseline="0" noProof="0" dirty="0">
                <a:ln>
                  <a:noFill/>
                </a:ln>
                <a:solidFill>
                  <a:srgbClr val="000000"/>
                </a:solidFill>
                <a:effectLst/>
                <a:uLnTx/>
                <a:uFillTx/>
                <a:latin typeface="Libre Franklin"/>
                <a:ea typeface="Libre Franklin"/>
                <a:cs typeface="Arial"/>
                <a:sym typeface="Libre Franklin"/>
              </a:rPr>
              <a:t> of individual levels of service authority</a:t>
            </a:r>
            <a:endParaRPr kumimoji="0" lang="en-US" sz="1800" b="0" i="0" u="none" strike="noStrike" kern="0" cap="none" spc="0" normalizeH="0" baseline="0" noProof="0" dirty="0">
              <a:ln>
                <a:noFill/>
              </a:ln>
              <a:solidFill>
                <a:srgbClr val="000000"/>
              </a:solidFill>
              <a:effectLst/>
              <a:uLnTx/>
              <a:uFillTx/>
              <a:latin typeface="Libre Franklin"/>
              <a:ea typeface="Libre Franklin"/>
              <a:cs typeface="Arial"/>
              <a:sym typeface="Arial"/>
            </a:endParaRPr>
          </a:p>
          <a:p>
            <a:pPr marL="457200" marR="0" lvl="0" indent="-342900" algn="l" defTabSz="914400" rtl="0" eaLnBrk="1" fontAlgn="auto" latinLnBrk="0" hangingPunct="1">
              <a:lnSpc>
                <a:spcPct val="90000"/>
              </a:lnSpc>
              <a:spcBef>
                <a:spcPts val="1000"/>
              </a:spcBef>
              <a:spcAft>
                <a:spcPts val="0"/>
              </a:spcAft>
              <a:buClr>
                <a:srgbClr val="000000"/>
              </a:buClr>
              <a:buSzPts val="1800"/>
              <a:buFont typeface="Libre Franklin"/>
              <a:buChar char="➢"/>
              <a:tabLst/>
              <a:defRPr/>
            </a:pPr>
            <a:r>
              <a:rPr kumimoji="0" lang="en-US" sz="1800" b="0" i="0" u="none" strike="noStrike" kern="0" cap="none" spc="0" normalizeH="0" baseline="0" noProof="0" dirty="0">
                <a:ln>
                  <a:noFill/>
                </a:ln>
                <a:solidFill>
                  <a:srgbClr val="000000"/>
                </a:solidFill>
                <a:effectLst/>
                <a:uLnTx/>
                <a:uFillTx/>
                <a:latin typeface="Libre Franklin"/>
                <a:ea typeface="Libre Franklin"/>
                <a:cs typeface="Arial"/>
                <a:sym typeface="Libre Franklin"/>
              </a:rPr>
              <a:t>Only</a:t>
            </a:r>
            <a:r>
              <a:rPr kumimoji="0" lang="en-US" sz="1800" b="0" i="0" u="none" strike="noStrike" kern="0" cap="none" spc="0" normalizeH="0" baseline="0" noProof="0" dirty="0">
                <a:ln>
                  <a:noFill/>
                </a:ln>
                <a:solidFill>
                  <a:srgbClr val="00A9E7"/>
                </a:solidFill>
                <a:effectLst/>
                <a:uLnTx/>
                <a:uFillTx/>
                <a:latin typeface="Libre Franklin"/>
                <a:ea typeface="Libre Franklin"/>
                <a:cs typeface="Arial"/>
                <a:sym typeface="Libre Franklin"/>
              </a:rPr>
              <a:t> </a:t>
            </a:r>
            <a:r>
              <a:rPr kumimoji="0" lang="en-US" sz="1800" b="1" i="0" u="none" strike="noStrike" kern="0" cap="none" spc="0" normalizeH="0" baseline="0" noProof="0" dirty="0">
                <a:ln>
                  <a:noFill/>
                </a:ln>
                <a:solidFill>
                  <a:srgbClr val="00A9E7"/>
                </a:solidFill>
                <a:effectLst/>
                <a:uLnTx/>
                <a:uFillTx/>
                <a:latin typeface="Libre Franklin"/>
                <a:ea typeface="Libre Franklin"/>
                <a:cs typeface="Arial"/>
                <a:sym typeface="Libre Franklin"/>
              </a:rPr>
              <a:t>priority</a:t>
            </a:r>
            <a:r>
              <a:rPr kumimoji="0" lang="en-US" sz="1800" b="0" i="0" u="none" strike="noStrike" kern="0" cap="none" spc="0" normalizeH="0" baseline="0" noProof="0" dirty="0">
                <a:ln>
                  <a:noFill/>
                </a:ln>
                <a:solidFill>
                  <a:srgbClr val="00A9E7"/>
                </a:solidFill>
                <a:effectLst/>
                <a:uLnTx/>
                <a:uFillTx/>
                <a:latin typeface="Libre Franklin"/>
                <a:ea typeface="Libre Franklin"/>
                <a:cs typeface="Arial"/>
                <a:sym typeface="Libre Franklin"/>
              </a:rPr>
              <a:t> </a:t>
            </a:r>
            <a:r>
              <a:rPr kumimoji="0" lang="en-US" sz="1800" b="0" i="0" u="none" strike="noStrike" kern="0" cap="none" spc="0" normalizeH="0" baseline="0" noProof="0" dirty="0">
                <a:ln>
                  <a:noFill/>
                </a:ln>
                <a:solidFill>
                  <a:srgbClr val="000000"/>
                </a:solidFill>
                <a:effectLst/>
                <a:uLnTx/>
                <a:uFillTx/>
                <a:latin typeface="Libre Franklin"/>
                <a:ea typeface="Libre Franklin"/>
                <a:cs typeface="Arial"/>
                <a:sym typeface="Libre Franklin"/>
              </a:rPr>
              <a:t>competencies are listed, but each has</a:t>
            </a:r>
            <a:r>
              <a:rPr kumimoji="0" lang="en-US" sz="1800" b="0" i="0" u="none" strike="noStrike" kern="0" cap="none" spc="0" normalizeH="0" baseline="0" noProof="0" dirty="0">
                <a:ln>
                  <a:noFill/>
                </a:ln>
                <a:solidFill>
                  <a:srgbClr val="00A9E7"/>
                </a:solidFill>
                <a:effectLst/>
                <a:uLnTx/>
                <a:uFillTx/>
                <a:latin typeface="Libre Franklin"/>
                <a:ea typeface="Libre Franklin"/>
                <a:cs typeface="Arial"/>
                <a:sym typeface="Libre Franklin"/>
              </a:rPr>
              <a:t> </a:t>
            </a:r>
            <a:r>
              <a:rPr kumimoji="0" lang="en-US" sz="1800" b="1" i="0" u="none" strike="noStrike" kern="0" cap="none" spc="0" normalizeH="0" baseline="0" noProof="0" dirty="0">
                <a:ln>
                  <a:noFill/>
                </a:ln>
                <a:solidFill>
                  <a:srgbClr val="00A9E7"/>
                </a:solidFill>
                <a:effectLst/>
                <a:uLnTx/>
                <a:uFillTx/>
                <a:latin typeface="Libre Franklin"/>
                <a:ea typeface="Libre Franklin"/>
                <a:cs typeface="Arial"/>
                <a:sym typeface="Libre Franklin"/>
              </a:rPr>
              <a:t>multiple areas</a:t>
            </a:r>
            <a:endParaRPr kumimoji="0" lang="en-US" sz="1800" b="1" i="0" u="none" strike="noStrike" kern="0" cap="none" spc="0" normalizeH="0" baseline="0" noProof="0" dirty="0">
              <a:ln>
                <a:noFill/>
              </a:ln>
              <a:solidFill>
                <a:srgbClr val="00A9E7"/>
              </a:solidFill>
              <a:effectLst/>
              <a:uLnTx/>
              <a:uFillTx/>
              <a:latin typeface="Libre Franklin"/>
              <a:ea typeface="+mn-ea"/>
              <a:cs typeface="Arial"/>
              <a:sym typeface="Arial"/>
            </a:endParaRPr>
          </a:p>
          <a:p>
            <a:pPr marL="457200" marR="0" lvl="0" indent="-342900" algn="l" defTabSz="914400" rtl="0" eaLnBrk="1" fontAlgn="auto" latinLnBrk="0" hangingPunct="1">
              <a:lnSpc>
                <a:spcPct val="90000"/>
              </a:lnSpc>
              <a:spcBef>
                <a:spcPts val="1000"/>
              </a:spcBef>
              <a:spcAft>
                <a:spcPts val="0"/>
              </a:spcAft>
              <a:buClr>
                <a:srgbClr val="000000"/>
              </a:buClr>
              <a:buSzPts val="1800"/>
              <a:buFont typeface="Libre Franklin"/>
              <a:buChar char="➢"/>
              <a:tabLst/>
              <a:defRPr/>
            </a:pPr>
            <a:r>
              <a:rPr kumimoji="0" lang="en-US" sz="1800" b="0" i="0" u="none" strike="noStrike" kern="0" cap="none" spc="0" normalizeH="0" baseline="0" noProof="0" dirty="0">
                <a:ln>
                  <a:noFill/>
                </a:ln>
                <a:solidFill>
                  <a:srgbClr val="000000"/>
                </a:solidFill>
                <a:effectLst/>
                <a:uLnTx/>
                <a:uFillTx/>
                <a:latin typeface="Libre Franklin"/>
                <a:ea typeface="Libre Franklin"/>
                <a:cs typeface="Arial"/>
                <a:sym typeface="Libre Franklin"/>
              </a:rPr>
              <a:t>Individual competencies describe </a:t>
            </a:r>
            <a:r>
              <a:rPr kumimoji="0" lang="en-US" sz="1800" b="1" i="0" u="none" strike="noStrike" kern="0" cap="none" spc="0" normalizeH="0" baseline="0" noProof="0" dirty="0">
                <a:ln>
                  <a:noFill/>
                </a:ln>
                <a:solidFill>
                  <a:srgbClr val="00A9E7"/>
                </a:solidFill>
                <a:effectLst/>
                <a:uLnTx/>
                <a:uFillTx/>
                <a:latin typeface="Libre Franklin"/>
                <a:ea typeface="Libre Franklin"/>
                <a:cs typeface="Arial"/>
                <a:sym typeface="Libre Franklin"/>
              </a:rPr>
              <a:t>the expected behavior according</a:t>
            </a:r>
            <a:r>
              <a:rPr kumimoji="0" lang="en-US" sz="1800" b="0" i="0" u="none" strike="noStrike" kern="0" cap="none" spc="0" normalizeH="0" baseline="0" noProof="0" dirty="0">
                <a:ln>
                  <a:noFill/>
                </a:ln>
                <a:solidFill>
                  <a:srgbClr val="000000"/>
                </a:solidFill>
                <a:effectLst/>
                <a:uLnTx/>
                <a:uFillTx/>
                <a:latin typeface="Libre Franklin"/>
                <a:ea typeface="Libre Franklin"/>
                <a:cs typeface="Arial"/>
                <a:sym typeface="Libre Franklin"/>
              </a:rPr>
              <a:t> to management level (management, specialists).</a:t>
            </a:r>
            <a:endParaRPr kumimoji="0" lang="en-US" sz="1800" b="0" i="0" u="none" strike="noStrike" kern="0" cap="none" spc="0" normalizeH="0" baseline="0" noProof="0" dirty="0">
              <a:ln>
                <a:noFill/>
              </a:ln>
              <a:solidFill>
                <a:srgbClr val="000000"/>
              </a:solidFill>
              <a:effectLst/>
              <a:uLnTx/>
              <a:uFillTx/>
              <a:latin typeface="Libre Franklin"/>
              <a:ea typeface="Libre Franklin"/>
              <a:cs typeface="Libre Franklin"/>
              <a:sym typeface="Arial"/>
            </a:endParaRPr>
          </a:p>
          <a:p>
            <a:pPr marL="457200" marR="0" lvl="0" indent="-342900" algn="l" defTabSz="914400" rtl="0" eaLnBrk="1" fontAlgn="auto" latinLnBrk="0" hangingPunct="1">
              <a:lnSpc>
                <a:spcPct val="90000"/>
              </a:lnSpc>
              <a:spcBef>
                <a:spcPts val="1000"/>
              </a:spcBef>
              <a:spcAft>
                <a:spcPts val="0"/>
              </a:spcAft>
              <a:buClr>
                <a:srgbClr val="000000"/>
              </a:buClr>
              <a:buSzPts val="1800"/>
              <a:buFont typeface="Libre Franklin"/>
              <a:buChar char="➢"/>
              <a:tabLst/>
              <a:defRPr/>
            </a:pPr>
            <a:r>
              <a:rPr kumimoji="0" lang="en-US" sz="1800" b="0" i="0" u="none" strike="noStrike" kern="0" cap="none" spc="0" normalizeH="0" baseline="0" noProof="0" dirty="0">
                <a:ln>
                  <a:noFill/>
                </a:ln>
                <a:solidFill>
                  <a:srgbClr val="000000"/>
                </a:solidFill>
                <a:effectLst/>
                <a:uLnTx/>
                <a:uFillTx/>
                <a:latin typeface="Libre Franklin"/>
                <a:ea typeface="Libre Franklin"/>
                <a:cs typeface="Arial"/>
                <a:sym typeface="Libre Franklin"/>
              </a:rPr>
              <a:t>The highest level of</a:t>
            </a:r>
            <a:r>
              <a:rPr kumimoji="0" lang="en-US" sz="1800" b="0" i="0" u="none" strike="noStrike" kern="0" cap="none" spc="0" normalizeH="0" baseline="0" noProof="0" dirty="0">
                <a:ln>
                  <a:noFill/>
                </a:ln>
                <a:solidFill>
                  <a:srgbClr val="00A9E7"/>
                </a:solidFill>
                <a:effectLst/>
                <a:uLnTx/>
                <a:uFillTx/>
                <a:latin typeface="Libre Franklin"/>
                <a:ea typeface="Libre Franklin"/>
                <a:cs typeface="Arial"/>
                <a:sym typeface="Libre Franklin"/>
              </a:rPr>
              <a:t> </a:t>
            </a:r>
            <a:r>
              <a:rPr kumimoji="0" lang="en-US" sz="1800" b="1" i="0" u="none" strike="noStrike" kern="0" cap="none" spc="0" normalizeH="0" baseline="0" noProof="0" dirty="0">
                <a:ln>
                  <a:noFill/>
                </a:ln>
                <a:solidFill>
                  <a:srgbClr val="00A9E7"/>
                </a:solidFill>
                <a:effectLst/>
                <a:uLnTx/>
                <a:uFillTx/>
                <a:latin typeface="Libre Franklin"/>
                <a:ea typeface="Libre Franklin"/>
                <a:cs typeface="Arial"/>
                <a:sym typeface="Libre Franklin"/>
              </a:rPr>
              <a:t>expertise</a:t>
            </a:r>
            <a:r>
              <a:rPr kumimoji="0" lang="en-US" sz="1800" b="0" i="0" u="none" strike="noStrike" kern="0" cap="none" spc="0" normalizeH="0" baseline="0" noProof="0" dirty="0">
                <a:ln>
                  <a:noFill/>
                </a:ln>
                <a:solidFill>
                  <a:srgbClr val="000000"/>
                </a:solidFill>
                <a:effectLst/>
                <a:uLnTx/>
                <a:uFillTx/>
                <a:latin typeface="Libre Franklin"/>
                <a:ea typeface="Libre Franklin"/>
                <a:cs typeface="Arial"/>
                <a:sym typeface="Libre Franklin"/>
              </a:rPr>
              <a:t> is expected at</a:t>
            </a:r>
            <a:r>
              <a:rPr kumimoji="0" lang="en-US" sz="1800" b="1" i="0" u="none" strike="noStrike" kern="0" cap="none" spc="0" normalizeH="0" baseline="0" noProof="0" dirty="0">
                <a:ln>
                  <a:noFill/>
                </a:ln>
                <a:solidFill>
                  <a:srgbClr val="00A9E7"/>
                </a:solidFill>
                <a:effectLst/>
                <a:uLnTx/>
                <a:uFillTx/>
                <a:latin typeface="Libre Franklin"/>
                <a:ea typeface="Libre Franklin"/>
                <a:cs typeface="Arial"/>
                <a:sym typeface="Libre Franklin"/>
              </a:rPr>
              <a:t> the operational level</a:t>
            </a:r>
            <a:endParaRPr kumimoji="0" lang="en-US" sz="1800" b="1" i="0" u="none" strike="noStrike" kern="0" cap="none" spc="0" normalizeH="0" baseline="0" noProof="0" dirty="0">
              <a:ln>
                <a:noFill/>
              </a:ln>
              <a:solidFill>
                <a:srgbClr val="00A9E7"/>
              </a:solidFill>
              <a:effectLst/>
              <a:uLnTx/>
              <a:uFillTx/>
              <a:latin typeface="Libre Franklin"/>
              <a:ea typeface="Libre Franklin"/>
              <a:cs typeface="Libre Franklin"/>
              <a:sym typeface="Arial"/>
            </a:endParaRPr>
          </a:p>
          <a:p>
            <a:pPr marL="457200" marR="0" lvl="0" indent="-342900" algn="l" defTabSz="914400" rtl="0" eaLnBrk="1" fontAlgn="auto" latinLnBrk="0" hangingPunct="1">
              <a:lnSpc>
                <a:spcPct val="90000"/>
              </a:lnSpc>
              <a:spcBef>
                <a:spcPts val="1000"/>
              </a:spcBef>
              <a:spcAft>
                <a:spcPts val="0"/>
              </a:spcAft>
              <a:buClr>
                <a:srgbClr val="000000"/>
              </a:buClr>
              <a:buSzPts val="1800"/>
              <a:buFont typeface="Libre Franklin"/>
              <a:buChar char="➢"/>
              <a:tabLst/>
              <a:defRPr/>
            </a:pPr>
            <a:r>
              <a:rPr kumimoji="0" lang="en-US" sz="1800" b="0" i="0" u="none" strike="noStrike" kern="0" cap="none" spc="0" normalizeH="0" baseline="0" noProof="0" dirty="0">
                <a:ln>
                  <a:noFill/>
                </a:ln>
                <a:solidFill>
                  <a:srgbClr val="000000"/>
                </a:solidFill>
                <a:effectLst/>
                <a:uLnTx/>
                <a:uFillTx/>
                <a:latin typeface="Libre Franklin"/>
                <a:ea typeface="Libre Franklin"/>
                <a:cs typeface="Arial"/>
                <a:sym typeface="Libre Franklin"/>
              </a:rPr>
              <a:t>The competency </a:t>
            </a:r>
            <a:r>
              <a:rPr kumimoji="0" lang="en-US" sz="1800" b="1" i="0" u="none" strike="noStrike" kern="0" cap="none" spc="0" normalizeH="0" baseline="0" noProof="0" dirty="0">
                <a:ln>
                  <a:noFill/>
                </a:ln>
                <a:solidFill>
                  <a:srgbClr val="00A9E7"/>
                </a:solidFill>
                <a:effectLst/>
                <a:uLnTx/>
                <a:uFillTx/>
                <a:latin typeface="Libre Franklin"/>
                <a:ea typeface="Libre Franklin"/>
                <a:cs typeface="Arial"/>
                <a:sym typeface="Libre Franklin"/>
              </a:rPr>
              <a:t>Expertise is not part</a:t>
            </a:r>
            <a:r>
              <a:rPr kumimoji="0" lang="en-US" sz="1800" b="0" i="0" u="none" strike="noStrike" kern="0" cap="none" spc="0" normalizeH="0" baseline="0" noProof="0" dirty="0">
                <a:ln>
                  <a:noFill/>
                </a:ln>
                <a:solidFill>
                  <a:srgbClr val="000000"/>
                </a:solidFill>
                <a:effectLst/>
                <a:uLnTx/>
                <a:uFillTx/>
                <a:latin typeface="Libre Franklin"/>
                <a:ea typeface="Libre Franklin"/>
                <a:cs typeface="Arial"/>
                <a:sym typeface="Libre Franklin"/>
              </a:rPr>
              <a:t> of Development and Training in the Pilot Phase - it must first be correctly described for individual systematized positions.</a:t>
            </a:r>
            <a:br>
              <a:rPr kumimoji="0" lang="en-US" sz="1800" b="0" i="0" u="none" strike="noStrike" kern="0" cap="none" spc="0" normalizeH="0" baseline="0" noProof="0" dirty="0">
                <a:ln>
                  <a:noFill/>
                </a:ln>
                <a:solidFill>
                  <a:srgbClr val="000000"/>
                </a:solidFill>
                <a:effectLst/>
                <a:uLnTx/>
                <a:uFillTx/>
                <a:latin typeface="Libre Franklin"/>
                <a:ea typeface="Libre Franklin"/>
                <a:cs typeface="Libre Franklin"/>
                <a:sym typeface="Arial"/>
              </a:rPr>
            </a:br>
            <a:endParaRPr kumimoji="0" lang="en-US" sz="1800" b="0" i="0" u="none" strike="noStrike" kern="0" cap="none" spc="0" normalizeH="0" baseline="0" noProof="0" dirty="0">
              <a:ln>
                <a:noFill/>
              </a:ln>
              <a:solidFill>
                <a:srgbClr val="000000"/>
              </a:solidFill>
              <a:effectLst/>
              <a:uLnTx/>
              <a:uFillTx/>
              <a:latin typeface="Libre Franklin"/>
              <a:ea typeface="Libre Franklin"/>
              <a:cs typeface="Libre Franklin"/>
              <a:sym typeface="Arial"/>
            </a:endParaRPr>
          </a:p>
        </p:txBody>
      </p:sp>
      <p:pic>
        <p:nvPicPr>
          <p:cNvPr id="2" name="Picture 1">
            <a:extLst>
              <a:ext uri="{FF2B5EF4-FFF2-40B4-BE49-F238E27FC236}">
                <a16:creationId xmlns:a16="http://schemas.microsoft.com/office/drawing/2014/main" id="{A41A0D06-DD18-1E75-3389-2996F4BB08CD}"/>
              </a:ext>
            </a:extLst>
          </p:cNvPr>
          <p:cNvPicPr>
            <a:picLocks noChangeAspect="1"/>
          </p:cNvPicPr>
          <p:nvPr/>
        </p:nvPicPr>
        <p:blipFill>
          <a:blip r:embed="rId3"/>
          <a:stretch>
            <a:fillRect/>
          </a:stretch>
        </p:blipFill>
        <p:spPr>
          <a:xfrm>
            <a:off x="7587880" y="2233808"/>
            <a:ext cx="4458786" cy="3945698"/>
          </a:xfrm>
          <a:prstGeom prst="rect">
            <a:avLst/>
          </a:prstGeom>
        </p:spPr>
      </p:pic>
    </p:spTree>
    <p:extLst>
      <p:ext uri="{BB962C8B-B14F-4D97-AF65-F5344CB8AC3E}">
        <p14:creationId xmlns:p14="http://schemas.microsoft.com/office/powerpoint/2010/main" val="245693817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MasterSp="0">
  <p:cSld>
    <p:spTree>
      <p:nvGrpSpPr>
        <p:cNvPr id="1" name="Shape 717"/>
        <p:cNvGrpSpPr/>
        <p:nvPr/>
      </p:nvGrpSpPr>
      <p:grpSpPr>
        <a:xfrm>
          <a:off x="0" y="0"/>
          <a:ext cx="0" cy="0"/>
          <a:chOff x="0" y="0"/>
          <a:chExt cx="0" cy="0"/>
        </a:xfrm>
      </p:grpSpPr>
      <p:graphicFrame>
        <p:nvGraphicFramePr>
          <p:cNvPr id="718" name="Google Shape;718;g31f983ff1b3_0_831"/>
          <p:cNvGraphicFramePr/>
          <p:nvPr/>
        </p:nvGraphicFramePr>
        <p:xfrm>
          <a:off x="4771077" y="0"/>
          <a:ext cx="7457900" cy="6858000"/>
        </p:xfrm>
        <a:graphic>
          <a:graphicData uri="http://schemas.openxmlformats.org/drawingml/2006/table">
            <a:tbl>
              <a:tblPr firstRow="1" firstCol="1" bandRow="1">
                <a:noFill/>
              </a:tblPr>
              <a:tblGrid>
                <a:gridCol w="179900">
                  <a:extLst>
                    <a:ext uri="{9D8B030D-6E8A-4147-A177-3AD203B41FA5}">
                      <a16:colId xmlns:a16="http://schemas.microsoft.com/office/drawing/2014/main" val="20000"/>
                    </a:ext>
                  </a:extLst>
                </a:gridCol>
                <a:gridCol w="7278000">
                  <a:extLst>
                    <a:ext uri="{9D8B030D-6E8A-4147-A177-3AD203B41FA5}">
                      <a16:colId xmlns:a16="http://schemas.microsoft.com/office/drawing/2014/main" val="20001"/>
                    </a:ext>
                  </a:extLst>
                </a:gridCol>
              </a:tblGrid>
              <a:tr h="2182100">
                <a:tc>
                  <a:txBody>
                    <a:bodyPr/>
                    <a:lstStyle/>
                    <a:p>
                      <a:pPr marL="0" marR="0" lvl="0" indent="0" algn="l" rtl="0">
                        <a:lnSpc>
                          <a:spcPct val="100000"/>
                        </a:lnSpc>
                        <a:spcBef>
                          <a:spcPts val="0"/>
                        </a:spcBef>
                        <a:spcAft>
                          <a:spcPts val="0"/>
                        </a:spcAft>
                        <a:buClr>
                          <a:schemeClr val="dk2"/>
                        </a:buClr>
                        <a:buSzPts val="540"/>
                        <a:buFont typeface="Arial"/>
                        <a:buNone/>
                      </a:pPr>
                      <a:endParaRPr sz="900" b="0" u="none" strike="noStrike" cap="none">
                        <a:solidFill>
                          <a:srgbClr val="FFFFFF"/>
                        </a:solidFill>
                        <a:latin typeface="Arial"/>
                        <a:ea typeface="Arial"/>
                        <a:cs typeface="Arial"/>
                        <a:sym typeface="Arial"/>
                      </a:endParaRPr>
                    </a:p>
                  </a:txBody>
                  <a:tcPr marL="50850" marR="50850"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165B2B"/>
                    </a:solidFill>
                  </a:tcPr>
                </a:tc>
                <a:tc>
                  <a:txBody>
                    <a:bodyPr/>
                    <a:lstStyle/>
                    <a:p>
                      <a:pPr marL="171450" marR="0" lvl="0" indent="-171450" algn="l" rtl="0">
                        <a:lnSpc>
                          <a:spcPct val="100000"/>
                        </a:lnSpc>
                        <a:spcBef>
                          <a:spcPts val="0"/>
                        </a:spcBef>
                        <a:spcAft>
                          <a:spcPts val="0"/>
                        </a:spcAft>
                        <a:buClr>
                          <a:schemeClr val="dk2"/>
                        </a:buClr>
                        <a:buSzPts val="540"/>
                        <a:buFont typeface="Arial"/>
                        <a:buChar char="►"/>
                      </a:pPr>
                      <a:r>
                        <a:rPr lang="cs-CZ" sz="900" b="0" u="none" strike="noStrike" cap="none">
                          <a:solidFill>
                            <a:srgbClr val="FFFFFF"/>
                          </a:solidFill>
                          <a:latin typeface="Arial"/>
                          <a:ea typeface="Arial"/>
                          <a:cs typeface="Arial"/>
                          <a:sym typeface="Arial"/>
                        </a:rPr>
                        <a:t>Aktivně přispívá k tvorbě vize a mise úřadu či gesčně svěřené oblasti. Vizi a misi státní správy formuluje a prezentuje natolik jasně a konkrétně, aby byla srozumitelná pro všechny zaměstnance. </a:t>
                      </a:r>
                      <a:endParaRPr sz="1400" u="none" strike="noStrike" cap="none"/>
                    </a:p>
                    <a:p>
                      <a:pPr marL="171450" marR="0" lvl="0" indent="-171450" algn="l" rtl="0">
                        <a:lnSpc>
                          <a:spcPct val="100000"/>
                        </a:lnSpc>
                        <a:spcBef>
                          <a:spcPts val="0"/>
                        </a:spcBef>
                        <a:spcAft>
                          <a:spcPts val="0"/>
                        </a:spcAft>
                        <a:buClr>
                          <a:schemeClr val="dk2"/>
                        </a:buClr>
                        <a:buSzPts val="540"/>
                        <a:buFont typeface="Arial"/>
                        <a:buChar char="►"/>
                      </a:pPr>
                      <a:r>
                        <a:rPr lang="cs-CZ" sz="900" b="0" u="none" strike="noStrike" cap="none">
                          <a:solidFill>
                            <a:srgbClr val="FFFFFF"/>
                          </a:solidFill>
                          <a:latin typeface="Arial"/>
                          <a:ea typeface="Arial"/>
                          <a:cs typeface="Arial"/>
                          <a:sym typeface="Arial"/>
                        </a:rPr>
                        <a:t>Pro všechny své (i svěřené) útvary stanovuje cíle a indikátory , včetně nástrojů k jejich dosažení.</a:t>
                      </a:r>
                      <a:endParaRPr sz="1400" u="none" strike="noStrike" cap="none"/>
                    </a:p>
                    <a:p>
                      <a:pPr marL="171450" marR="0" lvl="0" indent="-171450" algn="l" rtl="0">
                        <a:lnSpc>
                          <a:spcPct val="100000"/>
                        </a:lnSpc>
                        <a:spcBef>
                          <a:spcPts val="0"/>
                        </a:spcBef>
                        <a:spcAft>
                          <a:spcPts val="0"/>
                        </a:spcAft>
                        <a:buClr>
                          <a:schemeClr val="dk2"/>
                        </a:buClr>
                        <a:buSzPts val="540"/>
                        <a:buFont typeface="Arial"/>
                        <a:buChar char="►"/>
                      </a:pPr>
                      <a:r>
                        <a:rPr lang="cs-CZ" sz="900" b="0" u="none" strike="noStrike" cap="none">
                          <a:solidFill>
                            <a:srgbClr val="FFFFFF"/>
                          </a:solidFill>
                          <a:latin typeface="Arial"/>
                          <a:ea typeface="Arial"/>
                          <a:cs typeface="Arial"/>
                          <a:sym typeface="Arial"/>
                        </a:rPr>
                        <a:t>Vytváří a prezentuje strategický plán s konkrétními kroky a časovým harmonogramem pro jeho realizaci.</a:t>
                      </a:r>
                      <a:endParaRPr sz="1400" u="none" strike="noStrike" cap="none"/>
                    </a:p>
                    <a:p>
                      <a:pPr marL="171450" marR="0" lvl="0" indent="-171450" algn="l" rtl="0">
                        <a:lnSpc>
                          <a:spcPct val="100000"/>
                        </a:lnSpc>
                        <a:spcBef>
                          <a:spcPts val="0"/>
                        </a:spcBef>
                        <a:spcAft>
                          <a:spcPts val="0"/>
                        </a:spcAft>
                        <a:buClr>
                          <a:schemeClr val="dk2"/>
                        </a:buClr>
                        <a:buSzPts val="540"/>
                        <a:buFont typeface="Arial"/>
                        <a:buChar char="►"/>
                      </a:pPr>
                      <a:r>
                        <a:rPr lang="cs-CZ" sz="900" b="0" u="none" strike="noStrike" cap="none">
                          <a:solidFill>
                            <a:srgbClr val="FFFFFF"/>
                          </a:solidFill>
                          <a:latin typeface="Arial"/>
                          <a:ea typeface="Arial"/>
                          <a:cs typeface="Arial"/>
                          <a:sym typeface="Arial"/>
                        </a:rPr>
                        <a:t>Pracuje na vytváření a udržování strategických partnerství a spolupráce s dalšími institucemi nebo mezinárodními organizacemi.</a:t>
                      </a:r>
                      <a:endParaRPr sz="1400" u="none" strike="noStrike" cap="none"/>
                    </a:p>
                    <a:p>
                      <a:pPr marL="171450" marR="0" lvl="0" indent="-171450" algn="l" rtl="0">
                        <a:lnSpc>
                          <a:spcPct val="100000"/>
                        </a:lnSpc>
                        <a:spcBef>
                          <a:spcPts val="0"/>
                        </a:spcBef>
                        <a:spcAft>
                          <a:spcPts val="0"/>
                        </a:spcAft>
                        <a:buClr>
                          <a:schemeClr val="dk2"/>
                        </a:buClr>
                        <a:buSzPts val="540"/>
                        <a:buFont typeface="Arial"/>
                        <a:buChar char="►"/>
                      </a:pPr>
                      <a:r>
                        <a:rPr lang="cs-CZ" sz="900" b="0" u="none" strike="noStrike" cap="none">
                          <a:solidFill>
                            <a:srgbClr val="FFFFFF"/>
                          </a:solidFill>
                          <a:latin typeface="Arial"/>
                          <a:ea typeface="Arial"/>
                          <a:cs typeface="Arial"/>
                          <a:sym typeface="Arial"/>
                        </a:rPr>
                        <a:t>Rozvíjí tým v souladu s individuálními schopnostmi a dovednostmi členů tak, aby mohl  adekvátně delegovat úkoly a odpovědnosti; řídí priority a zdroje tak, aby byly splněny stanovené cíle odboru/sekce.</a:t>
                      </a:r>
                      <a:endParaRPr sz="1400" u="none" strike="noStrike" cap="none"/>
                    </a:p>
                    <a:p>
                      <a:pPr marL="171450" marR="0" lvl="0" indent="-171450" algn="l" rtl="0">
                        <a:lnSpc>
                          <a:spcPct val="100000"/>
                        </a:lnSpc>
                        <a:spcBef>
                          <a:spcPts val="0"/>
                        </a:spcBef>
                        <a:spcAft>
                          <a:spcPts val="0"/>
                        </a:spcAft>
                        <a:buClr>
                          <a:schemeClr val="dk2"/>
                        </a:buClr>
                        <a:buSzPts val="540"/>
                        <a:buFont typeface="Arial"/>
                        <a:buChar char="►"/>
                      </a:pPr>
                      <a:r>
                        <a:rPr lang="cs-CZ" sz="900" b="0" u="none" strike="noStrike" cap="none">
                          <a:solidFill>
                            <a:srgbClr val="FFFFFF"/>
                          </a:solidFill>
                          <a:latin typeface="Arial"/>
                          <a:ea typeface="Arial"/>
                          <a:cs typeface="Arial"/>
                          <a:sym typeface="Arial"/>
                        </a:rPr>
                        <a:t>Dokáže se přizpůsobit a efektivně reaguje na odklon od stanovených cílů, včetně nečekaných událostí a změn v legislativě, politickém prostředí či prioritách úřadu. </a:t>
                      </a:r>
                      <a:endParaRPr sz="1400" u="none" strike="noStrike" cap="none"/>
                    </a:p>
                    <a:p>
                      <a:pPr marL="171450" marR="0" lvl="0" indent="-171450" algn="l" rtl="0">
                        <a:lnSpc>
                          <a:spcPct val="100000"/>
                        </a:lnSpc>
                        <a:spcBef>
                          <a:spcPts val="0"/>
                        </a:spcBef>
                        <a:spcAft>
                          <a:spcPts val="0"/>
                        </a:spcAft>
                        <a:buClr>
                          <a:schemeClr val="dk2"/>
                        </a:buClr>
                        <a:buSzPts val="540"/>
                        <a:buFont typeface="Arial"/>
                        <a:buChar char="►"/>
                      </a:pPr>
                      <a:r>
                        <a:rPr lang="cs-CZ" sz="900" b="0" u="none" strike="noStrike" cap="none">
                          <a:solidFill>
                            <a:srgbClr val="FFFFFF"/>
                          </a:solidFill>
                          <a:latin typeface="Arial"/>
                          <a:ea typeface="Arial"/>
                          <a:cs typeface="Arial"/>
                          <a:sym typeface="Arial"/>
                        </a:rPr>
                        <a:t>Efektivně řídí a plánuje i v době nejistoty a stresu, přičemž zachovává klid a jasno v myšlení. Nevytváří a nepřenáší stres a nejistotu na ostatní zaměstnance či další osoby.</a:t>
                      </a:r>
                      <a:endParaRPr sz="1400" u="none" strike="noStrike" cap="none"/>
                    </a:p>
                    <a:p>
                      <a:pPr marL="171450" marR="0" lvl="0" indent="-171450" algn="l" rtl="0">
                        <a:lnSpc>
                          <a:spcPct val="100000"/>
                        </a:lnSpc>
                        <a:spcBef>
                          <a:spcPts val="0"/>
                        </a:spcBef>
                        <a:spcAft>
                          <a:spcPts val="0"/>
                        </a:spcAft>
                        <a:buClr>
                          <a:schemeClr val="dk2"/>
                        </a:buClr>
                        <a:buSzPts val="540"/>
                        <a:buFont typeface="Arial"/>
                        <a:buChar char="►"/>
                      </a:pPr>
                      <a:r>
                        <a:rPr lang="cs-CZ" sz="900" b="0" u="none" strike="noStrike" cap="none">
                          <a:solidFill>
                            <a:srgbClr val="FFFFFF"/>
                          </a:solidFill>
                          <a:latin typeface="Arial"/>
                          <a:ea typeface="Arial"/>
                          <a:cs typeface="Arial"/>
                          <a:sym typeface="Arial"/>
                        </a:rPr>
                        <a:t>Při řízení a plánování má na paměti a zajišťuje rovnováhu mezi soukromým a pracovním životem, zohledňuje individuální potřeby své i svých podřízených.</a:t>
                      </a:r>
                      <a:endParaRPr sz="1400" u="none" strike="noStrike" cap="none"/>
                    </a:p>
                    <a:p>
                      <a:pPr marL="171450" marR="0" lvl="0" indent="-171450" algn="l" rtl="0">
                        <a:lnSpc>
                          <a:spcPct val="100000"/>
                        </a:lnSpc>
                        <a:spcBef>
                          <a:spcPts val="0"/>
                        </a:spcBef>
                        <a:spcAft>
                          <a:spcPts val="0"/>
                        </a:spcAft>
                        <a:buClr>
                          <a:schemeClr val="dk2"/>
                        </a:buClr>
                        <a:buSzPts val="540"/>
                        <a:buFont typeface="Arial"/>
                        <a:buChar char="►"/>
                      </a:pPr>
                      <a:r>
                        <a:rPr lang="cs-CZ" sz="900" b="0" u="none" strike="noStrike" cap="none">
                          <a:solidFill>
                            <a:srgbClr val="FFFFFF"/>
                          </a:solidFill>
                          <a:latin typeface="Arial"/>
                          <a:ea typeface="Arial"/>
                          <a:cs typeface="Arial"/>
                          <a:sym typeface="Arial"/>
                        </a:rPr>
                        <a:t>Vede zaměstnance ve svém útvaru k jednání podle pravidel etiky a pravidel chování. Osobně je v tomto příkladem.</a:t>
                      </a:r>
                      <a:endParaRPr sz="1400" u="none" strike="noStrike" cap="none"/>
                    </a:p>
                  </a:txBody>
                  <a:tcPr marL="50850" marR="50850"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2E2E38"/>
                    </a:solidFill>
                  </a:tcPr>
                </a:tc>
                <a:extLst>
                  <a:ext uri="{0D108BD9-81ED-4DB2-BD59-A6C34878D82A}">
                    <a16:rowId xmlns:a16="http://schemas.microsoft.com/office/drawing/2014/main" val="10000"/>
                  </a:ext>
                </a:extLst>
              </a:tr>
              <a:tr h="1402775">
                <a:tc>
                  <a:txBody>
                    <a:bodyPr/>
                    <a:lstStyle/>
                    <a:p>
                      <a:pPr marL="171450" marR="0" lvl="0" indent="-137160" algn="l" rtl="0">
                        <a:lnSpc>
                          <a:spcPct val="100000"/>
                        </a:lnSpc>
                        <a:spcBef>
                          <a:spcPts val="0"/>
                        </a:spcBef>
                        <a:spcAft>
                          <a:spcPts val="0"/>
                        </a:spcAft>
                        <a:buClr>
                          <a:schemeClr val="dk2"/>
                        </a:buClr>
                        <a:buSzPts val="540"/>
                        <a:buFont typeface="Arial"/>
                        <a:buNone/>
                      </a:pPr>
                      <a:endParaRPr sz="900" b="0" u="none" strike="noStrike" cap="none">
                        <a:solidFill>
                          <a:srgbClr val="FFFFFF"/>
                        </a:solidFill>
                        <a:latin typeface="Arial"/>
                        <a:ea typeface="Arial"/>
                        <a:cs typeface="Arial"/>
                        <a:sym typeface="Arial"/>
                      </a:endParaRPr>
                    </a:p>
                  </a:txBody>
                  <a:tcPr marL="50850" marR="50850"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135655"/>
                    </a:solidFill>
                  </a:tcPr>
                </a:tc>
                <a:tc>
                  <a:txBody>
                    <a:bodyPr/>
                    <a:lstStyle/>
                    <a:p>
                      <a:pPr marL="171450" marR="0" lvl="0" indent="-171450" algn="l" rtl="0">
                        <a:lnSpc>
                          <a:spcPct val="100000"/>
                        </a:lnSpc>
                        <a:spcBef>
                          <a:spcPts val="0"/>
                        </a:spcBef>
                        <a:spcAft>
                          <a:spcPts val="0"/>
                        </a:spcAft>
                        <a:buClr>
                          <a:schemeClr val="dk2"/>
                        </a:buClr>
                        <a:buSzPts val="540"/>
                        <a:buFont typeface="Arial"/>
                        <a:buChar char="►"/>
                      </a:pPr>
                      <a:r>
                        <a:rPr lang="cs-CZ" sz="900" b="0" u="none" strike="noStrike" cap="none">
                          <a:solidFill>
                            <a:srgbClr val="FFFFFF"/>
                          </a:solidFill>
                          <a:latin typeface="Arial"/>
                          <a:ea typeface="Arial"/>
                          <a:cs typeface="Arial"/>
                          <a:sym typeface="Arial"/>
                        </a:rPr>
                        <a:t>Formuluje strategie a iniciativy, které zlepšují poskytované služby a zvyšují transparentnost a dostupnost informací pro interní i externí klienty.</a:t>
                      </a:r>
                      <a:endParaRPr sz="1400" u="none" strike="noStrike" cap="none"/>
                    </a:p>
                    <a:p>
                      <a:pPr marL="171450" marR="0" lvl="0" indent="-171450" algn="l" rtl="0">
                        <a:lnSpc>
                          <a:spcPct val="100000"/>
                        </a:lnSpc>
                        <a:spcBef>
                          <a:spcPts val="0"/>
                        </a:spcBef>
                        <a:spcAft>
                          <a:spcPts val="0"/>
                        </a:spcAft>
                        <a:buClr>
                          <a:schemeClr val="dk2"/>
                        </a:buClr>
                        <a:buSzPts val="540"/>
                        <a:buFont typeface="Arial"/>
                        <a:buChar char="►"/>
                      </a:pPr>
                      <a:r>
                        <a:rPr lang="cs-CZ" sz="900" b="0" u="none" strike="noStrike" cap="none">
                          <a:solidFill>
                            <a:srgbClr val="FFFFFF"/>
                          </a:solidFill>
                          <a:latin typeface="Arial"/>
                          <a:ea typeface="Arial"/>
                          <a:cs typeface="Arial"/>
                          <a:sym typeface="Arial"/>
                        </a:rPr>
                        <a:t>Nastavuje pro sebe i svůj úřad cíle a ukazatele výkonnosti týkající se fungování úřadu (zejm. zlepšení služeb občanům poskytovaných státní správou), aktivně sleduje a zajišťuje jejich dosahování.</a:t>
                      </a:r>
                      <a:endParaRPr sz="1400" u="none" strike="noStrike" cap="none"/>
                    </a:p>
                    <a:p>
                      <a:pPr marL="171450" marR="0" lvl="0" indent="-171450" algn="l" rtl="0">
                        <a:lnSpc>
                          <a:spcPct val="100000"/>
                        </a:lnSpc>
                        <a:spcBef>
                          <a:spcPts val="0"/>
                        </a:spcBef>
                        <a:spcAft>
                          <a:spcPts val="0"/>
                        </a:spcAft>
                        <a:buClr>
                          <a:schemeClr val="dk2"/>
                        </a:buClr>
                        <a:buSzPts val="540"/>
                        <a:buFont typeface="Arial"/>
                        <a:buChar char="►"/>
                      </a:pPr>
                      <a:r>
                        <a:rPr lang="cs-CZ" sz="900" b="0" u="none" strike="noStrike" cap="none">
                          <a:solidFill>
                            <a:srgbClr val="FFFFFF"/>
                          </a:solidFill>
                          <a:latin typeface="Arial"/>
                          <a:ea typeface="Arial"/>
                          <a:cs typeface="Arial"/>
                          <a:sym typeface="Arial"/>
                        </a:rPr>
                        <a:t>Podporuje a propaguje orientaci na klienta a respekt vůči občanům ve všech úrovních státní správy.</a:t>
                      </a:r>
                      <a:endParaRPr sz="1400" u="none" strike="noStrike" cap="none"/>
                    </a:p>
                    <a:p>
                      <a:pPr marL="171450" marR="0" lvl="0" indent="-171450" algn="l" rtl="0">
                        <a:lnSpc>
                          <a:spcPct val="100000"/>
                        </a:lnSpc>
                        <a:spcBef>
                          <a:spcPts val="0"/>
                        </a:spcBef>
                        <a:spcAft>
                          <a:spcPts val="0"/>
                        </a:spcAft>
                        <a:buClr>
                          <a:schemeClr val="dk2"/>
                        </a:buClr>
                        <a:buSzPts val="540"/>
                        <a:buFont typeface="Arial"/>
                        <a:buChar char="►"/>
                      </a:pPr>
                      <a:r>
                        <a:rPr lang="cs-CZ" sz="900" b="0" u="none" strike="noStrike" cap="none">
                          <a:solidFill>
                            <a:srgbClr val="FFFFFF"/>
                          </a:solidFill>
                          <a:latin typeface="Arial"/>
                          <a:ea typeface="Arial"/>
                          <a:cs typeface="Arial"/>
                          <a:sym typeface="Arial"/>
                        </a:rPr>
                        <a:t>Jedná s ohledem na potřeby interních i externích klientů a stejný přístup požaduje i od všech zaměstnanců.</a:t>
                      </a:r>
                      <a:endParaRPr sz="1400" u="none" strike="noStrike" cap="none"/>
                    </a:p>
                    <a:p>
                      <a:pPr marL="171450" marR="0" lvl="0" indent="-171450" algn="l" rtl="0">
                        <a:lnSpc>
                          <a:spcPct val="100000"/>
                        </a:lnSpc>
                        <a:spcBef>
                          <a:spcPts val="0"/>
                        </a:spcBef>
                        <a:spcAft>
                          <a:spcPts val="0"/>
                        </a:spcAft>
                        <a:buClr>
                          <a:schemeClr val="dk2"/>
                        </a:buClr>
                        <a:buSzPts val="540"/>
                        <a:buFont typeface="Arial"/>
                        <a:buChar char="►"/>
                      </a:pPr>
                      <a:r>
                        <a:rPr lang="cs-CZ" sz="900" b="0" u="none" strike="noStrike" cap="none">
                          <a:solidFill>
                            <a:srgbClr val="FFFFFF"/>
                          </a:solidFill>
                          <a:latin typeface="Arial"/>
                          <a:ea typeface="Arial"/>
                          <a:cs typeface="Arial"/>
                          <a:sym typeface="Arial"/>
                        </a:rPr>
                        <a:t>Aktivně se účastní akcí, kde získává informace a přehled o dění ve své oblasti, pravidelně získává zpětnou vazbu a aktivně s ní pracuje na zlepšování služeb.</a:t>
                      </a:r>
                      <a:endParaRPr sz="1400" u="none" strike="noStrike" cap="none"/>
                    </a:p>
                    <a:p>
                      <a:pPr marL="171450" marR="0" lvl="0" indent="-171450" algn="l" rtl="0">
                        <a:lnSpc>
                          <a:spcPct val="100000"/>
                        </a:lnSpc>
                        <a:spcBef>
                          <a:spcPts val="0"/>
                        </a:spcBef>
                        <a:spcAft>
                          <a:spcPts val="0"/>
                        </a:spcAft>
                        <a:buClr>
                          <a:schemeClr val="dk2"/>
                        </a:buClr>
                        <a:buSzPts val="540"/>
                        <a:buFont typeface="Arial"/>
                        <a:buChar char="►"/>
                      </a:pPr>
                      <a:r>
                        <a:rPr lang="cs-CZ" sz="900" b="0" u="none" strike="noStrike" cap="none">
                          <a:solidFill>
                            <a:srgbClr val="FFFFFF"/>
                          </a:solidFill>
                          <a:latin typeface="Arial"/>
                          <a:ea typeface="Arial"/>
                          <a:cs typeface="Arial"/>
                          <a:sym typeface="Arial"/>
                        </a:rPr>
                        <a:t>Zajišťuje, že potřeby a očekávání občanů jsou brány v úvahu při tvorbě politik a rozhodování.</a:t>
                      </a:r>
                      <a:endParaRPr sz="1400" u="none" strike="noStrike" cap="none"/>
                    </a:p>
                  </a:txBody>
                  <a:tcPr marL="50850" marR="50850"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2E2E38"/>
                    </a:solidFill>
                  </a:tcPr>
                </a:tc>
                <a:extLst>
                  <a:ext uri="{0D108BD9-81ED-4DB2-BD59-A6C34878D82A}">
                    <a16:rowId xmlns:a16="http://schemas.microsoft.com/office/drawing/2014/main" val="10001"/>
                  </a:ext>
                </a:extLst>
              </a:tr>
              <a:tr h="935175">
                <a:tc>
                  <a:txBody>
                    <a:bodyPr/>
                    <a:lstStyle/>
                    <a:p>
                      <a:pPr marL="171450" marR="0" lvl="0" indent="-137160" algn="l" rtl="0">
                        <a:lnSpc>
                          <a:spcPct val="100000"/>
                        </a:lnSpc>
                        <a:spcBef>
                          <a:spcPts val="0"/>
                        </a:spcBef>
                        <a:spcAft>
                          <a:spcPts val="0"/>
                        </a:spcAft>
                        <a:buClr>
                          <a:schemeClr val="dk2"/>
                        </a:buClr>
                        <a:buSzPts val="540"/>
                        <a:buFont typeface="Arial"/>
                        <a:buNone/>
                      </a:pPr>
                      <a:endParaRPr sz="900" b="0" u="none" strike="noStrike" cap="none">
                        <a:solidFill>
                          <a:srgbClr val="FFFFFF"/>
                        </a:solidFill>
                        <a:latin typeface="Arial"/>
                        <a:ea typeface="Arial"/>
                        <a:cs typeface="Arial"/>
                        <a:sym typeface="Arial"/>
                      </a:endParaRPr>
                    </a:p>
                  </a:txBody>
                  <a:tcPr marL="50850" marR="50850"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0B4672"/>
                    </a:solidFill>
                  </a:tcPr>
                </a:tc>
                <a:tc>
                  <a:txBody>
                    <a:bodyPr/>
                    <a:lstStyle/>
                    <a:p>
                      <a:pPr marL="171450" marR="0" lvl="0" indent="-171450" algn="l" rtl="0">
                        <a:lnSpc>
                          <a:spcPct val="100000"/>
                        </a:lnSpc>
                        <a:spcBef>
                          <a:spcPts val="0"/>
                        </a:spcBef>
                        <a:spcAft>
                          <a:spcPts val="0"/>
                        </a:spcAft>
                        <a:buClr>
                          <a:schemeClr val="dk2"/>
                        </a:buClr>
                        <a:buSzPts val="540"/>
                        <a:buFont typeface="Arial"/>
                        <a:buChar char="►"/>
                      </a:pPr>
                      <a:r>
                        <a:rPr lang="cs-CZ" sz="900" b="0" u="none" strike="noStrike" cap="none">
                          <a:solidFill>
                            <a:srgbClr val="FFFFFF"/>
                          </a:solidFill>
                          <a:latin typeface="Arial"/>
                          <a:ea typeface="Arial"/>
                          <a:cs typeface="Arial"/>
                          <a:sym typeface="Arial"/>
                        </a:rPr>
                        <a:t>Aktivně vytváří mechanismy a prostředí pro podporu inovací a motivuje zaměstnance k tomu, aby přicházeli s novými nápady a přístupy.</a:t>
                      </a:r>
                      <a:endParaRPr sz="1400" u="none" strike="noStrike" cap="none"/>
                    </a:p>
                    <a:p>
                      <a:pPr marL="171450" marR="0" lvl="0" indent="-171450" algn="l" rtl="0">
                        <a:lnSpc>
                          <a:spcPct val="100000"/>
                        </a:lnSpc>
                        <a:spcBef>
                          <a:spcPts val="0"/>
                        </a:spcBef>
                        <a:spcAft>
                          <a:spcPts val="0"/>
                        </a:spcAft>
                        <a:buClr>
                          <a:schemeClr val="dk2"/>
                        </a:buClr>
                        <a:buSzPts val="540"/>
                        <a:buFont typeface="Arial"/>
                        <a:buChar char="►"/>
                      </a:pPr>
                      <a:r>
                        <a:rPr lang="cs-CZ" sz="900" b="0" u="none" strike="noStrike" cap="none">
                          <a:solidFill>
                            <a:srgbClr val="FFFFFF"/>
                          </a:solidFill>
                          <a:latin typeface="Arial"/>
                          <a:ea typeface="Arial"/>
                          <a:cs typeface="Arial"/>
                          <a:sym typeface="Arial"/>
                        </a:rPr>
                        <a:t>Řídí změny v organizaci a aktivně se věnuje identifikaci a řízení rizik spojených s implementací změn.</a:t>
                      </a:r>
                      <a:endParaRPr sz="1400" u="none" strike="noStrike" cap="none"/>
                    </a:p>
                    <a:p>
                      <a:pPr marL="171450" marR="0" lvl="0" indent="-171450" algn="l" rtl="0">
                        <a:lnSpc>
                          <a:spcPct val="100000"/>
                        </a:lnSpc>
                        <a:spcBef>
                          <a:spcPts val="0"/>
                        </a:spcBef>
                        <a:spcAft>
                          <a:spcPts val="0"/>
                        </a:spcAft>
                        <a:buClr>
                          <a:schemeClr val="dk2"/>
                        </a:buClr>
                        <a:buSzPts val="540"/>
                        <a:buFont typeface="Arial"/>
                        <a:buChar char="►"/>
                      </a:pPr>
                      <a:r>
                        <a:rPr lang="cs-CZ" sz="900" b="0" u="none" strike="noStrike" cap="none">
                          <a:solidFill>
                            <a:srgbClr val="FFFFFF"/>
                          </a:solidFill>
                          <a:latin typeface="Arial"/>
                          <a:ea typeface="Arial"/>
                          <a:cs typeface="Arial"/>
                          <a:sym typeface="Arial"/>
                        </a:rPr>
                        <a:t>Sleduje celkové trendy ve společnosti a úřadu a přizpůsobuje strategii a činnosti novému vývoji a potřebám.</a:t>
                      </a:r>
                      <a:endParaRPr sz="1400" u="none" strike="noStrike" cap="none"/>
                    </a:p>
                    <a:p>
                      <a:pPr marL="171450" marR="0" lvl="0" indent="-171450" algn="l" rtl="0">
                        <a:lnSpc>
                          <a:spcPct val="100000"/>
                        </a:lnSpc>
                        <a:spcBef>
                          <a:spcPts val="0"/>
                        </a:spcBef>
                        <a:spcAft>
                          <a:spcPts val="0"/>
                        </a:spcAft>
                        <a:buClr>
                          <a:schemeClr val="dk2"/>
                        </a:buClr>
                        <a:buSzPts val="540"/>
                        <a:buFont typeface="Arial"/>
                        <a:buChar char="►"/>
                      </a:pPr>
                      <a:r>
                        <a:rPr lang="cs-CZ" sz="900" b="0" u="none" strike="noStrike" cap="none">
                          <a:solidFill>
                            <a:srgbClr val="FFFFFF"/>
                          </a:solidFill>
                          <a:latin typeface="Arial"/>
                          <a:ea typeface="Arial"/>
                          <a:cs typeface="Arial"/>
                          <a:sym typeface="Arial"/>
                        </a:rPr>
                        <a:t>Rozvíjí své digitální dovednosti, zapojuje se do nových digitálních projektů a úkolů jako způsobu učení se praxí a podporuje zaměstnance k využívání nových technologií a postupů v rámci jejich každodenní práce.</a:t>
                      </a:r>
                      <a:endParaRPr sz="1400" u="none" strike="noStrike" cap="none"/>
                    </a:p>
                  </a:txBody>
                  <a:tcPr marL="50850" marR="50850"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2E2E38"/>
                    </a:solidFill>
                  </a:tcPr>
                </a:tc>
                <a:extLst>
                  <a:ext uri="{0D108BD9-81ED-4DB2-BD59-A6C34878D82A}">
                    <a16:rowId xmlns:a16="http://schemas.microsoft.com/office/drawing/2014/main" val="10002"/>
                  </a:ext>
                </a:extLst>
              </a:tr>
              <a:tr h="1091050">
                <a:tc>
                  <a:txBody>
                    <a:bodyPr/>
                    <a:lstStyle/>
                    <a:p>
                      <a:pPr marL="171450" marR="0" lvl="0" indent="-137160" algn="l" rtl="0">
                        <a:lnSpc>
                          <a:spcPct val="100000"/>
                        </a:lnSpc>
                        <a:spcBef>
                          <a:spcPts val="0"/>
                        </a:spcBef>
                        <a:spcAft>
                          <a:spcPts val="0"/>
                        </a:spcAft>
                        <a:buClr>
                          <a:schemeClr val="dk2"/>
                        </a:buClr>
                        <a:buSzPts val="540"/>
                        <a:buFont typeface="Arial"/>
                        <a:buNone/>
                      </a:pPr>
                      <a:endParaRPr sz="900" b="0" u="none" strike="noStrike" cap="none">
                        <a:solidFill>
                          <a:srgbClr val="FFFFFF"/>
                        </a:solidFill>
                        <a:latin typeface="Arial"/>
                        <a:ea typeface="Arial"/>
                        <a:cs typeface="Arial"/>
                        <a:sym typeface="Arial"/>
                      </a:endParaRPr>
                    </a:p>
                  </a:txBody>
                  <a:tcPr marL="50850" marR="50850"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1E0745"/>
                    </a:solidFill>
                  </a:tcPr>
                </a:tc>
                <a:tc>
                  <a:txBody>
                    <a:bodyPr/>
                    <a:lstStyle/>
                    <a:p>
                      <a:pPr marL="171450" marR="0" lvl="0" indent="-171450" algn="l" rtl="0">
                        <a:lnSpc>
                          <a:spcPct val="100000"/>
                        </a:lnSpc>
                        <a:spcBef>
                          <a:spcPts val="0"/>
                        </a:spcBef>
                        <a:spcAft>
                          <a:spcPts val="0"/>
                        </a:spcAft>
                        <a:buClr>
                          <a:schemeClr val="dk2"/>
                        </a:buClr>
                        <a:buSzPts val="540"/>
                        <a:buFont typeface="Arial"/>
                        <a:buChar char="►"/>
                      </a:pPr>
                      <a:r>
                        <a:rPr lang="cs-CZ" sz="900" b="0" u="none" strike="noStrike" cap="none">
                          <a:solidFill>
                            <a:srgbClr val="FFFFFF"/>
                          </a:solidFill>
                          <a:latin typeface="Arial"/>
                          <a:ea typeface="Arial"/>
                          <a:cs typeface="Arial"/>
                          <a:sym typeface="Arial"/>
                        </a:rPr>
                        <a:t>Prezentuje strategické směry a úspěchy sekce/odboru navenek s jasností a přesvědčivostí za účelem posílení důvěry a pověsti organizace.</a:t>
                      </a:r>
                      <a:endParaRPr sz="1400" u="none" strike="noStrike" cap="none"/>
                    </a:p>
                    <a:p>
                      <a:pPr marL="171450" marR="0" lvl="0" indent="-171450" algn="l" rtl="0">
                        <a:lnSpc>
                          <a:spcPct val="100000"/>
                        </a:lnSpc>
                        <a:spcBef>
                          <a:spcPts val="0"/>
                        </a:spcBef>
                        <a:spcAft>
                          <a:spcPts val="0"/>
                        </a:spcAft>
                        <a:buClr>
                          <a:schemeClr val="dk2"/>
                        </a:buClr>
                        <a:buSzPts val="540"/>
                        <a:buFont typeface="Arial"/>
                        <a:buChar char="►"/>
                      </a:pPr>
                      <a:r>
                        <a:rPr lang="cs-CZ" sz="900" b="0" u="none" strike="noStrike" cap="none">
                          <a:solidFill>
                            <a:srgbClr val="FFFFFF"/>
                          </a:solidFill>
                          <a:latin typeface="Arial"/>
                          <a:ea typeface="Arial"/>
                          <a:cs typeface="Arial"/>
                          <a:sym typeface="Arial"/>
                        </a:rPr>
                        <a:t>Aktivně a pravidelně komunikuje s členy svého útvaru, sděluje jim srozumitelně a jasně klíčové informace a cíle sekce/odboru.</a:t>
                      </a:r>
                      <a:endParaRPr sz="1400" u="none" strike="noStrike" cap="none"/>
                    </a:p>
                    <a:p>
                      <a:pPr marL="171450" marR="0" lvl="0" indent="-171450" algn="l" rtl="0">
                        <a:lnSpc>
                          <a:spcPct val="100000"/>
                        </a:lnSpc>
                        <a:spcBef>
                          <a:spcPts val="0"/>
                        </a:spcBef>
                        <a:spcAft>
                          <a:spcPts val="0"/>
                        </a:spcAft>
                        <a:buClr>
                          <a:schemeClr val="dk2"/>
                        </a:buClr>
                        <a:buSzPts val="540"/>
                        <a:buFont typeface="Arial"/>
                        <a:buChar char="►"/>
                      </a:pPr>
                      <a:r>
                        <a:rPr lang="cs-CZ" sz="900" b="0" u="none" strike="noStrike" cap="none">
                          <a:solidFill>
                            <a:srgbClr val="FFFFFF"/>
                          </a:solidFill>
                          <a:latin typeface="Arial"/>
                          <a:ea typeface="Arial"/>
                          <a:cs typeface="Arial"/>
                          <a:sym typeface="Arial"/>
                        </a:rPr>
                        <a:t>Komunikuje s různými zúčastněnými stranami včetně veřejnosti, samosprávy, jiných orgánů státní správy, partnerů, nadřízených a podřízených.</a:t>
                      </a:r>
                      <a:endParaRPr sz="1400" u="none" strike="noStrike" cap="none"/>
                    </a:p>
                    <a:p>
                      <a:pPr marL="171450" marR="0" lvl="0" indent="-171450" algn="l" rtl="0">
                        <a:lnSpc>
                          <a:spcPct val="100000"/>
                        </a:lnSpc>
                        <a:spcBef>
                          <a:spcPts val="0"/>
                        </a:spcBef>
                        <a:spcAft>
                          <a:spcPts val="0"/>
                        </a:spcAft>
                        <a:buClr>
                          <a:schemeClr val="dk2"/>
                        </a:buClr>
                        <a:buSzPts val="540"/>
                        <a:buFont typeface="Arial"/>
                        <a:buChar char="►"/>
                      </a:pPr>
                      <a:r>
                        <a:rPr lang="cs-CZ" sz="900" b="0" u="none" strike="noStrike" cap="none">
                          <a:solidFill>
                            <a:srgbClr val="FFFFFF"/>
                          </a:solidFill>
                          <a:latin typeface="Arial"/>
                          <a:ea typeface="Arial"/>
                          <a:cs typeface="Arial"/>
                          <a:sym typeface="Arial"/>
                        </a:rPr>
                        <a:t>Komunikuje s respektem, transparentností a empatií a přizpůsobuje svůj jazyk a styl komunikace cílovému publiku.</a:t>
                      </a:r>
                      <a:endParaRPr sz="1400" u="none" strike="noStrike" cap="none"/>
                    </a:p>
                    <a:p>
                      <a:pPr marL="171450" marR="0" lvl="0" indent="-171450" algn="l" rtl="0">
                        <a:lnSpc>
                          <a:spcPct val="100000"/>
                        </a:lnSpc>
                        <a:spcBef>
                          <a:spcPts val="0"/>
                        </a:spcBef>
                        <a:spcAft>
                          <a:spcPts val="0"/>
                        </a:spcAft>
                        <a:buClr>
                          <a:schemeClr val="dk2"/>
                        </a:buClr>
                        <a:buSzPts val="540"/>
                        <a:buFont typeface="Arial"/>
                        <a:buChar char="►"/>
                      </a:pPr>
                      <a:r>
                        <a:rPr lang="cs-CZ" sz="900" b="0" u="none" strike="noStrike" cap="none">
                          <a:solidFill>
                            <a:srgbClr val="FFFFFF"/>
                          </a:solidFill>
                          <a:latin typeface="Arial"/>
                          <a:ea typeface="Arial"/>
                          <a:cs typeface="Arial"/>
                          <a:sym typeface="Arial"/>
                        </a:rPr>
                        <a:t>Zajišťuje, aby klíčové informace a zprávy byly sdělovány transparentně a včas.</a:t>
                      </a:r>
                      <a:endParaRPr sz="1400" u="none" strike="noStrike" cap="none"/>
                    </a:p>
                  </a:txBody>
                  <a:tcPr marL="50850" marR="50850"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2E2E38"/>
                    </a:solidFill>
                  </a:tcPr>
                </a:tc>
                <a:extLst>
                  <a:ext uri="{0D108BD9-81ED-4DB2-BD59-A6C34878D82A}">
                    <a16:rowId xmlns:a16="http://schemas.microsoft.com/office/drawing/2014/main" val="10003"/>
                  </a:ext>
                </a:extLst>
              </a:tr>
              <a:tr h="1246900">
                <a:tc>
                  <a:txBody>
                    <a:bodyPr/>
                    <a:lstStyle/>
                    <a:p>
                      <a:pPr marL="171450" marR="0" lvl="0" indent="-137160" algn="l" rtl="0">
                        <a:lnSpc>
                          <a:spcPct val="100000"/>
                        </a:lnSpc>
                        <a:spcBef>
                          <a:spcPts val="0"/>
                        </a:spcBef>
                        <a:spcAft>
                          <a:spcPts val="0"/>
                        </a:spcAft>
                        <a:buClr>
                          <a:schemeClr val="dk2"/>
                        </a:buClr>
                        <a:buSzPts val="540"/>
                        <a:buFont typeface="Arial"/>
                        <a:buNone/>
                      </a:pPr>
                      <a:endParaRPr sz="900" b="0" u="none" strike="noStrike" cap="none">
                        <a:solidFill>
                          <a:srgbClr val="FFFFFF"/>
                        </a:solidFill>
                        <a:latin typeface="Arial"/>
                        <a:ea typeface="Arial"/>
                        <a:cs typeface="Arial"/>
                        <a:sym typeface="Arial"/>
                      </a:endParaRPr>
                    </a:p>
                  </a:txBody>
                  <a:tcPr marL="50850" marR="50850"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9A0800"/>
                    </a:solidFill>
                  </a:tcPr>
                </a:tc>
                <a:tc>
                  <a:txBody>
                    <a:bodyPr/>
                    <a:lstStyle/>
                    <a:p>
                      <a:pPr marL="171450" marR="0" lvl="0" indent="-171450" algn="l" rtl="0">
                        <a:lnSpc>
                          <a:spcPct val="100000"/>
                        </a:lnSpc>
                        <a:spcBef>
                          <a:spcPts val="0"/>
                        </a:spcBef>
                        <a:spcAft>
                          <a:spcPts val="0"/>
                        </a:spcAft>
                        <a:buClr>
                          <a:schemeClr val="dk2"/>
                        </a:buClr>
                        <a:buSzPts val="540"/>
                        <a:buFont typeface="Arial"/>
                        <a:buChar char="►"/>
                      </a:pPr>
                      <a:r>
                        <a:rPr lang="cs-CZ" sz="900" b="0" u="none" strike="noStrike" cap="none">
                          <a:solidFill>
                            <a:srgbClr val="FFFFFF"/>
                          </a:solidFill>
                          <a:latin typeface="Arial"/>
                          <a:ea typeface="Arial"/>
                          <a:cs typeface="Arial"/>
                          <a:sym typeface="Arial"/>
                        </a:rPr>
                        <a:t>Motivuje svůj útvar k dosažení strategických plánů a cílů odboru/sekce.</a:t>
                      </a:r>
                      <a:endParaRPr sz="1400" u="none" strike="noStrike" cap="none"/>
                    </a:p>
                    <a:p>
                      <a:pPr marL="171450" marR="0" lvl="0" indent="-171450" algn="l" rtl="0">
                        <a:lnSpc>
                          <a:spcPct val="100000"/>
                        </a:lnSpc>
                        <a:spcBef>
                          <a:spcPts val="0"/>
                        </a:spcBef>
                        <a:spcAft>
                          <a:spcPts val="0"/>
                        </a:spcAft>
                        <a:buClr>
                          <a:schemeClr val="dk2"/>
                        </a:buClr>
                        <a:buSzPts val="540"/>
                        <a:buFont typeface="Arial"/>
                        <a:buChar char="►"/>
                      </a:pPr>
                      <a:r>
                        <a:rPr lang="cs-CZ" sz="900" b="0" u="none" strike="noStrike" cap="none">
                          <a:solidFill>
                            <a:srgbClr val="FFFFFF"/>
                          </a:solidFill>
                          <a:latin typeface="Arial"/>
                          <a:ea typeface="Arial"/>
                          <a:cs typeface="Arial"/>
                          <a:sym typeface="Arial"/>
                        </a:rPr>
                        <a:t>Utváří podpůrné prostředí pro růst a rozvoj (osobní i profesní) podřízených, včetně poskytování relevantní zpětné vazby podřízeným a příjímání zpětné vazby od podřízených a sebereflexe.</a:t>
                      </a:r>
                      <a:endParaRPr sz="1400" u="none" strike="noStrike" cap="none"/>
                    </a:p>
                    <a:p>
                      <a:pPr marL="171450" marR="0" lvl="0" indent="-171450" algn="l" rtl="0">
                        <a:lnSpc>
                          <a:spcPct val="100000"/>
                        </a:lnSpc>
                        <a:spcBef>
                          <a:spcPts val="0"/>
                        </a:spcBef>
                        <a:spcAft>
                          <a:spcPts val="0"/>
                        </a:spcAft>
                        <a:buClr>
                          <a:schemeClr val="dk2"/>
                        </a:buClr>
                        <a:buSzPts val="540"/>
                        <a:buFont typeface="Arial"/>
                        <a:buChar char="►"/>
                      </a:pPr>
                      <a:r>
                        <a:rPr lang="cs-CZ" sz="900" b="0" u="none" strike="noStrike" cap="none">
                          <a:solidFill>
                            <a:srgbClr val="FFFFFF"/>
                          </a:solidFill>
                          <a:latin typeface="Arial"/>
                          <a:ea typeface="Arial"/>
                          <a:cs typeface="Arial"/>
                          <a:sym typeface="Arial"/>
                        </a:rPr>
                        <a:t>Podporuje spolupráci mezi resorty v situacích, kde je tato spolupráce vhodná nebo klíčová.</a:t>
                      </a:r>
                      <a:endParaRPr sz="1400" u="none" strike="noStrike" cap="none"/>
                    </a:p>
                    <a:p>
                      <a:pPr marL="171450" marR="0" lvl="0" indent="-171450" algn="l" rtl="0">
                        <a:lnSpc>
                          <a:spcPct val="100000"/>
                        </a:lnSpc>
                        <a:spcBef>
                          <a:spcPts val="0"/>
                        </a:spcBef>
                        <a:spcAft>
                          <a:spcPts val="0"/>
                        </a:spcAft>
                        <a:buClr>
                          <a:schemeClr val="dk2"/>
                        </a:buClr>
                        <a:buSzPts val="540"/>
                        <a:buFont typeface="Arial"/>
                        <a:buChar char="►"/>
                      </a:pPr>
                      <a:r>
                        <a:rPr lang="cs-CZ" sz="900" b="0" u="none" strike="noStrike" cap="none">
                          <a:solidFill>
                            <a:srgbClr val="FFFFFF"/>
                          </a:solidFill>
                          <a:latin typeface="Arial"/>
                          <a:ea typeface="Arial"/>
                          <a:cs typeface="Arial"/>
                          <a:sym typeface="Arial"/>
                        </a:rPr>
                        <a:t>Ve svém útvaru podporuje diverzitu (genderovou, věkovou, vzdělanostní, zkušenostní, diverzitu pracovního prostředí a délky úvazku) a vytváří tak efektivní prostředí s různými pohledy na řešení problémů.</a:t>
                      </a:r>
                      <a:endParaRPr sz="1400" u="none" strike="noStrike" cap="none"/>
                    </a:p>
                    <a:p>
                      <a:pPr marL="171450" marR="0" lvl="0" indent="-171450" algn="l" rtl="0">
                        <a:lnSpc>
                          <a:spcPct val="100000"/>
                        </a:lnSpc>
                        <a:spcBef>
                          <a:spcPts val="0"/>
                        </a:spcBef>
                        <a:spcAft>
                          <a:spcPts val="0"/>
                        </a:spcAft>
                        <a:buClr>
                          <a:schemeClr val="dk2"/>
                        </a:buClr>
                        <a:buSzPts val="540"/>
                        <a:buFont typeface="Arial"/>
                        <a:buChar char="►"/>
                      </a:pPr>
                      <a:r>
                        <a:rPr lang="cs-CZ" sz="900" b="0" u="none" strike="noStrike" cap="none">
                          <a:solidFill>
                            <a:srgbClr val="FFFFFF"/>
                          </a:solidFill>
                          <a:latin typeface="Arial"/>
                          <a:ea typeface="Arial"/>
                          <a:cs typeface="Arial"/>
                          <a:sym typeface="Arial"/>
                        </a:rPr>
                        <a:t>Vytváří prostředí důvěry a spolupráce mezi různými skupinami zaměstnanců, podporuje tak harmonické pracovní prostředí a dobré mezilidské vztahy v týmu.</a:t>
                      </a:r>
                      <a:endParaRPr sz="1400" u="none" strike="noStrike" cap="none"/>
                    </a:p>
                  </a:txBody>
                  <a:tcPr marL="50850" marR="50850"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2E2E38"/>
                    </a:solidFill>
                  </a:tcPr>
                </a:tc>
                <a:extLst>
                  <a:ext uri="{0D108BD9-81ED-4DB2-BD59-A6C34878D82A}">
                    <a16:rowId xmlns:a16="http://schemas.microsoft.com/office/drawing/2014/main" val="10004"/>
                  </a:ext>
                </a:extLst>
              </a:tr>
            </a:tbl>
          </a:graphicData>
        </a:graphic>
      </p:graphicFrame>
      <p:sp>
        <p:nvSpPr>
          <p:cNvPr id="719" name="Google Shape;719;g31f983ff1b3_0_831"/>
          <p:cNvSpPr txBox="1">
            <a:spLocks noGrp="1"/>
          </p:cNvSpPr>
          <p:nvPr>
            <p:ph type="title"/>
          </p:nvPr>
        </p:nvSpPr>
        <p:spPr>
          <a:xfrm>
            <a:off x="586435" y="294200"/>
            <a:ext cx="4168200" cy="590400"/>
          </a:xfrm>
          <a:prstGeom prst="rect">
            <a:avLst/>
          </a:prstGeom>
          <a:noFill/>
          <a:ln>
            <a:noFill/>
          </a:ln>
        </p:spPr>
        <p:txBody>
          <a:bodyPr spcFirstLastPara="1" wrap="square" lIns="0" tIns="0" rIns="0" bIns="0" anchor="t" anchorCtr="0">
            <a:noAutofit/>
          </a:bodyPr>
          <a:lstStyle/>
          <a:p>
            <a:pPr marL="0" lvl="0" indent="0" algn="l" rtl="0">
              <a:lnSpc>
                <a:spcPct val="85000"/>
              </a:lnSpc>
              <a:spcBef>
                <a:spcPts val="0"/>
              </a:spcBef>
              <a:spcAft>
                <a:spcPts val="0"/>
              </a:spcAft>
              <a:buClr>
                <a:srgbClr val="141490"/>
              </a:buClr>
              <a:buSzPts val="2400"/>
              <a:buFont typeface="Arial"/>
              <a:buNone/>
            </a:pPr>
            <a:r>
              <a:rPr lang="cs-CZ">
                <a:solidFill>
                  <a:srgbClr val="141490"/>
                </a:solidFill>
              </a:rPr>
              <a:t>Očekávaný projev chování úředníka na Strategické úrovni</a:t>
            </a:r>
            <a:endParaRPr/>
          </a:p>
        </p:txBody>
      </p:sp>
      <p:sp>
        <p:nvSpPr>
          <p:cNvPr id="720" name="Google Shape;720;g31f983ff1b3_0_831"/>
          <p:cNvSpPr txBox="1">
            <a:spLocks noGrp="1"/>
          </p:cNvSpPr>
          <p:nvPr>
            <p:ph type="ftr" idx="11"/>
          </p:nvPr>
        </p:nvSpPr>
        <p:spPr>
          <a:xfrm>
            <a:off x="2676719" y="6489088"/>
            <a:ext cx="1873800" cy="180000"/>
          </a:xfrm>
          <a:prstGeom prst="rect">
            <a:avLst/>
          </a:prstGeom>
          <a:noFill/>
          <a:ln>
            <a:noFill/>
          </a:ln>
        </p:spPr>
        <p:txBody>
          <a:bodyPr spcFirstLastPara="1" wrap="square" lIns="0" tIns="0" rIns="0" bIns="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cs-CZ" sz="800" b="0" i="0" u="none" strike="noStrike" kern="0" cap="none" spc="0" normalizeH="0" baseline="0" noProof="0">
                <a:ln>
                  <a:noFill/>
                </a:ln>
                <a:solidFill>
                  <a:srgbClr val="FFFFFF"/>
                </a:solidFill>
                <a:effectLst/>
                <a:uLnTx/>
                <a:uFillTx/>
                <a:latin typeface="Arial"/>
                <a:cs typeface="Arial"/>
                <a:sym typeface="Arial"/>
              </a:rPr>
              <a:t>Návrh kompetenčního rámce pro představené a vybrané specialisty</a:t>
            </a:r>
            <a:endParaRPr kumimoji="0" sz="800" b="0" i="0" u="none" strike="noStrike" kern="0" cap="none" spc="0" normalizeH="0" baseline="0" noProof="0">
              <a:ln>
                <a:noFill/>
              </a:ln>
              <a:solidFill>
                <a:srgbClr val="FFFFFF"/>
              </a:solidFill>
              <a:effectLst/>
              <a:uLnTx/>
              <a:uFillTx/>
              <a:latin typeface="Arial"/>
              <a:cs typeface="Arial"/>
              <a:sym typeface="Arial"/>
            </a:endParaRPr>
          </a:p>
        </p:txBody>
      </p:sp>
      <p:grpSp>
        <p:nvGrpSpPr>
          <p:cNvPr id="721" name="Google Shape;721;g31f983ff1b3_0_831"/>
          <p:cNvGrpSpPr/>
          <p:nvPr/>
        </p:nvGrpSpPr>
        <p:grpSpPr>
          <a:xfrm>
            <a:off x="-554709" y="302743"/>
            <a:ext cx="6354830" cy="6357943"/>
            <a:chOff x="1873685" y="-131343"/>
            <a:chExt cx="7782059" cy="7782059"/>
          </a:xfrm>
        </p:grpSpPr>
        <p:sp>
          <p:nvSpPr>
            <p:cNvPr id="722" name="Google Shape;722;g31f983ff1b3_0_831"/>
            <p:cNvSpPr/>
            <p:nvPr/>
          </p:nvSpPr>
          <p:spPr>
            <a:xfrm>
              <a:off x="4730814" y="2549388"/>
              <a:ext cx="1856400" cy="585000"/>
            </a:xfrm>
            <a:prstGeom prst="rect">
              <a:avLst/>
            </a:prstGeom>
            <a:solidFill>
              <a:srgbClr val="FFFACC"/>
            </a:solidFill>
            <a:ln w="12700" cap="flat" cmpd="sng">
              <a:solidFill>
                <a:schemeClr val="lt1"/>
              </a:solidFill>
              <a:prstDash val="solid"/>
              <a:round/>
              <a:headEnd type="none" w="sm" len="sm"/>
              <a:tailEnd type="none" w="sm" len="sm"/>
            </a:ln>
          </p:spPr>
          <p:txBody>
            <a:bodyPr spcFirstLastPara="1" wrap="square" lIns="91425" tIns="45700" rIns="612000"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050"/>
                <a:buFont typeface="Arial"/>
                <a:buNone/>
                <a:tabLst/>
                <a:defRPr/>
              </a:pPr>
              <a:r>
                <a:rPr kumimoji="0" lang="cs-CZ" sz="1050" b="0" i="0" u="none" strike="noStrike" kern="0" cap="none" spc="0" normalizeH="0" baseline="0" noProof="0">
                  <a:ln>
                    <a:noFill/>
                  </a:ln>
                  <a:solidFill>
                    <a:srgbClr val="000000"/>
                  </a:solidFill>
                  <a:effectLst/>
                  <a:uLnTx/>
                  <a:uFillTx/>
                  <a:latin typeface="Arial"/>
                  <a:ea typeface="Arial"/>
                  <a:cs typeface="Arial"/>
                  <a:sym typeface="Arial"/>
                </a:rPr>
                <a:t>Operativní úroveň</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23" name="Google Shape;723;g31f983ff1b3_0_831"/>
            <p:cNvSpPr/>
            <p:nvPr/>
          </p:nvSpPr>
          <p:spPr>
            <a:xfrm>
              <a:off x="4950093" y="1964329"/>
              <a:ext cx="1637100" cy="585000"/>
            </a:xfrm>
            <a:prstGeom prst="rect">
              <a:avLst/>
            </a:prstGeom>
            <a:solidFill>
              <a:srgbClr val="FFF066"/>
            </a:solidFill>
            <a:ln w="12700" cap="flat" cmpd="sng">
              <a:solidFill>
                <a:schemeClr val="lt1"/>
              </a:solidFill>
              <a:prstDash val="solid"/>
              <a:round/>
              <a:headEnd type="none" w="sm" len="sm"/>
              <a:tailEnd type="none" w="sm" len="sm"/>
            </a:ln>
          </p:spPr>
          <p:txBody>
            <a:bodyPr spcFirstLastPara="1" wrap="square" lIns="91425" tIns="45700" rIns="540000"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050"/>
                <a:buFont typeface="Arial"/>
                <a:buNone/>
                <a:tabLst/>
                <a:defRPr/>
              </a:pPr>
              <a:r>
                <a:rPr kumimoji="0" lang="cs-CZ" sz="1050" b="0" i="0" u="none" strike="noStrike" kern="0" cap="none" spc="0" normalizeH="0" baseline="0" noProof="0">
                  <a:ln>
                    <a:noFill/>
                  </a:ln>
                  <a:solidFill>
                    <a:srgbClr val="000000"/>
                  </a:solidFill>
                  <a:effectLst/>
                  <a:uLnTx/>
                  <a:uFillTx/>
                  <a:latin typeface="Arial"/>
                  <a:ea typeface="Arial"/>
                  <a:cs typeface="Arial"/>
                  <a:sym typeface="Arial"/>
                </a:rPr>
                <a:t>Taktická úroveň</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24" name="Google Shape;724;g31f983ff1b3_0_831"/>
            <p:cNvSpPr/>
            <p:nvPr/>
          </p:nvSpPr>
          <p:spPr>
            <a:xfrm>
              <a:off x="5175812" y="1379271"/>
              <a:ext cx="1220100" cy="585000"/>
            </a:xfrm>
            <a:prstGeom prst="rect">
              <a:avLst/>
            </a:prstGeom>
            <a:solidFill>
              <a:schemeClr val="dk2"/>
            </a:solidFill>
            <a:ln w="12700" cap="flat" cmpd="sng">
              <a:solidFill>
                <a:schemeClr val="lt1"/>
              </a:solidFill>
              <a:prstDash val="solid"/>
              <a:round/>
              <a:headEnd type="none" w="sm" len="sm"/>
              <a:tailEnd type="none" w="sm" len="sm"/>
            </a:ln>
          </p:spPr>
          <p:txBody>
            <a:bodyPr spcFirstLastPara="1" wrap="square" lIns="144000" tIns="45700" rIns="180000"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050"/>
                <a:buFont typeface="Arial"/>
                <a:buNone/>
                <a:tabLst/>
                <a:defRPr/>
              </a:pPr>
              <a:r>
                <a:rPr kumimoji="0" lang="cs-CZ" sz="1050" b="0" i="0" u="none" strike="noStrike" kern="0" cap="none" spc="0" normalizeH="0" baseline="0" noProof="0">
                  <a:ln>
                    <a:noFill/>
                  </a:ln>
                  <a:solidFill>
                    <a:srgbClr val="000000"/>
                  </a:solidFill>
                  <a:effectLst/>
                  <a:uLnTx/>
                  <a:uFillTx/>
                  <a:latin typeface="Arial"/>
                  <a:ea typeface="Arial"/>
                  <a:cs typeface="Arial"/>
                  <a:sym typeface="Arial"/>
                </a:rPr>
                <a:t>Strategická úroveň</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725" name="Google Shape;725;g31f983ff1b3_0_831"/>
            <p:cNvGrpSpPr/>
            <p:nvPr/>
          </p:nvGrpSpPr>
          <p:grpSpPr>
            <a:xfrm>
              <a:off x="3005298" y="1000180"/>
              <a:ext cx="5518800" cy="5518800"/>
              <a:chOff x="-4145288" y="450705"/>
              <a:chExt cx="5518800" cy="5518800"/>
            </a:xfrm>
          </p:grpSpPr>
          <p:sp>
            <p:nvSpPr>
              <p:cNvPr id="726" name="Google Shape;726;g31f983ff1b3_0_831"/>
              <p:cNvSpPr/>
              <p:nvPr/>
            </p:nvSpPr>
            <p:spPr>
              <a:xfrm rot="4955668">
                <a:off x="-3848429" y="747564"/>
                <a:ext cx="4925081" cy="4925081"/>
              </a:xfrm>
              <a:prstGeom prst="pie">
                <a:avLst>
                  <a:gd name="adj1" fmla="val 12134398"/>
                  <a:gd name="adj2" fmla="val 14573000"/>
                </a:avLst>
              </a:prstGeom>
              <a:solidFill>
                <a:srgbClr val="165B2B"/>
              </a:solid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a:ln>
                    <a:noFill/>
                  </a:ln>
                  <a:solidFill>
                    <a:srgbClr val="FFFFFF"/>
                  </a:solidFill>
                  <a:effectLst/>
                  <a:uLnTx/>
                  <a:uFillTx/>
                  <a:latin typeface="Arial"/>
                  <a:ea typeface="Arial"/>
                  <a:cs typeface="Arial"/>
                  <a:sym typeface="Arial"/>
                </a:endParaRPr>
              </a:p>
            </p:txBody>
          </p:sp>
          <p:grpSp>
            <p:nvGrpSpPr>
              <p:cNvPr id="727" name="Google Shape;727;g31f983ff1b3_0_831"/>
              <p:cNvGrpSpPr/>
              <p:nvPr/>
            </p:nvGrpSpPr>
            <p:grpSpPr>
              <a:xfrm rot="-497450">
                <a:off x="-3243359" y="1323112"/>
                <a:ext cx="3742740" cy="3742740"/>
                <a:chOff x="2811439" y="413266"/>
                <a:chExt cx="3329400" cy="3329400"/>
              </a:xfrm>
            </p:grpSpPr>
            <p:sp>
              <p:nvSpPr>
                <p:cNvPr id="728" name="Google Shape;728;g31f983ff1b3_0_831"/>
                <p:cNvSpPr/>
                <p:nvPr/>
              </p:nvSpPr>
              <p:spPr>
                <a:xfrm rot="5453155">
                  <a:off x="2836593" y="438420"/>
                  <a:ext cx="3279092" cy="3279092"/>
                </a:xfrm>
                <a:prstGeom prst="pie">
                  <a:avLst>
                    <a:gd name="adj1" fmla="val 12129678"/>
                    <a:gd name="adj2" fmla="val 14570714"/>
                  </a:avLst>
                </a:prstGeom>
                <a:solidFill>
                  <a:schemeClr val="dk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729" name="Google Shape;729;g31f983ff1b3_0_831"/>
                <p:cNvSpPr/>
                <p:nvPr/>
              </p:nvSpPr>
              <p:spPr>
                <a:xfrm rot="5453116">
                  <a:off x="3373436" y="976120"/>
                  <a:ext cx="2194162" cy="2203161"/>
                </a:xfrm>
                <a:prstGeom prst="pie">
                  <a:avLst>
                    <a:gd name="adj1" fmla="val 12143706"/>
                    <a:gd name="adj2" fmla="val 14577143"/>
                  </a:avLst>
                </a:prstGeom>
                <a:solidFill>
                  <a:schemeClr val="dk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a:ln>
                      <a:noFill/>
                    </a:ln>
                    <a:solidFill>
                      <a:srgbClr val="FFFFFF"/>
                    </a:solidFill>
                    <a:effectLst/>
                    <a:uLnTx/>
                    <a:uFillTx/>
                    <a:latin typeface="Arial"/>
                    <a:ea typeface="Arial"/>
                    <a:cs typeface="Arial"/>
                    <a:sym typeface="Arial"/>
                  </a:endParaRPr>
                </a:p>
              </p:txBody>
            </p:sp>
          </p:grpSp>
        </p:grpSp>
        <p:sp>
          <p:nvSpPr>
            <p:cNvPr id="730" name="Google Shape;730;g31f983ff1b3_0_831"/>
            <p:cNvSpPr txBox="1"/>
            <p:nvPr/>
          </p:nvSpPr>
          <p:spPr>
            <a:xfrm>
              <a:off x="6345200" y="2104155"/>
              <a:ext cx="998700" cy="459600"/>
            </a:xfrm>
            <a:prstGeom prst="rect">
              <a:avLst/>
            </a:prstGeom>
            <a:noFill/>
            <a:ln>
              <a:noFill/>
            </a:ln>
          </p:spPr>
          <p:txBody>
            <a:bodyPr spcFirstLastPara="1" wrap="square" lIns="0" tIns="36575" rIns="0" bIns="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cs-CZ" sz="1100" b="0" i="0" u="none" strike="noStrike" kern="0" cap="none" spc="0" normalizeH="0" baseline="0" noProof="0">
                  <a:ln>
                    <a:noFill/>
                  </a:ln>
                  <a:solidFill>
                    <a:srgbClr val="FFFFFF"/>
                  </a:solidFill>
                  <a:effectLst/>
                  <a:uLnTx/>
                  <a:uFillTx/>
                  <a:latin typeface="Arial"/>
                  <a:ea typeface="Arial"/>
                  <a:cs typeface="Arial"/>
                  <a:sym typeface="Arial"/>
                </a:rPr>
                <a:t>Strategie a leadership</a:t>
              </a:r>
              <a:endParaRPr kumimoji="0" sz="1100" b="0" i="0" u="none" strike="noStrike" kern="0" cap="none" spc="0" normalizeH="0" baseline="0" noProof="0">
                <a:ln>
                  <a:noFill/>
                </a:ln>
                <a:solidFill>
                  <a:srgbClr val="FFFFFF"/>
                </a:solidFill>
                <a:effectLst/>
                <a:uLnTx/>
                <a:uFillTx/>
                <a:latin typeface="Arial"/>
                <a:ea typeface="Arial"/>
                <a:cs typeface="Arial"/>
                <a:sym typeface="Arial"/>
              </a:endParaRPr>
            </a:p>
          </p:txBody>
        </p:sp>
        <p:grpSp>
          <p:nvGrpSpPr>
            <p:cNvPr id="731" name="Google Shape;731;g31f983ff1b3_0_831"/>
            <p:cNvGrpSpPr/>
            <p:nvPr/>
          </p:nvGrpSpPr>
          <p:grpSpPr>
            <a:xfrm rot="2437942">
              <a:off x="3005328" y="1000299"/>
              <a:ext cx="5518774" cy="5518774"/>
              <a:chOff x="-4145288" y="450705"/>
              <a:chExt cx="5518800" cy="5518800"/>
            </a:xfrm>
          </p:grpSpPr>
          <p:sp>
            <p:nvSpPr>
              <p:cNvPr id="732" name="Google Shape;732;g31f983ff1b3_0_831"/>
              <p:cNvSpPr/>
              <p:nvPr/>
            </p:nvSpPr>
            <p:spPr>
              <a:xfrm rot="4955668">
                <a:off x="-3848429" y="747564"/>
                <a:ext cx="4925081" cy="4925081"/>
              </a:xfrm>
              <a:prstGeom prst="pie">
                <a:avLst>
                  <a:gd name="adj1" fmla="val 12134398"/>
                  <a:gd name="adj2" fmla="val 14573000"/>
                </a:avLst>
              </a:prstGeom>
              <a:solidFill>
                <a:srgbClr val="135655"/>
              </a:solid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a:ln>
                    <a:noFill/>
                  </a:ln>
                  <a:solidFill>
                    <a:srgbClr val="FFFFFF"/>
                  </a:solidFill>
                  <a:effectLst/>
                  <a:uLnTx/>
                  <a:uFillTx/>
                  <a:latin typeface="Arial"/>
                  <a:ea typeface="Arial"/>
                  <a:cs typeface="Arial"/>
                  <a:sym typeface="Arial"/>
                </a:endParaRPr>
              </a:p>
            </p:txBody>
          </p:sp>
          <p:grpSp>
            <p:nvGrpSpPr>
              <p:cNvPr id="733" name="Google Shape;733;g31f983ff1b3_0_831"/>
              <p:cNvGrpSpPr/>
              <p:nvPr/>
            </p:nvGrpSpPr>
            <p:grpSpPr>
              <a:xfrm rot="-497450">
                <a:off x="-3243359" y="1323112"/>
                <a:ext cx="3742740" cy="3742740"/>
                <a:chOff x="2811439" y="413266"/>
                <a:chExt cx="3329400" cy="3329400"/>
              </a:xfrm>
            </p:grpSpPr>
            <p:sp>
              <p:nvSpPr>
                <p:cNvPr id="734" name="Google Shape;734;g31f983ff1b3_0_831"/>
                <p:cNvSpPr/>
                <p:nvPr/>
              </p:nvSpPr>
              <p:spPr>
                <a:xfrm rot="5453155">
                  <a:off x="2836593" y="438420"/>
                  <a:ext cx="3279092" cy="3279092"/>
                </a:xfrm>
                <a:prstGeom prst="pie">
                  <a:avLst>
                    <a:gd name="adj1" fmla="val 12129678"/>
                    <a:gd name="adj2" fmla="val 14570714"/>
                  </a:avLst>
                </a:prstGeom>
                <a:solidFill>
                  <a:schemeClr val="dk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735" name="Google Shape;735;g31f983ff1b3_0_831"/>
                <p:cNvSpPr/>
                <p:nvPr/>
              </p:nvSpPr>
              <p:spPr>
                <a:xfrm rot="5453116">
                  <a:off x="3374645" y="978029"/>
                  <a:ext cx="2194162" cy="2203161"/>
                </a:xfrm>
                <a:prstGeom prst="pie">
                  <a:avLst>
                    <a:gd name="adj1" fmla="val 12143706"/>
                    <a:gd name="adj2" fmla="val 14577143"/>
                  </a:avLst>
                </a:prstGeom>
                <a:solidFill>
                  <a:schemeClr val="dk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a:ln>
                      <a:noFill/>
                    </a:ln>
                    <a:solidFill>
                      <a:srgbClr val="FFFFFF"/>
                    </a:solidFill>
                    <a:effectLst/>
                    <a:uLnTx/>
                    <a:uFillTx/>
                    <a:latin typeface="Arial"/>
                    <a:ea typeface="Arial"/>
                    <a:cs typeface="Arial"/>
                    <a:sym typeface="Arial"/>
                  </a:endParaRPr>
                </a:p>
              </p:txBody>
            </p:sp>
          </p:grpSp>
        </p:grpSp>
        <p:sp>
          <p:nvSpPr>
            <p:cNvPr id="736" name="Google Shape;736;g31f983ff1b3_0_831"/>
            <p:cNvSpPr txBox="1"/>
            <p:nvPr/>
          </p:nvSpPr>
          <p:spPr>
            <a:xfrm rot="53776">
              <a:off x="6984518" y="3124688"/>
              <a:ext cx="978120" cy="459656"/>
            </a:xfrm>
            <a:prstGeom prst="rect">
              <a:avLst/>
            </a:prstGeom>
            <a:noFill/>
            <a:ln>
              <a:noFill/>
            </a:ln>
          </p:spPr>
          <p:txBody>
            <a:bodyPr spcFirstLastPara="1" wrap="square" lIns="0" tIns="36575" rIns="0" bIns="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cs-CZ" sz="1100" b="0" i="0" u="none" strike="noStrike" kern="0" cap="none" spc="0" normalizeH="0" baseline="0" noProof="0">
                  <a:ln>
                    <a:noFill/>
                  </a:ln>
                  <a:solidFill>
                    <a:srgbClr val="FFFFFF"/>
                  </a:solidFill>
                  <a:effectLst/>
                  <a:uLnTx/>
                  <a:uFillTx/>
                  <a:latin typeface="Arial"/>
                  <a:ea typeface="Arial"/>
                  <a:cs typeface="Arial"/>
                  <a:sym typeface="Arial"/>
                </a:rPr>
                <a:t>Proklientský přístup</a:t>
              </a:r>
              <a:endParaRPr kumimoji="0" sz="1100" b="0" i="0" u="none" strike="noStrike" kern="0" cap="none" spc="0" normalizeH="0" baseline="0" noProof="0">
                <a:ln>
                  <a:noFill/>
                </a:ln>
                <a:solidFill>
                  <a:srgbClr val="FFFFFF"/>
                </a:solidFill>
                <a:effectLst/>
                <a:uLnTx/>
                <a:uFillTx/>
                <a:latin typeface="Inter Light"/>
                <a:ea typeface="Inter Light"/>
                <a:cs typeface="Inter Light"/>
                <a:sym typeface="Inter Light"/>
              </a:endParaRPr>
            </a:p>
          </p:txBody>
        </p:sp>
        <p:grpSp>
          <p:nvGrpSpPr>
            <p:cNvPr id="737" name="Google Shape;737;g31f983ff1b3_0_831"/>
            <p:cNvGrpSpPr/>
            <p:nvPr/>
          </p:nvGrpSpPr>
          <p:grpSpPr>
            <a:xfrm rot="4866396">
              <a:off x="3004283" y="1003869"/>
              <a:ext cx="5518925" cy="5518925"/>
              <a:chOff x="-4145288" y="450705"/>
              <a:chExt cx="5518800" cy="5518800"/>
            </a:xfrm>
          </p:grpSpPr>
          <p:sp>
            <p:nvSpPr>
              <p:cNvPr id="738" name="Google Shape;738;g31f983ff1b3_0_831"/>
              <p:cNvSpPr/>
              <p:nvPr/>
            </p:nvSpPr>
            <p:spPr>
              <a:xfrm rot="4955668">
                <a:off x="-3848429" y="747564"/>
                <a:ext cx="4925081" cy="4925081"/>
              </a:xfrm>
              <a:prstGeom prst="pie">
                <a:avLst>
                  <a:gd name="adj1" fmla="val 12134398"/>
                  <a:gd name="adj2" fmla="val 14573000"/>
                </a:avLst>
              </a:prstGeom>
              <a:solidFill>
                <a:srgbClr val="0B4672"/>
              </a:solid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a:ln>
                    <a:noFill/>
                  </a:ln>
                  <a:solidFill>
                    <a:srgbClr val="FFFFFF"/>
                  </a:solidFill>
                  <a:effectLst/>
                  <a:uLnTx/>
                  <a:uFillTx/>
                  <a:latin typeface="Arial"/>
                  <a:ea typeface="Arial"/>
                  <a:cs typeface="Arial"/>
                  <a:sym typeface="Arial"/>
                </a:endParaRPr>
              </a:p>
            </p:txBody>
          </p:sp>
          <p:grpSp>
            <p:nvGrpSpPr>
              <p:cNvPr id="739" name="Google Shape;739;g31f983ff1b3_0_831"/>
              <p:cNvGrpSpPr/>
              <p:nvPr/>
            </p:nvGrpSpPr>
            <p:grpSpPr>
              <a:xfrm rot="-497450">
                <a:off x="-3243359" y="1323112"/>
                <a:ext cx="3742740" cy="3742740"/>
                <a:chOff x="2811439" y="413266"/>
                <a:chExt cx="3329400" cy="3329400"/>
              </a:xfrm>
            </p:grpSpPr>
            <p:sp>
              <p:nvSpPr>
                <p:cNvPr id="740" name="Google Shape;740;g31f983ff1b3_0_831"/>
                <p:cNvSpPr/>
                <p:nvPr/>
              </p:nvSpPr>
              <p:spPr>
                <a:xfrm rot="5453155">
                  <a:off x="2836593" y="438420"/>
                  <a:ext cx="3279092" cy="3279092"/>
                </a:xfrm>
                <a:prstGeom prst="pie">
                  <a:avLst>
                    <a:gd name="adj1" fmla="val 12129678"/>
                    <a:gd name="adj2" fmla="val 14570714"/>
                  </a:avLst>
                </a:prstGeom>
                <a:solidFill>
                  <a:schemeClr val="dk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741" name="Google Shape;741;g31f983ff1b3_0_831"/>
                <p:cNvSpPr/>
                <p:nvPr/>
              </p:nvSpPr>
              <p:spPr>
                <a:xfrm rot="5453116">
                  <a:off x="3373436" y="976120"/>
                  <a:ext cx="2194162" cy="2203161"/>
                </a:xfrm>
                <a:prstGeom prst="pie">
                  <a:avLst>
                    <a:gd name="adj1" fmla="val 12143706"/>
                    <a:gd name="adj2" fmla="val 14577143"/>
                  </a:avLst>
                </a:prstGeom>
                <a:solidFill>
                  <a:schemeClr val="dk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a:ln>
                      <a:noFill/>
                    </a:ln>
                    <a:solidFill>
                      <a:srgbClr val="FFFFFF"/>
                    </a:solidFill>
                    <a:effectLst/>
                    <a:uLnTx/>
                    <a:uFillTx/>
                    <a:latin typeface="Arial"/>
                    <a:ea typeface="Arial"/>
                    <a:cs typeface="Arial"/>
                    <a:sym typeface="Arial"/>
                  </a:endParaRPr>
                </a:p>
              </p:txBody>
            </p:sp>
          </p:grpSp>
        </p:grpSp>
        <p:sp>
          <p:nvSpPr>
            <p:cNvPr id="742" name="Google Shape;742;g31f983ff1b3_0_831"/>
            <p:cNvSpPr txBox="1"/>
            <p:nvPr/>
          </p:nvSpPr>
          <p:spPr>
            <a:xfrm>
              <a:off x="7008401" y="4307861"/>
              <a:ext cx="738900" cy="459600"/>
            </a:xfrm>
            <a:prstGeom prst="rect">
              <a:avLst/>
            </a:prstGeom>
            <a:noFill/>
            <a:ln>
              <a:noFill/>
            </a:ln>
          </p:spPr>
          <p:txBody>
            <a:bodyPr spcFirstLastPara="1" wrap="square" lIns="0" tIns="36575" rIns="0" bIns="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cs-CZ" sz="1100" b="0" i="0" u="none" strike="noStrike" kern="0" cap="none" spc="0" normalizeH="0" baseline="0" noProof="0">
                  <a:ln>
                    <a:noFill/>
                  </a:ln>
                  <a:solidFill>
                    <a:srgbClr val="FFFFFF"/>
                  </a:solidFill>
                  <a:effectLst/>
                  <a:uLnTx/>
                  <a:uFillTx/>
                  <a:latin typeface="Arial"/>
                  <a:ea typeface="Arial"/>
                  <a:cs typeface="Arial"/>
                  <a:sym typeface="Arial"/>
                </a:rPr>
                <a:t>Změny a inovace</a:t>
              </a:r>
              <a:endParaRPr kumimoji="0" sz="1100" b="0" i="0" u="none" strike="noStrike" kern="0" cap="none" spc="0" normalizeH="0" baseline="0" noProof="0">
                <a:ln>
                  <a:noFill/>
                </a:ln>
                <a:solidFill>
                  <a:srgbClr val="FFFFFF"/>
                </a:solidFill>
                <a:effectLst/>
                <a:uLnTx/>
                <a:uFillTx/>
                <a:latin typeface="Inter Light"/>
                <a:ea typeface="Inter Light"/>
                <a:cs typeface="Inter Light"/>
                <a:sym typeface="Inter Light"/>
              </a:endParaRPr>
            </a:p>
          </p:txBody>
        </p:sp>
        <p:grpSp>
          <p:nvGrpSpPr>
            <p:cNvPr id="743" name="Google Shape;743;g31f983ff1b3_0_831"/>
            <p:cNvGrpSpPr/>
            <p:nvPr/>
          </p:nvGrpSpPr>
          <p:grpSpPr>
            <a:xfrm rot="7297621">
              <a:off x="3002405" y="1006081"/>
              <a:ext cx="5518931" cy="5518931"/>
              <a:chOff x="-4146287" y="449083"/>
              <a:chExt cx="5518800" cy="5518800"/>
            </a:xfrm>
          </p:grpSpPr>
          <p:sp>
            <p:nvSpPr>
              <p:cNvPr id="744" name="Google Shape;744;g31f983ff1b3_0_831"/>
              <p:cNvSpPr/>
              <p:nvPr/>
            </p:nvSpPr>
            <p:spPr>
              <a:xfrm rot="4955668">
                <a:off x="-3849428" y="745942"/>
                <a:ext cx="4925081" cy="4925081"/>
              </a:xfrm>
              <a:prstGeom prst="pie">
                <a:avLst>
                  <a:gd name="adj1" fmla="val 12134398"/>
                  <a:gd name="adj2" fmla="val 14573000"/>
                </a:avLst>
              </a:prstGeom>
              <a:solidFill>
                <a:srgbClr val="1E0745"/>
              </a:solid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a:ln>
                    <a:noFill/>
                  </a:ln>
                  <a:solidFill>
                    <a:srgbClr val="FFFFFF"/>
                  </a:solidFill>
                  <a:effectLst/>
                  <a:uLnTx/>
                  <a:uFillTx/>
                  <a:latin typeface="Arial"/>
                  <a:ea typeface="Arial"/>
                  <a:cs typeface="Arial"/>
                  <a:sym typeface="Arial"/>
                </a:endParaRPr>
              </a:p>
            </p:txBody>
          </p:sp>
          <p:grpSp>
            <p:nvGrpSpPr>
              <p:cNvPr id="745" name="Google Shape;745;g31f983ff1b3_0_831"/>
              <p:cNvGrpSpPr/>
              <p:nvPr/>
            </p:nvGrpSpPr>
            <p:grpSpPr>
              <a:xfrm rot="-497450">
                <a:off x="-3243359" y="1323112"/>
                <a:ext cx="3742740" cy="3742740"/>
                <a:chOff x="2811439" y="413266"/>
                <a:chExt cx="3329400" cy="3329400"/>
              </a:xfrm>
            </p:grpSpPr>
            <p:sp>
              <p:nvSpPr>
                <p:cNvPr id="746" name="Google Shape;746;g31f983ff1b3_0_831"/>
                <p:cNvSpPr/>
                <p:nvPr/>
              </p:nvSpPr>
              <p:spPr>
                <a:xfrm rot="5453155">
                  <a:off x="2836593" y="438420"/>
                  <a:ext cx="3279092" cy="3279092"/>
                </a:xfrm>
                <a:prstGeom prst="pie">
                  <a:avLst>
                    <a:gd name="adj1" fmla="val 12129678"/>
                    <a:gd name="adj2" fmla="val 14570714"/>
                  </a:avLst>
                </a:prstGeom>
                <a:solidFill>
                  <a:schemeClr val="dk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747" name="Google Shape;747;g31f983ff1b3_0_831"/>
                <p:cNvSpPr/>
                <p:nvPr/>
              </p:nvSpPr>
              <p:spPr>
                <a:xfrm rot="5453116">
                  <a:off x="3373436" y="976120"/>
                  <a:ext cx="2194162" cy="2203161"/>
                </a:xfrm>
                <a:prstGeom prst="pie">
                  <a:avLst>
                    <a:gd name="adj1" fmla="val 12143706"/>
                    <a:gd name="adj2" fmla="val 14577143"/>
                  </a:avLst>
                </a:prstGeom>
                <a:solidFill>
                  <a:schemeClr val="dk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a:ln>
                      <a:noFill/>
                    </a:ln>
                    <a:solidFill>
                      <a:srgbClr val="FFFFFF"/>
                    </a:solidFill>
                    <a:effectLst/>
                    <a:uLnTx/>
                    <a:uFillTx/>
                    <a:latin typeface="Arial"/>
                    <a:ea typeface="Arial"/>
                    <a:cs typeface="Arial"/>
                    <a:sym typeface="Arial"/>
                  </a:endParaRPr>
                </a:p>
              </p:txBody>
            </p:sp>
          </p:grpSp>
        </p:grpSp>
        <p:sp>
          <p:nvSpPr>
            <p:cNvPr id="748" name="Google Shape;748;g31f983ff1b3_0_831"/>
            <p:cNvSpPr txBox="1"/>
            <p:nvPr/>
          </p:nvSpPr>
          <p:spPr>
            <a:xfrm>
              <a:off x="5982676" y="5305955"/>
              <a:ext cx="1056000" cy="252600"/>
            </a:xfrm>
            <a:prstGeom prst="rect">
              <a:avLst/>
            </a:prstGeom>
            <a:noFill/>
            <a:ln>
              <a:noFill/>
            </a:ln>
          </p:spPr>
          <p:txBody>
            <a:bodyPr spcFirstLastPara="1" wrap="square" lIns="0" tIns="36575" rIns="0" bIns="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cs-CZ" sz="1100" b="0" i="0" u="none" strike="noStrike" kern="0" cap="none" spc="0" normalizeH="0" baseline="0" noProof="0">
                  <a:ln>
                    <a:noFill/>
                  </a:ln>
                  <a:solidFill>
                    <a:srgbClr val="FFFFFF"/>
                  </a:solidFill>
                  <a:effectLst/>
                  <a:uLnTx/>
                  <a:uFillTx/>
                  <a:latin typeface="Arial"/>
                  <a:ea typeface="Arial"/>
                  <a:cs typeface="Arial"/>
                  <a:sym typeface="Arial"/>
                </a:rPr>
                <a:t>Komunikace</a:t>
              </a:r>
              <a:endParaRPr kumimoji="0" sz="1100" b="0" i="0" u="none" strike="noStrike" kern="0" cap="none" spc="0" normalizeH="0" baseline="0" noProof="0">
                <a:ln>
                  <a:noFill/>
                </a:ln>
                <a:solidFill>
                  <a:srgbClr val="2E2E38"/>
                </a:solidFill>
                <a:effectLst/>
                <a:uLnTx/>
                <a:uFillTx/>
                <a:latin typeface="Inter Light"/>
                <a:ea typeface="Inter Light"/>
                <a:cs typeface="Inter Light"/>
                <a:sym typeface="Inter Light"/>
              </a:endParaRPr>
            </a:p>
          </p:txBody>
        </p:sp>
        <p:grpSp>
          <p:nvGrpSpPr>
            <p:cNvPr id="749" name="Google Shape;749;g31f983ff1b3_0_831"/>
            <p:cNvGrpSpPr/>
            <p:nvPr/>
          </p:nvGrpSpPr>
          <p:grpSpPr>
            <a:xfrm rot="9745653">
              <a:off x="3006910" y="1005626"/>
              <a:ext cx="5518592" cy="5518592"/>
              <a:chOff x="-4146287" y="449083"/>
              <a:chExt cx="5518800" cy="5518800"/>
            </a:xfrm>
          </p:grpSpPr>
          <p:sp>
            <p:nvSpPr>
              <p:cNvPr id="750" name="Google Shape;750;g31f983ff1b3_0_831"/>
              <p:cNvSpPr/>
              <p:nvPr/>
            </p:nvSpPr>
            <p:spPr>
              <a:xfrm rot="4955668">
                <a:off x="-3849428" y="745942"/>
                <a:ext cx="4925081" cy="4925081"/>
              </a:xfrm>
              <a:prstGeom prst="pie">
                <a:avLst>
                  <a:gd name="adj1" fmla="val 12134398"/>
                  <a:gd name="adj2" fmla="val 14573000"/>
                </a:avLst>
              </a:prstGeom>
              <a:solidFill>
                <a:srgbClr val="9A0800"/>
              </a:solid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a:ln>
                    <a:noFill/>
                  </a:ln>
                  <a:solidFill>
                    <a:srgbClr val="FFFFFF"/>
                  </a:solidFill>
                  <a:effectLst/>
                  <a:uLnTx/>
                  <a:uFillTx/>
                  <a:latin typeface="Arial"/>
                  <a:ea typeface="Arial"/>
                  <a:cs typeface="Arial"/>
                  <a:sym typeface="Arial"/>
                </a:endParaRPr>
              </a:p>
            </p:txBody>
          </p:sp>
          <p:grpSp>
            <p:nvGrpSpPr>
              <p:cNvPr id="751" name="Google Shape;751;g31f983ff1b3_0_831"/>
              <p:cNvGrpSpPr/>
              <p:nvPr/>
            </p:nvGrpSpPr>
            <p:grpSpPr>
              <a:xfrm rot="-497450">
                <a:off x="-3243359" y="1323112"/>
                <a:ext cx="3742740" cy="3742740"/>
                <a:chOff x="2811439" y="413266"/>
                <a:chExt cx="3329400" cy="3329400"/>
              </a:xfrm>
            </p:grpSpPr>
            <p:sp>
              <p:nvSpPr>
                <p:cNvPr id="752" name="Google Shape;752;g31f983ff1b3_0_831"/>
                <p:cNvSpPr/>
                <p:nvPr/>
              </p:nvSpPr>
              <p:spPr>
                <a:xfrm rot="5453155">
                  <a:off x="2836593" y="438420"/>
                  <a:ext cx="3279092" cy="3279092"/>
                </a:xfrm>
                <a:prstGeom prst="pie">
                  <a:avLst>
                    <a:gd name="adj1" fmla="val 12129678"/>
                    <a:gd name="adj2" fmla="val 14570714"/>
                  </a:avLst>
                </a:prstGeom>
                <a:solidFill>
                  <a:schemeClr val="dk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753" name="Google Shape;753;g31f983ff1b3_0_831"/>
                <p:cNvSpPr/>
                <p:nvPr/>
              </p:nvSpPr>
              <p:spPr>
                <a:xfrm rot="5453116">
                  <a:off x="3373436" y="976120"/>
                  <a:ext cx="2194162" cy="2203161"/>
                </a:xfrm>
                <a:prstGeom prst="pie">
                  <a:avLst>
                    <a:gd name="adj1" fmla="val 12143706"/>
                    <a:gd name="adj2" fmla="val 14577143"/>
                  </a:avLst>
                </a:prstGeom>
                <a:solidFill>
                  <a:schemeClr val="dk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a:ln>
                      <a:noFill/>
                    </a:ln>
                    <a:solidFill>
                      <a:srgbClr val="FFFFFF"/>
                    </a:solidFill>
                    <a:effectLst/>
                    <a:uLnTx/>
                    <a:uFillTx/>
                    <a:latin typeface="Arial"/>
                    <a:ea typeface="Arial"/>
                    <a:cs typeface="Arial"/>
                    <a:sym typeface="Arial"/>
                  </a:endParaRPr>
                </a:p>
              </p:txBody>
            </p:sp>
          </p:grpSp>
        </p:grpSp>
        <p:sp>
          <p:nvSpPr>
            <p:cNvPr id="754" name="Google Shape;754;g31f983ff1b3_0_831"/>
            <p:cNvSpPr txBox="1"/>
            <p:nvPr/>
          </p:nvSpPr>
          <p:spPr>
            <a:xfrm>
              <a:off x="4730814" y="5309187"/>
              <a:ext cx="923700" cy="459600"/>
            </a:xfrm>
            <a:prstGeom prst="rect">
              <a:avLst/>
            </a:prstGeom>
            <a:noFill/>
            <a:ln>
              <a:noFill/>
            </a:ln>
          </p:spPr>
          <p:txBody>
            <a:bodyPr spcFirstLastPara="1" wrap="square" lIns="0" tIns="36575" rIns="0" bIns="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cs-CZ" sz="1100" b="0" i="0" u="none" strike="noStrike" kern="0" cap="none" spc="0" normalizeH="0" baseline="0" noProof="0">
                  <a:ln>
                    <a:noFill/>
                  </a:ln>
                  <a:solidFill>
                    <a:srgbClr val="FFFFFF"/>
                  </a:solidFill>
                  <a:effectLst/>
                  <a:uLnTx/>
                  <a:uFillTx/>
                  <a:latin typeface="Arial"/>
                  <a:ea typeface="Arial"/>
                  <a:cs typeface="Arial"/>
                  <a:sym typeface="Arial"/>
                </a:rPr>
                <a:t>Spolupráce a diverzita</a:t>
              </a:r>
              <a:endParaRPr kumimoji="0" sz="1100" b="0" i="0" u="none" strike="noStrike" kern="0" cap="none" spc="0" normalizeH="0" baseline="0" noProof="0">
                <a:ln>
                  <a:noFill/>
                </a:ln>
                <a:solidFill>
                  <a:srgbClr val="FFFFFF"/>
                </a:solidFill>
                <a:effectLst/>
                <a:uLnTx/>
                <a:uFillTx/>
                <a:latin typeface="Inter Light"/>
                <a:ea typeface="Inter Light"/>
                <a:cs typeface="Inter Light"/>
                <a:sym typeface="Inter Light"/>
              </a:endParaRPr>
            </a:p>
          </p:txBody>
        </p:sp>
        <p:grpSp>
          <p:nvGrpSpPr>
            <p:cNvPr id="755" name="Google Shape;755;g31f983ff1b3_0_831"/>
            <p:cNvGrpSpPr/>
            <p:nvPr/>
          </p:nvGrpSpPr>
          <p:grpSpPr>
            <a:xfrm>
              <a:off x="2145786" y="143957"/>
              <a:ext cx="7238458" cy="7238458"/>
              <a:chOff x="-1124428" y="-44689"/>
              <a:chExt cx="7238458" cy="7238458"/>
            </a:xfrm>
          </p:grpSpPr>
          <p:grpSp>
            <p:nvGrpSpPr>
              <p:cNvPr id="756" name="Google Shape;756;g31f983ff1b3_0_831"/>
              <p:cNvGrpSpPr/>
              <p:nvPr/>
            </p:nvGrpSpPr>
            <p:grpSpPr>
              <a:xfrm rot="-9417474">
                <a:off x="-264547" y="815193"/>
                <a:ext cx="5518695" cy="5518695"/>
                <a:chOff x="-4146287" y="449083"/>
                <a:chExt cx="5518800" cy="5518800"/>
              </a:xfrm>
            </p:grpSpPr>
            <p:sp>
              <p:nvSpPr>
                <p:cNvPr id="757" name="Google Shape;757;g31f983ff1b3_0_831"/>
                <p:cNvSpPr/>
                <p:nvPr/>
              </p:nvSpPr>
              <p:spPr>
                <a:xfrm rot="4955668">
                  <a:off x="-3849428" y="745942"/>
                  <a:ext cx="4925081" cy="4925081"/>
                </a:xfrm>
                <a:prstGeom prst="pie">
                  <a:avLst>
                    <a:gd name="adj1" fmla="val 12134398"/>
                    <a:gd name="adj2" fmla="val 14573000"/>
                  </a:avLst>
                </a:prstGeom>
                <a:solidFill>
                  <a:srgbClr val="7F3600"/>
                </a:solid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a:ln>
                      <a:noFill/>
                    </a:ln>
                    <a:solidFill>
                      <a:srgbClr val="FFFFFF"/>
                    </a:solidFill>
                    <a:effectLst/>
                    <a:uLnTx/>
                    <a:uFillTx/>
                    <a:latin typeface="Arial"/>
                    <a:ea typeface="Arial"/>
                    <a:cs typeface="Arial"/>
                    <a:sym typeface="Arial"/>
                  </a:endParaRPr>
                </a:p>
              </p:txBody>
            </p:sp>
            <p:grpSp>
              <p:nvGrpSpPr>
                <p:cNvPr id="758" name="Google Shape;758;g31f983ff1b3_0_831"/>
                <p:cNvGrpSpPr/>
                <p:nvPr/>
              </p:nvGrpSpPr>
              <p:grpSpPr>
                <a:xfrm rot="-497450">
                  <a:off x="-3243359" y="1323112"/>
                  <a:ext cx="3742740" cy="3742740"/>
                  <a:chOff x="2811439" y="413266"/>
                  <a:chExt cx="3329400" cy="3329400"/>
                </a:xfrm>
              </p:grpSpPr>
              <p:sp>
                <p:nvSpPr>
                  <p:cNvPr id="759" name="Google Shape;759;g31f983ff1b3_0_831"/>
                  <p:cNvSpPr/>
                  <p:nvPr/>
                </p:nvSpPr>
                <p:spPr>
                  <a:xfrm rot="5453155">
                    <a:off x="2836593" y="438420"/>
                    <a:ext cx="3279092" cy="3279092"/>
                  </a:xfrm>
                  <a:prstGeom prst="pie">
                    <a:avLst>
                      <a:gd name="adj1" fmla="val 12129678"/>
                      <a:gd name="adj2" fmla="val 14570714"/>
                    </a:avLst>
                  </a:prstGeom>
                  <a:solidFill>
                    <a:schemeClr val="dk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760" name="Google Shape;760;g31f983ff1b3_0_831"/>
                  <p:cNvSpPr/>
                  <p:nvPr/>
                </p:nvSpPr>
                <p:spPr>
                  <a:xfrm rot="5453116">
                    <a:off x="3373436" y="976120"/>
                    <a:ext cx="2194162" cy="2203161"/>
                  </a:xfrm>
                  <a:prstGeom prst="pie">
                    <a:avLst>
                      <a:gd name="adj1" fmla="val 12143706"/>
                      <a:gd name="adj2" fmla="val 14577143"/>
                    </a:avLst>
                  </a:prstGeom>
                  <a:solidFill>
                    <a:schemeClr val="dk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a:ln>
                        <a:noFill/>
                      </a:ln>
                      <a:solidFill>
                        <a:srgbClr val="FFFFFF"/>
                      </a:solidFill>
                      <a:effectLst/>
                      <a:uLnTx/>
                      <a:uFillTx/>
                      <a:latin typeface="Arial"/>
                      <a:ea typeface="Arial"/>
                      <a:cs typeface="Arial"/>
                      <a:sym typeface="Arial"/>
                    </a:endParaRPr>
                  </a:p>
                </p:txBody>
              </p:sp>
            </p:grpSp>
          </p:grpSp>
          <p:sp>
            <p:nvSpPr>
              <p:cNvPr id="761" name="Google Shape;761;g31f983ff1b3_0_831"/>
              <p:cNvSpPr txBox="1"/>
              <p:nvPr/>
            </p:nvSpPr>
            <p:spPr>
              <a:xfrm>
                <a:off x="479474" y="4371310"/>
                <a:ext cx="1035600" cy="252600"/>
              </a:xfrm>
              <a:prstGeom prst="rect">
                <a:avLst/>
              </a:prstGeom>
              <a:noFill/>
              <a:ln>
                <a:noFill/>
              </a:ln>
            </p:spPr>
            <p:txBody>
              <a:bodyPr spcFirstLastPara="1" wrap="square" lIns="0" tIns="36575" rIns="0" bIns="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cs-CZ" sz="1100" b="0" i="0" u="none" strike="noStrike" kern="0" cap="none" spc="0" normalizeH="0" baseline="0" noProof="0">
                    <a:ln>
                      <a:noFill/>
                    </a:ln>
                    <a:solidFill>
                      <a:srgbClr val="FFFFFF"/>
                    </a:solidFill>
                    <a:effectLst/>
                    <a:uLnTx/>
                    <a:uFillTx/>
                    <a:latin typeface="Arial"/>
                    <a:ea typeface="Arial"/>
                    <a:cs typeface="Arial"/>
                    <a:sym typeface="Arial"/>
                  </a:rPr>
                  <a:t>Odbornost</a:t>
                </a:r>
                <a:endParaRPr kumimoji="0" sz="1050" b="0" i="0" u="none" strike="noStrike" kern="0" cap="none" spc="0" normalizeH="0" baseline="0" noProof="0">
                  <a:ln>
                    <a:noFill/>
                  </a:ln>
                  <a:solidFill>
                    <a:srgbClr val="FFFFFF"/>
                  </a:solidFill>
                  <a:effectLst/>
                  <a:uLnTx/>
                  <a:uFillTx/>
                  <a:latin typeface="Inter Light"/>
                  <a:ea typeface="Inter Light"/>
                  <a:cs typeface="Inter Light"/>
                  <a:sym typeface="Inter Light"/>
                </a:endParaRPr>
              </a:p>
            </p:txBody>
          </p:sp>
        </p:grpSp>
        <p:sp>
          <p:nvSpPr>
            <p:cNvPr id="762" name="Google Shape;762;g31f983ff1b3_0_831"/>
            <p:cNvSpPr/>
            <p:nvPr/>
          </p:nvSpPr>
          <p:spPr>
            <a:xfrm>
              <a:off x="5086193" y="3110090"/>
              <a:ext cx="1333500" cy="1333500"/>
            </a:xfrm>
            <a:prstGeom prst="ellipse">
              <a:avLst/>
            </a:prstGeom>
            <a:solidFill>
              <a:schemeClr val="dk2"/>
            </a:solid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050"/>
                <a:buFont typeface="Arial"/>
                <a:buNone/>
                <a:tabLst/>
                <a:defRPr/>
              </a:pPr>
              <a:r>
                <a:rPr kumimoji="0" lang="cs-CZ" sz="1050" b="0" i="0" u="none" strike="noStrike" kern="0" cap="none" spc="0" normalizeH="0" baseline="0" noProof="0">
                  <a:ln>
                    <a:noFill/>
                  </a:ln>
                  <a:solidFill>
                    <a:srgbClr val="000000"/>
                  </a:solidFill>
                  <a:effectLst/>
                  <a:uLnTx/>
                  <a:uFillTx/>
                  <a:latin typeface="Arial"/>
                  <a:ea typeface="Arial"/>
                  <a:cs typeface="Arial"/>
                  <a:sym typeface="Arial"/>
                </a:rPr>
                <a:t>Moderní úřednictvo</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cxnSp>
          <p:nvCxnSpPr>
            <p:cNvPr id="763" name="Google Shape;763;g31f983ff1b3_0_831"/>
            <p:cNvCxnSpPr/>
            <p:nvPr/>
          </p:nvCxnSpPr>
          <p:spPr>
            <a:xfrm rot="10800000">
              <a:off x="3305312" y="1968851"/>
              <a:ext cx="1870500" cy="0"/>
            </a:xfrm>
            <a:prstGeom prst="straightConnector1">
              <a:avLst/>
            </a:prstGeom>
            <a:noFill/>
            <a:ln w="12700" cap="flat" cmpd="sng">
              <a:solidFill>
                <a:schemeClr val="dk2"/>
              </a:solidFill>
              <a:prstDash val="dash"/>
              <a:round/>
              <a:headEnd type="none" w="sm" len="sm"/>
              <a:tailEnd type="none" w="sm" len="sm"/>
            </a:ln>
          </p:spPr>
        </p:cxnSp>
        <p:cxnSp>
          <p:nvCxnSpPr>
            <p:cNvPr id="764" name="Google Shape;764;g31f983ff1b3_0_831"/>
            <p:cNvCxnSpPr/>
            <p:nvPr/>
          </p:nvCxnSpPr>
          <p:spPr>
            <a:xfrm rot="10800000">
              <a:off x="3305493" y="2539996"/>
              <a:ext cx="1644600" cy="0"/>
            </a:xfrm>
            <a:prstGeom prst="straightConnector1">
              <a:avLst/>
            </a:prstGeom>
            <a:noFill/>
            <a:ln w="12700" cap="flat" cmpd="sng">
              <a:solidFill>
                <a:schemeClr val="dk2"/>
              </a:solidFill>
              <a:prstDash val="dash"/>
              <a:round/>
              <a:headEnd type="none" w="sm" len="sm"/>
              <a:tailEnd type="none" w="sm" len="sm"/>
            </a:ln>
          </p:spPr>
        </p:cxnSp>
        <p:cxnSp>
          <p:nvCxnSpPr>
            <p:cNvPr id="765" name="Google Shape;765;g31f983ff1b3_0_831"/>
            <p:cNvCxnSpPr/>
            <p:nvPr/>
          </p:nvCxnSpPr>
          <p:spPr>
            <a:xfrm rot="10800000">
              <a:off x="3305513" y="3136346"/>
              <a:ext cx="1425300" cy="0"/>
            </a:xfrm>
            <a:prstGeom prst="straightConnector1">
              <a:avLst/>
            </a:prstGeom>
            <a:noFill/>
            <a:ln w="12700" cap="flat" cmpd="sng">
              <a:solidFill>
                <a:schemeClr val="dk2"/>
              </a:solidFill>
              <a:prstDash val="dash"/>
              <a:round/>
              <a:headEnd type="none" w="sm" len="sm"/>
              <a:tailEnd type="none" w="sm" len="sm"/>
            </a:ln>
          </p:spPr>
        </p:cxnSp>
        <p:sp>
          <p:nvSpPr>
            <p:cNvPr id="766" name="Google Shape;766;g31f983ff1b3_0_831"/>
            <p:cNvSpPr txBox="1"/>
            <p:nvPr/>
          </p:nvSpPr>
          <p:spPr>
            <a:xfrm>
              <a:off x="3305421" y="1125131"/>
              <a:ext cx="1897200" cy="827100"/>
            </a:xfrm>
            <a:prstGeom prst="rect">
              <a:avLst/>
            </a:prstGeom>
            <a:noFill/>
            <a:ln>
              <a:noFill/>
            </a:ln>
          </p:spPr>
          <p:txBody>
            <a:bodyPr spcFirstLastPara="1" wrap="square" lIns="0" tIns="36575"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050"/>
                <a:buFont typeface="Arial"/>
                <a:buNone/>
                <a:tabLst/>
                <a:defRPr/>
              </a:pPr>
              <a:r>
                <a:rPr kumimoji="0" lang="cs-CZ" sz="1050" b="0" i="0" u="none" strike="noStrike" kern="0" cap="none" spc="0" normalizeH="0" baseline="0" noProof="0">
                  <a:ln>
                    <a:noFill/>
                  </a:ln>
                  <a:solidFill>
                    <a:srgbClr val="2E2E38"/>
                  </a:solidFill>
                  <a:effectLst/>
                  <a:uLnTx/>
                  <a:uFillTx/>
                  <a:latin typeface="Arial"/>
                  <a:ea typeface="Arial"/>
                  <a:cs typeface="Arial"/>
                  <a:sym typeface="Arial"/>
                </a:rPr>
                <a:t>Státní tajemníci</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600"/>
                </a:spcBef>
                <a:spcAft>
                  <a:spcPts val="0"/>
                </a:spcAft>
                <a:buClr>
                  <a:srgbClr val="000000"/>
                </a:buClr>
                <a:buSzPts val="1050"/>
                <a:buFont typeface="Arial"/>
                <a:buNone/>
                <a:tabLst/>
                <a:defRPr/>
              </a:pPr>
              <a:r>
                <a:rPr kumimoji="0" lang="cs-CZ" sz="1050" b="0" i="0" u="none" strike="noStrike" kern="0" cap="none" spc="0" normalizeH="0" baseline="0" noProof="0">
                  <a:ln>
                    <a:noFill/>
                  </a:ln>
                  <a:solidFill>
                    <a:srgbClr val="2E2E38"/>
                  </a:solidFill>
                  <a:effectLst/>
                  <a:uLnTx/>
                  <a:uFillTx/>
                  <a:latin typeface="Arial"/>
                  <a:ea typeface="Arial"/>
                  <a:cs typeface="Arial"/>
                  <a:sym typeface="Arial"/>
                </a:rPr>
                <a:t>Vrchní ředitelé</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600"/>
                </a:spcBef>
                <a:spcAft>
                  <a:spcPts val="0"/>
                </a:spcAft>
                <a:buClr>
                  <a:srgbClr val="000000"/>
                </a:buClr>
                <a:buSzPts val="1050"/>
                <a:buFont typeface="Arial"/>
                <a:buNone/>
                <a:tabLst/>
                <a:defRPr/>
              </a:pPr>
              <a:r>
                <a:rPr kumimoji="0" lang="cs-CZ" sz="1050" b="0" i="0" u="none" strike="noStrike" kern="0" cap="none" spc="0" normalizeH="0" baseline="0" noProof="0">
                  <a:ln>
                    <a:noFill/>
                  </a:ln>
                  <a:solidFill>
                    <a:srgbClr val="2E2E38"/>
                  </a:solidFill>
                  <a:effectLst/>
                  <a:uLnTx/>
                  <a:uFillTx/>
                  <a:latin typeface="Arial"/>
                  <a:ea typeface="Arial"/>
                  <a:cs typeface="Arial"/>
                  <a:sym typeface="Arial"/>
                </a:rPr>
                <a:t>Ředitelé sekcí a odborů</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67" name="Google Shape;767;g31f983ff1b3_0_831"/>
            <p:cNvSpPr txBox="1"/>
            <p:nvPr/>
          </p:nvSpPr>
          <p:spPr>
            <a:xfrm>
              <a:off x="3305421" y="2130040"/>
              <a:ext cx="1445700" cy="243000"/>
            </a:xfrm>
            <a:prstGeom prst="rect">
              <a:avLst/>
            </a:prstGeom>
            <a:noFill/>
            <a:ln>
              <a:noFill/>
            </a:ln>
          </p:spPr>
          <p:txBody>
            <a:bodyPr spcFirstLastPara="1" wrap="square" lIns="0" tIns="36575"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050"/>
                <a:buFont typeface="Arial"/>
                <a:buNone/>
                <a:tabLst/>
                <a:defRPr/>
              </a:pPr>
              <a:r>
                <a:rPr kumimoji="0" lang="cs-CZ" sz="1050" b="0" i="0" u="none" strike="noStrike" kern="0" cap="none" spc="0" normalizeH="0" baseline="0" noProof="0">
                  <a:ln>
                    <a:noFill/>
                  </a:ln>
                  <a:solidFill>
                    <a:srgbClr val="2E2E38"/>
                  </a:solidFill>
                  <a:effectLst/>
                  <a:uLnTx/>
                  <a:uFillTx/>
                  <a:latin typeface="Arial"/>
                  <a:ea typeface="Arial"/>
                  <a:cs typeface="Arial"/>
                  <a:sym typeface="Arial"/>
                </a:rPr>
                <a:t>Vedoucí</a:t>
              </a:r>
              <a:r>
                <a:rPr kumimoji="0" lang="cs-CZ" sz="1050" b="0" i="0" u="none" strike="noStrike" kern="0" cap="none" spc="0" normalizeH="0" baseline="0" noProof="0">
                  <a:ln>
                    <a:noFill/>
                  </a:ln>
                  <a:solidFill>
                    <a:srgbClr val="FFFFFF"/>
                  </a:solidFill>
                  <a:effectLst/>
                  <a:uLnTx/>
                  <a:uFillTx/>
                  <a:latin typeface="Arial"/>
                  <a:ea typeface="Arial"/>
                  <a:cs typeface="Arial"/>
                  <a:sym typeface="Arial"/>
                </a:rPr>
                <a:t> </a:t>
              </a:r>
              <a:r>
                <a:rPr kumimoji="0" lang="cs-CZ" sz="1050" b="0" i="0" u="none" strike="noStrike" kern="0" cap="none" spc="0" normalizeH="0" baseline="0" noProof="0">
                  <a:ln>
                    <a:noFill/>
                  </a:ln>
                  <a:solidFill>
                    <a:srgbClr val="2E2E38"/>
                  </a:solidFill>
                  <a:effectLst/>
                  <a:uLnTx/>
                  <a:uFillTx/>
                  <a:latin typeface="Arial"/>
                  <a:ea typeface="Arial"/>
                  <a:cs typeface="Arial"/>
                  <a:sym typeface="Arial"/>
                </a:rPr>
                <a:t>oddělení</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68" name="Google Shape;768;g31f983ff1b3_0_831"/>
            <p:cNvSpPr txBox="1"/>
            <p:nvPr/>
          </p:nvSpPr>
          <p:spPr>
            <a:xfrm>
              <a:off x="3305421" y="2620638"/>
              <a:ext cx="1169700" cy="441000"/>
            </a:xfrm>
            <a:prstGeom prst="rect">
              <a:avLst/>
            </a:prstGeom>
            <a:noFill/>
            <a:ln>
              <a:noFill/>
            </a:ln>
          </p:spPr>
          <p:txBody>
            <a:bodyPr spcFirstLastPara="1" wrap="square" lIns="0" tIns="36575"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050"/>
                <a:buFont typeface="Arial"/>
                <a:buNone/>
                <a:tabLst/>
                <a:defRPr/>
              </a:pPr>
              <a:r>
                <a:rPr kumimoji="0" lang="cs-CZ" sz="1050" b="0" i="0" u="none" strike="noStrike" kern="0" cap="none" spc="0" normalizeH="0" baseline="0" noProof="0">
                  <a:ln>
                    <a:noFill/>
                  </a:ln>
                  <a:solidFill>
                    <a:srgbClr val="2E2E38"/>
                  </a:solidFill>
                  <a:effectLst/>
                  <a:uLnTx/>
                  <a:uFillTx/>
                  <a:latin typeface="Arial"/>
                  <a:ea typeface="Arial"/>
                  <a:cs typeface="Arial"/>
                  <a:sym typeface="Arial"/>
                </a:rPr>
                <a:t>Řadoví</a:t>
              </a:r>
              <a:r>
                <a:rPr kumimoji="0" lang="cs-CZ" sz="1050" b="0" i="0" u="none" strike="noStrike" kern="0" cap="none" spc="0" normalizeH="0" baseline="0" noProof="0">
                  <a:ln>
                    <a:noFill/>
                  </a:ln>
                  <a:solidFill>
                    <a:srgbClr val="FFFFFF"/>
                  </a:solidFill>
                  <a:effectLst/>
                  <a:uLnTx/>
                  <a:uFillTx/>
                  <a:latin typeface="Arial"/>
                  <a:ea typeface="Arial"/>
                  <a:cs typeface="Arial"/>
                  <a:sym typeface="Arial"/>
                </a:rPr>
                <a:t> </a:t>
              </a:r>
              <a:r>
                <a:rPr kumimoji="0" lang="cs-CZ" sz="1050" b="0" i="0" u="none" strike="noStrike" kern="0" cap="none" spc="0" normalizeH="0" baseline="0" noProof="0">
                  <a:ln>
                    <a:noFill/>
                  </a:ln>
                  <a:solidFill>
                    <a:srgbClr val="2E2E38"/>
                  </a:solidFill>
                  <a:effectLst/>
                  <a:uLnTx/>
                  <a:uFillTx/>
                  <a:latin typeface="Arial"/>
                  <a:ea typeface="Arial"/>
                  <a:cs typeface="Arial"/>
                  <a:sym typeface="Arial"/>
                </a:rPr>
                <a:t>zaměstnanci</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spTree>
    <p:extLst>
      <p:ext uri="{BB962C8B-B14F-4D97-AF65-F5344CB8AC3E}">
        <p14:creationId xmlns:p14="http://schemas.microsoft.com/office/powerpoint/2010/main" val="125392364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701"/>
        <p:cNvGrpSpPr/>
        <p:nvPr/>
      </p:nvGrpSpPr>
      <p:grpSpPr>
        <a:xfrm>
          <a:off x="0" y="0"/>
          <a:ext cx="0" cy="0"/>
          <a:chOff x="0" y="0"/>
          <a:chExt cx="0" cy="0"/>
        </a:xfrm>
      </p:grpSpPr>
      <p:sp>
        <p:nvSpPr>
          <p:cNvPr id="1702" name="Google Shape;1702;g32dcb0b9a08_7_0"/>
          <p:cNvSpPr/>
          <p:nvPr/>
        </p:nvSpPr>
        <p:spPr>
          <a:xfrm>
            <a:off x="0" y="-1"/>
            <a:ext cx="12249600" cy="5733600"/>
          </a:xfrm>
          <a:prstGeom prst="rect">
            <a:avLst/>
          </a:prstGeom>
          <a:solidFill>
            <a:srgbClr val="29235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Libre Franklin"/>
              <a:ea typeface="Libre Franklin"/>
              <a:cs typeface="Libre Franklin"/>
              <a:sym typeface="Libre Franklin"/>
            </a:endParaRPr>
          </a:p>
        </p:txBody>
      </p:sp>
      <p:pic>
        <p:nvPicPr>
          <p:cNvPr id="1703" name="Google Shape;1703;g32dcb0b9a08_7_0"/>
          <p:cNvPicPr preferRelativeResize="0"/>
          <p:nvPr/>
        </p:nvPicPr>
        <p:blipFill rotWithShape="1">
          <a:blip r:embed="rId3">
            <a:alphaModFix/>
          </a:blip>
          <a:srcRect r="37166" b="34853"/>
          <a:stretch/>
        </p:blipFill>
        <p:spPr>
          <a:xfrm>
            <a:off x="9769136" y="2167772"/>
            <a:ext cx="2472291" cy="3763471"/>
          </a:xfrm>
          <a:prstGeom prst="rect">
            <a:avLst/>
          </a:prstGeom>
          <a:noFill/>
          <a:ln>
            <a:noFill/>
          </a:ln>
        </p:spPr>
      </p:pic>
      <p:sp>
        <p:nvSpPr>
          <p:cNvPr id="1704" name="Google Shape;1704;g32dcb0b9a08_7_0"/>
          <p:cNvSpPr txBox="1"/>
          <p:nvPr/>
        </p:nvSpPr>
        <p:spPr>
          <a:xfrm>
            <a:off x="-93007" y="2866766"/>
            <a:ext cx="9144000" cy="2352000"/>
          </a:xfrm>
          <a:prstGeom prst="rect">
            <a:avLst/>
          </a:prstGeom>
          <a:noFill/>
          <a:ln>
            <a:noFill/>
          </a:ln>
        </p:spPr>
        <p:txBody>
          <a:bodyPr spcFirstLastPara="1" wrap="square" lIns="91425" tIns="45700" rIns="91425" bIns="45700" anchor="t" anchorCtr="0">
            <a:normAutofit/>
          </a:bodyPr>
          <a:lstStyle/>
          <a:p>
            <a:pPr marL="0" marR="0" lvl="0" indent="0" algn="r" defTabSz="914400" rtl="0" eaLnBrk="1" fontAlgn="auto" latinLnBrk="0" hangingPunct="1">
              <a:lnSpc>
                <a:spcPct val="90000"/>
              </a:lnSpc>
              <a:spcBef>
                <a:spcPts val="0"/>
              </a:spcBef>
              <a:spcAft>
                <a:spcPts val="0"/>
              </a:spcAft>
              <a:buClr>
                <a:srgbClr val="00B0F0"/>
              </a:buClr>
              <a:buSzPts val="5400"/>
              <a:buFont typeface="Libre Franklin"/>
              <a:buNone/>
              <a:tabLst/>
              <a:defRPr/>
            </a:pPr>
            <a:r>
              <a:rPr kumimoji="0" lang="cs-CZ" sz="5400" b="1" i="0" u="none" strike="noStrike" kern="0" cap="none" spc="0" normalizeH="0" baseline="0" noProof="0">
                <a:ln>
                  <a:noFill/>
                </a:ln>
                <a:solidFill>
                  <a:srgbClr val="00B0F0"/>
                </a:solidFill>
                <a:effectLst/>
                <a:uLnTx/>
                <a:uFillTx/>
                <a:latin typeface="Libre Franklin"/>
                <a:ea typeface="Libre Franklin"/>
                <a:cs typeface="Libre Franklin"/>
                <a:sym typeface="Libre Franklin"/>
              </a:rPr>
              <a:t>PILOT - LESSONS LEARNED</a:t>
            </a:r>
            <a:endParaRPr kumimoji="0" sz="5400" b="1" i="0" u="none" strike="noStrike" kern="0" cap="none" spc="0" normalizeH="0" baseline="0" noProof="0">
              <a:ln>
                <a:noFill/>
              </a:ln>
              <a:solidFill>
                <a:srgbClr val="00B0F0"/>
              </a:solidFill>
              <a:effectLst/>
              <a:uLnTx/>
              <a:uFillTx/>
              <a:latin typeface="Libre Franklin"/>
              <a:ea typeface="Libre Franklin"/>
              <a:cs typeface="Libre Franklin"/>
              <a:sym typeface="Libre Franklin"/>
            </a:endParaRPr>
          </a:p>
        </p:txBody>
      </p:sp>
      <p:pic>
        <p:nvPicPr>
          <p:cNvPr id="1705" name="Google Shape;1705;g32dcb0b9a08_7_0"/>
          <p:cNvPicPr preferRelativeResize="0"/>
          <p:nvPr/>
        </p:nvPicPr>
        <p:blipFill rotWithShape="1">
          <a:blip r:embed="rId4">
            <a:alphaModFix/>
          </a:blip>
          <a:srcRect/>
          <a:stretch/>
        </p:blipFill>
        <p:spPr>
          <a:xfrm>
            <a:off x="280085" y="5981537"/>
            <a:ext cx="2314834" cy="636196"/>
          </a:xfrm>
          <a:prstGeom prst="rect">
            <a:avLst/>
          </a:prstGeom>
          <a:noFill/>
          <a:ln>
            <a:noFill/>
          </a:ln>
        </p:spPr>
      </p:pic>
      <p:pic>
        <p:nvPicPr>
          <p:cNvPr id="1706" name="Google Shape;1706;g32dcb0b9a08_7_0"/>
          <p:cNvPicPr preferRelativeResize="0"/>
          <p:nvPr/>
        </p:nvPicPr>
        <p:blipFill rotWithShape="1">
          <a:blip r:embed="rId5">
            <a:alphaModFix/>
          </a:blip>
          <a:srcRect l="11496" t="24752" r="7255" b="29711"/>
          <a:stretch/>
        </p:blipFill>
        <p:spPr>
          <a:xfrm>
            <a:off x="9267787" y="5832935"/>
            <a:ext cx="2800425" cy="784798"/>
          </a:xfrm>
          <a:prstGeom prst="rect">
            <a:avLst/>
          </a:prstGeom>
          <a:noFill/>
          <a:ln>
            <a:noFill/>
          </a:ln>
        </p:spPr>
      </p:pic>
      <p:pic>
        <p:nvPicPr>
          <p:cNvPr id="1707" name="Google Shape;1707;g32dcb0b9a08_7_0"/>
          <p:cNvPicPr preferRelativeResize="0"/>
          <p:nvPr/>
        </p:nvPicPr>
        <p:blipFill>
          <a:blip r:embed="rId6">
            <a:alphaModFix/>
          </a:blip>
          <a:stretch>
            <a:fillRect/>
          </a:stretch>
        </p:blipFill>
        <p:spPr>
          <a:xfrm>
            <a:off x="2975919" y="5962134"/>
            <a:ext cx="2581275" cy="704850"/>
          </a:xfrm>
          <a:prstGeom prst="rect">
            <a:avLst/>
          </a:prstGeom>
          <a:noFill/>
          <a:ln>
            <a:noFill/>
          </a:ln>
        </p:spPr>
      </p:pic>
      <p:pic>
        <p:nvPicPr>
          <p:cNvPr id="1708" name="Google Shape;1708;g32dcb0b9a08_7_0"/>
          <p:cNvPicPr preferRelativeResize="0"/>
          <p:nvPr/>
        </p:nvPicPr>
        <p:blipFill>
          <a:blip r:embed="rId7">
            <a:alphaModFix/>
          </a:blip>
          <a:stretch>
            <a:fillRect/>
          </a:stretch>
        </p:blipFill>
        <p:spPr>
          <a:xfrm>
            <a:off x="6090594" y="5962134"/>
            <a:ext cx="2486025" cy="666750"/>
          </a:xfrm>
          <a:prstGeom prst="rect">
            <a:avLst/>
          </a:prstGeom>
          <a:noFill/>
          <a:ln>
            <a:noFill/>
          </a:ln>
        </p:spPr>
      </p:pic>
    </p:spTree>
    <p:extLst>
      <p:ext uri="{BB962C8B-B14F-4D97-AF65-F5344CB8AC3E}">
        <p14:creationId xmlns:p14="http://schemas.microsoft.com/office/powerpoint/2010/main" val="165680058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428">
          <a:extLst>
            <a:ext uri="{FF2B5EF4-FFF2-40B4-BE49-F238E27FC236}">
              <a16:creationId xmlns:a16="http://schemas.microsoft.com/office/drawing/2014/main" id="{43F83779-9669-AD85-3498-E3E9C8A2B6FA}"/>
            </a:ext>
          </a:extLst>
        </p:cNvPr>
        <p:cNvGrpSpPr/>
        <p:nvPr/>
      </p:nvGrpSpPr>
      <p:grpSpPr>
        <a:xfrm>
          <a:off x="0" y="0"/>
          <a:ext cx="0" cy="0"/>
          <a:chOff x="0" y="0"/>
          <a:chExt cx="0" cy="0"/>
        </a:xfrm>
      </p:grpSpPr>
      <p:grpSp>
        <p:nvGrpSpPr>
          <p:cNvPr id="429" name="Google Shape;429;g32dcb0b9a08_10_321">
            <a:extLst>
              <a:ext uri="{FF2B5EF4-FFF2-40B4-BE49-F238E27FC236}">
                <a16:creationId xmlns:a16="http://schemas.microsoft.com/office/drawing/2014/main" id="{317B1B7F-75D5-18C5-8D13-C3C2BEED02EF}"/>
              </a:ext>
            </a:extLst>
          </p:cNvPr>
          <p:cNvGrpSpPr/>
          <p:nvPr/>
        </p:nvGrpSpPr>
        <p:grpSpPr>
          <a:xfrm>
            <a:off x="544982" y="344600"/>
            <a:ext cx="11647026" cy="1260000"/>
            <a:chOff x="610929" y="344600"/>
            <a:chExt cx="11647026" cy="1260000"/>
          </a:xfrm>
        </p:grpSpPr>
        <p:sp>
          <p:nvSpPr>
            <p:cNvPr id="430" name="Google Shape;430;g32dcb0b9a08_10_321">
              <a:extLst>
                <a:ext uri="{FF2B5EF4-FFF2-40B4-BE49-F238E27FC236}">
                  <a16:creationId xmlns:a16="http://schemas.microsoft.com/office/drawing/2014/main" id="{37327335-74F7-F8C6-6F74-2249EEFED146}"/>
                </a:ext>
              </a:extLst>
            </p:cNvPr>
            <p:cNvSpPr/>
            <p:nvPr/>
          </p:nvSpPr>
          <p:spPr>
            <a:xfrm>
              <a:off x="1289355" y="344600"/>
              <a:ext cx="10968600" cy="1260000"/>
            </a:xfrm>
            <a:prstGeom prst="rect">
              <a:avLst/>
            </a:prstGeom>
            <a:solidFill>
              <a:srgbClr val="00A9E7"/>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Libre Franklin"/>
                <a:ea typeface="Libre Franklin"/>
                <a:cs typeface="Libre Franklin"/>
                <a:sym typeface="Libre Franklin"/>
              </a:endParaRPr>
            </a:p>
          </p:txBody>
        </p:sp>
        <p:sp>
          <p:nvSpPr>
            <p:cNvPr id="431" name="Google Shape;431;g32dcb0b9a08_10_321">
              <a:extLst>
                <a:ext uri="{FF2B5EF4-FFF2-40B4-BE49-F238E27FC236}">
                  <a16:creationId xmlns:a16="http://schemas.microsoft.com/office/drawing/2014/main" id="{1321E50C-F310-F295-A8BC-D3B4DB174681}"/>
                </a:ext>
              </a:extLst>
            </p:cNvPr>
            <p:cNvSpPr/>
            <p:nvPr/>
          </p:nvSpPr>
          <p:spPr>
            <a:xfrm>
              <a:off x="610929" y="344600"/>
              <a:ext cx="1260000" cy="1260000"/>
            </a:xfrm>
            <a:prstGeom prst="ellipse">
              <a:avLst/>
            </a:prstGeom>
            <a:solidFill>
              <a:srgbClr val="00A9E7"/>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Libre Franklin"/>
                <a:ea typeface="Libre Franklin"/>
                <a:cs typeface="Libre Franklin"/>
                <a:sym typeface="Libre Franklin"/>
              </a:endParaRPr>
            </a:p>
          </p:txBody>
        </p:sp>
      </p:grpSp>
      <p:sp>
        <p:nvSpPr>
          <p:cNvPr id="432" name="Google Shape;432;g32dcb0b9a08_10_321">
            <a:extLst>
              <a:ext uri="{FF2B5EF4-FFF2-40B4-BE49-F238E27FC236}">
                <a16:creationId xmlns:a16="http://schemas.microsoft.com/office/drawing/2014/main" id="{61E2148E-F559-CB6B-E540-A4EF2EEE4956}"/>
              </a:ext>
            </a:extLst>
          </p:cNvPr>
          <p:cNvSpPr txBox="1"/>
          <p:nvPr/>
        </p:nvSpPr>
        <p:spPr>
          <a:xfrm>
            <a:off x="1011128" y="344601"/>
            <a:ext cx="9861900" cy="126000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90000"/>
              </a:lnSpc>
              <a:spcBef>
                <a:spcPts val="0"/>
              </a:spcBef>
              <a:spcAft>
                <a:spcPts val="0"/>
              </a:spcAft>
              <a:buClr>
                <a:srgbClr val="29235C"/>
              </a:buClr>
              <a:buSzPts val="4400"/>
              <a:buFont typeface="Libre Franklin"/>
              <a:buNone/>
              <a:tabLst/>
              <a:defRPr/>
            </a:pPr>
            <a:r>
              <a:rPr kumimoji="0" lang="en-US" sz="4400" b="1" i="0" u="none" strike="noStrike" kern="0" cap="none" spc="0" normalizeH="0" baseline="0" noProof="0">
                <a:ln>
                  <a:noFill/>
                </a:ln>
                <a:solidFill>
                  <a:srgbClr val="29235C"/>
                </a:solidFill>
                <a:effectLst/>
                <a:uLnTx/>
                <a:uFillTx/>
                <a:latin typeface="Libre Franklin"/>
                <a:ea typeface="Libre Franklin"/>
                <a:cs typeface="Libre Franklin"/>
                <a:sym typeface="Libre Franklin"/>
              </a:rPr>
              <a:t>Pilot – lessons learned</a:t>
            </a:r>
            <a:endParaRPr kumimoji="0" lang="en-US"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433" name="Google Shape;433;g32dcb0b9a08_10_321">
            <a:extLst>
              <a:ext uri="{FF2B5EF4-FFF2-40B4-BE49-F238E27FC236}">
                <a16:creationId xmlns:a16="http://schemas.microsoft.com/office/drawing/2014/main" id="{9EFCA5E9-3D79-A2F9-7069-C2FB0B48AA4D}"/>
              </a:ext>
            </a:extLst>
          </p:cNvPr>
          <p:cNvGrpSpPr/>
          <p:nvPr/>
        </p:nvGrpSpPr>
        <p:grpSpPr>
          <a:xfrm>
            <a:off x="860909" y="6123639"/>
            <a:ext cx="10698291" cy="601198"/>
            <a:chOff x="860909" y="6123639"/>
            <a:chExt cx="10698291" cy="601198"/>
          </a:xfrm>
        </p:grpSpPr>
        <p:pic>
          <p:nvPicPr>
            <p:cNvPr id="434" name="Google Shape;434;g32dcb0b9a08_10_321">
              <a:extLst>
                <a:ext uri="{FF2B5EF4-FFF2-40B4-BE49-F238E27FC236}">
                  <a16:creationId xmlns:a16="http://schemas.microsoft.com/office/drawing/2014/main" id="{E7073B42-5798-1DD3-BDEA-26DDD87A21AC}"/>
                </a:ext>
              </a:extLst>
            </p:cNvPr>
            <p:cNvPicPr preferRelativeResize="0"/>
            <p:nvPr/>
          </p:nvPicPr>
          <p:blipFill rotWithShape="1">
            <a:blip r:embed="rId3">
              <a:alphaModFix/>
            </a:blip>
            <a:srcRect/>
            <a:stretch/>
          </p:blipFill>
          <p:spPr>
            <a:xfrm>
              <a:off x="860909" y="6217775"/>
              <a:ext cx="1799141" cy="494475"/>
            </a:xfrm>
            <a:prstGeom prst="rect">
              <a:avLst/>
            </a:prstGeom>
            <a:noFill/>
            <a:ln>
              <a:noFill/>
            </a:ln>
          </p:spPr>
        </p:pic>
        <p:pic>
          <p:nvPicPr>
            <p:cNvPr id="435" name="Google Shape;435;g32dcb0b9a08_10_321">
              <a:extLst>
                <a:ext uri="{FF2B5EF4-FFF2-40B4-BE49-F238E27FC236}">
                  <a16:creationId xmlns:a16="http://schemas.microsoft.com/office/drawing/2014/main" id="{3074AA0A-0FEB-E49A-0916-09577960AD01}"/>
                </a:ext>
              </a:extLst>
            </p:cNvPr>
            <p:cNvPicPr preferRelativeResize="0"/>
            <p:nvPr/>
          </p:nvPicPr>
          <p:blipFill rotWithShape="1">
            <a:blip r:embed="rId4">
              <a:alphaModFix/>
            </a:blip>
            <a:srcRect l="11496" t="24754" r="7255" b="29708"/>
            <a:stretch/>
          </p:blipFill>
          <p:spPr>
            <a:xfrm>
              <a:off x="9413925" y="6123639"/>
              <a:ext cx="2145275" cy="601198"/>
            </a:xfrm>
            <a:prstGeom prst="rect">
              <a:avLst/>
            </a:prstGeom>
            <a:noFill/>
            <a:ln>
              <a:noFill/>
            </a:ln>
          </p:spPr>
        </p:pic>
        <p:pic>
          <p:nvPicPr>
            <p:cNvPr id="436" name="Google Shape;436;g32dcb0b9a08_10_321">
              <a:extLst>
                <a:ext uri="{FF2B5EF4-FFF2-40B4-BE49-F238E27FC236}">
                  <a16:creationId xmlns:a16="http://schemas.microsoft.com/office/drawing/2014/main" id="{D1785C55-83DC-2A34-0E32-883ACE22A7E4}"/>
                </a:ext>
              </a:extLst>
            </p:cNvPr>
            <p:cNvPicPr preferRelativeResize="0"/>
            <p:nvPr/>
          </p:nvPicPr>
          <p:blipFill rotWithShape="1">
            <a:blip r:embed="rId5">
              <a:alphaModFix/>
            </a:blip>
            <a:srcRect/>
            <a:stretch/>
          </p:blipFill>
          <p:spPr>
            <a:xfrm>
              <a:off x="3761512" y="6217778"/>
              <a:ext cx="1810838" cy="494472"/>
            </a:xfrm>
            <a:prstGeom prst="rect">
              <a:avLst/>
            </a:prstGeom>
            <a:noFill/>
            <a:ln>
              <a:noFill/>
            </a:ln>
          </p:spPr>
        </p:pic>
        <p:pic>
          <p:nvPicPr>
            <p:cNvPr id="437" name="Google Shape;437;g32dcb0b9a08_10_321">
              <a:extLst>
                <a:ext uri="{FF2B5EF4-FFF2-40B4-BE49-F238E27FC236}">
                  <a16:creationId xmlns:a16="http://schemas.microsoft.com/office/drawing/2014/main" id="{9B66C2EF-9B57-0432-3801-DFE098A9CC23}"/>
                </a:ext>
              </a:extLst>
            </p:cNvPr>
            <p:cNvPicPr preferRelativeResize="0"/>
            <p:nvPr/>
          </p:nvPicPr>
          <p:blipFill rotWithShape="1">
            <a:blip r:embed="rId6">
              <a:alphaModFix/>
            </a:blip>
            <a:srcRect/>
            <a:stretch/>
          </p:blipFill>
          <p:spPr>
            <a:xfrm>
              <a:off x="6673799" y="6217775"/>
              <a:ext cx="1843677" cy="494475"/>
            </a:xfrm>
            <a:prstGeom prst="rect">
              <a:avLst/>
            </a:prstGeom>
            <a:noFill/>
            <a:ln>
              <a:noFill/>
            </a:ln>
          </p:spPr>
        </p:pic>
      </p:grpSp>
      <p:sp>
        <p:nvSpPr>
          <p:cNvPr id="2" name="Google Shape;473;g31b4f5f6fda_0_8">
            <a:extLst>
              <a:ext uri="{FF2B5EF4-FFF2-40B4-BE49-F238E27FC236}">
                <a16:creationId xmlns:a16="http://schemas.microsoft.com/office/drawing/2014/main" id="{1F04F026-3832-D437-F1AB-D78490D639A5}"/>
              </a:ext>
            </a:extLst>
          </p:cNvPr>
          <p:cNvSpPr txBox="1"/>
          <p:nvPr/>
        </p:nvSpPr>
        <p:spPr>
          <a:xfrm>
            <a:off x="821875" y="1610275"/>
            <a:ext cx="10980300" cy="4136700"/>
          </a:xfrm>
          <a:prstGeom prst="rect">
            <a:avLst/>
          </a:prstGeom>
          <a:noFill/>
          <a:ln>
            <a:noFill/>
          </a:ln>
        </p:spPr>
        <p:txBody>
          <a:bodyPr spcFirstLastPara="1" wrap="square" lIns="91425" tIns="45700" rIns="91425" bIns="45700" anchor="t" anchorCtr="0">
            <a:noAutofit/>
          </a:bodyPr>
          <a:lstStyle/>
          <a:p>
            <a:pPr marL="285750" marR="0" lvl="0" indent="-285750" algn="l" defTabSz="914400" rtl="0" eaLnBrk="1" fontAlgn="auto" latinLnBrk="0" hangingPunct="1">
              <a:lnSpc>
                <a:spcPct val="100000"/>
              </a:lnSpc>
              <a:spcBef>
                <a:spcPts val="1000"/>
              </a:spcBef>
              <a:spcAft>
                <a:spcPts val="0"/>
              </a:spcAft>
              <a:buClr>
                <a:srgbClr val="000000"/>
              </a:buClr>
              <a:buSzPts val="1300"/>
              <a:buFont typeface="Arial" panose="020B0604020202020204" pitchFamily="34" charset="0"/>
              <a:buChar char="•"/>
              <a:tabLst/>
              <a:defRPr/>
            </a:pPr>
            <a:r>
              <a:rPr kumimoji="0" lang="en-US" sz="1600" b="1" i="0" u="none" strike="noStrike" kern="0" cap="none" spc="0" normalizeH="0" baseline="0" noProof="0" dirty="0">
                <a:ln>
                  <a:noFill/>
                </a:ln>
                <a:solidFill>
                  <a:srgbClr val="000000"/>
                </a:solidFill>
                <a:effectLst/>
                <a:uLnTx/>
                <a:uFillTx/>
                <a:latin typeface="Libre Franklin" pitchFamily="2" charset="-18"/>
                <a:ea typeface="Libre Franklin"/>
                <a:cs typeface="Libre Franklin"/>
                <a:sym typeface="Arial"/>
              </a:rPr>
              <a:t>Most managers:</a:t>
            </a:r>
            <a:endParaRPr kumimoji="0" lang="en-US" sz="1600" b="0" i="0" u="none" strike="noStrike" kern="0" cap="none" spc="0" normalizeH="0" baseline="0" noProof="0" dirty="0">
              <a:ln>
                <a:noFill/>
              </a:ln>
              <a:solidFill>
                <a:srgbClr val="000000"/>
              </a:solidFill>
              <a:effectLst/>
              <a:uLnTx/>
              <a:uFillTx/>
              <a:latin typeface="Libre Franklin" pitchFamily="2" charset="-18"/>
              <a:ea typeface="+mn-ea"/>
              <a:cs typeface="Arial"/>
              <a:sym typeface="Arial"/>
            </a:endParaRPr>
          </a:p>
          <a:p>
            <a:pPr marL="742950" marR="0" lvl="1" indent="-285750" algn="l" defTabSz="914400" rtl="0" eaLnBrk="1" fontAlgn="auto" latinLnBrk="0" hangingPunct="1">
              <a:lnSpc>
                <a:spcPct val="100000"/>
              </a:lnSpc>
              <a:spcBef>
                <a:spcPts val="1000"/>
              </a:spcBef>
              <a:spcAft>
                <a:spcPts val="0"/>
              </a:spcAft>
              <a:buClr>
                <a:srgbClr val="000000"/>
              </a:buClr>
              <a:buSzPts val="1300"/>
              <a:buFont typeface="Courier New" panose="020B0604020202020204" pitchFamily="34" charset="0"/>
              <a:buChar char="o"/>
              <a:tabLst/>
              <a:defRPr/>
            </a:pPr>
            <a:r>
              <a:rPr kumimoji="0" lang="en-US" sz="1400" b="0" i="0" u="none" strike="noStrike" kern="0" cap="none" spc="0" normalizeH="0" baseline="0" noProof="0" dirty="0">
                <a:ln>
                  <a:noFill/>
                </a:ln>
                <a:solidFill>
                  <a:srgbClr val="000000"/>
                </a:solidFill>
                <a:effectLst/>
                <a:uLnTx/>
                <a:uFillTx/>
                <a:latin typeface="Libre Franklin" pitchFamily="2" charset="-18"/>
                <a:ea typeface="Libre Franklin"/>
                <a:cs typeface="Libre Franklin"/>
                <a:sym typeface="Arial"/>
              </a:rPr>
              <a:t>are unable to give realistic and constructive feedback;</a:t>
            </a:r>
            <a:endParaRPr kumimoji="0" lang="en-US" sz="1400" b="0" i="0" u="none" strike="noStrike" kern="0" cap="none" spc="0" normalizeH="0" baseline="0" noProof="0" dirty="0">
              <a:ln>
                <a:noFill/>
              </a:ln>
              <a:solidFill>
                <a:srgbClr val="000000"/>
              </a:solidFill>
              <a:effectLst/>
              <a:uLnTx/>
              <a:uFillTx/>
              <a:latin typeface="Libre Franklin" pitchFamily="2" charset="-18"/>
              <a:ea typeface="+mn-ea"/>
              <a:cs typeface="Arial"/>
              <a:sym typeface="Arial"/>
            </a:endParaRPr>
          </a:p>
          <a:p>
            <a:pPr marL="742950" marR="0" lvl="1" indent="-285750" algn="l" defTabSz="914400" rtl="0" eaLnBrk="1" fontAlgn="auto" latinLnBrk="0" hangingPunct="1">
              <a:lnSpc>
                <a:spcPct val="100000"/>
              </a:lnSpc>
              <a:spcBef>
                <a:spcPts val="1000"/>
              </a:spcBef>
              <a:spcAft>
                <a:spcPts val="0"/>
              </a:spcAft>
              <a:buClr>
                <a:srgbClr val="000000"/>
              </a:buClr>
              <a:buSzPts val="1300"/>
              <a:buFont typeface="Courier New" panose="020B0604020202020204" pitchFamily="34" charset="0"/>
              <a:buChar char="o"/>
              <a:tabLst/>
              <a:defRPr/>
            </a:pPr>
            <a:r>
              <a:rPr kumimoji="0" lang="en-US" sz="1400" b="0" i="0" u="none" strike="noStrike" kern="0" cap="none" spc="0" normalizeH="0" baseline="0" noProof="0" dirty="0">
                <a:ln>
                  <a:noFill/>
                </a:ln>
                <a:solidFill>
                  <a:srgbClr val="000000"/>
                </a:solidFill>
                <a:effectLst/>
                <a:uLnTx/>
                <a:uFillTx/>
                <a:latin typeface="Libre Franklin" pitchFamily="2" charset="-18"/>
                <a:ea typeface="Libre Franklin"/>
                <a:cs typeface="Libre Franklin"/>
                <a:sym typeface="Arial"/>
              </a:rPr>
              <a:t>are afraid to give negative feedback;</a:t>
            </a:r>
          </a:p>
          <a:p>
            <a:pPr marL="742950" marR="0" lvl="1" indent="-285750" algn="l" defTabSz="914400" rtl="0" eaLnBrk="1" fontAlgn="auto" latinLnBrk="0" hangingPunct="1">
              <a:lnSpc>
                <a:spcPct val="100000"/>
              </a:lnSpc>
              <a:spcBef>
                <a:spcPts val="1000"/>
              </a:spcBef>
              <a:spcAft>
                <a:spcPts val="0"/>
              </a:spcAft>
              <a:buClr>
                <a:srgbClr val="000000"/>
              </a:buClr>
              <a:buSzPts val="1300"/>
              <a:buFont typeface="Courier New" panose="020B0604020202020204" pitchFamily="34" charset="0"/>
              <a:buChar char="o"/>
              <a:tabLst/>
              <a:defRPr/>
            </a:pPr>
            <a:r>
              <a:rPr kumimoji="0" lang="en-US" sz="1400" b="0" i="0" u="none" strike="noStrike" kern="0" cap="none" spc="0" normalizeH="0" baseline="0" noProof="0" dirty="0">
                <a:ln>
                  <a:noFill/>
                </a:ln>
                <a:solidFill>
                  <a:srgbClr val="000000"/>
                </a:solidFill>
                <a:effectLst/>
                <a:uLnTx/>
                <a:uFillTx/>
                <a:latin typeface="Libre Franklin" pitchFamily="2" charset="-18"/>
                <a:ea typeface="Libre Franklin"/>
                <a:cs typeface="Libre Franklin"/>
                <a:sym typeface="Arial"/>
              </a:rPr>
              <a:t>tend to over-evaluate their employees during feedback session.</a:t>
            </a:r>
            <a:endParaRPr kumimoji="0" lang="cs-CZ" sz="1400" b="0" i="0" u="none" strike="noStrike" kern="0" cap="none" spc="0" normalizeH="0" baseline="0" noProof="0" dirty="0">
              <a:ln>
                <a:noFill/>
              </a:ln>
              <a:solidFill>
                <a:srgbClr val="000000"/>
              </a:solidFill>
              <a:effectLst/>
              <a:uLnTx/>
              <a:uFillTx/>
              <a:latin typeface="Libre Franklin" pitchFamily="2" charset="-18"/>
              <a:ea typeface="Libre Franklin"/>
              <a:cs typeface="Libre Franklin"/>
              <a:sym typeface="Arial"/>
            </a:endParaRPr>
          </a:p>
          <a:p>
            <a:pPr marL="742950" marR="0" lvl="1" indent="-285750" algn="l" defTabSz="914400" rtl="0" eaLnBrk="1" fontAlgn="auto" latinLnBrk="0" hangingPunct="1">
              <a:lnSpc>
                <a:spcPct val="100000"/>
              </a:lnSpc>
              <a:spcBef>
                <a:spcPts val="1000"/>
              </a:spcBef>
              <a:spcAft>
                <a:spcPts val="0"/>
              </a:spcAft>
              <a:buClr>
                <a:srgbClr val="000000"/>
              </a:buClr>
              <a:buSzPts val="1300"/>
              <a:buFont typeface="Courier New" panose="020B0604020202020204" pitchFamily="34" charset="0"/>
              <a:buChar char="o"/>
              <a:tabLst/>
              <a:defRPr/>
            </a:pPr>
            <a:endParaRPr kumimoji="0" lang="en-US" sz="800" b="1" i="0" u="none" strike="noStrike" kern="0" cap="none" spc="0" normalizeH="0" baseline="0" noProof="0" dirty="0">
              <a:ln>
                <a:noFill/>
              </a:ln>
              <a:solidFill>
                <a:srgbClr val="000000"/>
              </a:solidFill>
              <a:effectLst/>
              <a:uLnTx/>
              <a:uFillTx/>
              <a:latin typeface="Libre Franklin" pitchFamily="2" charset="-18"/>
              <a:ea typeface="Libre Franklin"/>
              <a:cs typeface="Libre Franklin"/>
              <a:sym typeface="Arial"/>
            </a:endParaRPr>
          </a:p>
          <a:p>
            <a:pPr marL="285750" marR="0" lvl="0" indent="-285750" algn="l" defTabSz="914400" rtl="0" eaLnBrk="1" fontAlgn="auto" latinLnBrk="0" hangingPunct="1">
              <a:lnSpc>
                <a:spcPct val="100000"/>
              </a:lnSpc>
              <a:spcBef>
                <a:spcPts val="1000"/>
              </a:spcBef>
              <a:spcAft>
                <a:spcPts val="0"/>
              </a:spcAft>
              <a:buClr>
                <a:srgbClr val="000000"/>
              </a:buClr>
              <a:buSzPts val="1300"/>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Libre Franklin" pitchFamily="2" charset="-18"/>
                <a:ea typeface="Libre Franklin"/>
                <a:cs typeface="Libre Franklin"/>
                <a:sym typeface="Arial"/>
              </a:rPr>
              <a:t>Some managers </a:t>
            </a:r>
            <a:r>
              <a:rPr kumimoji="0" lang="en-US" sz="1600" b="1" i="0" u="none" strike="noStrike" kern="0" cap="none" spc="0" normalizeH="0" baseline="0" noProof="0" dirty="0">
                <a:ln>
                  <a:noFill/>
                </a:ln>
                <a:solidFill>
                  <a:srgbClr val="000000"/>
                </a:solidFill>
                <a:effectLst/>
                <a:uLnTx/>
                <a:uFillTx/>
                <a:latin typeface="Libre Franklin" pitchFamily="2" charset="-18"/>
                <a:ea typeface="Libre Franklin"/>
                <a:cs typeface="Libre Franklin"/>
                <a:sym typeface="Arial"/>
              </a:rPr>
              <a:t>lack sufficient knowledge</a:t>
            </a:r>
            <a:r>
              <a:rPr kumimoji="0" lang="en-US" sz="1600" b="0" i="0" u="none" strike="noStrike" kern="0" cap="none" spc="0" normalizeH="0" baseline="0" noProof="0" dirty="0">
                <a:ln>
                  <a:noFill/>
                </a:ln>
                <a:solidFill>
                  <a:srgbClr val="000000"/>
                </a:solidFill>
                <a:effectLst/>
                <a:uLnTx/>
                <a:uFillTx/>
                <a:latin typeface="Libre Franklin" pitchFamily="2" charset="-18"/>
                <a:ea typeface="Libre Franklin"/>
                <a:cs typeface="Libre Franklin"/>
                <a:sym typeface="Arial"/>
              </a:rPr>
              <a:t> of their staff, which prevented them from providing a proper evaluation.</a:t>
            </a:r>
            <a:endParaRPr kumimoji="0" lang="en-US" sz="1600" b="1" i="0" u="none" strike="noStrike" kern="0" cap="none" spc="0" normalizeH="0" baseline="0" noProof="0" dirty="0">
              <a:ln>
                <a:noFill/>
              </a:ln>
              <a:solidFill>
                <a:srgbClr val="000000"/>
              </a:solidFill>
              <a:effectLst/>
              <a:uLnTx/>
              <a:uFillTx/>
              <a:latin typeface="Libre Franklin" pitchFamily="2" charset="-18"/>
              <a:ea typeface="Libre Franklin"/>
              <a:cs typeface="Libre Franklin"/>
              <a:sym typeface="Arial"/>
            </a:endParaRPr>
          </a:p>
          <a:p>
            <a:pPr marL="285750" marR="0" lvl="0" indent="-285750" algn="l" defTabSz="914400" rtl="0" eaLnBrk="1" fontAlgn="auto" latinLnBrk="0" hangingPunct="1">
              <a:lnSpc>
                <a:spcPct val="100000"/>
              </a:lnSpc>
              <a:spcBef>
                <a:spcPts val="1000"/>
              </a:spcBef>
              <a:spcAft>
                <a:spcPts val="0"/>
              </a:spcAft>
              <a:buClr>
                <a:srgbClr val="000000"/>
              </a:buClr>
              <a:buSzPts val="1300"/>
              <a:buFont typeface="Arial" panose="020B0604020202020204" pitchFamily="34" charset="0"/>
              <a:buChar char="•"/>
              <a:tabLst/>
              <a:defRPr/>
            </a:pPr>
            <a:r>
              <a:rPr kumimoji="0" lang="en-US" sz="1600" b="1" i="0" u="none" strike="noStrike" kern="0" cap="none" spc="0" normalizeH="0" baseline="0" noProof="0" dirty="0">
                <a:ln>
                  <a:noFill/>
                </a:ln>
                <a:solidFill>
                  <a:srgbClr val="000000"/>
                </a:solidFill>
                <a:effectLst/>
                <a:uLnTx/>
                <a:uFillTx/>
                <a:latin typeface="Libre Franklin" pitchFamily="2" charset="-18"/>
                <a:ea typeface="Libre Franklin"/>
                <a:cs typeface="Libre Franklin"/>
                <a:sym typeface="Arial"/>
              </a:rPr>
              <a:t>Targeted development of managerial competencies is missing</a:t>
            </a:r>
            <a:r>
              <a:rPr kumimoji="0" lang="en-US" sz="1600" b="0" i="0" u="none" strike="noStrike" kern="0" cap="none" spc="0" normalizeH="0" baseline="0" noProof="0" dirty="0">
                <a:ln>
                  <a:noFill/>
                </a:ln>
                <a:solidFill>
                  <a:srgbClr val="000000"/>
                </a:solidFill>
                <a:effectLst/>
                <a:uLnTx/>
                <a:uFillTx/>
                <a:latin typeface="Libre Franklin" pitchFamily="2" charset="-18"/>
                <a:ea typeface="Libre Franklin"/>
                <a:cs typeface="Libre Franklin"/>
                <a:sym typeface="Arial"/>
              </a:rPr>
              <a:t>. Some managers do not want to let their employees attend these development activities, only professional training.</a:t>
            </a:r>
          </a:p>
          <a:p>
            <a:pPr marL="285750" marR="0" lvl="0" indent="-285750" algn="l" defTabSz="914400" rtl="0" eaLnBrk="1" fontAlgn="auto" latinLnBrk="0" hangingPunct="1">
              <a:lnSpc>
                <a:spcPct val="100000"/>
              </a:lnSpc>
              <a:spcBef>
                <a:spcPts val="1000"/>
              </a:spcBef>
              <a:spcAft>
                <a:spcPts val="0"/>
              </a:spcAft>
              <a:buClr>
                <a:srgbClr val="000000"/>
              </a:buClr>
              <a:buSzPts val="1300"/>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Libre Franklin" pitchFamily="2" charset="-18"/>
                <a:ea typeface="Libre Franklin"/>
                <a:cs typeface="Libre Franklin"/>
                <a:sym typeface="Arial"/>
              </a:rPr>
              <a:t>Significant delays were a </a:t>
            </a:r>
            <a:r>
              <a:rPr kumimoji="0" lang="en-US" sz="1600" b="1" i="0" u="none" strike="noStrike" kern="0" cap="none" spc="0" normalizeH="0" baseline="0" noProof="0" dirty="0">
                <a:ln>
                  <a:noFill/>
                </a:ln>
                <a:solidFill>
                  <a:srgbClr val="000000"/>
                </a:solidFill>
                <a:effectLst/>
                <a:uLnTx/>
                <a:uFillTx/>
                <a:latin typeface="Libre Franklin" pitchFamily="2" charset="-18"/>
                <a:ea typeface="Libre Franklin"/>
                <a:cs typeface="Libre Franklin"/>
                <a:sym typeface="Arial"/>
              </a:rPr>
              <a:t>major obstacle</a:t>
            </a:r>
            <a:r>
              <a:rPr kumimoji="0" lang="en-US" sz="1600" b="0" i="0" u="none" strike="noStrike" kern="0" cap="none" spc="0" normalizeH="0" baseline="0" noProof="0" dirty="0">
                <a:ln>
                  <a:noFill/>
                </a:ln>
                <a:solidFill>
                  <a:srgbClr val="000000"/>
                </a:solidFill>
                <a:effectLst/>
                <a:uLnTx/>
                <a:uFillTx/>
                <a:latin typeface="Libre Franklin" pitchFamily="2" charset="-18"/>
                <a:ea typeface="Libre Franklin"/>
                <a:cs typeface="Libre Franklin"/>
                <a:sym typeface="Arial"/>
              </a:rPr>
              <a:t>, caused by the late submission of required materials by participants. A </a:t>
            </a:r>
            <a:r>
              <a:rPr kumimoji="0" lang="en-US" sz="1600" b="1" i="0" u="none" strike="noStrike" kern="0" cap="none" spc="0" normalizeH="0" baseline="0" noProof="0" dirty="0">
                <a:ln>
                  <a:noFill/>
                </a:ln>
                <a:solidFill>
                  <a:srgbClr val="000000"/>
                </a:solidFill>
                <a:effectLst/>
                <a:uLnTx/>
                <a:uFillTx/>
                <a:latin typeface="Libre Franklin" pitchFamily="2" charset="-18"/>
                <a:ea typeface="Libre Franklin"/>
                <a:cs typeface="Libre Franklin"/>
                <a:sym typeface="Arial"/>
              </a:rPr>
              <a:t>significant difference was visible in well-managed institution</a:t>
            </a:r>
            <a:r>
              <a:rPr kumimoji="0" lang="en-US" sz="1600" b="0" i="0" u="none" strike="noStrike" kern="0" cap="none" spc="0" normalizeH="0" baseline="0" noProof="0" dirty="0">
                <a:ln>
                  <a:noFill/>
                </a:ln>
                <a:solidFill>
                  <a:srgbClr val="000000"/>
                </a:solidFill>
                <a:effectLst/>
                <a:uLnTx/>
                <a:uFillTx/>
                <a:latin typeface="Libre Franklin" pitchFamily="2" charset="-18"/>
                <a:ea typeface="Libre Franklin"/>
                <a:cs typeface="Libre Franklin"/>
                <a:sym typeface="Arial"/>
              </a:rPr>
              <a:t>, where delays were almost non-existent. </a:t>
            </a:r>
          </a:p>
          <a:p>
            <a:pPr marL="285750" marR="0" lvl="0" indent="-285750" algn="l" defTabSz="914400" rtl="0" eaLnBrk="1" fontAlgn="auto" latinLnBrk="0" hangingPunct="1">
              <a:lnSpc>
                <a:spcPct val="100000"/>
              </a:lnSpc>
              <a:spcBef>
                <a:spcPts val="1000"/>
              </a:spcBef>
              <a:spcAft>
                <a:spcPts val="0"/>
              </a:spcAft>
              <a:buClr>
                <a:srgbClr val="000000"/>
              </a:buClr>
              <a:buSzPts val="1300"/>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Libre Franklin" pitchFamily="2" charset="-18"/>
                <a:ea typeface="Libre Franklin"/>
                <a:cs typeface="Libre Franklin"/>
                <a:sym typeface="Arial"/>
              </a:rPr>
              <a:t>The pilot was based on a </a:t>
            </a:r>
            <a:r>
              <a:rPr kumimoji="0" lang="en-US" sz="1600" b="1" i="0" u="none" strike="noStrike" kern="0" cap="none" spc="0" normalizeH="0" baseline="0" noProof="0" dirty="0">
                <a:ln>
                  <a:noFill/>
                </a:ln>
                <a:solidFill>
                  <a:srgbClr val="000000"/>
                </a:solidFill>
                <a:effectLst/>
                <a:uLnTx/>
                <a:uFillTx/>
                <a:latin typeface="Libre Franklin" pitchFamily="2" charset="-18"/>
                <a:ea typeface="Libre Franklin"/>
                <a:cs typeface="Libre Franklin"/>
                <a:sym typeface="Arial"/>
              </a:rPr>
              <a:t>voluntary principle</a:t>
            </a:r>
            <a:r>
              <a:rPr kumimoji="0" lang="en-US" sz="1600" b="0" i="0" u="none" strike="noStrike" kern="0" cap="none" spc="0" normalizeH="0" baseline="0" noProof="0" dirty="0">
                <a:ln>
                  <a:noFill/>
                </a:ln>
                <a:solidFill>
                  <a:srgbClr val="000000"/>
                </a:solidFill>
                <a:effectLst/>
                <a:uLnTx/>
                <a:uFillTx/>
                <a:latin typeface="Libre Franklin" pitchFamily="2" charset="-18"/>
                <a:ea typeface="Libre Franklin"/>
                <a:cs typeface="Libre Franklin"/>
                <a:sym typeface="Arial"/>
              </a:rPr>
              <a:t>, resulting in a </a:t>
            </a:r>
            <a:r>
              <a:rPr kumimoji="0" lang="en-US" sz="1600" b="1" i="0" u="none" strike="noStrike" kern="0" cap="none" spc="0" normalizeH="0" baseline="0" noProof="0" dirty="0">
                <a:ln>
                  <a:noFill/>
                </a:ln>
                <a:solidFill>
                  <a:srgbClr val="000000"/>
                </a:solidFill>
                <a:effectLst/>
                <a:uLnTx/>
                <a:uFillTx/>
                <a:latin typeface="Libre Franklin" pitchFamily="2" charset="-18"/>
                <a:ea typeface="Libre Franklin"/>
                <a:cs typeface="Libre Franklin"/>
                <a:sym typeface="Arial"/>
              </a:rPr>
              <a:t>lack of participation from those who need it most</a:t>
            </a:r>
            <a:r>
              <a:rPr kumimoji="0" lang="en-US" sz="1600" b="0" i="0" u="none" strike="noStrike" kern="0" cap="none" spc="0" normalizeH="0" baseline="0" noProof="0" dirty="0">
                <a:ln>
                  <a:noFill/>
                </a:ln>
                <a:solidFill>
                  <a:srgbClr val="000000"/>
                </a:solidFill>
                <a:effectLst/>
                <a:uLnTx/>
                <a:uFillTx/>
                <a:latin typeface="Libre Franklin" pitchFamily="2" charset="-18"/>
                <a:ea typeface="Libre Franklin"/>
                <a:cs typeface="Libre Franklin"/>
                <a:sym typeface="Arial"/>
              </a:rPr>
              <a:t>.</a:t>
            </a:r>
          </a:p>
          <a:p>
            <a:pPr marL="285750" marR="0" lvl="0" indent="-285750" algn="l" defTabSz="914400" rtl="0" eaLnBrk="1" fontAlgn="auto" latinLnBrk="0" hangingPunct="1">
              <a:lnSpc>
                <a:spcPct val="100000"/>
              </a:lnSpc>
              <a:spcBef>
                <a:spcPts val="1000"/>
              </a:spcBef>
              <a:spcAft>
                <a:spcPts val="0"/>
              </a:spcAft>
              <a:buClr>
                <a:srgbClr val="000000"/>
              </a:buClr>
              <a:buSzPts val="1300"/>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Libre Franklin" pitchFamily="2" charset="-18"/>
                <a:ea typeface="Libre Franklin"/>
                <a:cs typeface="Libre Franklin"/>
                <a:sym typeface="Arial"/>
              </a:rPr>
              <a:t>We must </a:t>
            </a:r>
            <a:r>
              <a:rPr kumimoji="0" lang="en-US" sz="1600" b="1" i="0" u="none" strike="noStrike" kern="0" cap="none" spc="0" normalizeH="0" baseline="0" noProof="0" dirty="0">
                <a:ln>
                  <a:noFill/>
                </a:ln>
                <a:solidFill>
                  <a:srgbClr val="000000"/>
                </a:solidFill>
                <a:effectLst/>
                <a:uLnTx/>
                <a:uFillTx/>
                <a:latin typeface="Libre Franklin" pitchFamily="2" charset="-18"/>
                <a:ea typeface="Libre Franklin"/>
                <a:cs typeface="Libre Franklin"/>
                <a:sym typeface="Arial"/>
              </a:rPr>
              <a:t>simplify the development matrix</a:t>
            </a:r>
            <a:r>
              <a:rPr kumimoji="0" lang="en-US" sz="1600" b="0" i="0" u="none" strike="noStrike" kern="0" cap="none" spc="0" normalizeH="0" baseline="0" noProof="0" dirty="0">
                <a:ln>
                  <a:noFill/>
                </a:ln>
                <a:solidFill>
                  <a:srgbClr val="000000"/>
                </a:solidFill>
                <a:effectLst/>
                <a:uLnTx/>
                <a:uFillTx/>
                <a:latin typeface="Libre Franklin" pitchFamily="2" charset="-18"/>
                <a:ea typeface="Libre Franklin"/>
                <a:cs typeface="Libre Franklin"/>
                <a:sym typeface="Arial"/>
              </a:rPr>
              <a:t>, as it is too complex.</a:t>
            </a:r>
            <a:endParaRPr kumimoji="0" lang="en-US" sz="1600" b="0" i="0" u="none" strike="noStrike" kern="0" cap="none" spc="0" normalizeH="0" baseline="0" noProof="0" dirty="0">
              <a:ln>
                <a:noFill/>
              </a:ln>
              <a:solidFill>
                <a:srgbClr val="000000"/>
              </a:solidFill>
              <a:effectLst/>
              <a:uLnTx/>
              <a:uFillTx/>
              <a:latin typeface="Libre Franklin" pitchFamily="2" charset="-18"/>
              <a:ea typeface="+mn-ea"/>
              <a:cs typeface="Arial"/>
              <a:sym typeface="Arial"/>
            </a:endParaRPr>
          </a:p>
          <a:p>
            <a:pPr marL="742950" marR="0" lvl="1" indent="-285750" algn="l" defTabSz="914400" rtl="0" eaLnBrk="1" fontAlgn="auto" latinLnBrk="0" hangingPunct="1">
              <a:lnSpc>
                <a:spcPct val="100000"/>
              </a:lnSpc>
              <a:spcBef>
                <a:spcPts val="1000"/>
              </a:spcBef>
              <a:spcAft>
                <a:spcPts val="0"/>
              </a:spcAft>
              <a:buClr>
                <a:srgbClr val="000000"/>
              </a:buClr>
              <a:buSzPts val="1300"/>
              <a:buFont typeface="Courier New" panose="020B0604020202020204" pitchFamily="34" charset="0"/>
              <a:buChar char="o"/>
              <a:tabLst/>
              <a:defRPr/>
            </a:pPr>
            <a:endParaRPr kumimoji="0" lang="cs-CZ" sz="1400" b="1" i="0" u="none" strike="noStrike" kern="0" cap="none" spc="0" normalizeH="0" baseline="0" noProof="0" dirty="0">
              <a:ln>
                <a:noFill/>
              </a:ln>
              <a:solidFill>
                <a:srgbClr val="000000"/>
              </a:solidFill>
              <a:effectLst/>
              <a:uLnTx/>
              <a:uFillTx/>
              <a:latin typeface="Libre Franklin"/>
              <a:ea typeface="Libre Franklin"/>
              <a:cs typeface="Libre Franklin"/>
              <a:sym typeface="Arial"/>
            </a:endParaRPr>
          </a:p>
          <a:p>
            <a:pPr marL="285750" marR="0" lvl="0" indent="-285750" algn="l" defTabSz="914400" rtl="0" eaLnBrk="1" fontAlgn="auto" latinLnBrk="0" hangingPunct="1">
              <a:lnSpc>
                <a:spcPct val="100000"/>
              </a:lnSpc>
              <a:spcBef>
                <a:spcPts val="1000"/>
              </a:spcBef>
              <a:spcAft>
                <a:spcPts val="0"/>
              </a:spcAft>
              <a:buClr>
                <a:srgbClr val="000000"/>
              </a:buClr>
              <a:buSzPts val="1300"/>
              <a:buFont typeface="Arial" panose="020B0604020202020204" pitchFamily="34" charset="0"/>
              <a:buChar char="•"/>
              <a:tabLst/>
              <a:defRPr/>
            </a:pPr>
            <a:endParaRPr kumimoji="0" lang="cs-CZ" sz="1400" b="1" i="0" u="none" strike="noStrike" kern="0" cap="none" spc="0" normalizeH="0" baseline="0" noProof="0" dirty="0">
              <a:ln>
                <a:noFill/>
              </a:ln>
              <a:solidFill>
                <a:srgbClr val="000000"/>
              </a:solidFill>
              <a:effectLst/>
              <a:uLnTx/>
              <a:uFillTx/>
              <a:latin typeface="Libre Franklin"/>
              <a:ea typeface="Libre Franklin"/>
              <a:cs typeface="Libre Franklin"/>
              <a:sym typeface="Arial"/>
            </a:endParaRPr>
          </a:p>
          <a:p>
            <a:pPr marL="0" marR="0" lvl="0" indent="0" algn="l" defTabSz="914400" rtl="0" eaLnBrk="1" fontAlgn="auto" latinLnBrk="0" hangingPunct="1">
              <a:lnSpc>
                <a:spcPct val="100000"/>
              </a:lnSpc>
              <a:spcBef>
                <a:spcPts val="1000"/>
              </a:spcBef>
              <a:spcAft>
                <a:spcPts val="0"/>
              </a:spcAft>
              <a:buClr>
                <a:srgbClr val="000000"/>
              </a:buClr>
              <a:buSzPts val="1300"/>
              <a:buFont typeface="Arial"/>
              <a:buNone/>
              <a:tabLst/>
              <a:defRPr/>
            </a:pPr>
            <a:endParaRPr kumimoji="0" lang="en-US" sz="1400" b="1" i="0" u="none" strike="noStrike" kern="0" cap="none" spc="0" normalizeH="0" baseline="0" noProof="0" dirty="0">
              <a:ln>
                <a:noFill/>
              </a:ln>
              <a:solidFill>
                <a:srgbClr val="000000"/>
              </a:solidFill>
              <a:effectLst/>
              <a:highlight>
                <a:srgbClr val="FFFFFF"/>
              </a:highlight>
              <a:uLnTx/>
              <a:uFillTx/>
              <a:latin typeface="Libre Franklin"/>
              <a:ea typeface="Libre Franklin"/>
              <a:cs typeface="Libre Franklin"/>
              <a:sym typeface="Arial"/>
            </a:endParaRPr>
          </a:p>
        </p:txBody>
      </p:sp>
    </p:spTree>
    <p:extLst>
      <p:ext uri="{BB962C8B-B14F-4D97-AF65-F5344CB8AC3E}">
        <p14:creationId xmlns:p14="http://schemas.microsoft.com/office/powerpoint/2010/main" val="20230688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1C19BC-E49F-2C47-356A-B52518A0432F}"/>
            </a:ext>
          </a:extLst>
        </p:cNvPr>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8B0D368C-195F-261C-CC47-56355B99A069}"/>
              </a:ext>
            </a:extLst>
          </p:cNvPr>
          <p:cNvGraphicFramePr>
            <a:graphicFrameLocks noChangeAspect="1"/>
          </p:cNvGraphicFramePr>
          <p:nvPr>
            <p:custDataLst>
              <p:tags r:id="rId1"/>
            </p:custDataLst>
            <p:extLst>
              <p:ext uri="{D42A27DB-BD31-4B8C-83A1-F6EECF244321}">
                <p14:modId xmlns:p14="http://schemas.microsoft.com/office/powerpoint/2010/main" val="9742134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95" imgH="396" progId="TCLayout.ActiveDocument.1">
                  <p:embed/>
                </p:oleObj>
              </mc:Choice>
              <mc:Fallback>
                <p:oleObj name="think-cell Slide" r:id="rId5" imgW="395" imgH="396" progId="TCLayout.ActiveDocument.1">
                  <p:embed/>
                  <p:pic>
                    <p:nvPicPr>
                      <p:cNvPr id="10" name="think-cell data - do not delete" hidden="1">
                        <a:extLst>
                          <a:ext uri="{FF2B5EF4-FFF2-40B4-BE49-F238E27FC236}">
                            <a16:creationId xmlns:a16="http://schemas.microsoft.com/office/drawing/2014/main" id="{8B0D368C-195F-261C-CC47-56355B99A06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9E91214C-190A-5926-57BF-EC5B89639906}"/>
              </a:ext>
            </a:extLst>
          </p:cNvPr>
          <p:cNvSpPr>
            <a:spLocks noGrp="1"/>
          </p:cNvSpPr>
          <p:nvPr>
            <p:ph type="title"/>
          </p:nvPr>
        </p:nvSpPr>
        <p:spPr>
          <a:xfrm>
            <a:off x="441146" y="758302"/>
            <a:ext cx="11307941" cy="900000"/>
          </a:xfrm>
        </p:spPr>
        <p:txBody>
          <a:bodyPr vert="horz"/>
          <a:lstStyle/>
          <a:p>
            <a:r>
              <a:rPr lang="da-DK" dirty="0">
                <a:solidFill>
                  <a:schemeClr val="accent5"/>
                </a:solidFill>
              </a:rPr>
              <a:t>Denmark has a </a:t>
            </a:r>
            <a:r>
              <a:rPr lang="da-DK" dirty="0" err="1">
                <a:solidFill>
                  <a:schemeClr val="accent5"/>
                </a:solidFill>
              </a:rPr>
              <a:t>unique</a:t>
            </a:r>
            <a:r>
              <a:rPr lang="da-DK" dirty="0">
                <a:solidFill>
                  <a:schemeClr val="accent5"/>
                </a:solidFill>
              </a:rPr>
              <a:t> </a:t>
            </a:r>
            <a:r>
              <a:rPr lang="da-DK" dirty="0" err="1">
                <a:solidFill>
                  <a:schemeClr val="accent5"/>
                </a:solidFill>
              </a:rPr>
              <a:t>employment</a:t>
            </a:r>
            <a:r>
              <a:rPr lang="da-DK" dirty="0">
                <a:solidFill>
                  <a:schemeClr val="accent5"/>
                </a:solidFill>
              </a:rPr>
              <a:t> model for civil </a:t>
            </a:r>
            <a:r>
              <a:rPr lang="da-DK" dirty="0" err="1">
                <a:solidFill>
                  <a:schemeClr val="accent5"/>
                </a:solidFill>
              </a:rPr>
              <a:t>servants</a:t>
            </a:r>
            <a:endParaRPr lang="da-DK" dirty="0"/>
          </a:p>
        </p:txBody>
      </p:sp>
      <p:sp>
        <p:nvSpPr>
          <p:cNvPr id="5" name="Pladsholder til dato 4">
            <a:extLst>
              <a:ext uri="{FF2B5EF4-FFF2-40B4-BE49-F238E27FC236}">
                <a16:creationId xmlns:a16="http://schemas.microsoft.com/office/drawing/2014/main" id="{8D7319F6-3D9C-A286-922D-841A6F400EA6}"/>
              </a:ext>
            </a:extLst>
          </p:cNvPr>
          <p:cNvSpPr>
            <a:spLocks noGrp="1"/>
          </p:cNvSpPr>
          <p:nvPr>
            <p:ph type="dt" sz="half" idx="10"/>
          </p:nvPr>
        </p:nvSpPr>
        <p:spPr/>
        <p:txBody>
          <a:bodyPr/>
          <a:lstStyle/>
          <a:p>
            <a:fld id="{2A8978F0-1E1D-4376-B25D-98976EE87D75}" type="datetime4">
              <a:rPr lang="en-GB" smtClean="0"/>
              <a:t>07 October 2025</a:t>
            </a:fld>
            <a:endParaRPr lang="en-GB"/>
          </a:p>
        </p:txBody>
      </p:sp>
      <p:sp>
        <p:nvSpPr>
          <p:cNvPr id="7" name="Pladsholder til slidenummer 6">
            <a:extLst>
              <a:ext uri="{FF2B5EF4-FFF2-40B4-BE49-F238E27FC236}">
                <a16:creationId xmlns:a16="http://schemas.microsoft.com/office/drawing/2014/main" id="{82B47106-09FC-7A37-5A67-C1D1F3B39D65}"/>
              </a:ext>
            </a:extLst>
          </p:cNvPr>
          <p:cNvSpPr>
            <a:spLocks noGrp="1"/>
          </p:cNvSpPr>
          <p:nvPr>
            <p:ph type="sldNum" sz="quarter" idx="12"/>
          </p:nvPr>
        </p:nvSpPr>
        <p:spPr/>
        <p:txBody>
          <a:bodyPr/>
          <a:lstStyle/>
          <a:p>
            <a:fld id="{23AA811B-2EBD-4900-905E-5BE206449611}" type="slidenum">
              <a:rPr lang="en-GB" smtClean="0"/>
              <a:pPr/>
              <a:t>11</a:t>
            </a:fld>
            <a:endParaRPr lang="en-GB"/>
          </a:p>
        </p:txBody>
      </p:sp>
      <p:sp>
        <p:nvSpPr>
          <p:cNvPr id="3" name="Pil: pentagon 2">
            <a:extLst>
              <a:ext uri="{FF2B5EF4-FFF2-40B4-BE49-F238E27FC236}">
                <a16:creationId xmlns:a16="http://schemas.microsoft.com/office/drawing/2014/main" id="{BD54BFAF-DD12-C680-AF8A-80F092E0E7A2}"/>
              </a:ext>
            </a:extLst>
          </p:cNvPr>
          <p:cNvSpPr/>
          <p:nvPr/>
        </p:nvSpPr>
        <p:spPr>
          <a:xfrm>
            <a:off x="441325" y="296496"/>
            <a:ext cx="3780000" cy="180000"/>
          </a:xfrm>
          <a:prstGeom prst="homePlat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da-DK" sz="1400">
                <a:solidFill>
                  <a:schemeClr val="tx1"/>
                </a:solidFill>
              </a:rPr>
              <a:t>The Danish Central Administration</a:t>
            </a:r>
            <a:endParaRPr lang="da-DK" sz="1400" noProof="0" err="1">
              <a:solidFill>
                <a:schemeClr val="tx1"/>
              </a:solidFill>
            </a:endParaRPr>
          </a:p>
        </p:txBody>
      </p:sp>
      <p:sp>
        <p:nvSpPr>
          <p:cNvPr id="6" name="Pil: vinkel 5">
            <a:extLst>
              <a:ext uri="{FF2B5EF4-FFF2-40B4-BE49-F238E27FC236}">
                <a16:creationId xmlns:a16="http://schemas.microsoft.com/office/drawing/2014/main" id="{8EB8521C-CF51-1B20-42B4-CB5E57200BB4}"/>
              </a:ext>
            </a:extLst>
          </p:cNvPr>
          <p:cNvSpPr/>
          <p:nvPr/>
        </p:nvSpPr>
        <p:spPr>
          <a:xfrm>
            <a:off x="7969087" y="296496"/>
            <a:ext cx="3780000" cy="180000"/>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da-DK" sz="1400" noProof="0">
                <a:solidFill>
                  <a:schemeClr val="tx1"/>
                </a:solidFill>
              </a:rPr>
              <a:t>Focus </a:t>
            </a:r>
            <a:r>
              <a:rPr lang="da-DK" sz="1400">
                <a:solidFill>
                  <a:schemeClr val="tx1"/>
                </a:solidFill>
              </a:rPr>
              <a:t>A</a:t>
            </a:r>
            <a:r>
              <a:rPr lang="da-DK" sz="1400" noProof="0" err="1">
                <a:solidFill>
                  <a:schemeClr val="tx1"/>
                </a:solidFill>
              </a:rPr>
              <a:t>reas</a:t>
            </a:r>
            <a:r>
              <a:rPr lang="da-DK" sz="1400" noProof="0">
                <a:solidFill>
                  <a:schemeClr val="tx1"/>
                </a:solidFill>
              </a:rPr>
              <a:t> of the Danish EUPAN-</a:t>
            </a:r>
            <a:r>
              <a:rPr lang="da-DK" sz="1400" noProof="0" err="1">
                <a:solidFill>
                  <a:schemeClr val="tx1"/>
                </a:solidFill>
              </a:rPr>
              <a:t>Presidency</a:t>
            </a:r>
            <a:endParaRPr lang="da-DK" sz="1400" noProof="0">
              <a:solidFill>
                <a:schemeClr val="tx1"/>
              </a:solidFill>
            </a:endParaRPr>
          </a:p>
        </p:txBody>
      </p:sp>
      <p:sp>
        <p:nvSpPr>
          <p:cNvPr id="11" name="Pil: vinkel 10">
            <a:extLst>
              <a:ext uri="{FF2B5EF4-FFF2-40B4-BE49-F238E27FC236}">
                <a16:creationId xmlns:a16="http://schemas.microsoft.com/office/drawing/2014/main" id="{D21FDB45-3A77-4DB3-E78A-678CE1DC1BAC}"/>
              </a:ext>
            </a:extLst>
          </p:cNvPr>
          <p:cNvSpPr/>
          <p:nvPr/>
        </p:nvSpPr>
        <p:spPr>
          <a:xfrm>
            <a:off x="4205206" y="296496"/>
            <a:ext cx="3780000" cy="180000"/>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da-DK" sz="1400" noProof="0" err="1">
                <a:solidFill>
                  <a:schemeClr val="tx1"/>
                </a:solidFill>
              </a:rPr>
              <a:t>Current</a:t>
            </a:r>
            <a:r>
              <a:rPr lang="da-DK" sz="1400" noProof="0">
                <a:solidFill>
                  <a:schemeClr val="tx1"/>
                </a:solidFill>
              </a:rPr>
              <a:t> Agendas</a:t>
            </a:r>
          </a:p>
        </p:txBody>
      </p:sp>
      <p:sp>
        <p:nvSpPr>
          <p:cNvPr id="16" name="Rektangel 15">
            <a:extLst>
              <a:ext uri="{FF2B5EF4-FFF2-40B4-BE49-F238E27FC236}">
                <a16:creationId xmlns:a16="http://schemas.microsoft.com/office/drawing/2014/main" id="{5FACECE4-ACDA-0D5B-D79E-3262345983BE}"/>
              </a:ext>
            </a:extLst>
          </p:cNvPr>
          <p:cNvSpPr/>
          <p:nvPr/>
        </p:nvSpPr>
        <p:spPr bwMode="auto">
          <a:xfrm>
            <a:off x="4205206" y="260496"/>
            <a:ext cx="3780000" cy="252000"/>
          </a:xfrm>
          <a:prstGeom prst="rect">
            <a:avLst/>
          </a:prstGeom>
          <a:solidFill>
            <a:srgbClr val="FFFFFF">
              <a:alpha val="80000"/>
            </a:srgbClr>
          </a:solidFill>
          <a:ln w="63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algn="ctr" defTabSz="914400" eaLnBrk="1" fontAlgn="base" latinLnBrk="0" hangingPunct="1">
              <a:lnSpc>
                <a:spcPct val="100000"/>
              </a:lnSpc>
              <a:spcBef>
                <a:spcPts val="1100"/>
              </a:spcBef>
              <a:spcAft>
                <a:spcPct val="0"/>
              </a:spcAft>
              <a:buClrTx/>
              <a:buSzTx/>
              <a:buFontTx/>
              <a:buNone/>
              <a:tabLst/>
              <a:defRPr/>
            </a:pPr>
            <a:endParaRPr kumimoji="0" lang="da-DK" sz="2000" b="0" i="0" u="none" strike="noStrike" kern="1200" cap="none" spc="0" normalizeH="0" baseline="0" noProof="0" err="1">
              <a:ln>
                <a:noFill/>
              </a:ln>
              <a:solidFill>
                <a:srgbClr val="FFFFFF"/>
              </a:solidFill>
              <a:effectLst/>
              <a:uLnTx/>
              <a:uFillTx/>
              <a:latin typeface="Arial" charset="0"/>
              <a:ea typeface="+mn-ea"/>
              <a:cs typeface="+mn-cs"/>
            </a:endParaRPr>
          </a:p>
        </p:txBody>
      </p:sp>
      <p:sp>
        <p:nvSpPr>
          <p:cNvPr id="20" name="Rektangel 19">
            <a:extLst>
              <a:ext uri="{FF2B5EF4-FFF2-40B4-BE49-F238E27FC236}">
                <a16:creationId xmlns:a16="http://schemas.microsoft.com/office/drawing/2014/main" id="{04CCAF2F-333A-29CA-B85A-C5403DD8E7FC}"/>
              </a:ext>
            </a:extLst>
          </p:cNvPr>
          <p:cNvSpPr/>
          <p:nvPr/>
        </p:nvSpPr>
        <p:spPr bwMode="auto">
          <a:xfrm>
            <a:off x="7969087" y="260496"/>
            <a:ext cx="3780000" cy="252000"/>
          </a:xfrm>
          <a:prstGeom prst="rect">
            <a:avLst/>
          </a:prstGeom>
          <a:solidFill>
            <a:srgbClr val="FFFFFF">
              <a:alpha val="80000"/>
            </a:srgbClr>
          </a:solidFill>
          <a:ln w="63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algn="ctr" defTabSz="914400" eaLnBrk="1" fontAlgn="base" latinLnBrk="0" hangingPunct="1">
              <a:lnSpc>
                <a:spcPct val="100000"/>
              </a:lnSpc>
              <a:spcBef>
                <a:spcPts val="1100"/>
              </a:spcBef>
              <a:spcAft>
                <a:spcPct val="0"/>
              </a:spcAft>
              <a:buClrTx/>
              <a:buSzTx/>
              <a:buFontTx/>
              <a:buNone/>
              <a:tabLst/>
              <a:defRPr/>
            </a:pPr>
            <a:endParaRPr kumimoji="0" lang="da-DK" sz="2000" b="0" i="0" u="none" strike="noStrike" kern="1200" cap="none" spc="0" normalizeH="0" baseline="0" noProof="0" err="1">
              <a:ln>
                <a:noFill/>
              </a:ln>
              <a:solidFill>
                <a:srgbClr val="FFFFFF"/>
              </a:solidFill>
              <a:effectLst/>
              <a:uLnTx/>
              <a:uFillTx/>
              <a:latin typeface="Arial" charset="0"/>
              <a:ea typeface="+mn-ea"/>
              <a:cs typeface="+mn-cs"/>
            </a:endParaRPr>
          </a:p>
        </p:txBody>
      </p:sp>
      <p:grpSp>
        <p:nvGrpSpPr>
          <p:cNvPr id="61" name="Gruppe 60">
            <a:extLst>
              <a:ext uri="{FF2B5EF4-FFF2-40B4-BE49-F238E27FC236}">
                <a16:creationId xmlns:a16="http://schemas.microsoft.com/office/drawing/2014/main" id="{CE824934-D2E0-9886-BDA5-C70EE95A19B2}"/>
              </a:ext>
            </a:extLst>
          </p:cNvPr>
          <p:cNvGrpSpPr/>
          <p:nvPr/>
        </p:nvGrpSpPr>
        <p:grpSpPr>
          <a:xfrm>
            <a:off x="659767" y="2563125"/>
            <a:ext cx="5436156" cy="900000"/>
            <a:chOff x="659767" y="2420878"/>
            <a:chExt cx="5436156" cy="900000"/>
          </a:xfrm>
        </p:grpSpPr>
        <p:pic>
          <p:nvPicPr>
            <p:cNvPr id="4" name="Billede 3">
              <a:extLst>
                <a:ext uri="{FF2B5EF4-FFF2-40B4-BE49-F238E27FC236}">
                  <a16:creationId xmlns:a16="http://schemas.microsoft.com/office/drawing/2014/main" id="{32B489D9-AE63-3493-34EC-1F3FE03E58E1}"/>
                </a:ext>
              </a:extLst>
            </p:cNvPr>
            <p:cNvPicPr>
              <a:picLocks noChangeAspect="1"/>
            </p:cNvPicPr>
            <p:nvPr/>
          </p:nvPicPr>
          <p:blipFill>
            <a:blip r:embed="rId7"/>
            <a:stretch>
              <a:fillRect/>
            </a:stretch>
          </p:blipFill>
          <p:spPr>
            <a:xfrm>
              <a:off x="659767" y="2420878"/>
              <a:ext cx="900000" cy="900000"/>
            </a:xfrm>
            <a:prstGeom prst="rect">
              <a:avLst/>
            </a:prstGeom>
          </p:spPr>
        </p:pic>
        <p:sp>
          <p:nvSpPr>
            <p:cNvPr id="12" name="Tekstfelt 11">
              <a:extLst>
                <a:ext uri="{FF2B5EF4-FFF2-40B4-BE49-F238E27FC236}">
                  <a16:creationId xmlns:a16="http://schemas.microsoft.com/office/drawing/2014/main" id="{0B6D94E0-23EB-035A-463F-546C31336852}"/>
                </a:ext>
              </a:extLst>
            </p:cNvPr>
            <p:cNvSpPr txBox="1"/>
            <p:nvPr/>
          </p:nvSpPr>
          <p:spPr>
            <a:xfrm>
              <a:off x="1775923" y="2670823"/>
              <a:ext cx="4320000" cy="400110"/>
            </a:xfrm>
            <a:prstGeom prst="rect">
              <a:avLst/>
            </a:prstGeom>
            <a:noFill/>
          </p:spPr>
          <p:txBody>
            <a:bodyPr wrap="square">
              <a:spAutoFit/>
            </a:bodyPr>
            <a:lstStyle/>
            <a:p>
              <a:pPr>
                <a:lnSpc>
                  <a:spcPct val="100000"/>
                </a:lnSpc>
              </a:pPr>
              <a:r>
                <a:rPr lang="da-DK" sz="2000" b="1" dirty="0" err="1">
                  <a:solidFill>
                    <a:schemeClr val="accent5"/>
                  </a:solidFill>
                </a:rPr>
                <a:t>Negotiation</a:t>
              </a:r>
              <a:r>
                <a:rPr lang="da-DK" sz="2000" b="1" dirty="0">
                  <a:solidFill>
                    <a:schemeClr val="accent5"/>
                  </a:solidFill>
                </a:rPr>
                <a:t> of </a:t>
              </a:r>
              <a:r>
                <a:rPr lang="da-DK" sz="2000" b="1" dirty="0" err="1">
                  <a:solidFill>
                    <a:schemeClr val="accent5"/>
                  </a:solidFill>
                </a:rPr>
                <a:t>collective</a:t>
              </a:r>
              <a:r>
                <a:rPr lang="da-DK" sz="2000" b="1" dirty="0">
                  <a:solidFill>
                    <a:schemeClr val="accent5"/>
                  </a:solidFill>
                </a:rPr>
                <a:t> agreements</a:t>
              </a:r>
            </a:p>
          </p:txBody>
        </p:sp>
      </p:grpSp>
      <p:pic>
        <p:nvPicPr>
          <p:cNvPr id="37" name="Billede 36">
            <a:extLst>
              <a:ext uri="{FF2B5EF4-FFF2-40B4-BE49-F238E27FC236}">
                <a16:creationId xmlns:a16="http://schemas.microsoft.com/office/drawing/2014/main" id="{10731BD5-6840-9763-C6A0-37A60BE6882D}"/>
              </a:ext>
            </a:extLst>
          </p:cNvPr>
          <p:cNvPicPr>
            <a:picLocks noChangeAspect="1"/>
          </p:cNvPicPr>
          <p:nvPr>
            <p:custDataLst>
              <p:tags r:id="rId2"/>
            </p:custDataLst>
          </p:nvPr>
        </p:nvPicPr>
        <p:blipFill rotWithShape="1">
          <a:blip r:embed="rId8">
            <a:extLst>
              <a:ext uri="{28A0092B-C50C-407E-A947-70E740481C1C}">
                <a14:useLocalDpi xmlns:a14="http://schemas.microsoft.com/office/drawing/2010/main" val="0"/>
              </a:ext>
            </a:extLst>
          </a:blip>
          <a:srcRect/>
          <a:stretch/>
        </p:blipFill>
        <p:spPr>
          <a:xfrm>
            <a:off x="6349088" y="2068394"/>
            <a:ext cx="5400000" cy="3599100"/>
          </a:xfrm>
          <a:prstGeom prst="rect">
            <a:avLst/>
          </a:prstGeom>
        </p:spPr>
      </p:pic>
      <p:grpSp>
        <p:nvGrpSpPr>
          <p:cNvPr id="54" name="Gruppe 53">
            <a:extLst>
              <a:ext uri="{FF2B5EF4-FFF2-40B4-BE49-F238E27FC236}">
                <a16:creationId xmlns:a16="http://schemas.microsoft.com/office/drawing/2014/main" id="{93AF6FD2-DBBA-6C7E-D716-F2309F7E2F10}"/>
              </a:ext>
            </a:extLst>
          </p:cNvPr>
          <p:cNvGrpSpPr/>
          <p:nvPr/>
        </p:nvGrpSpPr>
        <p:grpSpPr>
          <a:xfrm>
            <a:off x="659011" y="4267650"/>
            <a:ext cx="5436912" cy="900000"/>
            <a:chOff x="659011" y="4203290"/>
            <a:chExt cx="5436912" cy="900000"/>
          </a:xfrm>
        </p:grpSpPr>
        <p:pic>
          <p:nvPicPr>
            <p:cNvPr id="15" name="Billede 14">
              <a:extLst>
                <a:ext uri="{FF2B5EF4-FFF2-40B4-BE49-F238E27FC236}">
                  <a16:creationId xmlns:a16="http://schemas.microsoft.com/office/drawing/2014/main" id="{D9C9D228-9610-95AD-9860-B4B295C7446F}"/>
                </a:ext>
              </a:extLst>
            </p:cNvPr>
            <p:cNvPicPr>
              <a:picLocks noChangeAspect="1"/>
            </p:cNvPicPr>
            <p:nvPr/>
          </p:nvPicPr>
          <p:blipFill>
            <a:blip r:embed="rId9"/>
            <a:stretch>
              <a:fillRect/>
            </a:stretch>
          </p:blipFill>
          <p:spPr>
            <a:xfrm>
              <a:off x="659011" y="4203290"/>
              <a:ext cx="900000" cy="900000"/>
            </a:xfrm>
            <a:prstGeom prst="rect">
              <a:avLst/>
            </a:prstGeom>
          </p:spPr>
        </p:pic>
        <p:sp>
          <p:nvSpPr>
            <p:cNvPr id="51" name="Tekstfelt 50">
              <a:extLst>
                <a:ext uri="{FF2B5EF4-FFF2-40B4-BE49-F238E27FC236}">
                  <a16:creationId xmlns:a16="http://schemas.microsoft.com/office/drawing/2014/main" id="{98A0B7EB-BEA1-9252-C856-B787B593386F}"/>
                </a:ext>
              </a:extLst>
            </p:cNvPr>
            <p:cNvSpPr txBox="1"/>
            <p:nvPr/>
          </p:nvSpPr>
          <p:spPr>
            <a:xfrm>
              <a:off x="1775923" y="4453235"/>
              <a:ext cx="4320000" cy="400110"/>
            </a:xfrm>
            <a:prstGeom prst="rect">
              <a:avLst/>
            </a:prstGeom>
            <a:noFill/>
          </p:spPr>
          <p:txBody>
            <a:bodyPr wrap="square">
              <a:spAutoFit/>
            </a:bodyPr>
            <a:lstStyle/>
            <a:p>
              <a:pPr marL="0" lvl="1"/>
              <a:r>
                <a:rPr lang="en-US" sz="2000" b="1" dirty="0">
                  <a:solidFill>
                    <a:schemeClr val="accent5"/>
                  </a:solidFill>
                </a:rPr>
                <a:t>Working conditions and salaries</a:t>
              </a:r>
            </a:p>
          </p:txBody>
        </p:sp>
      </p:grpSp>
    </p:spTree>
    <p:extLst>
      <p:ext uri="{BB962C8B-B14F-4D97-AF65-F5344CB8AC3E}">
        <p14:creationId xmlns:p14="http://schemas.microsoft.com/office/powerpoint/2010/main" val="159717708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701">
          <a:extLst>
            <a:ext uri="{FF2B5EF4-FFF2-40B4-BE49-F238E27FC236}">
              <a16:creationId xmlns:a16="http://schemas.microsoft.com/office/drawing/2014/main" id="{60F5CFF3-A4EE-73C7-E962-34B7521B6539}"/>
            </a:ext>
          </a:extLst>
        </p:cNvPr>
        <p:cNvGrpSpPr/>
        <p:nvPr/>
      </p:nvGrpSpPr>
      <p:grpSpPr>
        <a:xfrm>
          <a:off x="0" y="0"/>
          <a:ext cx="0" cy="0"/>
          <a:chOff x="0" y="0"/>
          <a:chExt cx="0" cy="0"/>
        </a:xfrm>
      </p:grpSpPr>
      <p:sp>
        <p:nvSpPr>
          <p:cNvPr id="1702" name="Google Shape;1702;g32dcb0b9a08_7_0">
            <a:extLst>
              <a:ext uri="{FF2B5EF4-FFF2-40B4-BE49-F238E27FC236}">
                <a16:creationId xmlns:a16="http://schemas.microsoft.com/office/drawing/2014/main" id="{290682B9-C002-880D-23C5-55407C702952}"/>
              </a:ext>
            </a:extLst>
          </p:cNvPr>
          <p:cNvSpPr/>
          <p:nvPr/>
        </p:nvSpPr>
        <p:spPr>
          <a:xfrm>
            <a:off x="0" y="-1"/>
            <a:ext cx="12249600" cy="5733600"/>
          </a:xfrm>
          <a:prstGeom prst="rect">
            <a:avLst/>
          </a:prstGeom>
          <a:solidFill>
            <a:srgbClr val="29235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Libre Franklin"/>
              <a:ea typeface="Libre Franklin"/>
              <a:cs typeface="Libre Franklin"/>
              <a:sym typeface="Libre Franklin"/>
            </a:endParaRPr>
          </a:p>
        </p:txBody>
      </p:sp>
      <p:pic>
        <p:nvPicPr>
          <p:cNvPr id="1703" name="Google Shape;1703;g32dcb0b9a08_7_0">
            <a:extLst>
              <a:ext uri="{FF2B5EF4-FFF2-40B4-BE49-F238E27FC236}">
                <a16:creationId xmlns:a16="http://schemas.microsoft.com/office/drawing/2014/main" id="{CBC3CE7D-399F-64E8-959E-F8D3AB2EFD34}"/>
              </a:ext>
            </a:extLst>
          </p:cNvPr>
          <p:cNvPicPr preferRelativeResize="0"/>
          <p:nvPr/>
        </p:nvPicPr>
        <p:blipFill rotWithShape="1">
          <a:blip r:embed="rId3">
            <a:alphaModFix/>
          </a:blip>
          <a:srcRect r="37166" b="34853"/>
          <a:stretch/>
        </p:blipFill>
        <p:spPr>
          <a:xfrm>
            <a:off x="9769136" y="2167772"/>
            <a:ext cx="2472291" cy="3763471"/>
          </a:xfrm>
          <a:prstGeom prst="rect">
            <a:avLst/>
          </a:prstGeom>
          <a:noFill/>
          <a:ln>
            <a:noFill/>
          </a:ln>
        </p:spPr>
      </p:pic>
      <p:sp>
        <p:nvSpPr>
          <p:cNvPr id="1704" name="Google Shape;1704;g32dcb0b9a08_7_0">
            <a:extLst>
              <a:ext uri="{FF2B5EF4-FFF2-40B4-BE49-F238E27FC236}">
                <a16:creationId xmlns:a16="http://schemas.microsoft.com/office/drawing/2014/main" id="{2A183E9B-98D3-6491-87A5-7327B1E60779}"/>
              </a:ext>
            </a:extLst>
          </p:cNvPr>
          <p:cNvSpPr txBox="1"/>
          <p:nvPr/>
        </p:nvSpPr>
        <p:spPr>
          <a:xfrm>
            <a:off x="-93007" y="2866766"/>
            <a:ext cx="9144000" cy="2352000"/>
          </a:xfrm>
          <a:prstGeom prst="rect">
            <a:avLst/>
          </a:prstGeom>
          <a:noFill/>
          <a:ln>
            <a:noFill/>
          </a:ln>
        </p:spPr>
        <p:txBody>
          <a:bodyPr spcFirstLastPara="1" wrap="square" lIns="91425" tIns="45700" rIns="91425" bIns="45700" anchor="t" anchorCtr="0">
            <a:normAutofit/>
          </a:bodyPr>
          <a:lstStyle/>
          <a:p>
            <a:pPr marL="0" marR="0" lvl="0" indent="0" algn="r" defTabSz="914400" rtl="0" eaLnBrk="1" fontAlgn="auto" latinLnBrk="0" hangingPunct="1">
              <a:lnSpc>
                <a:spcPct val="90000"/>
              </a:lnSpc>
              <a:spcBef>
                <a:spcPts val="0"/>
              </a:spcBef>
              <a:spcAft>
                <a:spcPts val="0"/>
              </a:spcAft>
              <a:buClr>
                <a:srgbClr val="00B0F0"/>
              </a:buClr>
              <a:buSzPts val="5400"/>
              <a:buFont typeface="Libre Franklin"/>
              <a:buNone/>
              <a:tabLst/>
              <a:defRPr/>
            </a:pPr>
            <a:r>
              <a:rPr kumimoji="0" lang="cs-CZ" sz="5400" b="1" i="0" u="none" strike="noStrike" kern="0" cap="none" spc="0" normalizeH="0" baseline="0" noProof="0">
                <a:ln>
                  <a:noFill/>
                </a:ln>
                <a:solidFill>
                  <a:srgbClr val="00B0F0"/>
                </a:solidFill>
                <a:effectLst/>
                <a:uLnTx/>
                <a:uFillTx/>
                <a:latin typeface="Libre Franklin"/>
                <a:ea typeface="Libre Franklin"/>
                <a:cs typeface="Libre Franklin"/>
                <a:sym typeface="Libre Franklin"/>
              </a:rPr>
              <a:t>PILOT – NEXT STEPS</a:t>
            </a:r>
            <a:endParaRPr kumimoji="0" sz="5400" b="1" i="0" u="none" strike="noStrike" kern="0" cap="none" spc="0" normalizeH="0" baseline="0" noProof="0">
              <a:ln>
                <a:noFill/>
              </a:ln>
              <a:solidFill>
                <a:srgbClr val="00B0F0"/>
              </a:solidFill>
              <a:effectLst/>
              <a:uLnTx/>
              <a:uFillTx/>
              <a:latin typeface="Libre Franklin"/>
              <a:ea typeface="Libre Franklin"/>
              <a:cs typeface="Libre Franklin"/>
              <a:sym typeface="Libre Franklin"/>
            </a:endParaRPr>
          </a:p>
        </p:txBody>
      </p:sp>
      <p:pic>
        <p:nvPicPr>
          <p:cNvPr id="1705" name="Google Shape;1705;g32dcb0b9a08_7_0">
            <a:extLst>
              <a:ext uri="{FF2B5EF4-FFF2-40B4-BE49-F238E27FC236}">
                <a16:creationId xmlns:a16="http://schemas.microsoft.com/office/drawing/2014/main" id="{942B2BF1-EDA2-501E-A08D-B904BB969AEA}"/>
              </a:ext>
            </a:extLst>
          </p:cNvPr>
          <p:cNvPicPr preferRelativeResize="0"/>
          <p:nvPr/>
        </p:nvPicPr>
        <p:blipFill rotWithShape="1">
          <a:blip r:embed="rId4">
            <a:alphaModFix/>
          </a:blip>
          <a:srcRect/>
          <a:stretch/>
        </p:blipFill>
        <p:spPr>
          <a:xfrm>
            <a:off x="280085" y="5981537"/>
            <a:ext cx="2314834" cy="636196"/>
          </a:xfrm>
          <a:prstGeom prst="rect">
            <a:avLst/>
          </a:prstGeom>
          <a:noFill/>
          <a:ln>
            <a:noFill/>
          </a:ln>
        </p:spPr>
      </p:pic>
      <p:pic>
        <p:nvPicPr>
          <p:cNvPr id="1706" name="Google Shape;1706;g32dcb0b9a08_7_0">
            <a:extLst>
              <a:ext uri="{FF2B5EF4-FFF2-40B4-BE49-F238E27FC236}">
                <a16:creationId xmlns:a16="http://schemas.microsoft.com/office/drawing/2014/main" id="{99104D7F-9FA5-98A4-722C-03A52B3206E3}"/>
              </a:ext>
            </a:extLst>
          </p:cNvPr>
          <p:cNvPicPr preferRelativeResize="0"/>
          <p:nvPr/>
        </p:nvPicPr>
        <p:blipFill rotWithShape="1">
          <a:blip r:embed="rId5">
            <a:alphaModFix/>
          </a:blip>
          <a:srcRect l="11496" t="24752" r="7255" b="29711"/>
          <a:stretch/>
        </p:blipFill>
        <p:spPr>
          <a:xfrm>
            <a:off x="9267787" y="5832935"/>
            <a:ext cx="2800425" cy="784798"/>
          </a:xfrm>
          <a:prstGeom prst="rect">
            <a:avLst/>
          </a:prstGeom>
          <a:noFill/>
          <a:ln>
            <a:noFill/>
          </a:ln>
        </p:spPr>
      </p:pic>
      <p:pic>
        <p:nvPicPr>
          <p:cNvPr id="1707" name="Google Shape;1707;g32dcb0b9a08_7_0">
            <a:extLst>
              <a:ext uri="{FF2B5EF4-FFF2-40B4-BE49-F238E27FC236}">
                <a16:creationId xmlns:a16="http://schemas.microsoft.com/office/drawing/2014/main" id="{CE26E36A-4C06-3C8C-6C2E-F8B8C2185A01}"/>
              </a:ext>
            </a:extLst>
          </p:cNvPr>
          <p:cNvPicPr preferRelativeResize="0"/>
          <p:nvPr/>
        </p:nvPicPr>
        <p:blipFill>
          <a:blip r:embed="rId6">
            <a:alphaModFix/>
          </a:blip>
          <a:stretch>
            <a:fillRect/>
          </a:stretch>
        </p:blipFill>
        <p:spPr>
          <a:xfrm>
            <a:off x="2975919" y="5962134"/>
            <a:ext cx="2581275" cy="704850"/>
          </a:xfrm>
          <a:prstGeom prst="rect">
            <a:avLst/>
          </a:prstGeom>
          <a:noFill/>
          <a:ln>
            <a:noFill/>
          </a:ln>
        </p:spPr>
      </p:pic>
      <p:pic>
        <p:nvPicPr>
          <p:cNvPr id="1708" name="Google Shape;1708;g32dcb0b9a08_7_0">
            <a:extLst>
              <a:ext uri="{FF2B5EF4-FFF2-40B4-BE49-F238E27FC236}">
                <a16:creationId xmlns:a16="http://schemas.microsoft.com/office/drawing/2014/main" id="{47787216-D9BB-8C44-17E9-E1AF2168C012}"/>
              </a:ext>
            </a:extLst>
          </p:cNvPr>
          <p:cNvPicPr preferRelativeResize="0"/>
          <p:nvPr/>
        </p:nvPicPr>
        <p:blipFill>
          <a:blip r:embed="rId7">
            <a:alphaModFix/>
          </a:blip>
          <a:stretch>
            <a:fillRect/>
          </a:stretch>
        </p:blipFill>
        <p:spPr>
          <a:xfrm>
            <a:off x="6090594" y="5962134"/>
            <a:ext cx="2486025" cy="666750"/>
          </a:xfrm>
          <a:prstGeom prst="rect">
            <a:avLst/>
          </a:prstGeom>
          <a:noFill/>
          <a:ln>
            <a:noFill/>
          </a:ln>
        </p:spPr>
      </p:pic>
    </p:spTree>
    <p:extLst>
      <p:ext uri="{BB962C8B-B14F-4D97-AF65-F5344CB8AC3E}">
        <p14:creationId xmlns:p14="http://schemas.microsoft.com/office/powerpoint/2010/main" val="181152765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428">
          <a:extLst>
            <a:ext uri="{FF2B5EF4-FFF2-40B4-BE49-F238E27FC236}">
              <a16:creationId xmlns:a16="http://schemas.microsoft.com/office/drawing/2014/main" id="{4B2893AF-7D38-12BA-895D-607C3EA95BA6}"/>
            </a:ext>
          </a:extLst>
        </p:cNvPr>
        <p:cNvGrpSpPr/>
        <p:nvPr/>
      </p:nvGrpSpPr>
      <p:grpSpPr>
        <a:xfrm>
          <a:off x="0" y="0"/>
          <a:ext cx="0" cy="0"/>
          <a:chOff x="0" y="0"/>
          <a:chExt cx="0" cy="0"/>
        </a:xfrm>
      </p:grpSpPr>
      <p:grpSp>
        <p:nvGrpSpPr>
          <p:cNvPr id="429" name="Google Shape;429;g32dcb0b9a08_10_321">
            <a:extLst>
              <a:ext uri="{FF2B5EF4-FFF2-40B4-BE49-F238E27FC236}">
                <a16:creationId xmlns:a16="http://schemas.microsoft.com/office/drawing/2014/main" id="{C9CF4080-C6F0-E9D7-6FB2-550F869E09C8}"/>
              </a:ext>
            </a:extLst>
          </p:cNvPr>
          <p:cNvGrpSpPr/>
          <p:nvPr/>
        </p:nvGrpSpPr>
        <p:grpSpPr>
          <a:xfrm>
            <a:off x="544982" y="344600"/>
            <a:ext cx="11647026" cy="1260000"/>
            <a:chOff x="610929" y="344600"/>
            <a:chExt cx="11647026" cy="1260000"/>
          </a:xfrm>
        </p:grpSpPr>
        <p:sp>
          <p:nvSpPr>
            <p:cNvPr id="430" name="Google Shape;430;g32dcb0b9a08_10_321">
              <a:extLst>
                <a:ext uri="{FF2B5EF4-FFF2-40B4-BE49-F238E27FC236}">
                  <a16:creationId xmlns:a16="http://schemas.microsoft.com/office/drawing/2014/main" id="{0C05C113-71F8-DBCF-8ACA-1249D1B62E19}"/>
                </a:ext>
              </a:extLst>
            </p:cNvPr>
            <p:cNvSpPr/>
            <p:nvPr/>
          </p:nvSpPr>
          <p:spPr>
            <a:xfrm>
              <a:off x="1289355" y="344600"/>
              <a:ext cx="10968600" cy="1260000"/>
            </a:xfrm>
            <a:prstGeom prst="rect">
              <a:avLst/>
            </a:prstGeom>
            <a:solidFill>
              <a:srgbClr val="00A9E7"/>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Libre Franklin"/>
                <a:ea typeface="Libre Franklin"/>
                <a:cs typeface="Libre Franklin"/>
                <a:sym typeface="Libre Franklin"/>
              </a:endParaRPr>
            </a:p>
          </p:txBody>
        </p:sp>
        <p:sp>
          <p:nvSpPr>
            <p:cNvPr id="431" name="Google Shape;431;g32dcb0b9a08_10_321">
              <a:extLst>
                <a:ext uri="{FF2B5EF4-FFF2-40B4-BE49-F238E27FC236}">
                  <a16:creationId xmlns:a16="http://schemas.microsoft.com/office/drawing/2014/main" id="{412371EF-C6DB-5F13-269B-4A80F14894FB}"/>
                </a:ext>
              </a:extLst>
            </p:cNvPr>
            <p:cNvSpPr/>
            <p:nvPr/>
          </p:nvSpPr>
          <p:spPr>
            <a:xfrm>
              <a:off x="610929" y="344600"/>
              <a:ext cx="1260000" cy="1260000"/>
            </a:xfrm>
            <a:prstGeom prst="ellipse">
              <a:avLst/>
            </a:prstGeom>
            <a:solidFill>
              <a:srgbClr val="00A9E7"/>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Libre Franklin"/>
                <a:ea typeface="Libre Franklin"/>
                <a:cs typeface="Libre Franklin"/>
                <a:sym typeface="Libre Franklin"/>
              </a:endParaRPr>
            </a:p>
          </p:txBody>
        </p:sp>
      </p:grpSp>
      <p:sp>
        <p:nvSpPr>
          <p:cNvPr id="432" name="Google Shape;432;g32dcb0b9a08_10_321">
            <a:extLst>
              <a:ext uri="{FF2B5EF4-FFF2-40B4-BE49-F238E27FC236}">
                <a16:creationId xmlns:a16="http://schemas.microsoft.com/office/drawing/2014/main" id="{7F4B3CFE-CCFF-37EB-F878-3BDE9E1DF604}"/>
              </a:ext>
            </a:extLst>
          </p:cNvPr>
          <p:cNvSpPr txBox="1"/>
          <p:nvPr/>
        </p:nvSpPr>
        <p:spPr>
          <a:xfrm>
            <a:off x="1011128" y="344601"/>
            <a:ext cx="9861900" cy="126000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90000"/>
              </a:lnSpc>
              <a:spcBef>
                <a:spcPts val="0"/>
              </a:spcBef>
              <a:spcAft>
                <a:spcPts val="0"/>
              </a:spcAft>
              <a:buClr>
                <a:srgbClr val="29235C"/>
              </a:buClr>
              <a:buSzPts val="4400"/>
              <a:buFont typeface="Libre Franklin"/>
              <a:buNone/>
              <a:tabLst/>
              <a:defRPr/>
            </a:pPr>
            <a:r>
              <a:rPr kumimoji="0" lang="en-US" sz="4400" b="1" i="0" u="none" strike="noStrike" kern="0" cap="none" spc="0" normalizeH="0" baseline="0" noProof="0">
                <a:ln>
                  <a:noFill/>
                </a:ln>
                <a:solidFill>
                  <a:srgbClr val="29235C"/>
                </a:solidFill>
                <a:effectLst/>
                <a:uLnTx/>
                <a:uFillTx/>
                <a:latin typeface="Libre Franklin"/>
                <a:ea typeface="Libre Franklin"/>
                <a:cs typeface="Libre Franklin"/>
                <a:sym typeface="Libre Franklin"/>
              </a:rPr>
              <a:t>Pilot – next steps</a:t>
            </a:r>
            <a:endParaRPr kumimoji="0" lang="en-US"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433" name="Google Shape;433;g32dcb0b9a08_10_321">
            <a:extLst>
              <a:ext uri="{FF2B5EF4-FFF2-40B4-BE49-F238E27FC236}">
                <a16:creationId xmlns:a16="http://schemas.microsoft.com/office/drawing/2014/main" id="{A2BC39AE-D8B8-C023-37BB-5EA14CCF6EE5}"/>
              </a:ext>
            </a:extLst>
          </p:cNvPr>
          <p:cNvGrpSpPr/>
          <p:nvPr/>
        </p:nvGrpSpPr>
        <p:grpSpPr>
          <a:xfrm>
            <a:off x="860909" y="6123639"/>
            <a:ext cx="10698291" cy="601198"/>
            <a:chOff x="860909" y="6123639"/>
            <a:chExt cx="10698291" cy="601198"/>
          </a:xfrm>
        </p:grpSpPr>
        <p:pic>
          <p:nvPicPr>
            <p:cNvPr id="434" name="Google Shape;434;g32dcb0b9a08_10_321">
              <a:extLst>
                <a:ext uri="{FF2B5EF4-FFF2-40B4-BE49-F238E27FC236}">
                  <a16:creationId xmlns:a16="http://schemas.microsoft.com/office/drawing/2014/main" id="{C6F3052E-2C59-48BD-044A-EE1927DCB020}"/>
                </a:ext>
              </a:extLst>
            </p:cNvPr>
            <p:cNvPicPr preferRelativeResize="0"/>
            <p:nvPr/>
          </p:nvPicPr>
          <p:blipFill rotWithShape="1">
            <a:blip r:embed="rId3">
              <a:alphaModFix/>
            </a:blip>
            <a:srcRect/>
            <a:stretch/>
          </p:blipFill>
          <p:spPr>
            <a:xfrm>
              <a:off x="860909" y="6217775"/>
              <a:ext cx="1799141" cy="494475"/>
            </a:xfrm>
            <a:prstGeom prst="rect">
              <a:avLst/>
            </a:prstGeom>
            <a:noFill/>
            <a:ln>
              <a:noFill/>
            </a:ln>
          </p:spPr>
        </p:pic>
        <p:pic>
          <p:nvPicPr>
            <p:cNvPr id="435" name="Google Shape;435;g32dcb0b9a08_10_321">
              <a:extLst>
                <a:ext uri="{FF2B5EF4-FFF2-40B4-BE49-F238E27FC236}">
                  <a16:creationId xmlns:a16="http://schemas.microsoft.com/office/drawing/2014/main" id="{A8F337A7-10B4-B0CF-857E-3A71B0B9760E}"/>
                </a:ext>
              </a:extLst>
            </p:cNvPr>
            <p:cNvPicPr preferRelativeResize="0"/>
            <p:nvPr/>
          </p:nvPicPr>
          <p:blipFill rotWithShape="1">
            <a:blip r:embed="rId4">
              <a:alphaModFix/>
            </a:blip>
            <a:srcRect l="11496" t="24754" r="7255" b="29708"/>
            <a:stretch/>
          </p:blipFill>
          <p:spPr>
            <a:xfrm>
              <a:off x="9413925" y="6123639"/>
              <a:ext cx="2145275" cy="601198"/>
            </a:xfrm>
            <a:prstGeom prst="rect">
              <a:avLst/>
            </a:prstGeom>
            <a:noFill/>
            <a:ln>
              <a:noFill/>
            </a:ln>
          </p:spPr>
        </p:pic>
        <p:pic>
          <p:nvPicPr>
            <p:cNvPr id="436" name="Google Shape;436;g32dcb0b9a08_10_321">
              <a:extLst>
                <a:ext uri="{FF2B5EF4-FFF2-40B4-BE49-F238E27FC236}">
                  <a16:creationId xmlns:a16="http://schemas.microsoft.com/office/drawing/2014/main" id="{21C4ADD6-29EF-9C04-1880-FBB4B05547BF}"/>
                </a:ext>
              </a:extLst>
            </p:cNvPr>
            <p:cNvPicPr preferRelativeResize="0"/>
            <p:nvPr/>
          </p:nvPicPr>
          <p:blipFill rotWithShape="1">
            <a:blip r:embed="rId5">
              <a:alphaModFix/>
            </a:blip>
            <a:srcRect/>
            <a:stretch/>
          </p:blipFill>
          <p:spPr>
            <a:xfrm>
              <a:off x="3761512" y="6217778"/>
              <a:ext cx="1810838" cy="494472"/>
            </a:xfrm>
            <a:prstGeom prst="rect">
              <a:avLst/>
            </a:prstGeom>
            <a:noFill/>
            <a:ln>
              <a:noFill/>
            </a:ln>
          </p:spPr>
        </p:pic>
        <p:pic>
          <p:nvPicPr>
            <p:cNvPr id="437" name="Google Shape;437;g32dcb0b9a08_10_321">
              <a:extLst>
                <a:ext uri="{FF2B5EF4-FFF2-40B4-BE49-F238E27FC236}">
                  <a16:creationId xmlns:a16="http://schemas.microsoft.com/office/drawing/2014/main" id="{B64E0026-E3E2-FF76-FD05-ACA43865B389}"/>
                </a:ext>
              </a:extLst>
            </p:cNvPr>
            <p:cNvPicPr preferRelativeResize="0"/>
            <p:nvPr/>
          </p:nvPicPr>
          <p:blipFill rotWithShape="1">
            <a:blip r:embed="rId6">
              <a:alphaModFix/>
            </a:blip>
            <a:srcRect/>
            <a:stretch/>
          </p:blipFill>
          <p:spPr>
            <a:xfrm>
              <a:off x="6673799" y="6217775"/>
              <a:ext cx="1843677" cy="494475"/>
            </a:xfrm>
            <a:prstGeom prst="rect">
              <a:avLst/>
            </a:prstGeom>
            <a:noFill/>
            <a:ln>
              <a:noFill/>
            </a:ln>
          </p:spPr>
        </p:pic>
      </p:grpSp>
      <p:sp>
        <p:nvSpPr>
          <p:cNvPr id="2" name="Google Shape;473;g31b4f5f6fda_0_8">
            <a:extLst>
              <a:ext uri="{FF2B5EF4-FFF2-40B4-BE49-F238E27FC236}">
                <a16:creationId xmlns:a16="http://schemas.microsoft.com/office/drawing/2014/main" id="{F09703FB-EC59-0920-9503-2ABA74088AEC}"/>
              </a:ext>
            </a:extLst>
          </p:cNvPr>
          <p:cNvSpPr txBox="1"/>
          <p:nvPr/>
        </p:nvSpPr>
        <p:spPr>
          <a:xfrm>
            <a:off x="821875" y="1973508"/>
            <a:ext cx="10980300" cy="4136700"/>
          </a:xfrm>
          <a:prstGeom prst="rect">
            <a:avLst/>
          </a:prstGeom>
          <a:noFill/>
          <a:ln>
            <a:noFill/>
          </a:ln>
        </p:spPr>
        <p:txBody>
          <a:bodyPr spcFirstLastPara="1" wrap="square" lIns="91425" tIns="45700" rIns="91425" bIns="45700" anchor="t" anchorCtr="0">
            <a:noAutofit/>
          </a:bodyPr>
          <a:lstStyle/>
          <a:p>
            <a:pPr marL="285750" marR="0" lvl="0" indent="-285750" algn="l" defTabSz="914400" rtl="0" eaLnBrk="1" fontAlgn="auto" latinLnBrk="0" hangingPunct="1">
              <a:lnSpc>
                <a:spcPct val="100000"/>
              </a:lnSpc>
              <a:spcBef>
                <a:spcPts val="1000"/>
              </a:spcBef>
              <a:spcAft>
                <a:spcPts val="0"/>
              </a:spcAft>
              <a:buClr>
                <a:srgbClr val="000000"/>
              </a:buClr>
              <a:buSzPts val="1300"/>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Libre Franklin" pitchFamily="2" charset="-18"/>
                <a:ea typeface="Libre Franklin"/>
                <a:cs typeface="Libre Franklin"/>
                <a:sym typeface="Arial"/>
              </a:rPr>
              <a:t>Other institutions are </a:t>
            </a:r>
            <a:r>
              <a:rPr kumimoji="0" lang="en-US" sz="1800" b="1" i="0" u="none" strike="noStrike" kern="0" cap="none" spc="0" normalizeH="0" baseline="0" noProof="0" dirty="0">
                <a:ln>
                  <a:noFill/>
                </a:ln>
                <a:solidFill>
                  <a:srgbClr val="000000"/>
                </a:solidFill>
                <a:effectLst/>
                <a:uLnTx/>
                <a:uFillTx/>
                <a:latin typeface="Libre Franklin" pitchFamily="2" charset="-18"/>
                <a:ea typeface="Libre Franklin"/>
                <a:cs typeface="Libre Franklin"/>
                <a:sym typeface="Arial"/>
              </a:rPr>
              <a:t>requesting to join the activity </a:t>
            </a:r>
            <a:r>
              <a:rPr kumimoji="0" lang="en-US" sz="1800" b="0" i="0" u="none" strike="noStrike" kern="0" cap="none" spc="0" normalizeH="0" baseline="0" noProof="0" dirty="0">
                <a:ln>
                  <a:noFill/>
                </a:ln>
                <a:solidFill>
                  <a:srgbClr val="000000"/>
                </a:solidFill>
                <a:effectLst/>
                <a:uLnTx/>
                <a:uFillTx/>
                <a:latin typeface="Libre Franklin" pitchFamily="2" charset="-18"/>
                <a:ea typeface="Libre Franklin"/>
                <a:cs typeface="Libre Franklin"/>
                <a:sym typeface="Arial"/>
              </a:rPr>
              <a:t>on their own – we need to give them the </a:t>
            </a:r>
            <a:r>
              <a:rPr kumimoji="0" lang="en-US" sz="1800" b="1" i="0" u="none" strike="noStrike" kern="0" cap="none" spc="0" normalizeH="0" baseline="0" noProof="0" dirty="0">
                <a:ln>
                  <a:noFill/>
                </a:ln>
                <a:solidFill>
                  <a:srgbClr val="000000"/>
                </a:solidFill>
                <a:effectLst/>
                <a:uLnTx/>
                <a:uFillTx/>
                <a:latin typeface="Libre Franklin" pitchFamily="2" charset="-18"/>
                <a:ea typeface="Libre Franklin"/>
                <a:cs typeface="Libre Franklin"/>
                <a:sym typeface="Arial"/>
              </a:rPr>
              <a:t>relevant support</a:t>
            </a:r>
            <a:r>
              <a:rPr kumimoji="0" lang="en-US" sz="1800" b="0" i="0" u="none" strike="noStrike" kern="0" cap="none" spc="0" normalizeH="0" baseline="0" noProof="0" dirty="0">
                <a:ln>
                  <a:noFill/>
                </a:ln>
                <a:solidFill>
                  <a:srgbClr val="000000"/>
                </a:solidFill>
                <a:effectLst/>
                <a:uLnTx/>
                <a:uFillTx/>
                <a:latin typeface="Libre Franklin" pitchFamily="2" charset="-18"/>
                <a:ea typeface="Libre Franklin"/>
                <a:cs typeface="Libre Franklin"/>
                <a:sym typeface="Arial"/>
              </a:rPr>
              <a:t>.</a:t>
            </a:r>
          </a:p>
          <a:p>
            <a:pPr marL="285750" marR="0" lvl="0" indent="-285750" algn="l" defTabSz="914400" rtl="0" eaLnBrk="1" fontAlgn="auto" latinLnBrk="0" hangingPunct="1">
              <a:lnSpc>
                <a:spcPct val="100000"/>
              </a:lnSpc>
              <a:spcBef>
                <a:spcPts val="1000"/>
              </a:spcBef>
              <a:spcAft>
                <a:spcPts val="0"/>
              </a:spcAft>
              <a:buClr>
                <a:srgbClr val="000000"/>
              </a:buClr>
              <a:buSzPts val="1300"/>
              <a:buFont typeface="Arial" panose="020B0604020202020204" pitchFamily="34" charset="0"/>
              <a:buChar char="•"/>
              <a:tabLst/>
              <a:defRPr/>
            </a:pPr>
            <a:endParaRPr kumimoji="0" lang="en-US" sz="1800" b="0" i="0" u="none" strike="noStrike" kern="0" cap="none" spc="0" normalizeH="0" baseline="0" noProof="0" dirty="0">
              <a:ln>
                <a:noFill/>
              </a:ln>
              <a:solidFill>
                <a:srgbClr val="000000"/>
              </a:solidFill>
              <a:effectLst/>
              <a:uLnTx/>
              <a:uFillTx/>
              <a:latin typeface="Libre Franklin" pitchFamily="2" charset="-18"/>
              <a:ea typeface="Libre Franklin"/>
              <a:cs typeface="Libre Franklin"/>
              <a:sym typeface="Arial"/>
            </a:endParaRPr>
          </a:p>
          <a:p>
            <a:pPr marL="285750" marR="0" lvl="0" indent="-285750" algn="l" defTabSz="914400" rtl="0" eaLnBrk="1" fontAlgn="auto" latinLnBrk="0" hangingPunct="1">
              <a:lnSpc>
                <a:spcPct val="100000"/>
              </a:lnSpc>
              <a:spcBef>
                <a:spcPts val="1000"/>
              </a:spcBef>
              <a:spcAft>
                <a:spcPts val="0"/>
              </a:spcAft>
              <a:buClr>
                <a:srgbClr val="000000"/>
              </a:buClr>
              <a:buSzPts val="1300"/>
              <a:buFont typeface="Arial" panose="020B0604020202020204" pitchFamily="34" charset="0"/>
              <a:buChar char="•"/>
              <a:tabLst/>
              <a:defRPr/>
            </a:pPr>
            <a:r>
              <a:rPr kumimoji="0" lang="en-US" sz="1800" b="1" i="0" u="none" strike="noStrike" kern="0" cap="none" spc="0" normalizeH="0" baseline="0" noProof="0" dirty="0">
                <a:ln>
                  <a:noFill/>
                </a:ln>
                <a:solidFill>
                  <a:srgbClr val="000000"/>
                </a:solidFill>
                <a:effectLst/>
                <a:uLnTx/>
                <a:uFillTx/>
                <a:latin typeface="Libre Franklin" pitchFamily="2" charset="-18"/>
                <a:ea typeface="Libre Franklin"/>
                <a:cs typeface="Libre Franklin"/>
                <a:sym typeface="Arial"/>
              </a:rPr>
              <a:t>We still need to ensure</a:t>
            </a:r>
            <a:r>
              <a:rPr kumimoji="0" lang="en-US" sz="1800" b="0" i="0" u="none" strike="noStrike" kern="0" cap="none" spc="0" normalizeH="0" baseline="0" noProof="0" dirty="0">
                <a:ln>
                  <a:noFill/>
                </a:ln>
                <a:solidFill>
                  <a:srgbClr val="000000"/>
                </a:solidFill>
                <a:effectLst/>
                <a:uLnTx/>
                <a:uFillTx/>
                <a:latin typeface="Libre Franklin" pitchFamily="2" charset="-18"/>
                <a:ea typeface="Libre Franklin"/>
                <a:cs typeface="Libre Franklin"/>
                <a:sym typeface="Arial"/>
              </a:rPr>
              <a:t>:</a:t>
            </a:r>
          </a:p>
          <a:p>
            <a:pPr marL="742950" marR="0" lvl="1" indent="-285750" algn="l" defTabSz="914400" rtl="0" eaLnBrk="1" fontAlgn="auto" latinLnBrk="0" hangingPunct="1">
              <a:lnSpc>
                <a:spcPct val="100000"/>
              </a:lnSpc>
              <a:spcBef>
                <a:spcPts val="1000"/>
              </a:spcBef>
              <a:spcAft>
                <a:spcPts val="0"/>
              </a:spcAft>
              <a:buClr>
                <a:srgbClr val="000000"/>
              </a:buClr>
              <a:buSzPts val="1300"/>
              <a:buFont typeface="Courier New" panose="020B0604020202020204" pitchFamily="34" charset="0"/>
              <a:buChar char="o"/>
              <a:tabLst/>
              <a:defRPr/>
            </a:pPr>
            <a:r>
              <a:rPr kumimoji="0" lang="en-US" sz="1800" b="0" i="0" u="none" strike="noStrike" kern="0" cap="none" spc="0" normalizeH="0" baseline="0" noProof="0" dirty="0">
                <a:ln>
                  <a:noFill/>
                </a:ln>
                <a:solidFill>
                  <a:srgbClr val="000000"/>
                </a:solidFill>
                <a:effectLst/>
                <a:uLnTx/>
                <a:uFillTx/>
                <a:latin typeface="Libre Franklin" pitchFamily="2" charset="-18"/>
                <a:ea typeface="Libre Franklin"/>
                <a:cs typeface="Libre Franklin"/>
                <a:sym typeface="Arial"/>
              </a:rPr>
              <a:t>The completion of ongoing development and training.</a:t>
            </a:r>
          </a:p>
          <a:p>
            <a:pPr marL="742950" marR="0" lvl="1" indent="-285750" algn="l" defTabSz="914400" rtl="0" eaLnBrk="1" fontAlgn="auto" latinLnBrk="0" hangingPunct="1">
              <a:lnSpc>
                <a:spcPct val="100000"/>
              </a:lnSpc>
              <a:spcBef>
                <a:spcPts val="1000"/>
              </a:spcBef>
              <a:spcAft>
                <a:spcPts val="0"/>
              </a:spcAft>
              <a:buClr>
                <a:srgbClr val="000000"/>
              </a:buClr>
              <a:buSzPts val="1300"/>
              <a:buFont typeface="Courier New" panose="020B0604020202020204" pitchFamily="34" charset="0"/>
              <a:buChar char="o"/>
              <a:tabLst/>
              <a:defRPr/>
            </a:pPr>
            <a:r>
              <a:rPr kumimoji="0" lang="en-US" sz="1800" b="0" i="0" u="none" strike="noStrike" kern="0" cap="none" spc="0" normalizeH="0" baseline="0" noProof="0" dirty="0">
                <a:ln>
                  <a:noFill/>
                </a:ln>
                <a:solidFill>
                  <a:srgbClr val="000000"/>
                </a:solidFill>
                <a:effectLst/>
                <a:uLnTx/>
                <a:uFillTx/>
                <a:latin typeface="Libre Franklin" pitchFamily="2" charset="-18"/>
                <a:ea typeface="Libre Franklin"/>
                <a:cs typeface="Libre Franklin"/>
                <a:sym typeface="Arial"/>
              </a:rPr>
              <a:t>The preparation and delivery of an action plan to the government.</a:t>
            </a:r>
          </a:p>
          <a:p>
            <a:pPr marL="742950" marR="0" lvl="1" indent="-285750" algn="l" defTabSz="914400" rtl="0" eaLnBrk="1" fontAlgn="auto" latinLnBrk="0" hangingPunct="1">
              <a:lnSpc>
                <a:spcPct val="100000"/>
              </a:lnSpc>
              <a:spcBef>
                <a:spcPts val="1000"/>
              </a:spcBef>
              <a:spcAft>
                <a:spcPts val="0"/>
              </a:spcAft>
              <a:buClr>
                <a:srgbClr val="000000"/>
              </a:buClr>
              <a:buSzPts val="1300"/>
              <a:buFont typeface="Courier New" panose="020B0604020202020204" pitchFamily="34" charset="0"/>
              <a:buChar char="o"/>
              <a:tabLst/>
              <a:defRPr/>
            </a:pPr>
            <a:r>
              <a:rPr kumimoji="0" lang="en-US" sz="1800" b="0" i="0" u="none" strike="noStrike" kern="0" cap="none" spc="0" normalizeH="0" baseline="0" noProof="0" dirty="0">
                <a:ln>
                  <a:noFill/>
                </a:ln>
                <a:solidFill>
                  <a:srgbClr val="000000"/>
                </a:solidFill>
                <a:effectLst/>
                <a:uLnTx/>
                <a:uFillTx/>
                <a:latin typeface="Libre Franklin" pitchFamily="2" charset="-18"/>
                <a:ea typeface="Libre Franklin"/>
                <a:cs typeface="Libre Franklin"/>
                <a:sym typeface="Arial"/>
              </a:rPr>
              <a:t>The preparation of a unified training program (managerial academy) for institutions´ top management.</a:t>
            </a:r>
          </a:p>
          <a:p>
            <a:pPr marL="285750" marR="0" lvl="0" indent="-285750" algn="l" defTabSz="914400" rtl="0" eaLnBrk="1" fontAlgn="auto" latinLnBrk="0" hangingPunct="1">
              <a:lnSpc>
                <a:spcPct val="100000"/>
              </a:lnSpc>
              <a:spcBef>
                <a:spcPts val="1000"/>
              </a:spcBef>
              <a:spcAft>
                <a:spcPts val="0"/>
              </a:spcAft>
              <a:buClr>
                <a:srgbClr val="000000"/>
              </a:buClr>
              <a:buSzPts val="1300"/>
              <a:buFont typeface="Arial" panose="020B0604020202020204" pitchFamily="34" charset="0"/>
              <a:buChar char="•"/>
              <a:tabLst/>
              <a:defRPr/>
            </a:pPr>
            <a:endParaRPr kumimoji="0" lang="en-US" sz="1400" b="1" i="0" u="none" strike="noStrike" kern="0" cap="none" spc="0" normalizeH="0" baseline="0" noProof="0" dirty="0">
              <a:ln>
                <a:noFill/>
              </a:ln>
              <a:solidFill>
                <a:srgbClr val="000000"/>
              </a:solidFill>
              <a:effectLst/>
              <a:uLnTx/>
              <a:uFillTx/>
              <a:latin typeface="Libre Franklin"/>
              <a:ea typeface="Libre Franklin"/>
              <a:cs typeface="Libre Franklin"/>
              <a:sym typeface="Arial"/>
            </a:endParaRPr>
          </a:p>
          <a:p>
            <a:pPr marL="0" marR="0" lvl="0" indent="0" algn="l" defTabSz="914400" rtl="0" eaLnBrk="1" fontAlgn="auto" latinLnBrk="0" hangingPunct="1">
              <a:lnSpc>
                <a:spcPct val="100000"/>
              </a:lnSpc>
              <a:spcBef>
                <a:spcPts val="1000"/>
              </a:spcBef>
              <a:spcAft>
                <a:spcPts val="0"/>
              </a:spcAft>
              <a:buClr>
                <a:srgbClr val="000000"/>
              </a:buClr>
              <a:buSzPts val="1300"/>
              <a:buFont typeface="Arial"/>
              <a:buNone/>
              <a:tabLst/>
              <a:defRPr/>
            </a:pPr>
            <a:endParaRPr kumimoji="0" lang="en-US" sz="1400" b="1" i="0" u="none" strike="noStrike" kern="0" cap="none" spc="0" normalizeH="0" baseline="0" noProof="0" dirty="0">
              <a:ln>
                <a:noFill/>
              </a:ln>
              <a:solidFill>
                <a:srgbClr val="000000"/>
              </a:solidFill>
              <a:effectLst/>
              <a:highlight>
                <a:srgbClr val="FFFFFF"/>
              </a:highlight>
              <a:uLnTx/>
              <a:uFillTx/>
              <a:latin typeface="Libre Franklin"/>
              <a:ea typeface="Libre Franklin"/>
              <a:cs typeface="Libre Franklin"/>
              <a:sym typeface="Arial"/>
            </a:endParaRPr>
          </a:p>
        </p:txBody>
      </p:sp>
    </p:spTree>
    <p:extLst>
      <p:ext uri="{BB962C8B-B14F-4D97-AF65-F5344CB8AC3E}">
        <p14:creationId xmlns:p14="http://schemas.microsoft.com/office/powerpoint/2010/main" val="147939937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742"/>
        <p:cNvGrpSpPr/>
        <p:nvPr/>
      </p:nvGrpSpPr>
      <p:grpSpPr>
        <a:xfrm>
          <a:off x="0" y="0"/>
          <a:ext cx="0" cy="0"/>
          <a:chOff x="0" y="0"/>
          <a:chExt cx="0" cy="0"/>
        </a:xfrm>
      </p:grpSpPr>
      <p:sp>
        <p:nvSpPr>
          <p:cNvPr id="1743" name="Google Shape;1743;p19"/>
          <p:cNvSpPr/>
          <p:nvPr/>
        </p:nvSpPr>
        <p:spPr>
          <a:xfrm>
            <a:off x="0" y="-1"/>
            <a:ext cx="12249665" cy="5733535"/>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Libre Franklin"/>
              <a:ea typeface="Libre Franklin"/>
              <a:cs typeface="Libre Franklin"/>
              <a:sym typeface="Libre Franklin"/>
            </a:endParaRPr>
          </a:p>
        </p:txBody>
      </p:sp>
      <p:pic>
        <p:nvPicPr>
          <p:cNvPr id="1744" name="Google Shape;1744;p19"/>
          <p:cNvPicPr preferRelativeResize="0"/>
          <p:nvPr/>
        </p:nvPicPr>
        <p:blipFill rotWithShape="1">
          <a:blip r:embed="rId3">
            <a:alphaModFix/>
          </a:blip>
          <a:srcRect/>
          <a:stretch/>
        </p:blipFill>
        <p:spPr>
          <a:xfrm>
            <a:off x="692562" y="988539"/>
            <a:ext cx="2581266" cy="3789953"/>
          </a:xfrm>
          <a:prstGeom prst="rect">
            <a:avLst/>
          </a:prstGeom>
          <a:noFill/>
          <a:ln>
            <a:noFill/>
          </a:ln>
        </p:spPr>
      </p:pic>
      <p:sp>
        <p:nvSpPr>
          <p:cNvPr id="1745" name="Google Shape;1745;p19"/>
          <p:cNvSpPr txBox="1"/>
          <p:nvPr/>
        </p:nvSpPr>
        <p:spPr>
          <a:xfrm>
            <a:off x="4024999" y="1392011"/>
            <a:ext cx="7772400" cy="2573875"/>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FFFFFF"/>
              </a:buClr>
              <a:buSzPts val="5400"/>
              <a:buFont typeface="Libre Franklin"/>
              <a:buNone/>
              <a:tabLst/>
              <a:defRPr/>
            </a:pPr>
            <a:r>
              <a:rPr kumimoji="0" lang="en-US" sz="5400" b="1" i="0" u="none" strike="noStrike" kern="0" cap="none" spc="0" normalizeH="0" baseline="0" noProof="0">
                <a:ln>
                  <a:noFill/>
                </a:ln>
                <a:solidFill>
                  <a:srgbClr val="FFFFFF"/>
                </a:solidFill>
                <a:effectLst/>
                <a:uLnTx/>
                <a:uFillTx/>
                <a:latin typeface="Libre Franklin"/>
                <a:ea typeface="Libre Franklin"/>
                <a:cs typeface="Libre Franklin"/>
                <a:sym typeface="Libre Franklin"/>
              </a:rPr>
              <a:t>Thank you for your attention</a:t>
            </a:r>
            <a:endParaRPr kumimoji="0" lang="en-US" sz="14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1746" name="Google Shape;1746;p19"/>
          <p:cNvPicPr preferRelativeResize="0"/>
          <p:nvPr/>
        </p:nvPicPr>
        <p:blipFill rotWithShape="1">
          <a:blip r:embed="rId4">
            <a:alphaModFix/>
          </a:blip>
          <a:srcRect/>
          <a:stretch/>
        </p:blipFill>
        <p:spPr>
          <a:xfrm>
            <a:off x="280085" y="5981537"/>
            <a:ext cx="2314834" cy="636196"/>
          </a:xfrm>
          <a:prstGeom prst="rect">
            <a:avLst/>
          </a:prstGeom>
          <a:noFill/>
          <a:ln>
            <a:noFill/>
          </a:ln>
        </p:spPr>
      </p:pic>
      <p:pic>
        <p:nvPicPr>
          <p:cNvPr id="1747" name="Google Shape;1747;p19"/>
          <p:cNvPicPr preferRelativeResize="0"/>
          <p:nvPr/>
        </p:nvPicPr>
        <p:blipFill rotWithShape="1">
          <a:blip r:embed="rId5">
            <a:alphaModFix/>
          </a:blip>
          <a:srcRect l="11496" t="24752" r="7255" b="29710"/>
          <a:stretch/>
        </p:blipFill>
        <p:spPr>
          <a:xfrm>
            <a:off x="9267787" y="5832935"/>
            <a:ext cx="2800425" cy="784798"/>
          </a:xfrm>
          <a:prstGeom prst="rect">
            <a:avLst/>
          </a:prstGeom>
          <a:noFill/>
          <a:ln>
            <a:noFill/>
          </a:ln>
        </p:spPr>
      </p:pic>
      <p:pic>
        <p:nvPicPr>
          <p:cNvPr id="1748" name="Google Shape;1748;p19"/>
          <p:cNvPicPr preferRelativeResize="0"/>
          <p:nvPr/>
        </p:nvPicPr>
        <p:blipFill rotWithShape="1">
          <a:blip r:embed="rId6">
            <a:alphaModFix/>
          </a:blip>
          <a:srcRect/>
          <a:stretch/>
        </p:blipFill>
        <p:spPr>
          <a:xfrm>
            <a:off x="2975919" y="5962134"/>
            <a:ext cx="2581275" cy="704850"/>
          </a:xfrm>
          <a:prstGeom prst="rect">
            <a:avLst/>
          </a:prstGeom>
          <a:noFill/>
          <a:ln>
            <a:noFill/>
          </a:ln>
        </p:spPr>
      </p:pic>
      <p:pic>
        <p:nvPicPr>
          <p:cNvPr id="1749" name="Google Shape;1749;p19"/>
          <p:cNvPicPr preferRelativeResize="0"/>
          <p:nvPr/>
        </p:nvPicPr>
        <p:blipFill rotWithShape="1">
          <a:blip r:embed="rId7">
            <a:alphaModFix/>
          </a:blip>
          <a:srcRect/>
          <a:stretch/>
        </p:blipFill>
        <p:spPr>
          <a:xfrm>
            <a:off x="6090594" y="5962134"/>
            <a:ext cx="2486025" cy="666750"/>
          </a:xfrm>
          <a:prstGeom prst="rect">
            <a:avLst/>
          </a:prstGeom>
          <a:noFill/>
          <a:ln>
            <a:noFill/>
          </a:ln>
        </p:spPr>
      </p:pic>
    </p:spTree>
    <p:extLst>
      <p:ext uri="{BB962C8B-B14F-4D97-AF65-F5344CB8AC3E}">
        <p14:creationId xmlns:p14="http://schemas.microsoft.com/office/powerpoint/2010/main" val="57967381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AE37015-0E3A-9B44-BFC4-FC7E3E4893FE}"/>
              </a:ext>
            </a:extLst>
          </p:cNvPr>
          <p:cNvSpPr>
            <a:spLocks noGrp="1"/>
          </p:cNvSpPr>
          <p:nvPr>
            <p:ph type="ctrTitle"/>
          </p:nvPr>
        </p:nvSpPr>
        <p:spPr/>
        <p:txBody>
          <a:bodyPr/>
          <a:lstStyle/>
          <a:p>
            <a:r>
              <a:rPr lang="en">
                <a:solidFill>
                  <a:schemeClr val="bg1"/>
                </a:solidFill>
              </a:rPr>
              <a:t>Five expectations for good leadership in the Norwegian state sector</a:t>
            </a:r>
            <a:endParaRPr lang="nb-NO">
              <a:solidFill>
                <a:schemeClr val="bg1"/>
              </a:solidFill>
            </a:endParaRPr>
          </a:p>
        </p:txBody>
      </p:sp>
      <p:sp>
        <p:nvSpPr>
          <p:cNvPr id="3" name="Undertittel 2">
            <a:extLst>
              <a:ext uri="{FF2B5EF4-FFF2-40B4-BE49-F238E27FC236}">
                <a16:creationId xmlns:a16="http://schemas.microsoft.com/office/drawing/2014/main" id="{79910A6A-1FFC-E726-27A0-377042ABDC5C}"/>
              </a:ext>
            </a:extLst>
          </p:cNvPr>
          <p:cNvSpPr>
            <a:spLocks noGrp="1"/>
          </p:cNvSpPr>
          <p:nvPr>
            <p:ph type="subTitle" idx="1"/>
          </p:nvPr>
        </p:nvSpPr>
        <p:spPr/>
        <p:txBody>
          <a:bodyPr/>
          <a:lstStyle/>
          <a:p>
            <a:r>
              <a:rPr lang="en"/>
              <a:t>Tone K. Kastnes</a:t>
            </a:r>
          </a:p>
          <a:p>
            <a:r>
              <a:rPr lang="en"/>
              <a:t>Head of Section</a:t>
            </a:r>
            <a:endParaRPr lang="nb-NO"/>
          </a:p>
        </p:txBody>
      </p:sp>
      <p:sp>
        <p:nvSpPr>
          <p:cNvPr id="4" name="Rektangel 3">
            <a:extLst>
              <a:ext uri="{FF2B5EF4-FFF2-40B4-BE49-F238E27FC236}">
                <a16:creationId xmlns:a16="http://schemas.microsoft.com/office/drawing/2014/main" id="{54B9E511-5581-3174-82CF-7CB8D5C98124}"/>
              </a:ext>
            </a:extLst>
          </p:cNvPr>
          <p:cNvSpPr/>
          <p:nvPr/>
        </p:nvSpPr>
        <p:spPr>
          <a:xfrm>
            <a:off x="8705480" y="5437245"/>
            <a:ext cx="3216257" cy="1178169"/>
          </a:xfrm>
          <a:prstGeom prst="rect">
            <a:avLst/>
          </a:prstGeom>
          <a:solidFill>
            <a:srgbClr val="012A4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2000" b="1" i="0" u="none" strike="noStrike" kern="1200" cap="none" spc="0" normalizeH="0" baseline="0" noProof="0" err="1">
              <a:ln>
                <a:noFill/>
              </a:ln>
              <a:solidFill>
                <a:srgbClr val="FFFFFF"/>
              </a:solidFill>
              <a:effectLst/>
              <a:uLnTx/>
              <a:uFillTx/>
              <a:latin typeface="Arial" panose="020B0604020202020204"/>
              <a:ea typeface="+mn-ea"/>
              <a:cs typeface="+mn-cs"/>
            </a:endParaRPr>
          </a:p>
        </p:txBody>
      </p:sp>
      <p:pic>
        <p:nvPicPr>
          <p:cNvPr id="7" name="Bilde 6">
            <a:extLst>
              <a:ext uri="{FF2B5EF4-FFF2-40B4-BE49-F238E27FC236}">
                <a16:creationId xmlns:a16="http://schemas.microsoft.com/office/drawing/2014/main" id="{E60F8683-FC12-DA8E-27D0-7B334B169D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4670" y="6026330"/>
            <a:ext cx="4457067" cy="485170"/>
          </a:xfrm>
          <a:prstGeom prst="rect">
            <a:avLst/>
          </a:prstGeom>
        </p:spPr>
      </p:pic>
    </p:spTree>
    <p:extLst>
      <p:ext uri="{BB962C8B-B14F-4D97-AF65-F5344CB8AC3E}">
        <p14:creationId xmlns:p14="http://schemas.microsoft.com/office/powerpoint/2010/main" val="447621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4B7609A-E97C-B447-9D73-49D22573657D}"/>
              </a:ext>
            </a:extLst>
          </p:cNvPr>
          <p:cNvSpPr>
            <a:spLocks noGrp="1"/>
          </p:cNvSpPr>
          <p:nvPr>
            <p:ph type="title"/>
          </p:nvPr>
        </p:nvSpPr>
        <p:spPr>
          <a:xfrm>
            <a:off x="536575" y="441325"/>
            <a:ext cx="6964364" cy="701675"/>
          </a:xfrm>
        </p:spPr>
        <p:txBody>
          <a:bodyPr anchor="t">
            <a:normAutofit/>
          </a:bodyPr>
          <a:lstStyle/>
          <a:p>
            <a:r>
              <a:rPr lang="en"/>
              <a:t>The Framework</a:t>
            </a:r>
          </a:p>
        </p:txBody>
      </p:sp>
      <p:sp>
        <p:nvSpPr>
          <p:cNvPr id="3" name="Plassholder for innhold 2">
            <a:extLst>
              <a:ext uri="{FF2B5EF4-FFF2-40B4-BE49-F238E27FC236}">
                <a16:creationId xmlns:a16="http://schemas.microsoft.com/office/drawing/2014/main" id="{2E473070-5073-ACF0-152E-1C1C62B2FFFA}"/>
              </a:ext>
            </a:extLst>
          </p:cNvPr>
          <p:cNvSpPr>
            <a:spLocks noGrp="1"/>
          </p:cNvSpPr>
          <p:nvPr>
            <p:ph sz="quarter" idx="14"/>
          </p:nvPr>
        </p:nvSpPr>
        <p:spPr>
          <a:xfrm>
            <a:off x="536574" y="1717675"/>
            <a:ext cx="6964363" cy="4232275"/>
          </a:xfrm>
        </p:spPr>
        <p:txBody>
          <a:bodyPr>
            <a:normAutofit/>
          </a:bodyPr>
          <a:lstStyle/>
          <a:p>
            <a:pPr>
              <a:lnSpc>
                <a:spcPct val="150000"/>
              </a:lnSpc>
            </a:pPr>
            <a:r>
              <a:rPr lang="en" dirty="0"/>
              <a:t>Developed by the Ministry of Digitalisation and Public Governance and DFØ</a:t>
            </a:r>
          </a:p>
          <a:p>
            <a:pPr>
              <a:lnSpc>
                <a:spcPct val="150000"/>
              </a:lnSpc>
            </a:pPr>
            <a:r>
              <a:rPr lang="en" dirty="0"/>
              <a:t>Alligned with the State Employer Strategy  launched in 2024</a:t>
            </a:r>
          </a:p>
          <a:p>
            <a:pPr>
              <a:lnSpc>
                <a:spcPct val="150000"/>
              </a:lnSpc>
            </a:pPr>
            <a:r>
              <a:rPr lang="en" dirty="0"/>
              <a:t>Applies to all leaders in the state sector</a:t>
            </a:r>
            <a:endParaRPr lang="nb-NO" dirty="0"/>
          </a:p>
        </p:txBody>
      </p:sp>
      <p:pic>
        <p:nvPicPr>
          <p:cNvPr id="5" name="Bilde 4">
            <a:extLst>
              <a:ext uri="{FF2B5EF4-FFF2-40B4-BE49-F238E27FC236}">
                <a16:creationId xmlns:a16="http://schemas.microsoft.com/office/drawing/2014/main" id="{B7AC6004-0CCE-EC57-561A-F16CC56FFB36}"/>
              </a:ext>
            </a:extLst>
          </p:cNvPr>
          <p:cNvPicPr>
            <a:picLocks noChangeAspect="1"/>
          </p:cNvPicPr>
          <p:nvPr/>
        </p:nvPicPr>
        <p:blipFill>
          <a:blip r:embed="rId3"/>
          <a:srcRect l="50342" r="14125"/>
          <a:stretch>
            <a:fillRect/>
          </a:stretch>
        </p:blipFill>
        <p:spPr>
          <a:xfrm>
            <a:off x="7859713" y="10"/>
            <a:ext cx="4332287" cy="6857990"/>
          </a:xfrm>
          <a:prstGeom prst="rect">
            <a:avLst/>
          </a:prstGeom>
          <a:noFill/>
        </p:spPr>
      </p:pic>
    </p:spTree>
    <p:extLst>
      <p:ext uri="{BB962C8B-B14F-4D97-AF65-F5344CB8AC3E}">
        <p14:creationId xmlns:p14="http://schemas.microsoft.com/office/powerpoint/2010/main" val="2356594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3E7718A-DFAA-7203-0ECF-1B6B33B265D5}"/>
              </a:ext>
            </a:extLst>
          </p:cNvPr>
          <p:cNvSpPr>
            <a:spLocks noGrp="1"/>
          </p:cNvSpPr>
          <p:nvPr>
            <p:ph type="title"/>
          </p:nvPr>
        </p:nvSpPr>
        <p:spPr/>
        <p:txBody>
          <a:bodyPr/>
          <a:lstStyle/>
          <a:p>
            <a:r>
              <a:rPr lang="en" dirty="0"/>
              <a:t>Why shared expectations for good leadership in the Norwegian state sector?</a:t>
            </a:r>
            <a:endParaRPr lang="nb-NO" dirty="0"/>
          </a:p>
        </p:txBody>
      </p:sp>
      <p:sp>
        <p:nvSpPr>
          <p:cNvPr id="3" name="Plassholder for innhold 2">
            <a:extLst>
              <a:ext uri="{FF2B5EF4-FFF2-40B4-BE49-F238E27FC236}">
                <a16:creationId xmlns:a16="http://schemas.microsoft.com/office/drawing/2014/main" id="{62651F57-E0EF-45CC-B94E-FD2386966033}"/>
              </a:ext>
            </a:extLst>
          </p:cNvPr>
          <p:cNvSpPr>
            <a:spLocks noGrp="1"/>
          </p:cNvSpPr>
          <p:nvPr>
            <p:ph sz="quarter" idx="13"/>
          </p:nvPr>
        </p:nvSpPr>
        <p:spPr/>
        <p:txBody>
          <a:bodyPr/>
          <a:lstStyle/>
          <a:p>
            <a:pPr>
              <a:lnSpc>
                <a:spcPct val="150000"/>
              </a:lnSpc>
            </a:pPr>
            <a:r>
              <a:rPr lang="en" sz="3200" dirty="0"/>
              <a:t>Shared direction across the state sector</a:t>
            </a:r>
          </a:p>
          <a:p>
            <a:pPr>
              <a:lnSpc>
                <a:spcPct val="150000"/>
              </a:lnSpc>
            </a:pPr>
            <a:r>
              <a:rPr lang="en" sz="3200" dirty="0"/>
              <a:t>Respond to challenges: ageing population, AI, climate, security</a:t>
            </a:r>
          </a:p>
          <a:p>
            <a:endParaRPr lang="nb-NO" dirty="0"/>
          </a:p>
        </p:txBody>
      </p:sp>
    </p:spTree>
    <p:extLst>
      <p:ext uri="{BB962C8B-B14F-4D97-AF65-F5344CB8AC3E}">
        <p14:creationId xmlns:p14="http://schemas.microsoft.com/office/powerpoint/2010/main" val="488611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a:extLst>
              <a:ext uri="{FF2B5EF4-FFF2-40B4-BE49-F238E27FC236}">
                <a16:creationId xmlns:a16="http://schemas.microsoft.com/office/drawing/2014/main" id="{BF72F038-A2ED-7D14-ED4B-35C8544C922C}"/>
              </a:ext>
            </a:extLst>
          </p:cNvPr>
          <p:cNvSpPr>
            <a:spLocks noGrp="1"/>
          </p:cNvSpPr>
          <p:nvPr>
            <p:ph type="title"/>
          </p:nvPr>
        </p:nvSpPr>
        <p:spPr>
          <a:xfrm>
            <a:off x="536575" y="441325"/>
            <a:ext cx="11101388" cy="701675"/>
          </a:xfrm>
        </p:spPr>
        <p:txBody>
          <a:bodyPr anchor="t">
            <a:normAutofit/>
          </a:bodyPr>
          <a:lstStyle/>
          <a:p>
            <a:r>
              <a:rPr lang="en-US" dirty="0"/>
              <a:t>How we developed the expectations?</a:t>
            </a:r>
            <a:endParaRPr lang="nb-NO" dirty="0"/>
          </a:p>
        </p:txBody>
      </p:sp>
      <p:graphicFrame>
        <p:nvGraphicFramePr>
          <p:cNvPr id="9" name="Plassholder for innhold 6">
            <a:extLst>
              <a:ext uri="{FF2B5EF4-FFF2-40B4-BE49-F238E27FC236}">
                <a16:creationId xmlns:a16="http://schemas.microsoft.com/office/drawing/2014/main" id="{D384FC03-ED26-5D71-6FFD-70959C163344}"/>
              </a:ext>
            </a:extLst>
          </p:cNvPr>
          <p:cNvGraphicFramePr>
            <a:graphicFrameLocks noGrp="1"/>
          </p:cNvGraphicFramePr>
          <p:nvPr>
            <p:ph sz="quarter" idx="13"/>
          </p:nvPr>
        </p:nvGraphicFramePr>
        <p:xfrm>
          <a:off x="536575" y="1717676"/>
          <a:ext cx="11101387" cy="42322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47125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0EE438-D838-C1C8-2787-1A2AEF958756}"/>
            </a:ext>
          </a:extLst>
        </p:cNvPr>
        <p:cNvGrpSpPr/>
        <p:nvPr/>
      </p:nvGrpSpPr>
      <p:grpSpPr>
        <a:xfrm>
          <a:off x="0" y="0"/>
          <a:ext cx="0" cy="0"/>
          <a:chOff x="0" y="0"/>
          <a:chExt cx="0" cy="0"/>
        </a:xfrm>
      </p:grpSpPr>
      <p:sp>
        <p:nvSpPr>
          <p:cNvPr id="9" name="Plassholder for bilde 8">
            <a:extLst>
              <a:ext uri="{FF2B5EF4-FFF2-40B4-BE49-F238E27FC236}">
                <a16:creationId xmlns:a16="http://schemas.microsoft.com/office/drawing/2014/main" id="{B267B912-AFCC-B7D0-F982-17D7C89E456E}"/>
              </a:ext>
            </a:extLst>
          </p:cNvPr>
          <p:cNvSpPr>
            <a:spLocks noGrp="1"/>
          </p:cNvSpPr>
          <p:nvPr>
            <p:ph type="pic" sz="quarter" idx="16"/>
          </p:nvPr>
        </p:nvSpPr>
        <p:spPr>
          <a:solidFill>
            <a:srgbClr val="01383F"/>
          </a:solidFill>
        </p:spPr>
        <p:txBody>
          <a:bodyPr/>
          <a:lstStyle/>
          <a:p>
            <a:endParaRPr lang="nb-NO"/>
          </a:p>
        </p:txBody>
      </p:sp>
      <p:sp>
        <p:nvSpPr>
          <p:cNvPr id="8" name="Plassholder for tekst 7">
            <a:extLst>
              <a:ext uri="{FF2B5EF4-FFF2-40B4-BE49-F238E27FC236}">
                <a16:creationId xmlns:a16="http://schemas.microsoft.com/office/drawing/2014/main" id="{C47961D1-86CB-9199-CAC4-F8317A61AE92}"/>
              </a:ext>
            </a:extLst>
          </p:cNvPr>
          <p:cNvSpPr>
            <a:spLocks noGrp="1"/>
          </p:cNvSpPr>
          <p:nvPr>
            <p:ph type="body" sz="quarter" idx="15"/>
          </p:nvPr>
        </p:nvSpPr>
        <p:spPr>
          <a:xfrm>
            <a:off x="8006316" y="6564313"/>
            <a:ext cx="4060641" cy="450008"/>
          </a:xfrm>
        </p:spPr>
        <p:txBody>
          <a:bodyPr/>
          <a:lstStyle/>
          <a:p>
            <a:r>
              <a:rPr lang="en"/>
              <a:t>Ministry of Digitalisation and Public Governance</a:t>
            </a:r>
          </a:p>
          <a:p>
            <a:endParaRPr lang="nb-NO"/>
          </a:p>
        </p:txBody>
      </p:sp>
      <p:sp>
        <p:nvSpPr>
          <p:cNvPr id="4" name="Plassholder for lysbildenummer 3">
            <a:extLst>
              <a:ext uri="{FF2B5EF4-FFF2-40B4-BE49-F238E27FC236}">
                <a16:creationId xmlns:a16="http://schemas.microsoft.com/office/drawing/2014/main" id="{CE2A7526-4666-6FF4-4ED9-12394CBDC776}"/>
              </a:ext>
            </a:extLst>
          </p:cNvPr>
          <p:cNvSpPr>
            <a:spLocks noGrp="1"/>
          </p:cNvSpPr>
          <p:nvPr>
            <p:ph type="sldNum" sz="quarter" idx="4294967295"/>
          </p:nvPr>
        </p:nvSpPr>
        <p:spPr>
          <a:xfrm>
            <a:off x="11741150" y="6316663"/>
            <a:ext cx="450850" cy="360362"/>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0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16" name="Bilde 15">
            <a:extLst>
              <a:ext uri="{FF2B5EF4-FFF2-40B4-BE49-F238E27FC236}">
                <a16:creationId xmlns:a16="http://schemas.microsoft.com/office/drawing/2014/main" id="{D260BDEA-3489-D544-47CD-45EC20920106}"/>
              </a:ext>
            </a:extLst>
          </p:cNvPr>
          <p:cNvPicPr>
            <a:picLocks noChangeAspect="1"/>
          </p:cNvPicPr>
          <p:nvPr/>
        </p:nvPicPr>
        <p:blipFill>
          <a:blip r:embed="rId3"/>
          <a:stretch>
            <a:fillRect/>
          </a:stretch>
        </p:blipFill>
        <p:spPr>
          <a:xfrm>
            <a:off x="360000" y="1880030"/>
            <a:ext cx="4236063" cy="4075602"/>
          </a:xfrm>
          <a:prstGeom prst="rect">
            <a:avLst/>
          </a:prstGeom>
        </p:spPr>
      </p:pic>
      <p:pic>
        <p:nvPicPr>
          <p:cNvPr id="20" name="Bilde 19">
            <a:extLst>
              <a:ext uri="{FF2B5EF4-FFF2-40B4-BE49-F238E27FC236}">
                <a16:creationId xmlns:a16="http://schemas.microsoft.com/office/drawing/2014/main" id="{6DC02C9C-DCE4-3DDE-4693-AFF87AFCCF42}"/>
              </a:ext>
            </a:extLst>
          </p:cNvPr>
          <p:cNvPicPr>
            <a:picLocks noChangeAspect="1"/>
          </p:cNvPicPr>
          <p:nvPr/>
        </p:nvPicPr>
        <p:blipFill>
          <a:blip r:embed="rId4"/>
          <a:stretch>
            <a:fillRect/>
          </a:stretch>
        </p:blipFill>
        <p:spPr>
          <a:xfrm>
            <a:off x="5648827" y="361950"/>
            <a:ext cx="6418130" cy="5954713"/>
          </a:xfrm>
          <a:prstGeom prst="rect">
            <a:avLst/>
          </a:prstGeom>
        </p:spPr>
      </p:pic>
      <p:sp>
        <p:nvSpPr>
          <p:cNvPr id="21" name="TekstSylinder 20">
            <a:extLst>
              <a:ext uri="{FF2B5EF4-FFF2-40B4-BE49-F238E27FC236}">
                <a16:creationId xmlns:a16="http://schemas.microsoft.com/office/drawing/2014/main" id="{E029156E-44AF-B96B-9A67-4AF9C70546B1}"/>
              </a:ext>
            </a:extLst>
          </p:cNvPr>
          <p:cNvSpPr txBox="1"/>
          <p:nvPr/>
        </p:nvSpPr>
        <p:spPr>
          <a:xfrm>
            <a:off x="6689317" y="220411"/>
            <a:ext cx="5277017" cy="6715749"/>
          </a:xfrm>
          <a:prstGeom prst="rect">
            <a:avLst/>
          </a:prstGeom>
          <a:solidFill>
            <a:srgbClr val="01383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2000"/>
            </a:pPr>
            <a:endParaRPr kumimoji="0" lang="nb-NO" sz="1400" b="0" i="0" u="none" strike="noStrike" kern="1200" cap="none" spc="0" normalizeH="0" baseline="0" noProof="0">
              <a:ln>
                <a:noFill/>
              </a:ln>
              <a:solidFill>
                <a:srgbClr val="FFFFFF"/>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sz="2000"/>
            </a:pPr>
            <a:endParaRPr kumimoji="0" lang="nb-NO" sz="1400" b="0" i="0" u="none" strike="noStrike" kern="1200" cap="none" spc="0" normalizeH="0" baseline="0" noProof="0">
              <a:ln>
                <a:noFill/>
              </a:ln>
              <a:solidFill>
                <a:srgbClr val="FFFFFF"/>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sz="2000"/>
            </a:pPr>
            <a:r>
              <a:rPr kumimoji="0" lang="en" sz="2400" b="0" i="0" u="none" strike="noStrike" kern="1200" cap="none" spc="0" normalizeH="0" baseline="0" noProof="0">
                <a:ln>
                  <a:noFill/>
                </a:ln>
                <a:solidFill>
                  <a:srgbClr val="FFFFFF"/>
                </a:solidFill>
                <a:effectLst/>
                <a:uLnTx/>
                <a:uFillTx/>
                <a:latin typeface="Arial" panose="020B0604020202020204"/>
                <a:ea typeface="+mn-ea"/>
                <a:cs typeface="+mn-cs"/>
              </a:rPr>
              <a:t>Know the framework</a:t>
            </a:r>
            <a:endParaRPr kumimoji="0" lang="nb-NO" sz="2400" b="0" i="0" u="none" strike="noStrike" kern="1200" cap="none" spc="0" normalizeH="0" baseline="0" noProof="0">
              <a:ln>
                <a:noFill/>
              </a:ln>
              <a:solidFill>
                <a:srgbClr val="FFFFFF"/>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sz="2000"/>
            </a:pPr>
            <a:endParaRPr kumimoji="0" lang="nb-NO" sz="2400" b="0" i="0" u="none" strike="noStrike" kern="1200" cap="none" spc="0" normalizeH="0" baseline="0" noProof="0">
              <a:ln>
                <a:noFill/>
              </a:ln>
              <a:solidFill>
                <a:srgbClr val="FFFFFF"/>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2400" b="1" i="0" u="none" strike="noStrike" kern="1200" cap="none" spc="0" normalizeH="0" baseline="0" noProof="0">
              <a:ln>
                <a:noFill/>
              </a:ln>
              <a:solidFill>
                <a:srgbClr val="FFFFFF"/>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400" b="1" i="0" u="none" strike="noStrike" kern="1200" cap="none" spc="0" normalizeH="0" baseline="0" noProof="0" err="1">
                <a:ln>
                  <a:noFill/>
                </a:ln>
                <a:solidFill>
                  <a:srgbClr val="FFFFFF"/>
                </a:solidFill>
                <a:effectLst/>
                <a:uLnTx/>
                <a:uFillTx/>
                <a:latin typeface="Arial" panose="020B0604020202020204"/>
                <a:ea typeface="+mn-ea"/>
                <a:cs typeface="+mn-cs"/>
              </a:rPr>
              <a:t>Empower employees</a:t>
            </a:r>
            <a:endParaRPr kumimoji="0" lang="nb-NO" sz="2400" b="1" i="0" u="none" strike="noStrike" kern="1200" cap="none" spc="0" normalizeH="0" baseline="0" noProof="0">
              <a:ln>
                <a:noFill/>
              </a:ln>
              <a:solidFill>
                <a:srgbClr val="FFFFFF"/>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2400" b="1" i="0" u="none" strike="noStrike" kern="1200" cap="none" spc="0" normalizeH="0" baseline="0" noProof="0">
              <a:ln>
                <a:noFill/>
              </a:ln>
              <a:solidFill>
                <a:srgbClr val="FFFFFF"/>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2400" b="1" i="0" u="none" strike="noStrike" kern="1200" cap="none" spc="0" normalizeH="0" baseline="0" noProof="0">
              <a:ln>
                <a:noFill/>
              </a:ln>
              <a:solidFill>
                <a:srgbClr val="FFFFFF"/>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2400" b="1" i="0" u="none" strike="noStrike" kern="1200" cap="none" spc="0" normalizeH="0" baseline="0" noProof="0">
              <a:ln>
                <a:noFill/>
              </a:ln>
              <a:solidFill>
                <a:srgbClr val="FFFFFF"/>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400" b="1" i="0" u="none" strike="noStrike" kern="1200" cap="none" spc="0" normalizeH="0" baseline="0" noProof="0">
                <a:ln>
                  <a:noFill/>
                </a:ln>
                <a:solidFill>
                  <a:srgbClr val="FFFFFF"/>
                </a:solidFill>
                <a:effectLst/>
                <a:uLnTx/>
                <a:uFillTx/>
                <a:latin typeface="Arial" panose="020B0604020202020204"/>
                <a:ea typeface="+mn-ea"/>
                <a:cs typeface="+mn-cs"/>
              </a:rPr>
              <a:t>See the bigger picture</a:t>
            </a:r>
            <a:endParaRPr kumimoji="0" lang="nb-NO" sz="2400" b="1" i="0" u="none" strike="noStrike" kern="1200" cap="none" spc="0" normalizeH="0" baseline="0" noProof="0">
              <a:ln>
                <a:noFill/>
              </a:ln>
              <a:solidFill>
                <a:srgbClr val="FFFFFF"/>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2400" b="1" i="0" u="none" strike="noStrike" kern="1200" cap="none" spc="0" normalizeH="0" baseline="0" noProof="0">
              <a:ln>
                <a:noFill/>
              </a:ln>
              <a:solidFill>
                <a:srgbClr val="FFFFFF"/>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2400" b="1" i="0" u="none" strike="noStrike" kern="1200" cap="none" spc="0" normalizeH="0" baseline="0" noProof="0">
              <a:ln>
                <a:noFill/>
              </a:ln>
              <a:solidFill>
                <a:srgbClr val="FFFFFF"/>
              </a:solidFill>
              <a:effectLst/>
              <a:uLnTx/>
              <a:uFillTx/>
              <a:latin typeface="Arial" panose="020B060402020202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 sz="2400" b="1" i="0" u="none" strike="noStrike" kern="1200" cap="none" spc="0" normalizeH="0" baseline="0" noProof="0">
                <a:ln>
                  <a:noFill/>
                </a:ln>
                <a:solidFill>
                  <a:srgbClr val="FFFFFF"/>
                </a:solidFill>
                <a:effectLst/>
                <a:uLnTx/>
                <a:uFillTx/>
                <a:latin typeface="Arial" panose="020B0604020202020204"/>
                <a:ea typeface="+mn-ea"/>
                <a:cs typeface="+mn-cs"/>
              </a:rPr>
              <a:t>Be innovative</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nb-NO" sz="2400" b="1" i="0" u="none" strike="noStrike" kern="1200" cap="none" spc="0" normalizeH="0" baseline="0" noProof="0">
              <a:ln>
                <a:noFill/>
              </a:ln>
              <a:solidFill>
                <a:srgbClr val="FFFFFF"/>
              </a:solidFill>
              <a:effectLst/>
              <a:uLnTx/>
              <a:uFillTx/>
              <a:latin typeface="Arial" panose="020B060402020202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 sz="2400" b="1" i="0" u="none" strike="noStrike" kern="1200" cap="none" spc="0" normalizeH="0" baseline="0" noProof="0" err="1">
                <a:ln>
                  <a:noFill/>
                </a:ln>
                <a:solidFill>
                  <a:srgbClr val="FFFFFF"/>
                </a:solidFill>
                <a:effectLst/>
                <a:uLnTx/>
                <a:uFillTx/>
                <a:latin typeface="Arial" panose="020B0604020202020204"/>
                <a:ea typeface="+mn-ea"/>
                <a:cs typeface="+mn-cs"/>
              </a:rPr>
              <a:t>Develop yourself as a leader</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nb-NO" sz="2400" b="1" i="0" u="none" strike="noStrike" kern="1200" cap="none" spc="0" normalizeH="0" baseline="0" noProof="0">
              <a:ln>
                <a:noFill/>
              </a:ln>
              <a:solidFill>
                <a:srgbClr val="FFFFFF"/>
              </a:solidFill>
              <a:effectLst/>
              <a:uLnTx/>
              <a:uFillTx/>
              <a:latin typeface="Arial" panose="020B060402020202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nb-NO" sz="1400" b="1"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ekstSylinder 1">
            <a:extLst>
              <a:ext uri="{FF2B5EF4-FFF2-40B4-BE49-F238E27FC236}">
                <a16:creationId xmlns:a16="http://schemas.microsoft.com/office/drawing/2014/main" id="{7825DBDA-D11B-B05D-C803-61AD8A43F155}"/>
              </a:ext>
            </a:extLst>
          </p:cNvPr>
          <p:cNvSpPr txBox="1"/>
          <p:nvPr/>
        </p:nvSpPr>
        <p:spPr>
          <a:xfrm>
            <a:off x="1621971" y="3317535"/>
            <a:ext cx="1720557" cy="1323439"/>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600" b="1" i="0" u="none" strike="noStrike" kern="1200" cap="none" spc="0" normalizeH="0" baseline="0" noProof="0" dirty="0">
                <a:ln>
                  <a:noFill/>
                </a:ln>
                <a:solidFill>
                  <a:srgbClr val="000000"/>
                </a:solidFill>
                <a:effectLst/>
                <a:uLnTx/>
                <a:uFillTx/>
                <a:latin typeface="Arial" panose="020B0604020202020204"/>
                <a:ea typeface="+mn-ea"/>
                <a:cs typeface="+mn-cs"/>
              </a:rPr>
              <a:t>Leaders and employees work together to achieve the mission</a:t>
            </a:r>
          </a:p>
        </p:txBody>
      </p:sp>
      <p:sp>
        <p:nvSpPr>
          <p:cNvPr id="3" name="TekstSylinder 2">
            <a:extLst>
              <a:ext uri="{FF2B5EF4-FFF2-40B4-BE49-F238E27FC236}">
                <a16:creationId xmlns:a16="http://schemas.microsoft.com/office/drawing/2014/main" id="{31635333-52E5-4358-47DB-36DDBD01F770}"/>
              </a:ext>
            </a:extLst>
          </p:cNvPr>
          <p:cNvSpPr txBox="1"/>
          <p:nvPr/>
        </p:nvSpPr>
        <p:spPr>
          <a:xfrm>
            <a:off x="414746" y="363759"/>
            <a:ext cx="5859825"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3200" b="1" i="0" u="none" strike="noStrike" kern="1200" cap="none" spc="0" normalizeH="0" baseline="0" noProof="0">
                <a:ln>
                  <a:noFill/>
                </a:ln>
                <a:solidFill>
                  <a:srgbClr val="FFFFFF"/>
                </a:solidFill>
                <a:effectLst/>
                <a:uLnTx/>
                <a:uFillTx/>
                <a:latin typeface="Arial" panose="020B0604020202020204"/>
                <a:ea typeface="+mn-ea"/>
                <a:cs typeface="+mn-cs"/>
              </a:rPr>
              <a:t>Five expectations for good leadership</a:t>
            </a:r>
            <a:endParaRPr kumimoji="0" lang="nb-NO" sz="3200" b="1"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Plassholder for tekst 7">
            <a:extLst>
              <a:ext uri="{FF2B5EF4-FFF2-40B4-BE49-F238E27FC236}">
                <a16:creationId xmlns:a16="http://schemas.microsoft.com/office/drawing/2014/main" id="{30CD2C2A-CC5D-1BC9-8FDF-F51B98472098}"/>
              </a:ext>
            </a:extLst>
          </p:cNvPr>
          <p:cNvSpPr txBox="1">
            <a:spLocks/>
          </p:cNvSpPr>
          <p:nvPr/>
        </p:nvSpPr>
        <p:spPr>
          <a:xfrm>
            <a:off x="6636234" y="6316663"/>
            <a:ext cx="5054307" cy="450008"/>
          </a:xfrm>
          <a:prstGeom prst="rect">
            <a:avLst/>
          </a:prstGeom>
        </p:spPr>
        <p:txBody>
          <a:bodyPr vert="horz" lIns="0" tIns="0" rIns="180000" bIns="0" rtlCol="0">
            <a:noAutofit/>
          </a:bodyPr>
          <a:lstStyle>
            <a:lvl1pPr marL="0" indent="0" algn="r" defTabSz="914400" rtl="0" eaLnBrk="1" latinLnBrk="0" hangingPunct="1">
              <a:lnSpc>
                <a:spcPct val="100000"/>
              </a:lnSpc>
              <a:spcBef>
                <a:spcPts val="600"/>
              </a:spcBef>
              <a:buClr>
                <a:schemeClr val="accent1"/>
              </a:buClr>
              <a:buFont typeface="Arial" panose="020B0604020202020204" pitchFamily="34" charset="0"/>
              <a:buNone/>
              <a:defRPr sz="1000" kern="1200" baseline="0">
                <a:solidFill>
                  <a:schemeClr val="bg2">
                    <a:lumMod val="75000"/>
                  </a:schemeClr>
                </a:solidFill>
                <a:latin typeface="+mn-lt"/>
                <a:ea typeface="+mn-ea"/>
                <a:cs typeface="+mn-cs"/>
              </a:defRPr>
            </a:lvl1pPr>
            <a:lvl2pPr marL="432000" indent="-216000" algn="l" defTabSz="914400" rtl="0" eaLnBrk="1" latinLnBrk="0" hangingPunct="1">
              <a:lnSpc>
                <a:spcPct val="100000"/>
              </a:lnSpc>
              <a:spcBef>
                <a:spcPts val="400"/>
              </a:spcBef>
              <a:buClr>
                <a:schemeClr val="accent1"/>
              </a:buClr>
              <a:buSzPct val="135000"/>
              <a:buFont typeface="System Font Regular"/>
              <a:buChar char="-"/>
              <a:defRPr sz="2000" kern="1200">
                <a:solidFill>
                  <a:schemeClr val="tx1"/>
                </a:solidFill>
                <a:latin typeface="+mn-lt"/>
                <a:ea typeface="+mn-ea"/>
                <a:cs typeface="+mn-cs"/>
              </a:defRPr>
            </a:lvl2pPr>
            <a:lvl3pPr marL="648000" indent="-216000" algn="l" defTabSz="914400" rtl="0" eaLnBrk="1" latinLnBrk="0" hangingPunct="1">
              <a:lnSpc>
                <a:spcPct val="100000"/>
              </a:lnSpc>
              <a:spcBef>
                <a:spcPts val="4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864000" indent="-216000" algn="l" defTabSz="914400" rtl="0" eaLnBrk="1" latinLnBrk="0" hangingPunct="1">
              <a:lnSpc>
                <a:spcPct val="100000"/>
              </a:lnSpc>
              <a:spcBef>
                <a:spcPts val="400"/>
              </a:spcBef>
              <a:buClr>
                <a:schemeClr val="accent1"/>
              </a:buClr>
              <a:buSzPct val="135000"/>
              <a:buFont typeface="System Font Regular"/>
              <a:buChar char="-"/>
              <a:defRPr sz="1400" kern="1200">
                <a:solidFill>
                  <a:schemeClr val="tx1"/>
                </a:solidFill>
                <a:latin typeface="+mn-lt"/>
                <a:ea typeface="+mn-ea"/>
                <a:cs typeface="+mn-cs"/>
              </a:defRPr>
            </a:lvl4pPr>
            <a:lvl5pPr marL="1080000" indent="-216000" algn="l" defTabSz="914400" rtl="0" eaLnBrk="1" latinLnBrk="0" hangingPunct="1">
              <a:lnSpc>
                <a:spcPct val="100000"/>
              </a:lnSpc>
              <a:spcBef>
                <a:spcPts val="400"/>
              </a:spcBef>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600"/>
              </a:spcBef>
              <a:spcAft>
                <a:spcPts val="0"/>
              </a:spcAft>
              <a:buClr>
                <a:srgbClr val="009FE3"/>
              </a:buClr>
              <a:buSzTx/>
              <a:buFont typeface="Arial" panose="020B0604020202020204" pitchFamily="34" charset="0"/>
              <a:buNone/>
              <a:tabLst/>
              <a:defRPr/>
            </a:pPr>
            <a:r>
              <a:rPr kumimoji="0" lang="en" sz="1600" b="0" i="0" u="none" strike="noStrike" kern="1200" cap="none" spc="0" normalizeH="0" baseline="0" noProof="0">
                <a:ln>
                  <a:noFill/>
                </a:ln>
                <a:solidFill>
                  <a:srgbClr val="E7E6E6">
                    <a:lumMod val="75000"/>
                  </a:srgbClr>
                </a:solidFill>
                <a:effectLst/>
                <a:uLnTx/>
                <a:uFillTx/>
                <a:latin typeface="Arial" panose="020B0604020202020204"/>
                <a:ea typeface="+mn-ea"/>
                <a:cs typeface="+mn-cs"/>
              </a:rPr>
              <a:t>Ministry of Digitalisation and Public Governance</a:t>
            </a:r>
          </a:p>
          <a:p>
            <a:pPr marL="0" marR="0" lvl="0" indent="0" algn="r" defTabSz="914400" rtl="0" eaLnBrk="1" fontAlgn="auto" latinLnBrk="0" hangingPunct="1">
              <a:lnSpc>
                <a:spcPct val="100000"/>
              </a:lnSpc>
              <a:spcBef>
                <a:spcPts val="600"/>
              </a:spcBef>
              <a:spcAft>
                <a:spcPts val="0"/>
              </a:spcAft>
              <a:buClr>
                <a:srgbClr val="009FE3"/>
              </a:buClr>
              <a:buSzTx/>
              <a:buFont typeface="Arial" panose="020B0604020202020204" pitchFamily="34" charset="0"/>
              <a:buNone/>
              <a:tabLst/>
              <a:defRPr/>
            </a:pPr>
            <a:endParaRPr kumimoji="0" lang="nb-NO" sz="1600" b="0" i="0" u="none" strike="noStrike" kern="1200" cap="none" spc="0" normalizeH="0" baseline="0" noProof="0">
              <a:ln>
                <a:noFill/>
              </a:ln>
              <a:solidFill>
                <a:srgbClr val="E7E6E6">
                  <a:lumMod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606104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showMasterSp="0">
  <p:cSld>
    <p:bg>
      <p:bgPr>
        <a:solidFill>
          <a:srgbClr val="01383F"/>
        </a:solidFill>
        <a:effectLst/>
      </p:bgPr>
    </p:bg>
    <p:spTree>
      <p:nvGrpSpPr>
        <p:cNvPr id="1" name="">
          <a:extLst>
            <a:ext uri="{FF2B5EF4-FFF2-40B4-BE49-F238E27FC236}">
              <a16:creationId xmlns:a16="http://schemas.microsoft.com/office/drawing/2014/main" id="{7F47C9FB-B887-502A-2A4C-A49180E31660}"/>
            </a:ext>
          </a:extLst>
        </p:cNvPr>
        <p:cNvGrpSpPr/>
        <p:nvPr/>
      </p:nvGrpSpPr>
      <p:grpSpPr>
        <a:xfrm>
          <a:off x="0" y="0"/>
          <a:ext cx="0" cy="0"/>
          <a:chOff x="0" y="0"/>
          <a:chExt cx="0" cy="0"/>
        </a:xfrm>
      </p:grpSpPr>
      <p:sp>
        <p:nvSpPr>
          <p:cNvPr id="20" name="Content Placeholder 1">
            <a:extLst>
              <a:ext uri="{FF2B5EF4-FFF2-40B4-BE49-F238E27FC236}">
                <a16:creationId xmlns:a16="http://schemas.microsoft.com/office/drawing/2014/main" id="{31BC4A68-B9A8-D662-9FC0-227EA724B4D3}"/>
              </a:ext>
            </a:extLst>
          </p:cNvPr>
          <p:cNvSpPr>
            <a:spLocks noGrp="1"/>
          </p:cNvSpPr>
          <p:nvPr>
            <p:ph sz="half" idx="1"/>
          </p:nvPr>
        </p:nvSpPr>
        <p:spPr>
          <a:xfrm>
            <a:off x="533400" y="1717675"/>
            <a:ext cx="5400675" cy="4232275"/>
          </a:xfrm>
        </p:spPr>
        <p:txBody>
          <a:bodyPr/>
          <a:lstStyle/>
          <a:p>
            <a:pPr>
              <a:buClr>
                <a:schemeClr val="bg1"/>
              </a:buClr>
              <a:defRPr sz="2000"/>
            </a:pPr>
            <a:r>
              <a:rPr lang="en" sz="3200">
                <a:solidFill>
                  <a:schemeClr val="bg1"/>
                </a:solidFill>
              </a:rPr>
              <a:t>Respect democratic values, laws, rules</a:t>
            </a:r>
          </a:p>
          <a:p>
            <a:pPr>
              <a:buClr>
                <a:schemeClr val="bg1"/>
              </a:buClr>
              <a:defRPr sz="2000"/>
            </a:pPr>
            <a:r>
              <a:rPr lang="en" sz="3200">
                <a:solidFill>
                  <a:schemeClr val="bg1"/>
                </a:solidFill>
              </a:rPr>
              <a:t>Understand political/administrative context</a:t>
            </a:r>
          </a:p>
          <a:p>
            <a:pPr>
              <a:buClr>
                <a:schemeClr val="bg1"/>
              </a:buClr>
              <a:defRPr sz="2000"/>
            </a:pPr>
            <a:r>
              <a:rPr lang="en" sz="3200">
                <a:solidFill>
                  <a:schemeClr val="bg1"/>
                </a:solidFill>
              </a:rPr>
              <a:t>Cooperate with unions and use room for action</a:t>
            </a:r>
            <a:endParaRPr lang="nb-NO" sz="3200">
              <a:solidFill>
                <a:schemeClr val="bg1"/>
              </a:solidFill>
            </a:endParaRPr>
          </a:p>
          <a:p>
            <a:endParaRPr lang="en-US"/>
          </a:p>
        </p:txBody>
      </p:sp>
      <p:pic>
        <p:nvPicPr>
          <p:cNvPr id="15" name="Plassholder for bilde 14" descr="An image containing text, circle, screenshot, Font&#10;&#10;AI-generated content may be incorrect.">
            <a:extLst>
              <a:ext uri="{FF2B5EF4-FFF2-40B4-BE49-F238E27FC236}">
                <a16:creationId xmlns:a16="http://schemas.microsoft.com/office/drawing/2014/main" id="{6580CAC2-7784-D84C-B9C5-59D3FC153C89}"/>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r="3258"/>
          <a:stretch>
            <a:fillRect/>
          </a:stretch>
        </p:blipFill>
        <p:spPr>
          <a:xfrm>
            <a:off x="6605918" y="441325"/>
            <a:ext cx="4796251" cy="5508625"/>
          </a:xfrm>
          <a:noFill/>
        </p:spPr>
      </p:pic>
      <p:sp>
        <p:nvSpPr>
          <p:cNvPr id="22" name="Title 3">
            <a:extLst>
              <a:ext uri="{FF2B5EF4-FFF2-40B4-BE49-F238E27FC236}">
                <a16:creationId xmlns:a16="http://schemas.microsoft.com/office/drawing/2014/main" id="{4F36E8F7-FB8A-0F9C-8448-B30030549C40}"/>
              </a:ext>
            </a:extLst>
          </p:cNvPr>
          <p:cNvSpPr>
            <a:spLocks noGrp="1"/>
          </p:cNvSpPr>
          <p:nvPr>
            <p:ph type="title"/>
          </p:nvPr>
        </p:nvSpPr>
        <p:spPr>
          <a:xfrm>
            <a:off x="536575" y="441325"/>
            <a:ext cx="11101388" cy="701675"/>
          </a:xfrm>
        </p:spPr>
        <p:txBody>
          <a:bodyPr/>
          <a:lstStyle/>
          <a:p>
            <a:r>
              <a:rPr lang="en" sz="4000">
                <a:solidFill>
                  <a:schemeClr val="bg1"/>
                </a:solidFill>
              </a:rPr>
              <a:t>Know the framework</a:t>
            </a:r>
            <a:endParaRPr lang="en-US" sz="4000"/>
          </a:p>
        </p:txBody>
      </p:sp>
      <p:sp>
        <p:nvSpPr>
          <p:cNvPr id="21" name="TekstSylinder 20">
            <a:extLst>
              <a:ext uri="{FF2B5EF4-FFF2-40B4-BE49-F238E27FC236}">
                <a16:creationId xmlns:a16="http://schemas.microsoft.com/office/drawing/2014/main" id="{6DE31068-1707-1C8F-F06C-7C42A384745A}"/>
              </a:ext>
            </a:extLst>
          </p:cNvPr>
          <p:cNvSpPr txBox="1"/>
          <p:nvPr/>
        </p:nvSpPr>
        <p:spPr>
          <a:xfrm>
            <a:off x="8143764" y="2533917"/>
            <a:ext cx="1720557" cy="1323439"/>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600" b="1" i="0" u="none" strike="noStrike" kern="1200" cap="none" spc="0" normalizeH="0" baseline="0" noProof="0">
                <a:ln>
                  <a:noFill/>
                </a:ln>
                <a:solidFill>
                  <a:srgbClr val="000000"/>
                </a:solidFill>
                <a:effectLst/>
                <a:uLnTx/>
                <a:uFillTx/>
                <a:latin typeface="Arial" panose="020B0604020202020204"/>
                <a:ea typeface="+mn-ea"/>
                <a:cs typeface="+mn-cs"/>
              </a:rPr>
              <a:t>Leaders and employees work together to achieve the mission</a:t>
            </a:r>
          </a:p>
        </p:txBody>
      </p:sp>
    </p:spTree>
    <p:extLst>
      <p:ext uri="{BB962C8B-B14F-4D97-AF65-F5344CB8AC3E}">
        <p14:creationId xmlns:p14="http://schemas.microsoft.com/office/powerpoint/2010/main" val="3165974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showMasterSp="0">
  <p:cSld>
    <p:bg>
      <p:bgPr>
        <a:solidFill>
          <a:srgbClr val="01383F"/>
        </a:solidFill>
        <a:effectLst/>
      </p:bgPr>
    </p:bg>
    <p:spTree>
      <p:nvGrpSpPr>
        <p:cNvPr id="1" name="">
          <a:extLst>
            <a:ext uri="{FF2B5EF4-FFF2-40B4-BE49-F238E27FC236}">
              <a16:creationId xmlns:a16="http://schemas.microsoft.com/office/drawing/2014/main" id="{ACE5DB54-EE99-0BFE-C8C8-883407938E9C}"/>
            </a:ext>
          </a:extLst>
        </p:cNvPr>
        <p:cNvGrpSpPr/>
        <p:nvPr/>
      </p:nvGrpSpPr>
      <p:grpSpPr>
        <a:xfrm>
          <a:off x="0" y="0"/>
          <a:ext cx="0" cy="0"/>
          <a:chOff x="0" y="0"/>
          <a:chExt cx="0" cy="0"/>
        </a:xfrm>
      </p:grpSpPr>
      <p:graphicFrame>
        <p:nvGraphicFramePr>
          <p:cNvPr id="5" name="think-cell data - do not delete"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2" imgH="337" progId="TCLayout.ActiveDocument.1">
                  <p:embed/>
                </p:oleObj>
              </mc:Choice>
              <mc:Fallback>
                <p:oleObj name="think-cell Slide" r:id="rId4" imgW="342" imgH="337" progId="TCLayout.ActiveDocument.1">
                  <p:embed/>
                  <p:pic>
                    <p:nvPicPr>
                      <p:cNvPr id="5" name="think-cell data - do not delete"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Plassholder for innhold 2">
            <a:extLst>
              <a:ext uri="{FF2B5EF4-FFF2-40B4-BE49-F238E27FC236}">
                <a16:creationId xmlns:a16="http://schemas.microsoft.com/office/drawing/2014/main" id="{561962EA-AB25-6FC8-0DE5-796C59E85867}"/>
              </a:ext>
            </a:extLst>
          </p:cNvPr>
          <p:cNvSpPr>
            <a:spLocks noGrp="1"/>
          </p:cNvSpPr>
          <p:nvPr>
            <p:ph sz="half" idx="1"/>
          </p:nvPr>
        </p:nvSpPr>
        <p:spPr>
          <a:xfrm>
            <a:off x="533400" y="1717675"/>
            <a:ext cx="5400675" cy="4232275"/>
          </a:xfrm>
        </p:spPr>
        <p:txBody>
          <a:bodyPr>
            <a:normAutofit/>
          </a:bodyPr>
          <a:lstStyle/>
          <a:p>
            <a:pPr>
              <a:buClr>
                <a:schemeClr val="bg1"/>
              </a:buClr>
              <a:defRPr sz="2000"/>
            </a:pPr>
            <a:r>
              <a:rPr lang="en" sz="3200">
                <a:solidFill>
                  <a:schemeClr val="bg1"/>
                </a:solidFill>
              </a:rPr>
              <a:t>Build trust and recognition</a:t>
            </a:r>
          </a:p>
          <a:p>
            <a:pPr>
              <a:buClr>
                <a:schemeClr val="bg1"/>
              </a:buClr>
              <a:defRPr sz="2000"/>
            </a:pPr>
            <a:r>
              <a:rPr lang="en" sz="3200">
                <a:solidFill>
                  <a:schemeClr val="bg1"/>
                </a:solidFill>
              </a:rPr>
              <a:t>Strengthen competence and inclusion</a:t>
            </a:r>
          </a:p>
          <a:p>
            <a:pPr>
              <a:buClr>
                <a:schemeClr val="bg1"/>
              </a:buClr>
              <a:defRPr sz="2000"/>
            </a:pPr>
            <a:r>
              <a:rPr lang="en" sz="3200">
                <a:solidFill>
                  <a:schemeClr val="bg1"/>
                </a:solidFill>
              </a:rPr>
              <a:t>Support professional development</a:t>
            </a:r>
          </a:p>
        </p:txBody>
      </p:sp>
      <p:pic>
        <p:nvPicPr>
          <p:cNvPr id="6" name="Plassholder for bilde 5" descr="An image containing text, circle, screenshot, Font&#10;&#10;AI-generated content may be incorrect.">
            <a:extLst>
              <a:ext uri="{FF2B5EF4-FFF2-40B4-BE49-F238E27FC236}">
                <a16:creationId xmlns:a16="http://schemas.microsoft.com/office/drawing/2014/main" id="{8D6DEE2E-0D06-F0F9-2EA1-2ED5C539711A}"/>
              </a:ext>
            </a:extLst>
          </p:cNvPr>
          <p:cNvPicPr>
            <a:picLocks noGrp="1" noChangeAspect="1"/>
          </p:cNvPicPr>
          <p:nvPr>
            <p:ph sz="half" idx="2"/>
          </p:nvPr>
        </p:nvPicPr>
        <p:blipFill>
          <a:blip r:embed="rId6">
            <a:extLst>
              <a:ext uri="{28A0092B-C50C-407E-A947-70E740481C1C}">
                <a14:useLocalDpi xmlns:a14="http://schemas.microsoft.com/office/drawing/2010/main" val="0"/>
              </a:ext>
            </a:extLst>
          </a:blip>
          <a:stretch>
            <a:fillRect/>
          </a:stretch>
        </p:blipFill>
        <p:spPr>
          <a:xfrm>
            <a:off x="6551826" y="437450"/>
            <a:ext cx="4902119" cy="5508000"/>
          </a:xfrm>
          <a:noFill/>
        </p:spPr>
      </p:pic>
      <p:sp>
        <p:nvSpPr>
          <p:cNvPr id="2" name="Tittel 1">
            <a:extLst>
              <a:ext uri="{FF2B5EF4-FFF2-40B4-BE49-F238E27FC236}">
                <a16:creationId xmlns:a16="http://schemas.microsoft.com/office/drawing/2014/main" id="{0C24F83E-D601-F8F1-B731-E9AB7F7EE54B}"/>
              </a:ext>
            </a:extLst>
          </p:cNvPr>
          <p:cNvSpPr>
            <a:spLocks noGrp="1"/>
          </p:cNvSpPr>
          <p:nvPr>
            <p:ph type="title"/>
          </p:nvPr>
        </p:nvSpPr>
        <p:spPr>
          <a:xfrm>
            <a:off x="536575" y="441325"/>
            <a:ext cx="11101388" cy="701675"/>
          </a:xfrm>
        </p:spPr>
        <p:txBody>
          <a:bodyPr vert="horz" anchor="t">
            <a:normAutofit/>
          </a:bodyPr>
          <a:lstStyle/>
          <a:p>
            <a:r>
              <a:rPr lang="en-US" sz="4000">
                <a:solidFill>
                  <a:schemeClr val="bg1"/>
                </a:solidFill>
              </a:rPr>
              <a:t>Empower employees</a:t>
            </a:r>
          </a:p>
        </p:txBody>
      </p:sp>
      <p:sp>
        <p:nvSpPr>
          <p:cNvPr id="8" name="TekstSylinder 7">
            <a:extLst>
              <a:ext uri="{FF2B5EF4-FFF2-40B4-BE49-F238E27FC236}">
                <a16:creationId xmlns:a16="http://schemas.microsoft.com/office/drawing/2014/main" id="{3506962F-D49E-E2B2-711A-3C098D9B7E7B}"/>
              </a:ext>
            </a:extLst>
          </p:cNvPr>
          <p:cNvSpPr txBox="1"/>
          <p:nvPr/>
        </p:nvSpPr>
        <p:spPr>
          <a:xfrm>
            <a:off x="8142608" y="2534230"/>
            <a:ext cx="1720557" cy="1323439"/>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600" b="1" i="0" u="none" strike="noStrike" kern="1200" cap="none" spc="0" normalizeH="0" baseline="0" noProof="0">
                <a:ln>
                  <a:noFill/>
                </a:ln>
                <a:solidFill>
                  <a:srgbClr val="000000"/>
                </a:solidFill>
                <a:effectLst/>
                <a:uLnTx/>
                <a:uFillTx/>
                <a:latin typeface="Arial" panose="020B0604020202020204"/>
                <a:ea typeface="+mn-ea"/>
                <a:cs typeface="+mn-cs"/>
              </a:rPr>
              <a:t>Leaders and employees work together to achieve the mission</a:t>
            </a:r>
          </a:p>
        </p:txBody>
      </p:sp>
    </p:spTree>
    <p:extLst>
      <p:ext uri="{BB962C8B-B14F-4D97-AF65-F5344CB8AC3E}">
        <p14:creationId xmlns:p14="http://schemas.microsoft.com/office/powerpoint/2010/main" val="2644784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53FE42-019B-CA92-86D9-5656643FAFEC}"/>
            </a:ext>
          </a:extLst>
        </p:cNvPr>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78D5D6A5-CD08-A063-2C8C-EDF27C7A6E9D}"/>
              </a:ext>
            </a:extLst>
          </p:cNvPr>
          <p:cNvGraphicFramePr>
            <a:graphicFrameLocks noChangeAspect="1"/>
          </p:cNvGraphicFramePr>
          <p:nvPr>
            <p:custDataLst>
              <p:tags r:id="rId1"/>
            </p:custDataLst>
            <p:extLst>
              <p:ext uri="{D42A27DB-BD31-4B8C-83A1-F6EECF244321}">
                <p14:modId xmlns:p14="http://schemas.microsoft.com/office/powerpoint/2010/main" val="31610592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6" progId="TCLayout.ActiveDocument.1">
                  <p:embed/>
                </p:oleObj>
              </mc:Choice>
              <mc:Fallback>
                <p:oleObj name="think-cell Slide" r:id="rId4" imgW="395" imgH="396" progId="TCLayout.ActiveDocument.1">
                  <p:embed/>
                  <p:pic>
                    <p:nvPicPr>
                      <p:cNvPr id="10" name="think-cell data - do not delete" hidden="1">
                        <a:extLst>
                          <a:ext uri="{FF2B5EF4-FFF2-40B4-BE49-F238E27FC236}">
                            <a16:creationId xmlns:a16="http://schemas.microsoft.com/office/drawing/2014/main" id="{78D5D6A5-CD08-A063-2C8C-EDF27C7A6E9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77E75047-EA82-9AF6-E098-553E8D8A652E}"/>
              </a:ext>
            </a:extLst>
          </p:cNvPr>
          <p:cNvSpPr>
            <a:spLocks noGrp="1"/>
          </p:cNvSpPr>
          <p:nvPr>
            <p:ph type="title"/>
          </p:nvPr>
        </p:nvSpPr>
        <p:spPr/>
        <p:txBody>
          <a:bodyPr vert="horz"/>
          <a:lstStyle/>
          <a:p>
            <a:r>
              <a:rPr lang="en-US" dirty="0">
                <a:solidFill>
                  <a:schemeClr val="accent5"/>
                </a:solidFill>
              </a:rPr>
              <a:t>Denmark currently has </a:t>
            </a:r>
            <a:r>
              <a:rPr lang="en-US">
                <a:solidFill>
                  <a:schemeClr val="accent5"/>
                </a:solidFill>
              </a:rPr>
              <a:t>a historically </a:t>
            </a:r>
            <a:r>
              <a:rPr lang="en-US" dirty="0">
                <a:solidFill>
                  <a:schemeClr val="accent5"/>
                </a:solidFill>
              </a:rPr>
              <a:t>broad-coalition </a:t>
            </a:r>
            <a:r>
              <a:rPr lang="en-US">
                <a:solidFill>
                  <a:schemeClr val="accent5"/>
                </a:solidFill>
              </a:rPr>
              <a:t>majority </a:t>
            </a:r>
            <a:r>
              <a:rPr lang="en-US" dirty="0">
                <a:solidFill>
                  <a:schemeClr val="accent5"/>
                </a:solidFill>
              </a:rPr>
              <a:t>government</a:t>
            </a:r>
            <a:endParaRPr lang="da-DK" dirty="0">
              <a:solidFill>
                <a:schemeClr val="accent5"/>
              </a:solidFill>
            </a:endParaRPr>
          </a:p>
        </p:txBody>
      </p:sp>
      <p:sp>
        <p:nvSpPr>
          <p:cNvPr id="5" name="Pladsholder til dato 4">
            <a:extLst>
              <a:ext uri="{FF2B5EF4-FFF2-40B4-BE49-F238E27FC236}">
                <a16:creationId xmlns:a16="http://schemas.microsoft.com/office/drawing/2014/main" id="{D7FF7217-25FB-2AC7-49FD-353108C81465}"/>
              </a:ext>
            </a:extLst>
          </p:cNvPr>
          <p:cNvSpPr>
            <a:spLocks noGrp="1"/>
          </p:cNvSpPr>
          <p:nvPr>
            <p:ph type="dt" sz="half" idx="10"/>
          </p:nvPr>
        </p:nvSpPr>
        <p:spPr/>
        <p:txBody>
          <a:bodyPr/>
          <a:lstStyle/>
          <a:p>
            <a:fld id="{2A8978F0-1E1D-4376-B25D-98976EE87D75}" type="datetime4">
              <a:rPr lang="en-GB" smtClean="0"/>
              <a:t>07 October 2025</a:t>
            </a:fld>
            <a:endParaRPr lang="en-GB"/>
          </a:p>
        </p:txBody>
      </p:sp>
      <p:sp>
        <p:nvSpPr>
          <p:cNvPr id="7" name="Pladsholder til slidenummer 6">
            <a:extLst>
              <a:ext uri="{FF2B5EF4-FFF2-40B4-BE49-F238E27FC236}">
                <a16:creationId xmlns:a16="http://schemas.microsoft.com/office/drawing/2014/main" id="{4B7DF46B-651E-1ED7-DDF5-4C00469AD1F9}"/>
              </a:ext>
            </a:extLst>
          </p:cNvPr>
          <p:cNvSpPr>
            <a:spLocks noGrp="1"/>
          </p:cNvSpPr>
          <p:nvPr>
            <p:ph type="sldNum" sz="quarter" idx="12"/>
          </p:nvPr>
        </p:nvSpPr>
        <p:spPr/>
        <p:txBody>
          <a:bodyPr/>
          <a:lstStyle/>
          <a:p>
            <a:fld id="{23AA811B-2EBD-4900-905E-5BE206449611}" type="slidenum">
              <a:rPr lang="en-GB" smtClean="0"/>
              <a:pPr/>
              <a:t>12</a:t>
            </a:fld>
            <a:endParaRPr lang="en-GB"/>
          </a:p>
        </p:txBody>
      </p:sp>
      <p:sp>
        <p:nvSpPr>
          <p:cNvPr id="3" name="Pil: pentagon 2">
            <a:extLst>
              <a:ext uri="{FF2B5EF4-FFF2-40B4-BE49-F238E27FC236}">
                <a16:creationId xmlns:a16="http://schemas.microsoft.com/office/drawing/2014/main" id="{595D8487-BB4D-C8F7-C317-E3BDF4FDC22C}"/>
              </a:ext>
            </a:extLst>
          </p:cNvPr>
          <p:cNvSpPr/>
          <p:nvPr/>
        </p:nvSpPr>
        <p:spPr>
          <a:xfrm>
            <a:off x="441325" y="296496"/>
            <a:ext cx="3780000" cy="180000"/>
          </a:xfrm>
          <a:prstGeom prst="homePlat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da-DK" sz="1400">
                <a:solidFill>
                  <a:schemeClr val="tx1"/>
                </a:solidFill>
              </a:rPr>
              <a:t>The Danish Central Administration</a:t>
            </a:r>
            <a:endParaRPr lang="da-DK" sz="1400" noProof="0" err="1">
              <a:solidFill>
                <a:schemeClr val="tx1"/>
              </a:solidFill>
            </a:endParaRPr>
          </a:p>
        </p:txBody>
      </p:sp>
      <p:sp>
        <p:nvSpPr>
          <p:cNvPr id="4" name="Pil: vinkel 3">
            <a:extLst>
              <a:ext uri="{FF2B5EF4-FFF2-40B4-BE49-F238E27FC236}">
                <a16:creationId xmlns:a16="http://schemas.microsoft.com/office/drawing/2014/main" id="{829A21C8-DCF9-9409-75CF-E202C0A7ACAA}"/>
              </a:ext>
            </a:extLst>
          </p:cNvPr>
          <p:cNvSpPr/>
          <p:nvPr/>
        </p:nvSpPr>
        <p:spPr>
          <a:xfrm>
            <a:off x="7969087" y="296496"/>
            <a:ext cx="3780000" cy="180000"/>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da-DK" sz="1400" noProof="0">
                <a:solidFill>
                  <a:schemeClr val="tx1"/>
                </a:solidFill>
              </a:rPr>
              <a:t>Focus </a:t>
            </a:r>
            <a:r>
              <a:rPr lang="da-DK" sz="1400">
                <a:solidFill>
                  <a:schemeClr val="tx1"/>
                </a:solidFill>
              </a:rPr>
              <a:t>A</a:t>
            </a:r>
            <a:r>
              <a:rPr lang="da-DK" sz="1400" noProof="0" err="1">
                <a:solidFill>
                  <a:schemeClr val="tx1"/>
                </a:solidFill>
              </a:rPr>
              <a:t>reas</a:t>
            </a:r>
            <a:r>
              <a:rPr lang="da-DK" sz="1400" noProof="0">
                <a:solidFill>
                  <a:schemeClr val="tx1"/>
                </a:solidFill>
              </a:rPr>
              <a:t> of the Danish EUPAN-</a:t>
            </a:r>
            <a:r>
              <a:rPr lang="da-DK" sz="1400" noProof="0" err="1">
                <a:solidFill>
                  <a:schemeClr val="tx1"/>
                </a:solidFill>
              </a:rPr>
              <a:t>Presidency</a:t>
            </a:r>
            <a:endParaRPr lang="da-DK" sz="1400" noProof="0">
              <a:solidFill>
                <a:schemeClr val="tx1"/>
              </a:solidFill>
            </a:endParaRPr>
          </a:p>
        </p:txBody>
      </p:sp>
      <p:sp>
        <p:nvSpPr>
          <p:cNvPr id="11" name="Pil: vinkel 10">
            <a:extLst>
              <a:ext uri="{FF2B5EF4-FFF2-40B4-BE49-F238E27FC236}">
                <a16:creationId xmlns:a16="http://schemas.microsoft.com/office/drawing/2014/main" id="{6DE2ACCC-2952-61CB-2B4C-7B66CC90FDF5}"/>
              </a:ext>
            </a:extLst>
          </p:cNvPr>
          <p:cNvSpPr/>
          <p:nvPr/>
        </p:nvSpPr>
        <p:spPr>
          <a:xfrm>
            <a:off x="4205206" y="296496"/>
            <a:ext cx="3780000" cy="180000"/>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da-DK" sz="1400" noProof="0" err="1">
                <a:solidFill>
                  <a:schemeClr val="tx1"/>
                </a:solidFill>
              </a:rPr>
              <a:t>Current</a:t>
            </a:r>
            <a:r>
              <a:rPr lang="da-DK" sz="1400" noProof="0">
                <a:solidFill>
                  <a:schemeClr val="tx1"/>
                </a:solidFill>
              </a:rPr>
              <a:t> Agendas</a:t>
            </a:r>
          </a:p>
        </p:txBody>
      </p:sp>
      <p:sp>
        <p:nvSpPr>
          <p:cNvPr id="12" name="Rektangel 11">
            <a:extLst>
              <a:ext uri="{FF2B5EF4-FFF2-40B4-BE49-F238E27FC236}">
                <a16:creationId xmlns:a16="http://schemas.microsoft.com/office/drawing/2014/main" id="{F4911D10-6049-57B6-ECF1-FB14CB8B4F16}"/>
              </a:ext>
            </a:extLst>
          </p:cNvPr>
          <p:cNvSpPr/>
          <p:nvPr/>
        </p:nvSpPr>
        <p:spPr bwMode="auto">
          <a:xfrm>
            <a:off x="4205206" y="260496"/>
            <a:ext cx="3780000" cy="252000"/>
          </a:xfrm>
          <a:prstGeom prst="rect">
            <a:avLst/>
          </a:prstGeom>
          <a:solidFill>
            <a:srgbClr val="FFFFFF">
              <a:alpha val="80000"/>
            </a:srgbClr>
          </a:solidFill>
          <a:ln w="63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algn="ctr" defTabSz="914400" eaLnBrk="1" fontAlgn="base" latinLnBrk="0" hangingPunct="1">
              <a:lnSpc>
                <a:spcPct val="100000"/>
              </a:lnSpc>
              <a:spcBef>
                <a:spcPts val="1100"/>
              </a:spcBef>
              <a:spcAft>
                <a:spcPct val="0"/>
              </a:spcAft>
              <a:buClrTx/>
              <a:buSzTx/>
              <a:buFontTx/>
              <a:buNone/>
              <a:tabLst/>
              <a:defRPr/>
            </a:pPr>
            <a:endParaRPr kumimoji="0" lang="da-DK" sz="2000" b="0" i="0" u="none" strike="noStrike" kern="1200" cap="none" spc="0" normalizeH="0" baseline="0" noProof="0" err="1">
              <a:ln>
                <a:noFill/>
              </a:ln>
              <a:solidFill>
                <a:srgbClr val="FFFFFF"/>
              </a:solidFill>
              <a:effectLst/>
              <a:uLnTx/>
              <a:uFillTx/>
              <a:latin typeface="Arial" charset="0"/>
              <a:ea typeface="+mn-ea"/>
              <a:cs typeface="+mn-cs"/>
            </a:endParaRPr>
          </a:p>
        </p:txBody>
      </p:sp>
      <p:sp>
        <p:nvSpPr>
          <p:cNvPr id="13" name="Rektangel 12">
            <a:extLst>
              <a:ext uri="{FF2B5EF4-FFF2-40B4-BE49-F238E27FC236}">
                <a16:creationId xmlns:a16="http://schemas.microsoft.com/office/drawing/2014/main" id="{5FCE7D72-60EF-7841-ACC0-82E9647D160B}"/>
              </a:ext>
            </a:extLst>
          </p:cNvPr>
          <p:cNvSpPr/>
          <p:nvPr/>
        </p:nvSpPr>
        <p:spPr bwMode="auto">
          <a:xfrm>
            <a:off x="7969087" y="260496"/>
            <a:ext cx="3780000" cy="252000"/>
          </a:xfrm>
          <a:prstGeom prst="rect">
            <a:avLst/>
          </a:prstGeom>
          <a:solidFill>
            <a:srgbClr val="FFFFFF">
              <a:alpha val="80000"/>
            </a:srgbClr>
          </a:solidFill>
          <a:ln w="63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algn="ctr" defTabSz="914400" eaLnBrk="1" fontAlgn="base" latinLnBrk="0" hangingPunct="1">
              <a:lnSpc>
                <a:spcPct val="100000"/>
              </a:lnSpc>
              <a:spcBef>
                <a:spcPts val="1100"/>
              </a:spcBef>
              <a:spcAft>
                <a:spcPct val="0"/>
              </a:spcAft>
              <a:buClrTx/>
              <a:buSzTx/>
              <a:buFontTx/>
              <a:buNone/>
              <a:tabLst/>
              <a:defRPr/>
            </a:pPr>
            <a:endParaRPr kumimoji="0" lang="da-DK" sz="2000" b="0" i="0" u="none" strike="noStrike" kern="1200" cap="none" spc="0" normalizeH="0" baseline="0" noProof="0" err="1">
              <a:ln>
                <a:noFill/>
              </a:ln>
              <a:solidFill>
                <a:srgbClr val="FFFFFF"/>
              </a:solidFill>
              <a:effectLst/>
              <a:uLnTx/>
              <a:uFillTx/>
              <a:latin typeface="Arial" charset="0"/>
              <a:ea typeface="+mn-ea"/>
              <a:cs typeface="+mn-cs"/>
            </a:endParaRPr>
          </a:p>
        </p:txBody>
      </p:sp>
      <p:pic>
        <p:nvPicPr>
          <p:cNvPr id="8" name="Billede 7" descr="Et billede, der indeholder Ansigt, person, Pande, Hage&#10;&#10;Indhold genereret af kunstig intelligens kan være forkert.">
            <a:extLst>
              <a:ext uri="{FF2B5EF4-FFF2-40B4-BE49-F238E27FC236}">
                <a16:creationId xmlns:a16="http://schemas.microsoft.com/office/drawing/2014/main" id="{137EF5CE-AD6D-8F69-998A-7923C58362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09087" y="1763713"/>
            <a:ext cx="3240000" cy="3240000"/>
          </a:xfrm>
          <a:prstGeom prst="rect">
            <a:avLst/>
          </a:prstGeom>
        </p:spPr>
      </p:pic>
      <p:pic>
        <p:nvPicPr>
          <p:cNvPr id="14" name="Billede 13" descr="Et billede, der indeholder Ansigt, person, tøj, smil&#10;&#10;Indhold genereret af kunstig intelligens kan være forkert.">
            <a:extLst>
              <a:ext uri="{FF2B5EF4-FFF2-40B4-BE49-F238E27FC236}">
                <a16:creationId xmlns:a16="http://schemas.microsoft.com/office/drawing/2014/main" id="{1B6F6A1E-E72D-BA3B-5A7D-32E7DDDA412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1146" y="1763713"/>
            <a:ext cx="3240000" cy="3240000"/>
          </a:xfrm>
          <a:prstGeom prst="rect">
            <a:avLst/>
          </a:prstGeom>
        </p:spPr>
      </p:pic>
      <p:pic>
        <p:nvPicPr>
          <p:cNvPr id="16" name="Billede 15" descr="Et billede, der indeholder Ansigt, person, tøj, slips&#10;&#10;Indhold genereret af kunstig intelligens kan være forkert.">
            <a:extLst>
              <a:ext uri="{FF2B5EF4-FFF2-40B4-BE49-F238E27FC236}">
                <a16:creationId xmlns:a16="http://schemas.microsoft.com/office/drawing/2014/main" id="{B69F7630-2936-EF53-616F-424DD03FCAC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75116" y="1763713"/>
            <a:ext cx="3240000" cy="3240000"/>
          </a:xfrm>
          <a:prstGeom prst="rect">
            <a:avLst/>
          </a:prstGeom>
        </p:spPr>
      </p:pic>
      <p:sp>
        <p:nvSpPr>
          <p:cNvPr id="17" name="Rektangel 16">
            <a:extLst>
              <a:ext uri="{FF2B5EF4-FFF2-40B4-BE49-F238E27FC236}">
                <a16:creationId xmlns:a16="http://schemas.microsoft.com/office/drawing/2014/main" id="{4E084D51-A818-3E3E-525D-F9CA6D987637}"/>
              </a:ext>
            </a:extLst>
          </p:cNvPr>
          <p:cNvSpPr/>
          <p:nvPr/>
        </p:nvSpPr>
        <p:spPr>
          <a:xfrm>
            <a:off x="441146" y="5003713"/>
            <a:ext cx="3240000" cy="800219"/>
          </a:xfrm>
          <a:prstGeom prst="rect">
            <a:avLst/>
          </a:prstGeom>
          <a:noFill/>
        </p:spPr>
        <p:txBody>
          <a:bodyPr wrap="square" lIns="0" tIns="0" rIns="0" bIns="0">
            <a:spAutoFit/>
          </a:bodyPr>
          <a:lstStyle/>
          <a:p>
            <a:r>
              <a:rPr lang="da-DK" sz="2000" b="1" kern="0" dirty="0"/>
              <a:t>Mette Frederiksen</a:t>
            </a:r>
          </a:p>
          <a:p>
            <a:r>
              <a:rPr lang="da-DK" sz="1600" kern="0" dirty="0"/>
              <a:t>Prime minister, </a:t>
            </a:r>
            <a:r>
              <a:rPr lang="da-DK" sz="1600" kern="0" dirty="0" err="1"/>
              <a:t>chairwoman</a:t>
            </a:r>
            <a:r>
              <a:rPr lang="da-DK" sz="1600" kern="0" dirty="0"/>
              <a:t> of The Social </a:t>
            </a:r>
            <a:r>
              <a:rPr lang="da-DK" sz="1600" kern="0" dirty="0" err="1"/>
              <a:t>Democrats</a:t>
            </a:r>
            <a:endParaRPr lang="da-DK" sz="1600" kern="0" dirty="0"/>
          </a:p>
        </p:txBody>
      </p:sp>
      <p:sp>
        <p:nvSpPr>
          <p:cNvPr id="18" name="Rektangel 17">
            <a:extLst>
              <a:ext uri="{FF2B5EF4-FFF2-40B4-BE49-F238E27FC236}">
                <a16:creationId xmlns:a16="http://schemas.microsoft.com/office/drawing/2014/main" id="{5FF2160D-8F46-8E3D-1788-AA1D7F9102B5}"/>
              </a:ext>
            </a:extLst>
          </p:cNvPr>
          <p:cNvSpPr/>
          <p:nvPr/>
        </p:nvSpPr>
        <p:spPr>
          <a:xfrm>
            <a:off x="8509087" y="5003713"/>
            <a:ext cx="3240000" cy="800219"/>
          </a:xfrm>
          <a:prstGeom prst="rect">
            <a:avLst/>
          </a:prstGeom>
          <a:noFill/>
        </p:spPr>
        <p:txBody>
          <a:bodyPr wrap="square" lIns="0" tIns="0" rIns="0" bIns="0">
            <a:spAutoFit/>
          </a:bodyPr>
          <a:lstStyle/>
          <a:p>
            <a:r>
              <a:rPr lang="da-DK" sz="2000" b="1" kern="0" dirty="0"/>
              <a:t>Lars Løkke Rasmussen</a:t>
            </a:r>
          </a:p>
          <a:p>
            <a:r>
              <a:rPr lang="da-DK" sz="1600" kern="0" dirty="0"/>
              <a:t>Minister of </a:t>
            </a:r>
            <a:r>
              <a:rPr lang="da-DK" sz="1600" kern="0" dirty="0" err="1"/>
              <a:t>foreign</a:t>
            </a:r>
            <a:r>
              <a:rPr lang="da-DK" sz="1600" kern="0" dirty="0"/>
              <a:t> affairs, </a:t>
            </a:r>
            <a:r>
              <a:rPr lang="da-DK" sz="1600" kern="0" dirty="0" err="1"/>
              <a:t>chairman</a:t>
            </a:r>
            <a:r>
              <a:rPr lang="da-DK" sz="1600" kern="0" dirty="0"/>
              <a:t> of The Moderates</a:t>
            </a:r>
          </a:p>
        </p:txBody>
      </p:sp>
      <p:sp>
        <p:nvSpPr>
          <p:cNvPr id="19" name="Rektangel 18">
            <a:extLst>
              <a:ext uri="{FF2B5EF4-FFF2-40B4-BE49-F238E27FC236}">
                <a16:creationId xmlns:a16="http://schemas.microsoft.com/office/drawing/2014/main" id="{24892CE4-DFDF-7B0C-1558-C4C775ECB076}"/>
              </a:ext>
            </a:extLst>
          </p:cNvPr>
          <p:cNvSpPr/>
          <p:nvPr/>
        </p:nvSpPr>
        <p:spPr>
          <a:xfrm>
            <a:off x="4475116" y="5003713"/>
            <a:ext cx="3240000" cy="800219"/>
          </a:xfrm>
          <a:prstGeom prst="rect">
            <a:avLst/>
          </a:prstGeom>
          <a:noFill/>
        </p:spPr>
        <p:txBody>
          <a:bodyPr wrap="square" lIns="0" tIns="0" rIns="0" bIns="0">
            <a:spAutoFit/>
          </a:bodyPr>
          <a:lstStyle/>
          <a:p>
            <a:r>
              <a:rPr lang="da-DK" sz="2000" b="1" kern="0" dirty="0"/>
              <a:t>Troels Lund Poulsen</a:t>
            </a:r>
          </a:p>
          <a:p>
            <a:r>
              <a:rPr lang="da-DK" sz="1600" kern="0" dirty="0" err="1"/>
              <a:t>Deputy</a:t>
            </a:r>
            <a:r>
              <a:rPr lang="da-DK" sz="1600" kern="0" dirty="0"/>
              <a:t> prime minister, minister of </a:t>
            </a:r>
            <a:r>
              <a:rPr lang="da-DK" sz="1600" kern="0" dirty="0" err="1"/>
              <a:t>defence</a:t>
            </a:r>
            <a:r>
              <a:rPr lang="da-DK" sz="1600" kern="0" dirty="0"/>
              <a:t>, </a:t>
            </a:r>
            <a:r>
              <a:rPr lang="da-DK" sz="1600" kern="0" dirty="0" err="1"/>
              <a:t>chairman</a:t>
            </a:r>
            <a:r>
              <a:rPr lang="da-DK" sz="1600" kern="0" dirty="0"/>
              <a:t> of The Liberal Party</a:t>
            </a:r>
          </a:p>
        </p:txBody>
      </p:sp>
    </p:spTree>
    <p:extLst>
      <p:ext uri="{BB962C8B-B14F-4D97-AF65-F5344CB8AC3E}">
        <p14:creationId xmlns:p14="http://schemas.microsoft.com/office/powerpoint/2010/main" val="413901500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showMasterSp="0">
  <p:cSld>
    <p:bg>
      <p:bgPr>
        <a:solidFill>
          <a:srgbClr val="01383F"/>
        </a:solidFill>
        <a:effectLst/>
      </p:bgPr>
    </p:bg>
    <p:spTree>
      <p:nvGrpSpPr>
        <p:cNvPr id="1" name="">
          <a:extLst>
            <a:ext uri="{FF2B5EF4-FFF2-40B4-BE49-F238E27FC236}">
              <a16:creationId xmlns:a16="http://schemas.microsoft.com/office/drawing/2014/main" id="{B1DF2B03-B758-5761-26F5-BFD83D24524B}"/>
            </a:ext>
          </a:extLst>
        </p:cNvPr>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40396801-267C-1F27-A6C5-B5A347DD792D}"/>
              </a:ext>
            </a:extLst>
          </p:cNvPr>
          <p:cNvSpPr>
            <a:spLocks noGrp="1"/>
          </p:cNvSpPr>
          <p:nvPr>
            <p:ph sz="half" idx="1"/>
          </p:nvPr>
        </p:nvSpPr>
        <p:spPr>
          <a:xfrm>
            <a:off x="533400" y="1717675"/>
            <a:ext cx="5400675" cy="4232275"/>
          </a:xfrm>
        </p:spPr>
        <p:txBody>
          <a:bodyPr>
            <a:normAutofit/>
          </a:bodyPr>
          <a:lstStyle/>
          <a:p>
            <a:pPr>
              <a:buClr>
                <a:schemeClr val="bg1"/>
              </a:buClr>
              <a:defRPr sz="2000"/>
            </a:pPr>
            <a:r>
              <a:rPr lang="en" sz="3200">
                <a:solidFill>
                  <a:schemeClr val="bg1"/>
                </a:solidFill>
              </a:rPr>
              <a:t>Keep the societal mission in focus</a:t>
            </a:r>
          </a:p>
          <a:p>
            <a:pPr>
              <a:buClr>
                <a:schemeClr val="bg1"/>
              </a:buClr>
              <a:defRPr sz="2000"/>
            </a:pPr>
            <a:r>
              <a:rPr lang="en" sz="3200">
                <a:solidFill>
                  <a:schemeClr val="bg1"/>
                </a:solidFill>
              </a:rPr>
              <a:t>Work across sectors and boundaries</a:t>
            </a:r>
          </a:p>
          <a:p>
            <a:pPr>
              <a:buClr>
                <a:schemeClr val="bg1"/>
              </a:buClr>
              <a:defRPr sz="2000"/>
            </a:pPr>
            <a:r>
              <a:rPr lang="en" sz="3200">
                <a:solidFill>
                  <a:schemeClr val="bg1"/>
                </a:solidFill>
              </a:rPr>
              <a:t>User orientation and preparedness</a:t>
            </a:r>
          </a:p>
        </p:txBody>
      </p:sp>
      <p:pic>
        <p:nvPicPr>
          <p:cNvPr id="6" name="Plassholder for bilde 5" descr="An image containing text, circle, screenshot, Font&#10;&#10;AI-generated content may be incorrect.">
            <a:extLst>
              <a:ext uri="{FF2B5EF4-FFF2-40B4-BE49-F238E27FC236}">
                <a16:creationId xmlns:a16="http://schemas.microsoft.com/office/drawing/2014/main" id="{05B4A8DD-C242-82AD-2228-624DE2B94CBD}"/>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r="3112"/>
          <a:stretch>
            <a:fillRect/>
          </a:stretch>
        </p:blipFill>
        <p:spPr>
          <a:xfrm>
            <a:off x="6577807" y="441325"/>
            <a:ext cx="4829645" cy="5508000"/>
          </a:xfrm>
          <a:noFill/>
        </p:spPr>
      </p:pic>
      <p:sp>
        <p:nvSpPr>
          <p:cNvPr id="2" name="Tittel 1">
            <a:extLst>
              <a:ext uri="{FF2B5EF4-FFF2-40B4-BE49-F238E27FC236}">
                <a16:creationId xmlns:a16="http://schemas.microsoft.com/office/drawing/2014/main" id="{7B139536-E372-56C8-FADE-4927BD3AE3A2}"/>
              </a:ext>
            </a:extLst>
          </p:cNvPr>
          <p:cNvSpPr>
            <a:spLocks noGrp="1"/>
          </p:cNvSpPr>
          <p:nvPr>
            <p:ph type="title"/>
          </p:nvPr>
        </p:nvSpPr>
        <p:spPr>
          <a:xfrm>
            <a:off x="536575" y="441325"/>
            <a:ext cx="11101388" cy="701675"/>
          </a:xfrm>
        </p:spPr>
        <p:txBody>
          <a:bodyPr anchor="t">
            <a:normAutofit/>
          </a:bodyPr>
          <a:lstStyle/>
          <a:p>
            <a:r>
              <a:rPr lang="en" sz="4000">
                <a:solidFill>
                  <a:schemeClr val="bg1"/>
                </a:solidFill>
              </a:rPr>
              <a:t>See the bigger picture</a:t>
            </a:r>
            <a:endParaRPr lang="nb-NO" sz="4000">
              <a:solidFill>
                <a:schemeClr val="bg1"/>
              </a:solidFill>
            </a:endParaRPr>
          </a:p>
        </p:txBody>
      </p:sp>
      <p:sp>
        <p:nvSpPr>
          <p:cNvPr id="7" name="TekstSylinder 6">
            <a:extLst>
              <a:ext uri="{FF2B5EF4-FFF2-40B4-BE49-F238E27FC236}">
                <a16:creationId xmlns:a16="http://schemas.microsoft.com/office/drawing/2014/main" id="{67F1AC92-C20C-8FB9-564D-6F37ECBEB40C}"/>
              </a:ext>
            </a:extLst>
          </p:cNvPr>
          <p:cNvSpPr txBox="1"/>
          <p:nvPr/>
        </p:nvSpPr>
        <p:spPr>
          <a:xfrm>
            <a:off x="8132350" y="2651108"/>
            <a:ext cx="1720557" cy="1323439"/>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600" b="1" i="0" u="none" strike="noStrike" kern="1200" cap="none" spc="0" normalizeH="0" baseline="0" noProof="0">
                <a:ln>
                  <a:noFill/>
                </a:ln>
                <a:solidFill>
                  <a:srgbClr val="000000"/>
                </a:solidFill>
                <a:effectLst/>
                <a:uLnTx/>
                <a:uFillTx/>
                <a:latin typeface="Arial" panose="020B0604020202020204"/>
                <a:ea typeface="+mn-ea"/>
                <a:cs typeface="+mn-cs"/>
              </a:rPr>
              <a:t>Leaders and employees work together to achieve the mission</a:t>
            </a:r>
          </a:p>
        </p:txBody>
      </p:sp>
    </p:spTree>
    <p:extLst>
      <p:ext uri="{BB962C8B-B14F-4D97-AF65-F5344CB8AC3E}">
        <p14:creationId xmlns:p14="http://schemas.microsoft.com/office/powerpoint/2010/main" val="3886179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showMasterSp="0">
  <p:cSld>
    <p:bg>
      <p:bgPr>
        <a:solidFill>
          <a:srgbClr val="01383F"/>
        </a:solidFill>
        <a:effectLst/>
      </p:bgPr>
    </p:bg>
    <p:spTree>
      <p:nvGrpSpPr>
        <p:cNvPr id="1" name="">
          <a:extLst>
            <a:ext uri="{FF2B5EF4-FFF2-40B4-BE49-F238E27FC236}">
              <a16:creationId xmlns:a16="http://schemas.microsoft.com/office/drawing/2014/main" id="{F529D836-973E-2800-E31C-D6945B1D61FA}"/>
            </a:ext>
          </a:extLst>
        </p:cNvPr>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7851A964-27FC-F968-CA89-4516127CDC8A}"/>
              </a:ext>
            </a:extLst>
          </p:cNvPr>
          <p:cNvSpPr>
            <a:spLocks noGrp="1"/>
          </p:cNvSpPr>
          <p:nvPr>
            <p:ph sz="half" idx="1"/>
          </p:nvPr>
        </p:nvSpPr>
        <p:spPr>
          <a:xfrm>
            <a:off x="533400" y="1717675"/>
            <a:ext cx="5400675" cy="4232275"/>
          </a:xfrm>
        </p:spPr>
        <p:txBody>
          <a:bodyPr>
            <a:normAutofit/>
          </a:bodyPr>
          <a:lstStyle/>
          <a:p>
            <a:pPr>
              <a:buClr>
                <a:schemeClr val="bg1"/>
              </a:buClr>
              <a:defRPr sz="2000"/>
            </a:pPr>
            <a:r>
              <a:rPr lang="en" sz="3200">
                <a:solidFill>
                  <a:schemeClr val="bg1"/>
                </a:solidFill>
              </a:rPr>
              <a:t>Use technology and new work methods</a:t>
            </a:r>
          </a:p>
          <a:p>
            <a:pPr>
              <a:buClr>
                <a:schemeClr val="bg1"/>
              </a:buClr>
              <a:defRPr sz="2000"/>
            </a:pPr>
            <a:r>
              <a:rPr lang="en" sz="3200">
                <a:solidFill>
                  <a:schemeClr val="bg1"/>
                </a:solidFill>
              </a:rPr>
              <a:t>Encourage experimentation and learning</a:t>
            </a:r>
          </a:p>
          <a:p>
            <a:pPr>
              <a:buClr>
                <a:schemeClr val="bg1"/>
              </a:buClr>
              <a:defRPr sz="2000"/>
            </a:pPr>
            <a:r>
              <a:rPr lang="en" sz="3200">
                <a:solidFill>
                  <a:schemeClr val="bg1"/>
                </a:solidFill>
              </a:rPr>
              <a:t>Ensure responsible and ethical data use</a:t>
            </a:r>
          </a:p>
        </p:txBody>
      </p:sp>
      <p:pic>
        <p:nvPicPr>
          <p:cNvPr id="6" name="Plassholder for bilde 5" descr="An image containing text, circle, screenshot, Font&#10;&#10;AI-generated content may be incorrect.">
            <a:extLst>
              <a:ext uri="{FF2B5EF4-FFF2-40B4-BE49-F238E27FC236}">
                <a16:creationId xmlns:a16="http://schemas.microsoft.com/office/drawing/2014/main" id="{717E56EB-84E3-4A17-BE70-A1C056840CB0}"/>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r="2162"/>
          <a:stretch>
            <a:fillRect/>
          </a:stretch>
        </p:blipFill>
        <p:spPr>
          <a:xfrm>
            <a:off x="6565520" y="441950"/>
            <a:ext cx="4903925" cy="5508000"/>
          </a:xfrm>
          <a:noFill/>
        </p:spPr>
      </p:pic>
      <p:sp>
        <p:nvSpPr>
          <p:cNvPr id="2" name="Tittel 1">
            <a:extLst>
              <a:ext uri="{FF2B5EF4-FFF2-40B4-BE49-F238E27FC236}">
                <a16:creationId xmlns:a16="http://schemas.microsoft.com/office/drawing/2014/main" id="{A608A320-54B4-C67C-26B3-391136E3FFF0}"/>
              </a:ext>
            </a:extLst>
          </p:cNvPr>
          <p:cNvSpPr>
            <a:spLocks noGrp="1"/>
          </p:cNvSpPr>
          <p:nvPr>
            <p:ph type="title"/>
          </p:nvPr>
        </p:nvSpPr>
        <p:spPr>
          <a:xfrm>
            <a:off x="536575" y="441325"/>
            <a:ext cx="11101388" cy="701675"/>
          </a:xfrm>
        </p:spPr>
        <p:txBody>
          <a:bodyPr anchor="t">
            <a:normAutofit/>
          </a:bodyPr>
          <a:lstStyle/>
          <a:p>
            <a:r>
              <a:rPr lang="en" sz="4000">
                <a:solidFill>
                  <a:schemeClr val="bg1"/>
                </a:solidFill>
              </a:rPr>
              <a:t>Be innovative</a:t>
            </a:r>
          </a:p>
        </p:txBody>
      </p:sp>
      <p:sp>
        <p:nvSpPr>
          <p:cNvPr id="7" name="TekstSylinder 6">
            <a:extLst>
              <a:ext uri="{FF2B5EF4-FFF2-40B4-BE49-F238E27FC236}">
                <a16:creationId xmlns:a16="http://schemas.microsoft.com/office/drawing/2014/main" id="{E36D946B-1760-FAD3-19BD-60023ACAC6FF}"/>
              </a:ext>
            </a:extLst>
          </p:cNvPr>
          <p:cNvSpPr txBox="1"/>
          <p:nvPr/>
        </p:nvSpPr>
        <p:spPr>
          <a:xfrm>
            <a:off x="8157203" y="2607237"/>
            <a:ext cx="1720557" cy="1323439"/>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600" b="1" i="0" u="none" strike="noStrike" kern="1200" cap="none" spc="0" normalizeH="0" baseline="0" noProof="0">
                <a:ln>
                  <a:noFill/>
                </a:ln>
                <a:solidFill>
                  <a:srgbClr val="000000"/>
                </a:solidFill>
                <a:effectLst/>
                <a:uLnTx/>
                <a:uFillTx/>
                <a:latin typeface="Arial" panose="020B0604020202020204"/>
                <a:ea typeface="+mn-ea"/>
                <a:cs typeface="+mn-cs"/>
              </a:rPr>
              <a:t>Leaders and employees work together to achieve the mission</a:t>
            </a:r>
          </a:p>
        </p:txBody>
      </p:sp>
    </p:spTree>
    <p:extLst>
      <p:ext uri="{BB962C8B-B14F-4D97-AF65-F5344CB8AC3E}">
        <p14:creationId xmlns:p14="http://schemas.microsoft.com/office/powerpoint/2010/main" val="3228004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showMasterSp="0">
  <p:cSld>
    <p:bg>
      <p:bgPr>
        <a:solidFill>
          <a:srgbClr val="01383F"/>
        </a:solidFill>
        <a:effectLst/>
      </p:bgPr>
    </p:bg>
    <p:spTree>
      <p:nvGrpSpPr>
        <p:cNvPr id="1" name="">
          <a:extLst>
            <a:ext uri="{FF2B5EF4-FFF2-40B4-BE49-F238E27FC236}">
              <a16:creationId xmlns:a16="http://schemas.microsoft.com/office/drawing/2014/main" id="{9BA99C1F-9F99-61F8-3998-0DDE0D9EB72A}"/>
            </a:ext>
          </a:extLst>
        </p:cNvPr>
        <p:cNvGrpSpPr/>
        <p:nvPr/>
      </p:nvGrpSpPr>
      <p:grpSpPr>
        <a:xfrm>
          <a:off x="0" y="0"/>
          <a:ext cx="0" cy="0"/>
          <a:chOff x="0" y="0"/>
          <a:chExt cx="0" cy="0"/>
        </a:xfrm>
      </p:grpSpPr>
      <p:graphicFrame>
        <p:nvGraphicFramePr>
          <p:cNvPr id="5" name="think-cell data - do not delete"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2" imgH="337" progId="TCLayout.ActiveDocument.1">
                  <p:embed/>
                </p:oleObj>
              </mc:Choice>
              <mc:Fallback>
                <p:oleObj name="think-cell Slide" r:id="rId4" imgW="342" imgH="337" progId="TCLayout.ActiveDocument.1">
                  <p:embed/>
                  <p:pic>
                    <p:nvPicPr>
                      <p:cNvPr id="5" name="think-cell data - do not delete"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Plassholder for innhold 2">
            <a:extLst>
              <a:ext uri="{FF2B5EF4-FFF2-40B4-BE49-F238E27FC236}">
                <a16:creationId xmlns:a16="http://schemas.microsoft.com/office/drawing/2014/main" id="{B30A56DB-40EE-DF64-7ACC-C3D19CD19D4C}"/>
              </a:ext>
            </a:extLst>
          </p:cNvPr>
          <p:cNvSpPr>
            <a:spLocks noGrp="1"/>
          </p:cNvSpPr>
          <p:nvPr>
            <p:ph sz="half" idx="1"/>
          </p:nvPr>
        </p:nvSpPr>
        <p:spPr>
          <a:xfrm>
            <a:off x="533400" y="1717675"/>
            <a:ext cx="5400675" cy="4232275"/>
          </a:xfrm>
        </p:spPr>
        <p:txBody>
          <a:bodyPr>
            <a:normAutofit/>
          </a:bodyPr>
          <a:lstStyle/>
          <a:p>
            <a:pPr>
              <a:buClr>
                <a:schemeClr val="bg1"/>
              </a:buClr>
              <a:defRPr sz="2000"/>
            </a:pPr>
            <a:r>
              <a:rPr lang="en" sz="3200">
                <a:solidFill>
                  <a:schemeClr val="bg1"/>
                </a:solidFill>
              </a:rPr>
              <a:t>Reflect on your leadership and impact</a:t>
            </a:r>
          </a:p>
          <a:p>
            <a:pPr>
              <a:buClr>
                <a:schemeClr val="bg1"/>
              </a:buClr>
              <a:defRPr sz="2000"/>
            </a:pPr>
            <a:r>
              <a:rPr lang="en" sz="3200">
                <a:solidFill>
                  <a:schemeClr val="bg1"/>
                </a:solidFill>
              </a:rPr>
              <a:t>Seek feedback and continuous learning</a:t>
            </a:r>
          </a:p>
          <a:p>
            <a:pPr>
              <a:buClr>
                <a:schemeClr val="bg1"/>
              </a:buClr>
              <a:defRPr sz="2000"/>
            </a:pPr>
            <a:r>
              <a:rPr lang="en" sz="3200">
                <a:solidFill>
                  <a:schemeClr val="bg1"/>
                </a:solidFill>
              </a:rPr>
              <a:t>Be part of a leadership community</a:t>
            </a:r>
          </a:p>
        </p:txBody>
      </p:sp>
      <p:pic>
        <p:nvPicPr>
          <p:cNvPr id="6" name="Plassholder for bilde 5" descr="An image containing text, circle, screenshot, Font">
            <a:extLst>
              <a:ext uri="{FF2B5EF4-FFF2-40B4-BE49-F238E27FC236}">
                <a16:creationId xmlns:a16="http://schemas.microsoft.com/office/drawing/2014/main" id="{D836677F-D1B6-8B3D-BAB7-4F5305D92B72}"/>
              </a:ext>
            </a:extLst>
          </p:cNvPr>
          <p:cNvPicPr>
            <a:picLocks noGrp="1" noChangeAspect="1"/>
          </p:cNvPicPr>
          <p:nvPr>
            <p:ph sz="half" idx="2"/>
          </p:nvPr>
        </p:nvPicPr>
        <p:blipFill>
          <a:blip r:embed="rId6">
            <a:extLst>
              <a:ext uri="{28A0092B-C50C-407E-A947-70E740481C1C}">
                <a14:useLocalDpi xmlns:a14="http://schemas.microsoft.com/office/drawing/2010/main" val="0"/>
              </a:ext>
            </a:extLst>
          </a:blip>
          <a:srcRect r="2952"/>
          <a:stretch>
            <a:fillRect/>
          </a:stretch>
        </p:blipFill>
        <p:spPr>
          <a:xfrm>
            <a:off x="6532073" y="441950"/>
            <a:ext cx="4904411" cy="5508000"/>
          </a:xfrm>
          <a:noFill/>
        </p:spPr>
      </p:pic>
      <p:sp>
        <p:nvSpPr>
          <p:cNvPr id="2" name="Tittel 1">
            <a:extLst>
              <a:ext uri="{FF2B5EF4-FFF2-40B4-BE49-F238E27FC236}">
                <a16:creationId xmlns:a16="http://schemas.microsoft.com/office/drawing/2014/main" id="{BC7FB7B0-D14F-B800-AB1F-A25C695AB7B8}"/>
              </a:ext>
            </a:extLst>
          </p:cNvPr>
          <p:cNvSpPr>
            <a:spLocks noGrp="1"/>
          </p:cNvSpPr>
          <p:nvPr>
            <p:ph type="title"/>
          </p:nvPr>
        </p:nvSpPr>
        <p:spPr>
          <a:xfrm>
            <a:off x="536575" y="441325"/>
            <a:ext cx="11101388" cy="701675"/>
          </a:xfrm>
        </p:spPr>
        <p:txBody>
          <a:bodyPr vert="horz" anchor="t">
            <a:normAutofit/>
          </a:bodyPr>
          <a:lstStyle/>
          <a:p>
            <a:r>
              <a:rPr lang="en-US" sz="4000" dirty="0">
                <a:solidFill>
                  <a:schemeClr val="bg1"/>
                </a:solidFill>
              </a:rPr>
              <a:t>Develop yourself as a leader</a:t>
            </a:r>
          </a:p>
        </p:txBody>
      </p:sp>
      <p:sp>
        <p:nvSpPr>
          <p:cNvPr id="7" name="TekstSylinder 6">
            <a:extLst>
              <a:ext uri="{FF2B5EF4-FFF2-40B4-BE49-F238E27FC236}">
                <a16:creationId xmlns:a16="http://schemas.microsoft.com/office/drawing/2014/main" id="{F9A29C91-1CA9-C2A9-7201-F05D9655DB42}"/>
              </a:ext>
            </a:extLst>
          </p:cNvPr>
          <p:cNvSpPr txBox="1"/>
          <p:nvPr/>
        </p:nvSpPr>
        <p:spPr>
          <a:xfrm>
            <a:off x="8123999" y="2658792"/>
            <a:ext cx="1720557" cy="1323439"/>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600" b="1" i="0" u="none" strike="noStrike" kern="1200" cap="none" spc="0" normalizeH="0" baseline="0" noProof="0">
                <a:ln>
                  <a:noFill/>
                </a:ln>
                <a:solidFill>
                  <a:srgbClr val="000000"/>
                </a:solidFill>
                <a:effectLst/>
                <a:uLnTx/>
                <a:uFillTx/>
                <a:latin typeface="Arial" panose="020B0604020202020204"/>
                <a:ea typeface="+mn-ea"/>
                <a:cs typeface="+mn-cs"/>
              </a:rPr>
              <a:t>Leaders and employees work together to achieve the mission</a:t>
            </a:r>
          </a:p>
        </p:txBody>
      </p:sp>
    </p:spTree>
    <p:extLst>
      <p:ext uri="{BB962C8B-B14F-4D97-AF65-F5344CB8AC3E}">
        <p14:creationId xmlns:p14="http://schemas.microsoft.com/office/powerpoint/2010/main" val="2939651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hink-cell data - do not delete"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2" imgH="337" progId="TCLayout.ActiveDocument.1">
                  <p:embed/>
                </p:oleObj>
              </mc:Choice>
              <mc:Fallback>
                <p:oleObj name="think-cell Slide" r:id="rId4" imgW="342" imgH="337" progId="TCLayout.ActiveDocument.1">
                  <p:embed/>
                  <p:pic>
                    <p:nvPicPr>
                      <p:cNvPr id="5" name="think-cell data - do not delete"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Plassholder for innhold 2">
            <a:extLst>
              <a:ext uri="{FF2B5EF4-FFF2-40B4-BE49-F238E27FC236}">
                <a16:creationId xmlns:a16="http://schemas.microsoft.com/office/drawing/2014/main" id="{BF0895B9-7BAB-21EF-7BEF-88D185451440}"/>
              </a:ext>
            </a:extLst>
          </p:cNvPr>
          <p:cNvSpPr>
            <a:spLocks noGrp="1"/>
          </p:cNvSpPr>
          <p:nvPr>
            <p:ph sz="half" idx="1"/>
          </p:nvPr>
        </p:nvSpPr>
        <p:spPr>
          <a:xfrm>
            <a:off x="533400" y="1717675"/>
            <a:ext cx="5400675" cy="4232275"/>
          </a:xfrm>
        </p:spPr>
        <p:txBody>
          <a:bodyPr>
            <a:normAutofit/>
          </a:bodyPr>
          <a:lstStyle/>
          <a:p>
            <a:pPr>
              <a:lnSpc>
                <a:spcPct val="90000"/>
              </a:lnSpc>
            </a:pPr>
            <a:r>
              <a:rPr lang="en-US" dirty="0"/>
              <a:t>Designed to support leaders in discussing the five expectations with their teams and peers</a:t>
            </a:r>
          </a:p>
          <a:p>
            <a:pPr>
              <a:lnSpc>
                <a:spcPct val="90000"/>
              </a:lnSpc>
            </a:pPr>
            <a:r>
              <a:rPr lang="en-US" dirty="0"/>
              <a:t>Available as guides, questions and exercises – flexible for different contexts</a:t>
            </a:r>
          </a:p>
          <a:p>
            <a:pPr>
              <a:lnSpc>
                <a:spcPct val="90000"/>
              </a:lnSpc>
            </a:pPr>
            <a:r>
              <a:rPr lang="en-US" dirty="0"/>
              <a:t>Promotes dialogue, not compliance – it’s about shared understanding and learning</a:t>
            </a:r>
          </a:p>
          <a:p>
            <a:pPr>
              <a:lnSpc>
                <a:spcPct val="90000"/>
              </a:lnSpc>
            </a:pPr>
            <a:r>
              <a:rPr lang="en-US" dirty="0"/>
              <a:t>Encourages leaders to connect the framework to their own practice</a:t>
            </a:r>
          </a:p>
        </p:txBody>
      </p:sp>
      <p:pic>
        <p:nvPicPr>
          <p:cNvPr id="8" name="Plassholder for innhold 7">
            <a:extLst>
              <a:ext uri="{FF2B5EF4-FFF2-40B4-BE49-F238E27FC236}">
                <a16:creationId xmlns:a16="http://schemas.microsoft.com/office/drawing/2014/main" id="{F3AB54ED-CDE8-67FB-7A35-DD32CC0698AE}"/>
              </a:ext>
            </a:extLst>
          </p:cNvPr>
          <p:cNvPicPr>
            <a:picLocks noGrp="1" noChangeAspect="1"/>
          </p:cNvPicPr>
          <p:nvPr>
            <p:ph sz="half" idx="2"/>
          </p:nvPr>
        </p:nvPicPr>
        <p:blipFill>
          <a:blip r:embed="rId6"/>
          <a:stretch>
            <a:fillRect/>
          </a:stretch>
        </p:blipFill>
        <p:spPr>
          <a:xfrm>
            <a:off x="6240462" y="1717675"/>
            <a:ext cx="5418138" cy="3047701"/>
          </a:xfrm>
          <a:prstGeom prst="rect">
            <a:avLst/>
          </a:prstGeom>
          <a:noFill/>
        </p:spPr>
      </p:pic>
      <p:sp>
        <p:nvSpPr>
          <p:cNvPr id="2" name="Tittel 1">
            <a:extLst>
              <a:ext uri="{FF2B5EF4-FFF2-40B4-BE49-F238E27FC236}">
                <a16:creationId xmlns:a16="http://schemas.microsoft.com/office/drawing/2014/main" id="{53E4291E-C43A-BDC2-BE3F-2E83C697C3A1}"/>
              </a:ext>
            </a:extLst>
          </p:cNvPr>
          <p:cNvSpPr>
            <a:spLocks noGrp="1"/>
          </p:cNvSpPr>
          <p:nvPr>
            <p:ph type="title"/>
          </p:nvPr>
        </p:nvSpPr>
        <p:spPr>
          <a:xfrm>
            <a:off x="536575" y="441325"/>
            <a:ext cx="11101388" cy="701675"/>
          </a:xfrm>
        </p:spPr>
        <p:txBody>
          <a:bodyPr vert="horz" anchor="t">
            <a:normAutofit fontScale="90000"/>
          </a:bodyPr>
          <a:lstStyle/>
          <a:p>
            <a:pPr lvl="0">
              <a:lnSpc>
                <a:spcPct val="100000"/>
              </a:lnSpc>
            </a:pPr>
            <a:r>
              <a:rPr lang="en-US"/>
              <a:t>A dedicated guide and reflection material for HR and leaders</a:t>
            </a:r>
          </a:p>
        </p:txBody>
      </p:sp>
    </p:spTree>
    <p:extLst>
      <p:ext uri="{BB962C8B-B14F-4D97-AF65-F5344CB8AC3E}">
        <p14:creationId xmlns:p14="http://schemas.microsoft.com/office/powerpoint/2010/main" val="3639037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1F16FE6-938B-2E16-3238-34EAC8DF82F2}"/>
              </a:ext>
            </a:extLst>
          </p:cNvPr>
          <p:cNvSpPr>
            <a:spLocks noGrp="1"/>
          </p:cNvSpPr>
          <p:nvPr>
            <p:ph type="title"/>
          </p:nvPr>
        </p:nvSpPr>
        <p:spPr>
          <a:xfrm>
            <a:off x="536575" y="441325"/>
            <a:ext cx="11101388" cy="701675"/>
          </a:xfrm>
        </p:spPr>
        <p:txBody>
          <a:bodyPr anchor="t">
            <a:normAutofit/>
          </a:bodyPr>
          <a:lstStyle/>
          <a:p>
            <a:r>
              <a:rPr lang="en" sz="2500" dirty="0"/>
              <a:t>Additional implementation </a:t>
            </a:r>
          </a:p>
        </p:txBody>
      </p:sp>
      <p:sp>
        <p:nvSpPr>
          <p:cNvPr id="10" name="Slide Number Placeholder 3" hidden="1">
            <a:extLst>
              <a:ext uri="{FF2B5EF4-FFF2-40B4-BE49-F238E27FC236}">
                <a16:creationId xmlns:a16="http://schemas.microsoft.com/office/drawing/2014/main" id="{9BBA98B1-F82B-3233-F9FC-24207F2ACE68}"/>
              </a:ext>
            </a:extLst>
          </p:cNvPr>
          <p:cNvSpPr>
            <a:spLocks noGrp="1"/>
          </p:cNvSpPr>
          <p:nvPr>
            <p:ph type="sldNum" sz="quarter" idx="4294967295"/>
          </p:nvPr>
        </p:nvSpPr>
        <p:spPr>
          <a:xfrm>
            <a:off x="11555999" y="6318000"/>
            <a:ext cx="450000" cy="360000"/>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CBF60C1B-21D4-425B-89C8-B0A7AB09A1E4}" type="slidenum">
              <a:rPr kumimoji="0" lang="nb-NO" sz="10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124</a:t>
            </a:fld>
            <a:endParaRPr kumimoji="0" lang="nb-NO" sz="1000" b="0" i="0" u="none" strike="noStrike" kern="1200" cap="none" spc="0" normalizeH="0" baseline="0" noProof="0">
              <a:ln>
                <a:noFill/>
              </a:ln>
              <a:solidFill>
                <a:srgbClr val="000000"/>
              </a:solidFill>
              <a:effectLst/>
              <a:uLnTx/>
              <a:uFillTx/>
              <a:latin typeface="Arial" panose="020B0604020202020204"/>
              <a:ea typeface="+mn-ea"/>
              <a:cs typeface="+mn-cs"/>
            </a:endParaRPr>
          </a:p>
        </p:txBody>
      </p:sp>
      <p:graphicFrame>
        <p:nvGraphicFramePr>
          <p:cNvPr id="6" name="Plassholder for innhold 2">
            <a:extLst>
              <a:ext uri="{FF2B5EF4-FFF2-40B4-BE49-F238E27FC236}">
                <a16:creationId xmlns:a16="http://schemas.microsoft.com/office/drawing/2014/main" id="{497E6F17-2C2E-8520-121F-D2A3C5920FE5}"/>
              </a:ext>
            </a:extLst>
          </p:cNvPr>
          <p:cNvGraphicFramePr>
            <a:graphicFrameLocks noGrp="1"/>
          </p:cNvGraphicFramePr>
          <p:nvPr>
            <p:ph sz="half" idx="1"/>
          </p:nvPr>
        </p:nvGraphicFramePr>
        <p:xfrm>
          <a:off x="533400" y="1717675"/>
          <a:ext cx="5400675" cy="42322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Plassholder for innhold 4">
            <a:extLst>
              <a:ext uri="{FF2B5EF4-FFF2-40B4-BE49-F238E27FC236}">
                <a16:creationId xmlns:a16="http://schemas.microsoft.com/office/drawing/2014/main" id="{201C3260-6793-F63A-CDB2-AF79F7F0BC71}"/>
              </a:ext>
            </a:extLst>
          </p:cNvPr>
          <p:cNvSpPr>
            <a:spLocks noGrp="1"/>
          </p:cNvSpPr>
          <p:nvPr>
            <p:ph sz="half" idx="2"/>
          </p:nvPr>
        </p:nvSpPr>
        <p:spPr/>
        <p:txBody>
          <a:bodyPr/>
          <a:lstStyle/>
          <a:p>
            <a:endParaRPr lang="nb-NO"/>
          </a:p>
        </p:txBody>
      </p:sp>
      <p:pic>
        <p:nvPicPr>
          <p:cNvPr id="8" name="Bilde 7">
            <a:extLst>
              <a:ext uri="{FF2B5EF4-FFF2-40B4-BE49-F238E27FC236}">
                <a16:creationId xmlns:a16="http://schemas.microsoft.com/office/drawing/2014/main" id="{606F052B-07BE-4AD3-0724-00B78D41E279}"/>
              </a:ext>
            </a:extLst>
          </p:cNvPr>
          <p:cNvPicPr>
            <a:picLocks noChangeAspect="1"/>
          </p:cNvPicPr>
          <p:nvPr/>
        </p:nvPicPr>
        <p:blipFill>
          <a:blip r:embed="rId8"/>
          <a:stretch>
            <a:fillRect/>
          </a:stretch>
        </p:blipFill>
        <p:spPr>
          <a:xfrm>
            <a:off x="6096000" y="1075801"/>
            <a:ext cx="5412398" cy="4922298"/>
          </a:xfrm>
          <a:prstGeom prst="rect">
            <a:avLst/>
          </a:prstGeom>
        </p:spPr>
      </p:pic>
    </p:spTree>
    <p:extLst>
      <p:ext uri="{BB962C8B-B14F-4D97-AF65-F5344CB8AC3E}">
        <p14:creationId xmlns:p14="http://schemas.microsoft.com/office/powerpoint/2010/main" val="1858072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kstSylinder 11">
            <a:extLst>
              <a:ext uri="{FF2B5EF4-FFF2-40B4-BE49-F238E27FC236}">
                <a16:creationId xmlns:a16="http://schemas.microsoft.com/office/drawing/2014/main" id="{139B9301-0E21-1A49-4EF9-FA592363AA61}"/>
              </a:ext>
            </a:extLst>
          </p:cNvPr>
          <p:cNvSpPr txBox="1"/>
          <p:nvPr/>
        </p:nvSpPr>
        <p:spPr>
          <a:xfrm>
            <a:off x="536575" y="1720800"/>
            <a:ext cx="5397500" cy="756094"/>
          </a:xfrm>
          <a:prstGeom prst="rect">
            <a:avLst/>
          </a:prstGeom>
        </p:spPr>
        <p:txBody>
          <a:bodyPr vert="horz" lIns="0" tIns="0" rIns="0" bIns="0" rtlCol="0" anchor="t">
            <a:normAutofit/>
          </a:bodyPr>
          <a:lstStyle/>
          <a:p>
            <a:pPr marL="0" marR="0" lvl="0" indent="0" algn="l" defTabSz="914400" rtl="0" eaLnBrk="1" fontAlgn="auto" latinLnBrk="0" hangingPunct="1">
              <a:lnSpc>
                <a:spcPct val="100000"/>
              </a:lnSpc>
              <a:spcBef>
                <a:spcPts val="0"/>
              </a:spcBef>
              <a:spcAft>
                <a:spcPts val="600"/>
              </a:spcAft>
              <a:buClr>
                <a:srgbClr val="009FE3"/>
              </a:buClr>
              <a:buSzTx/>
              <a:buFontTx/>
              <a:buNone/>
              <a:tabLst/>
              <a:defRPr/>
            </a:pPr>
            <a:endParaRPr kumimoji="0" lang="nb-NO" sz="2400" b="1"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8" name="Plassholder for innhold 7" descr="An image containing text, screenshot, Post-it note, design&#10;&#10;AI-generated content may be incorrect.">
            <a:extLst>
              <a:ext uri="{FF2B5EF4-FFF2-40B4-BE49-F238E27FC236}">
                <a16:creationId xmlns:a16="http://schemas.microsoft.com/office/drawing/2014/main" id="{CBDCF2C0-7DF4-F46D-26E6-1B2FC6577CA2}"/>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533400" y="2317510"/>
            <a:ext cx="5400675" cy="3032605"/>
          </a:xfrm>
          <a:noFill/>
        </p:spPr>
      </p:pic>
      <p:sp>
        <p:nvSpPr>
          <p:cNvPr id="7" name="Plassholder for innhold 6">
            <a:extLst>
              <a:ext uri="{FF2B5EF4-FFF2-40B4-BE49-F238E27FC236}">
                <a16:creationId xmlns:a16="http://schemas.microsoft.com/office/drawing/2014/main" id="{36931D5A-CA88-A680-F289-5A5D0B33CEB0}"/>
              </a:ext>
            </a:extLst>
          </p:cNvPr>
          <p:cNvSpPr>
            <a:spLocks noGrp="1"/>
          </p:cNvSpPr>
          <p:nvPr>
            <p:ph sz="half" idx="2"/>
          </p:nvPr>
        </p:nvSpPr>
        <p:spPr/>
        <p:txBody>
          <a:bodyPr vert="horz" lIns="0" tIns="0" rIns="0" bIns="0" rtlCol="0">
            <a:normAutofit/>
          </a:bodyPr>
          <a:lstStyle/>
          <a:p>
            <a:pPr>
              <a:lnSpc>
                <a:spcPct val="150000"/>
              </a:lnSpc>
            </a:pPr>
            <a:r>
              <a:rPr lang="en-US" sz="2800" dirty="0"/>
              <a:t>Nearly 4,000 participants</a:t>
            </a:r>
          </a:p>
          <a:p>
            <a:pPr>
              <a:lnSpc>
                <a:spcPct val="150000"/>
              </a:lnSpc>
            </a:pPr>
            <a:r>
              <a:rPr lang="en-US" sz="2800" dirty="0"/>
              <a:t>180+ state agencies</a:t>
            </a:r>
          </a:p>
          <a:p>
            <a:pPr>
              <a:lnSpc>
                <a:spcPct val="150000"/>
              </a:lnSpc>
            </a:pPr>
            <a:r>
              <a:rPr lang="en-US" sz="2800" dirty="0"/>
              <a:t>Physical, digital, and hybrid events</a:t>
            </a:r>
          </a:p>
          <a:p>
            <a:endParaRPr lang="nb-NO" dirty="0"/>
          </a:p>
        </p:txBody>
      </p:sp>
      <p:sp>
        <p:nvSpPr>
          <p:cNvPr id="4" name="Tittel 3">
            <a:extLst>
              <a:ext uri="{FF2B5EF4-FFF2-40B4-BE49-F238E27FC236}">
                <a16:creationId xmlns:a16="http://schemas.microsoft.com/office/drawing/2014/main" id="{E38BE318-7774-A793-A27E-EEF19FBA3580}"/>
              </a:ext>
            </a:extLst>
          </p:cNvPr>
          <p:cNvSpPr>
            <a:spLocks noGrp="1"/>
          </p:cNvSpPr>
          <p:nvPr>
            <p:ph type="title"/>
          </p:nvPr>
        </p:nvSpPr>
        <p:spPr/>
        <p:txBody>
          <a:bodyPr vert="horz" lIns="0" tIns="0" rIns="0" bIns="0" rtlCol="0" anchor="t" anchorCtr="0">
            <a:normAutofit/>
          </a:bodyPr>
          <a:lstStyle/>
          <a:p>
            <a:r>
              <a:rPr lang="en-US" sz="4000" dirty="0"/>
              <a:t>Leadership Week 2025 </a:t>
            </a:r>
          </a:p>
        </p:txBody>
      </p:sp>
      <p:sp>
        <p:nvSpPr>
          <p:cNvPr id="6" name="Plassholder for lysbildenummer 5" hidden="1">
            <a:extLst>
              <a:ext uri="{FF2B5EF4-FFF2-40B4-BE49-F238E27FC236}">
                <a16:creationId xmlns:a16="http://schemas.microsoft.com/office/drawing/2014/main" id="{ED146E71-3733-D1E7-D60A-23C77B71EEDF}"/>
              </a:ext>
            </a:extLst>
          </p:cNvPr>
          <p:cNvSpPr>
            <a:spLocks noGrp="1"/>
          </p:cNvSpPr>
          <p:nvPr>
            <p:ph type="sldNum" sz="quarter" idx="4"/>
          </p:nvPr>
        </p:nvSpPr>
        <p:spPr/>
        <p:txBody>
          <a:bodyPr>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fld id="{29E3B291-050D-4A82-B0A1-DB349FC61753}" type="slidenum">
              <a:rPr kumimoji="0" lang="nb-NO" sz="3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l" defTabSz="914400" rtl="0" eaLnBrk="1" fontAlgn="auto" latinLnBrk="0" hangingPunct="1">
                <a:lnSpc>
                  <a:spcPct val="90000"/>
                </a:lnSpc>
                <a:spcBef>
                  <a:spcPts val="0"/>
                </a:spcBef>
                <a:spcAft>
                  <a:spcPts val="600"/>
                </a:spcAft>
                <a:buClrTx/>
                <a:buSzTx/>
                <a:buFontTx/>
                <a:buNone/>
                <a:tabLst/>
                <a:defRPr/>
              </a:pPr>
              <a:t>125</a:t>
            </a:fld>
            <a:endParaRPr kumimoji="0" lang="nb-NO" sz="3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0" name="Slide Number Placeholder 4" hidden="1">
            <a:extLst>
              <a:ext uri="{FF2B5EF4-FFF2-40B4-BE49-F238E27FC236}">
                <a16:creationId xmlns:a16="http://schemas.microsoft.com/office/drawing/2014/main" id="{A588DDAB-9391-C218-2EFC-3EDD20169062}"/>
              </a:ext>
            </a:extLst>
          </p:cNvPr>
          <p:cNvSpPr>
            <a:spLocks noGrp="1"/>
          </p:cNvSpPr>
          <p:nvPr>
            <p:ph type="sldNum" sz="quarter" idx="4294967295"/>
          </p:nvPr>
        </p:nvSpPr>
        <p:spPr>
          <a:xfrm>
            <a:off x="11741150" y="6318250"/>
            <a:ext cx="450850" cy="360363"/>
          </a:xfrm>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29E3B291-050D-4A82-B0A1-DB349FC61753}" type="slidenum">
              <a:rPr kumimoji="0" lang="nb-NO" sz="10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125</a:t>
            </a:fld>
            <a:endParaRPr kumimoji="0" lang="nb-NO" sz="10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10" name="Grafikk 9" descr="Coupling contour">
            <a:extLst>
              <a:ext uri="{FF2B5EF4-FFF2-40B4-BE49-F238E27FC236}">
                <a16:creationId xmlns:a16="http://schemas.microsoft.com/office/drawing/2014/main" id="{FB76902C-EC03-F4D3-CA6A-C368531CCEF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6096000" y="5207161"/>
            <a:ext cx="641296" cy="641296"/>
          </a:xfrm>
          <a:prstGeom prst="rect">
            <a:avLst/>
          </a:prstGeom>
        </p:spPr>
      </p:pic>
      <p:sp>
        <p:nvSpPr>
          <p:cNvPr id="13" name="TekstSylinder 12">
            <a:hlinkClick r:id="rId6"/>
            <a:extLst>
              <a:ext uri="{FF2B5EF4-FFF2-40B4-BE49-F238E27FC236}">
                <a16:creationId xmlns:a16="http://schemas.microsoft.com/office/drawing/2014/main" id="{D6E85725-F3CC-59C6-C13B-0788BA63FE34}"/>
              </a:ext>
            </a:extLst>
          </p:cNvPr>
          <p:cNvSpPr txBox="1"/>
          <p:nvPr/>
        </p:nvSpPr>
        <p:spPr>
          <a:xfrm>
            <a:off x="6737296" y="5343143"/>
            <a:ext cx="430852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000" b="0" i="0" u="sng" strike="noStrike" kern="1200" cap="none" spc="0" normalizeH="0" baseline="0" noProof="0" dirty="0">
                <a:ln>
                  <a:noFill/>
                </a:ln>
                <a:solidFill>
                  <a:srgbClr val="005B91"/>
                </a:solidFill>
                <a:effectLst/>
                <a:uLnTx/>
                <a:uFillTx/>
                <a:latin typeface="Arial" panose="020B0604020202020204" pitchFamily="34" charset="0"/>
                <a:ea typeface="+mn-ea"/>
                <a:cs typeface="+mn-cs"/>
              </a:rPr>
              <a:t>Portal for government employers</a:t>
            </a:r>
            <a:endParaRPr kumimoji="0" lang="nb-NO" sz="2000" b="0" i="0" u="sng" strike="noStrike" kern="1200" cap="none" spc="0" normalizeH="0" baseline="0" noProof="0" dirty="0">
              <a:ln>
                <a:noFill/>
              </a:ln>
              <a:solidFill>
                <a:srgbClr val="005B91"/>
              </a:solidFill>
              <a:effectLst/>
              <a:uLnTx/>
              <a:uFillTx/>
              <a:latin typeface="Arial" panose="020B0604020202020204"/>
              <a:ea typeface="+mn-ea"/>
              <a:cs typeface="+mn-cs"/>
            </a:endParaRPr>
          </a:p>
        </p:txBody>
      </p:sp>
      <p:sp>
        <p:nvSpPr>
          <p:cNvPr id="2" name="AutoShape 2">
            <a:extLst>
              <a:ext uri="{FF2B5EF4-FFF2-40B4-BE49-F238E27FC236}">
                <a16:creationId xmlns:a16="http://schemas.microsoft.com/office/drawing/2014/main" id="{26287E79-AC78-5D4F-E70C-3E52070A0CD0}"/>
              </a:ext>
            </a:extLst>
          </p:cNvPr>
          <p:cNvSpPr>
            <a:spLocks noChangeAspect="1" noChangeArrowheads="1"/>
          </p:cNvSpPr>
          <p:nvPr/>
        </p:nvSpPr>
        <p:spPr bwMode="auto">
          <a:xfrm>
            <a:off x="-2208240" y="4035819"/>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 name="AutoShape 4">
            <a:extLst>
              <a:ext uri="{FF2B5EF4-FFF2-40B4-BE49-F238E27FC236}">
                <a16:creationId xmlns:a16="http://schemas.microsoft.com/office/drawing/2014/main" id="{FAA80399-A6CA-8FD6-7966-49994CBEC22F}"/>
              </a:ext>
            </a:extLst>
          </p:cNvPr>
          <p:cNvSpPr>
            <a:spLocks noChangeAspect="1" noChangeArrowheads="1"/>
          </p:cNvSpPr>
          <p:nvPr/>
        </p:nvSpPr>
        <p:spPr bwMode="auto">
          <a:xfrm>
            <a:off x="867905" y="2629467"/>
            <a:ext cx="1658587" cy="165858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9" name="Bilde 8" descr="An image containing clothes, person, human face, smile&#10;&#10;AI-generated content may be incorrect.">
            <a:extLst>
              <a:ext uri="{FF2B5EF4-FFF2-40B4-BE49-F238E27FC236}">
                <a16:creationId xmlns:a16="http://schemas.microsoft.com/office/drawing/2014/main" id="{E057AE6A-CAC0-797A-258A-E9850260B8B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1865" y="1779943"/>
            <a:ext cx="5418139" cy="3610682"/>
          </a:xfrm>
          <a:prstGeom prst="rect">
            <a:avLst/>
          </a:prstGeom>
        </p:spPr>
      </p:pic>
      <p:sp>
        <p:nvSpPr>
          <p:cNvPr id="5" name="TekstSylinder 4">
            <a:extLst>
              <a:ext uri="{FF2B5EF4-FFF2-40B4-BE49-F238E27FC236}">
                <a16:creationId xmlns:a16="http://schemas.microsoft.com/office/drawing/2014/main" id="{1C10FABA-8552-1A00-2F6F-9CF6528E3F86}"/>
              </a:ext>
            </a:extLst>
          </p:cNvPr>
          <p:cNvSpPr txBox="1"/>
          <p:nvPr/>
        </p:nvSpPr>
        <p:spPr>
          <a:xfrm>
            <a:off x="551865" y="5543198"/>
            <a:ext cx="464900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Photo: the DFØ team behind it</a:t>
            </a:r>
            <a:endParaRPr kumimoji="0" lang="nb-NO" sz="1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1161095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hink-cell data - do not delete"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2" imgH="337" progId="TCLayout.ActiveDocument.1">
                  <p:embed/>
                </p:oleObj>
              </mc:Choice>
              <mc:Fallback>
                <p:oleObj name="think-cell Slide" r:id="rId4" imgW="342" imgH="337" progId="TCLayout.ActiveDocument.1">
                  <p:embed/>
                  <p:pic>
                    <p:nvPicPr>
                      <p:cNvPr id="2" name="think-cell data - do not delete"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5" name="Plassholder for bilde 4" descr="Et bilde som inneholder utendørs, sky, himmel, konstruksjon&#10;&#10;KI-generert innhold kan være feil.">
            <a:extLst>
              <a:ext uri="{FF2B5EF4-FFF2-40B4-BE49-F238E27FC236}">
                <a16:creationId xmlns:a16="http://schemas.microsoft.com/office/drawing/2014/main" id="{91D15E22-DF67-93D6-D1D6-0789A39F772A}"/>
              </a:ext>
            </a:extLst>
          </p:cNvPr>
          <p:cNvPicPr>
            <a:picLocks noGrp="1" noChangeAspect="1"/>
          </p:cNvPicPr>
          <p:nvPr>
            <p:ph type="pic" sz="quarter" idx="16"/>
          </p:nvPr>
        </p:nvPicPr>
        <p:blipFill>
          <a:blip r:embed="rId6" cstate="print">
            <a:extLst>
              <a:ext uri="{28A0092B-C50C-407E-A947-70E740481C1C}">
                <a14:useLocalDpi xmlns:a14="http://schemas.microsoft.com/office/drawing/2010/main" val="0"/>
              </a:ext>
            </a:extLst>
          </a:blip>
          <a:srcRect t="31252" b="31252"/>
          <a:stretch>
            <a:fillRect/>
          </a:stretch>
        </p:blipFill>
        <p:spPr/>
      </p:pic>
      <p:sp>
        <p:nvSpPr>
          <p:cNvPr id="9" name="Plassholder for tekst 8">
            <a:extLst>
              <a:ext uri="{FF2B5EF4-FFF2-40B4-BE49-F238E27FC236}">
                <a16:creationId xmlns:a16="http://schemas.microsoft.com/office/drawing/2014/main" id="{B6DEF289-C9A0-FCBB-26E4-59CC90429ED2}"/>
              </a:ext>
            </a:extLst>
          </p:cNvPr>
          <p:cNvSpPr>
            <a:spLocks noGrp="1"/>
          </p:cNvSpPr>
          <p:nvPr>
            <p:ph type="body" sz="quarter" idx="15"/>
          </p:nvPr>
        </p:nvSpPr>
        <p:spPr>
          <a:xfrm>
            <a:off x="221288" y="5123443"/>
            <a:ext cx="4060641" cy="450008"/>
          </a:xfrm>
        </p:spPr>
        <p:txBody>
          <a:bodyPr>
            <a:normAutofit fontScale="77500" lnSpcReduction="20000"/>
          </a:bodyPr>
          <a:lstStyle/>
          <a:p>
            <a:r>
              <a:rPr lang="en-US" sz="4400" b="1" dirty="0">
                <a:solidFill>
                  <a:schemeClr val="bg1"/>
                </a:solidFill>
              </a:rPr>
              <a:t>Thank you!</a:t>
            </a:r>
          </a:p>
        </p:txBody>
      </p:sp>
      <p:sp>
        <p:nvSpPr>
          <p:cNvPr id="8" name="Tittel 7">
            <a:extLst>
              <a:ext uri="{FF2B5EF4-FFF2-40B4-BE49-F238E27FC236}">
                <a16:creationId xmlns:a16="http://schemas.microsoft.com/office/drawing/2014/main" id="{60A96F64-8426-F00C-328D-EAD906E3594A}"/>
              </a:ext>
            </a:extLst>
          </p:cNvPr>
          <p:cNvSpPr>
            <a:spLocks noGrp="1"/>
          </p:cNvSpPr>
          <p:nvPr>
            <p:ph type="ctrTitle" idx="4294967295"/>
          </p:nvPr>
        </p:nvSpPr>
        <p:spPr>
          <a:xfrm>
            <a:off x="0" y="1143000"/>
            <a:ext cx="5683250" cy="4806950"/>
          </a:xfrm>
        </p:spPr>
        <p:txBody>
          <a:bodyPr vert="horz"/>
          <a:lstStyle/>
          <a:p>
            <a:br>
              <a:rPr lang="nb-NO" dirty="0"/>
            </a:br>
            <a:br>
              <a:rPr lang="nb-NO" dirty="0"/>
            </a:br>
            <a:endParaRPr lang="nb-NO" dirty="0"/>
          </a:p>
        </p:txBody>
      </p:sp>
      <p:pic>
        <p:nvPicPr>
          <p:cNvPr id="12" name="Bilde 11">
            <a:extLst>
              <a:ext uri="{FF2B5EF4-FFF2-40B4-BE49-F238E27FC236}">
                <a16:creationId xmlns:a16="http://schemas.microsoft.com/office/drawing/2014/main" id="{7C4F75E3-B296-EFB3-899D-D8DEAA8DCE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6575" y="5867138"/>
            <a:ext cx="6404674" cy="697175"/>
          </a:xfrm>
          <a:prstGeom prst="rect">
            <a:avLst/>
          </a:prstGeom>
        </p:spPr>
      </p:pic>
    </p:spTree>
    <p:extLst>
      <p:ext uri="{BB962C8B-B14F-4D97-AF65-F5344CB8AC3E}">
        <p14:creationId xmlns:p14="http://schemas.microsoft.com/office/powerpoint/2010/main" val="1491008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e 12" descr="An image that contains text, clip art&#10;&#10;Automatically generated description">
            <a:extLst>
              <a:ext uri="{FF2B5EF4-FFF2-40B4-BE49-F238E27FC236}">
                <a16:creationId xmlns:a16="http://schemas.microsoft.com/office/drawing/2014/main" id="{F30A9AD6-F5A0-7A9D-3882-6E39945533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6171" y="3679081"/>
            <a:ext cx="5119829" cy="1413011"/>
          </a:xfrm>
          <a:prstGeom prst="rect">
            <a:avLst/>
          </a:prstGeom>
        </p:spPr>
      </p:pic>
      <p:pic>
        <p:nvPicPr>
          <p:cNvPr id="3" name="Bilde 2" descr="An image that contains text&#10;&#10;Automatically generated description">
            <a:extLst>
              <a:ext uri="{FF2B5EF4-FFF2-40B4-BE49-F238E27FC236}">
                <a16:creationId xmlns:a16="http://schemas.microsoft.com/office/drawing/2014/main" id="{53B1A0C4-CAF6-BA56-9C35-CBC2A30396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39196" y="3530305"/>
            <a:ext cx="3397696" cy="696566"/>
          </a:xfrm>
          <a:prstGeom prst="rect">
            <a:avLst/>
          </a:prstGeom>
        </p:spPr>
      </p:pic>
      <p:pic>
        <p:nvPicPr>
          <p:cNvPr id="4" name="Grafikk 3">
            <a:extLst>
              <a:ext uri="{FF2B5EF4-FFF2-40B4-BE49-F238E27FC236}">
                <a16:creationId xmlns:a16="http://schemas.microsoft.com/office/drawing/2014/main" id="{ECFDF0DA-94E2-8D69-9A73-0B0FFD38205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402880" y="4385586"/>
            <a:ext cx="5370305" cy="984269"/>
          </a:xfrm>
          <a:prstGeom prst="rect">
            <a:avLst/>
          </a:prstGeom>
        </p:spPr>
      </p:pic>
      <p:pic>
        <p:nvPicPr>
          <p:cNvPr id="7" name="Grafikk 6">
            <a:extLst>
              <a:ext uri="{FF2B5EF4-FFF2-40B4-BE49-F238E27FC236}">
                <a16:creationId xmlns:a16="http://schemas.microsoft.com/office/drawing/2014/main" id="{796C9841-5665-1074-2B7D-AC753F503D5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6227" y="788494"/>
            <a:ext cx="9216364" cy="2005087"/>
          </a:xfrm>
          <a:prstGeom prst="rect">
            <a:avLst/>
          </a:prstGeom>
        </p:spPr>
      </p:pic>
    </p:spTree>
    <p:extLst>
      <p:ext uri="{BB962C8B-B14F-4D97-AF65-F5344CB8AC3E}">
        <p14:creationId xmlns:p14="http://schemas.microsoft.com/office/powerpoint/2010/main" val="3587127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hink-cell data - do not delete" hidden="1"/>
          <p:cNvGraphicFramePr>
            <a:graphicFrameLocks noChangeAspect="1"/>
          </p:cNvGraphicFramePr>
          <p:nvPr>
            <p:custDataLst>
              <p:tags r:id="rId4"/>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342" imgH="337" progId="TCLayout.ActiveDocument.1">
                  <p:embed/>
                </p:oleObj>
              </mc:Choice>
              <mc:Fallback>
                <p:oleObj name="think-cell Slide" r:id="rId7" imgW="342" imgH="337" progId="TCLayout.ActiveDocument.1">
                  <p:embed/>
                  <p:pic>
                    <p:nvPicPr>
                      <p:cNvPr id="3" name="think-cell data - do not delete" hidden="1"/>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7" name="Title 6">
            <a:extLst>
              <a:ext uri="{FF2B5EF4-FFF2-40B4-BE49-F238E27FC236}">
                <a16:creationId xmlns:a16="http://schemas.microsoft.com/office/drawing/2014/main" id="{27354917-7857-401D-8CD2-CF03F74C596A}"/>
              </a:ext>
            </a:extLst>
          </p:cNvPr>
          <p:cNvSpPr>
            <a:spLocks noGrp="1"/>
          </p:cNvSpPr>
          <p:nvPr>
            <p:ph type="title"/>
          </p:nvPr>
        </p:nvSpPr>
        <p:spPr>
          <a:xfrm>
            <a:off x="1487488" y="1357273"/>
            <a:ext cx="9517279" cy="775583"/>
          </a:xfrm>
        </p:spPr>
        <p:txBody>
          <a:bodyPr vert="horz"/>
          <a:lstStyle/>
          <a:p>
            <a:pPr algn="l">
              <a:lnSpc>
                <a:spcPct val="100000"/>
              </a:lnSpc>
              <a:spcAft>
                <a:spcPts val="1200"/>
              </a:spcAft>
            </a:pPr>
            <a:r>
              <a:rPr lang="en-US" dirty="0"/>
              <a:t>Reflection in pairs/trios</a:t>
            </a:r>
            <a:br>
              <a:rPr lang="en-US" dirty="0"/>
            </a:br>
            <a:br>
              <a:rPr lang="en-US" dirty="0"/>
            </a:br>
            <a:br>
              <a:rPr lang="en-US" sz="3000" dirty="0"/>
            </a:br>
            <a:endParaRPr lang="en-US" dirty="0"/>
          </a:p>
        </p:txBody>
      </p:sp>
      <p:sp>
        <p:nvSpPr>
          <p:cNvPr id="5" name="Slide Number Placeholder 4">
            <a:extLst>
              <a:ext uri="{FF2B5EF4-FFF2-40B4-BE49-F238E27FC236}">
                <a16:creationId xmlns:a16="http://schemas.microsoft.com/office/drawing/2014/main" id="{392B56AF-B661-45D4-917B-2E752ABDF628}"/>
              </a:ext>
            </a:extLst>
          </p:cNvPr>
          <p:cNvSpPr>
            <a:spLocks noGrp="1"/>
          </p:cNvSpPr>
          <p:nvPr>
            <p:ph type="sldNum" sz="quarter" idx="12"/>
          </p:nvPr>
        </p:nvSpPr>
        <p:spPr/>
        <p:txBody>
          <a:bodyPr/>
          <a:lstStyle/>
          <a:p>
            <a:pPr marL="0" marR="0" lvl="0" indent="0" algn="l" defTabSz="914400" rtl="0" eaLnBrk="1" fontAlgn="base" latinLnBrk="0" hangingPunct="1">
              <a:lnSpc>
                <a:spcPct val="108000"/>
              </a:lnSpc>
              <a:spcBef>
                <a:spcPct val="54000"/>
              </a:spcBef>
              <a:spcAft>
                <a:spcPct val="0"/>
              </a:spcAft>
              <a:buClrTx/>
              <a:buSzTx/>
              <a:buFontTx/>
              <a:buNone/>
              <a:tabLst/>
              <a:defRPr/>
            </a:pPr>
            <a:fld id="{80AE25ED-097C-4BDC-A7CE-FA97BD9CA3B5}" type="slidenum">
              <a:rPr kumimoji="0" lang="da-DK" sz="900" b="0" i="0" u="none" strike="noStrike" kern="1200" cap="none" spc="0" normalizeH="0" baseline="0" noProof="0">
                <a:ln>
                  <a:noFill/>
                </a:ln>
                <a:noFill/>
                <a:effectLst/>
                <a:uLnTx/>
                <a:uFillTx/>
                <a:latin typeface="Arial" charset="0"/>
                <a:ea typeface="+mn-ea"/>
                <a:cs typeface="+mn-cs"/>
              </a:rPr>
              <a:pPr marL="0" marR="0" lvl="0" indent="0" algn="l" defTabSz="914400" rtl="0" eaLnBrk="1" fontAlgn="base" latinLnBrk="0" hangingPunct="1">
                <a:lnSpc>
                  <a:spcPct val="108000"/>
                </a:lnSpc>
                <a:spcBef>
                  <a:spcPct val="54000"/>
                </a:spcBef>
                <a:spcAft>
                  <a:spcPct val="0"/>
                </a:spcAft>
                <a:buClrTx/>
                <a:buSzTx/>
                <a:buFontTx/>
                <a:buNone/>
                <a:tabLst/>
                <a:defRPr/>
              </a:pPr>
              <a:t>128</a:t>
            </a:fld>
            <a:endParaRPr kumimoji="0" lang="da-DK" sz="900" b="0" i="0" u="none" strike="noStrike" kern="1200" cap="none" spc="0" normalizeH="0" baseline="0" noProof="0" dirty="0">
              <a:ln>
                <a:noFill/>
              </a:ln>
              <a:noFill/>
              <a:effectLst/>
              <a:uLnTx/>
              <a:uFillTx/>
              <a:latin typeface="Arial" charset="0"/>
              <a:ea typeface="+mn-ea"/>
              <a:cs typeface="+mn-cs"/>
            </a:endParaRPr>
          </a:p>
        </p:txBody>
      </p:sp>
      <p:sp>
        <p:nvSpPr>
          <p:cNvPr id="44" name="Tekstfelt 43"/>
          <p:cNvSpPr txBox="1"/>
          <p:nvPr/>
        </p:nvSpPr>
        <p:spPr>
          <a:xfrm>
            <a:off x="1487488" y="2483565"/>
            <a:ext cx="8252259" cy="2013372"/>
          </a:xfrm>
          <a:prstGeom prst="rect">
            <a:avLst/>
          </a:prstGeom>
          <a:noFill/>
        </p:spPr>
        <p:txBody>
          <a:bodyPr wrap="none" lIns="0" tIns="0" rIns="0" bIns="0" rtlCol="0">
            <a:spAutoFit/>
          </a:bodyPr>
          <a:lstStyle/>
          <a:p>
            <a:pPr marL="342900" marR="0" lvl="0" indent="-342900" algn="l" defTabSz="914400" rtl="0" eaLnBrk="1" fontAlgn="base" latinLnBrk="0" hangingPunct="1">
              <a:lnSpc>
                <a:spcPct val="150000"/>
              </a:lnSpc>
              <a:spcBef>
                <a:spcPts val="1100"/>
              </a:spcBef>
              <a:spcAft>
                <a:spcPct val="0"/>
              </a:spcAft>
              <a:buClrTx/>
              <a:buSzTx/>
              <a:buFont typeface="Arial" panose="020B0604020202020204" pitchFamily="34" charset="0"/>
              <a:buChar char="•"/>
              <a:tabLst/>
              <a:defRPr/>
            </a:pPr>
            <a:r>
              <a:rPr kumimoji="0" lang="en-US" sz="2500" b="0" i="0" u="none" strike="noStrike" kern="1200" cap="none" spc="0" normalizeH="0" baseline="0" noProof="0" dirty="0">
                <a:ln>
                  <a:noFill/>
                </a:ln>
                <a:solidFill>
                  <a:srgbClr val="FFFFFF"/>
                </a:solidFill>
                <a:effectLst/>
                <a:uLnTx/>
                <a:uFillTx/>
                <a:latin typeface="Arial" charset="0"/>
                <a:ea typeface="+mn-ea"/>
                <a:cs typeface="+mn-cs"/>
              </a:rPr>
              <a:t>What did you find most interesting?</a:t>
            </a:r>
          </a:p>
          <a:p>
            <a:pPr marL="342900" marR="0" lvl="0" indent="-342900" algn="l" defTabSz="914400" rtl="0" eaLnBrk="1" fontAlgn="base" latinLnBrk="0" hangingPunct="1">
              <a:lnSpc>
                <a:spcPct val="150000"/>
              </a:lnSpc>
              <a:spcBef>
                <a:spcPts val="1100"/>
              </a:spcBef>
              <a:spcAft>
                <a:spcPct val="0"/>
              </a:spcAft>
              <a:buClrTx/>
              <a:buSzTx/>
              <a:buFont typeface="Arial" panose="020B0604020202020204" pitchFamily="34" charset="0"/>
              <a:buChar char="•"/>
              <a:tabLst/>
              <a:defRPr/>
            </a:pPr>
            <a:r>
              <a:rPr kumimoji="0" lang="en-US" sz="2500" b="0" i="0" u="none" strike="noStrike" kern="1200" cap="none" spc="0" normalizeH="0" baseline="0" noProof="0" dirty="0">
                <a:ln>
                  <a:noFill/>
                </a:ln>
                <a:solidFill>
                  <a:srgbClr val="FFFFFF"/>
                </a:solidFill>
                <a:effectLst/>
                <a:uLnTx/>
                <a:uFillTx/>
                <a:latin typeface="Arial" charset="0"/>
                <a:ea typeface="+mn-ea"/>
                <a:cs typeface="+mn-cs"/>
              </a:rPr>
              <a:t>What would you like the panel to elaborate on?</a:t>
            </a:r>
          </a:p>
          <a:p>
            <a:pPr marL="0" marR="0" lvl="0" indent="0" algn="l" defTabSz="914400" rtl="0" eaLnBrk="1" fontAlgn="base" latinLnBrk="0" hangingPunct="1">
              <a:lnSpc>
                <a:spcPct val="150000"/>
              </a:lnSpc>
              <a:spcBef>
                <a:spcPts val="1100"/>
              </a:spcBef>
              <a:spcAft>
                <a:spcPct val="0"/>
              </a:spcAft>
              <a:buClrTx/>
              <a:buSzTx/>
              <a:buFontTx/>
              <a:buNone/>
              <a:tabLst/>
              <a:defRPr/>
            </a:pPr>
            <a:r>
              <a:rPr kumimoji="0" lang="en-US" sz="2500" b="0" i="0" u="none" strike="noStrike" kern="1200" cap="none" spc="0" normalizeH="0" baseline="0" noProof="0" dirty="0">
                <a:ln>
                  <a:noFill/>
                </a:ln>
                <a:solidFill>
                  <a:srgbClr val="FFFFFF"/>
                </a:solidFill>
                <a:effectLst/>
                <a:uLnTx/>
                <a:uFillTx/>
                <a:latin typeface="Arial" charset="0"/>
                <a:ea typeface="+mn-ea"/>
                <a:cs typeface="+mn-cs"/>
              </a:rPr>
              <a:t>Just 5 minutes. Please write a few questions on the notes.</a:t>
            </a:r>
            <a:endParaRPr kumimoji="0" lang="da-DK" sz="2500" b="0" i="0" u="none" strike="noStrike" kern="1200" cap="none" spc="0" normalizeH="0" baseline="0" noProof="0" dirty="0" err="1">
              <a:ln>
                <a:noFill/>
              </a:ln>
              <a:solidFill>
                <a:srgbClr val="FFFFFF"/>
              </a:solidFill>
              <a:effectLst/>
              <a:uLnTx/>
              <a:uFillTx/>
              <a:latin typeface="Arial" charset="0"/>
              <a:ea typeface="+mn-ea"/>
              <a:cs typeface="+mn-cs"/>
            </a:endParaRPr>
          </a:p>
        </p:txBody>
      </p:sp>
    </p:spTree>
    <p:custDataLst>
      <p:custData r:id="rId1"/>
      <p:custData r:id="rId2"/>
      <p:tags r:id="rId3"/>
    </p:custDataLst>
    <p:extLst>
      <p:ext uri="{BB962C8B-B14F-4D97-AF65-F5344CB8AC3E}">
        <p14:creationId xmlns:p14="http://schemas.microsoft.com/office/powerpoint/2010/main" val="149210629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5D77CF-6242-5230-042B-15BA500AF9D6}"/>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1A52035B-B453-10CA-C1E2-3EF7D8EA28F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2" imgH="337" progId="TCLayout.ActiveDocument.1">
                  <p:embed/>
                </p:oleObj>
              </mc:Choice>
              <mc:Fallback>
                <p:oleObj name="think-cell Slide" r:id="rId4" imgW="342" imgH="337" progId="TCLayout.ActiveDocument.1">
                  <p:embed/>
                  <p:pic>
                    <p:nvPicPr>
                      <p:cNvPr id="7" name="think-cell data - do not delete" hidden="1">
                        <a:extLst>
                          <a:ext uri="{FF2B5EF4-FFF2-40B4-BE49-F238E27FC236}">
                            <a16:creationId xmlns:a16="http://schemas.microsoft.com/office/drawing/2014/main" id="{1A52035B-B453-10CA-C1E2-3EF7D8EA28F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Date Placeholder 2" hidden="1">
            <a:extLst>
              <a:ext uri="{FF2B5EF4-FFF2-40B4-BE49-F238E27FC236}">
                <a16:creationId xmlns:a16="http://schemas.microsoft.com/office/drawing/2014/main" id="{FA504C62-2BAE-4CCF-CC71-D32C191504E3}"/>
              </a:ext>
            </a:extLst>
          </p:cNvPr>
          <p:cNvSpPr>
            <a:spLocks noGrp="1"/>
          </p:cNvSpPr>
          <p:nvPr>
            <p:ph type="dt" sz="half" idx="10"/>
          </p:nvPr>
        </p:nvSpPr>
        <p:spPr/>
        <p:txBody>
          <a:bodyPr/>
          <a:lstStyle/>
          <a:p>
            <a:fld id="{84A01283-B50B-434A-8D6F-87AF6FDC6183}" type="datetime4">
              <a:rPr lang="en-GB" smtClean="0"/>
              <a:t>07 October 2025</a:t>
            </a:fld>
            <a:endParaRPr lang="en-GB"/>
          </a:p>
        </p:txBody>
      </p:sp>
      <p:sp>
        <p:nvSpPr>
          <p:cNvPr id="4" name="Footer Placeholder 3" hidden="1">
            <a:extLst>
              <a:ext uri="{FF2B5EF4-FFF2-40B4-BE49-F238E27FC236}">
                <a16:creationId xmlns:a16="http://schemas.microsoft.com/office/drawing/2014/main" id="{547585AA-8D28-B5E9-2055-1F3B0F1E0BA9}"/>
              </a:ext>
            </a:extLst>
          </p:cNvPr>
          <p:cNvSpPr>
            <a:spLocks noGrp="1"/>
          </p:cNvSpPr>
          <p:nvPr>
            <p:ph type="ftr" sz="quarter" idx="11"/>
          </p:nvPr>
        </p:nvSpPr>
        <p:spPr/>
        <p:txBody>
          <a:bodyPr/>
          <a:lstStyle/>
          <a:p>
            <a:endParaRPr lang="en-GB"/>
          </a:p>
        </p:txBody>
      </p:sp>
      <p:sp>
        <p:nvSpPr>
          <p:cNvPr id="5" name="Slide Number Placeholder 4" hidden="1">
            <a:extLst>
              <a:ext uri="{FF2B5EF4-FFF2-40B4-BE49-F238E27FC236}">
                <a16:creationId xmlns:a16="http://schemas.microsoft.com/office/drawing/2014/main" id="{6920EE2A-6180-61D8-CF81-0CA891DB4EEB}"/>
              </a:ext>
            </a:extLst>
          </p:cNvPr>
          <p:cNvSpPr>
            <a:spLocks noGrp="1"/>
          </p:cNvSpPr>
          <p:nvPr>
            <p:ph type="sldNum" sz="quarter" idx="12"/>
          </p:nvPr>
        </p:nvSpPr>
        <p:spPr/>
        <p:txBody>
          <a:bodyPr/>
          <a:lstStyle/>
          <a:p>
            <a:fld id="{23AA811B-2EBD-4900-905E-5BE206449611}" type="slidenum">
              <a:rPr lang="en-GB" smtClean="0"/>
              <a:pPr/>
              <a:t>129</a:t>
            </a:fld>
            <a:endParaRPr lang="en-GB"/>
          </a:p>
        </p:txBody>
      </p:sp>
    </p:spTree>
    <p:extLst>
      <p:ext uri="{BB962C8B-B14F-4D97-AF65-F5344CB8AC3E}">
        <p14:creationId xmlns:p14="http://schemas.microsoft.com/office/powerpoint/2010/main" val="24132817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956EA6-E96F-26A4-CD72-7AB59E609C05}"/>
            </a:ext>
          </a:extLst>
        </p:cNvPr>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DA69A0FD-9587-DBE0-E635-3963B2341BE1}"/>
              </a:ext>
            </a:extLst>
          </p:cNvPr>
          <p:cNvGraphicFramePr>
            <a:graphicFrameLocks noChangeAspect="1"/>
          </p:cNvGraphicFramePr>
          <p:nvPr>
            <p:custDataLst>
              <p:tags r:id="rId1"/>
            </p:custDataLst>
            <p:extLst>
              <p:ext uri="{D42A27DB-BD31-4B8C-83A1-F6EECF244321}">
                <p14:modId xmlns:p14="http://schemas.microsoft.com/office/powerpoint/2010/main" val="5629485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6" progId="TCLayout.ActiveDocument.1">
                  <p:embed/>
                </p:oleObj>
              </mc:Choice>
              <mc:Fallback>
                <p:oleObj name="think-cell Slide" r:id="rId4" imgW="395" imgH="396" progId="TCLayout.ActiveDocument.1">
                  <p:embed/>
                  <p:pic>
                    <p:nvPicPr>
                      <p:cNvPr id="10" name="think-cell data - do not delete" hidden="1">
                        <a:extLst>
                          <a:ext uri="{FF2B5EF4-FFF2-40B4-BE49-F238E27FC236}">
                            <a16:creationId xmlns:a16="http://schemas.microsoft.com/office/drawing/2014/main" id="{DA69A0FD-9587-DBE0-E635-3963B2341BE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Pladsholder til dato 4">
            <a:extLst>
              <a:ext uri="{FF2B5EF4-FFF2-40B4-BE49-F238E27FC236}">
                <a16:creationId xmlns:a16="http://schemas.microsoft.com/office/drawing/2014/main" id="{CB6CB770-8926-97F8-685C-BAE64CBDEC55}"/>
              </a:ext>
            </a:extLst>
          </p:cNvPr>
          <p:cNvSpPr>
            <a:spLocks noGrp="1"/>
          </p:cNvSpPr>
          <p:nvPr>
            <p:ph type="dt" sz="half" idx="10"/>
          </p:nvPr>
        </p:nvSpPr>
        <p:spPr/>
        <p:txBody>
          <a:bodyPr/>
          <a:lstStyle/>
          <a:p>
            <a:fld id="{2A8978F0-1E1D-4376-B25D-98976EE87D75}" type="datetime4">
              <a:rPr lang="en-GB" smtClean="0"/>
              <a:t>07 October 2025</a:t>
            </a:fld>
            <a:endParaRPr lang="en-GB"/>
          </a:p>
        </p:txBody>
      </p:sp>
      <p:sp>
        <p:nvSpPr>
          <p:cNvPr id="7" name="Pladsholder til slidenummer 6">
            <a:extLst>
              <a:ext uri="{FF2B5EF4-FFF2-40B4-BE49-F238E27FC236}">
                <a16:creationId xmlns:a16="http://schemas.microsoft.com/office/drawing/2014/main" id="{BB5CE771-0682-F4C6-F6E9-1EE31A65F6E9}"/>
              </a:ext>
            </a:extLst>
          </p:cNvPr>
          <p:cNvSpPr>
            <a:spLocks noGrp="1"/>
          </p:cNvSpPr>
          <p:nvPr>
            <p:ph type="sldNum" sz="quarter" idx="12"/>
          </p:nvPr>
        </p:nvSpPr>
        <p:spPr/>
        <p:txBody>
          <a:bodyPr/>
          <a:lstStyle/>
          <a:p>
            <a:fld id="{23AA811B-2EBD-4900-905E-5BE206449611}" type="slidenum">
              <a:rPr lang="en-GB" smtClean="0"/>
              <a:pPr/>
              <a:t>13</a:t>
            </a:fld>
            <a:endParaRPr lang="en-GB"/>
          </a:p>
        </p:txBody>
      </p:sp>
      <p:sp>
        <p:nvSpPr>
          <p:cNvPr id="11" name="Pladsholder til slidenummer 2">
            <a:extLst>
              <a:ext uri="{FF2B5EF4-FFF2-40B4-BE49-F238E27FC236}">
                <a16:creationId xmlns:a16="http://schemas.microsoft.com/office/drawing/2014/main" id="{C0056DA5-7A87-29A1-C4DB-8DC8FA1C5545}"/>
              </a:ext>
            </a:extLst>
          </p:cNvPr>
          <p:cNvSpPr txBox="1">
            <a:spLocks/>
          </p:cNvSpPr>
          <p:nvPr/>
        </p:nvSpPr>
        <p:spPr>
          <a:xfrm>
            <a:off x="0" y="6858000"/>
            <a:ext cx="0" cy="0"/>
          </a:xfrm>
          <a:prstGeom prst="rect">
            <a:avLst/>
          </a:prstGeom>
        </p:spPr>
        <p:txBody>
          <a:bodyPr vert="horz" lIns="0" tIns="0" rIns="0" bIns="0" rtlCol="0" anchor="t" anchorCtr="0"/>
          <a:lstStyle>
            <a:defPPr>
              <a:defRPr lang="en-US"/>
            </a:defPPr>
            <a:lvl1pPr marL="0" algn="r"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0AE25ED-097C-4BDC-A7CE-FA97BD9CA3B5}" type="slidenum">
              <a:rPr lang="en-US" smtClean="0"/>
              <a:pPr/>
              <a:t>13</a:t>
            </a:fld>
            <a:endParaRPr lang="en-US"/>
          </a:p>
        </p:txBody>
      </p:sp>
      <p:sp>
        <p:nvSpPr>
          <p:cNvPr id="44" name="Titel 1">
            <a:extLst>
              <a:ext uri="{FF2B5EF4-FFF2-40B4-BE49-F238E27FC236}">
                <a16:creationId xmlns:a16="http://schemas.microsoft.com/office/drawing/2014/main" id="{962C69CF-BC7A-E94F-3529-5A643CFBF10D}"/>
              </a:ext>
            </a:extLst>
          </p:cNvPr>
          <p:cNvSpPr txBox="1">
            <a:spLocks/>
          </p:cNvSpPr>
          <p:nvPr/>
        </p:nvSpPr>
        <p:spPr>
          <a:xfrm>
            <a:off x="441146" y="758302"/>
            <a:ext cx="11307941" cy="900000"/>
          </a:xfrm>
          <a:prstGeom prst="rect">
            <a:avLst/>
          </a:prstGeom>
        </p:spPr>
        <p:txBody>
          <a:bodyPr vert="horz" lIns="0" tIns="0" rIns="0" bIns="0" rtlCol="0" anchor="t" anchorCtr="0">
            <a:noAutofit/>
          </a:bodyPr>
          <a:lstStyle>
            <a:lvl1pPr algn="l" defTabSz="914400" rtl="0" eaLnBrk="1" latinLnBrk="0" hangingPunct="1">
              <a:lnSpc>
                <a:spcPct val="83000"/>
              </a:lnSpc>
              <a:spcBef>
                <a:spcPct val="0"/>
              </a:spcBef>
              <a:buNone/>
              <a:defRPr sz="3600" b="1" kern="1200">
                <a:solidFill>
                  <a:schemeClr val="tx1"/>
                </a:solidFill>
                <a:latin typeface="+mj-lt"/>
                <a:ea typeface="Calibri" panose="020F0502020204030204" pitchFamily="34" charset="0"/>
                <a:cs typeface="Calibri" panose="020F0502020204030204" pitchFamily="34" charset="0"/>
              </a:defRPr>
            </a:lvl1pPr>
          </a:lstStyle>
          <a:p>
            <a:r>
              <a:rPr lang="en-US" dirty="0">
                <a:solidFill>
                  <a:schemeClr val="accent5"/>
                </a:solidFill>
              </a:rPr>
              <a:t>Major political decisions are treated in interministerial committees</a:t>
            </a:r>
            <a:endParaRPr lang="da-DK" dirty="0">
              <a:solidFill>
                <a:schemeClr val="accent5"/>
              </a:solidFill>
            </a:endParaRPr>
          </a:p>
        </p:txBody>
      </p:sp>
      <p:sp>
        <p:nvSpPr>
          <p:cNvPr id="4" name="Pil: pentagon 3">
            <a:extLst>
              <a:ext uri="{FF2B5EF4-FFF2-40B4-BE49-F238E27FC236}">
                <a16:creationId xmlns:a16="http://schemas.microsoft.com/office/drawing/2014/main" id="{C66DA10F-A3B5-DCFD-302C-D6C56C5FFDC0}"/>
              </a:ext>
            </a:extLst>
          </p:cNvPr>
          <p:cNvSpPr/>
          <p:nvPr/>
        </p:nvSpPr>
        <p:spPr>
          <a:xfrm>
            <a:off x="441325" y="296496"/>
            <a:ext cx="3780000" cy="180000"/>
          </a:xfrm>
          <a:prstGeom prst="homePlat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da-DK" sz="1400">
                <a:solidFill>
                  <a:schemeClr val="tx1"/>
                </a:solidFill>
              </a:rPr>
              <a:t>The Danish Central Administration</a:t>
            </a:r>
            <a:endParaRPr lang="da-DK" sz="1400" noProof="0" err="1">
              <a:solidFill>
                <a:schemeClr val="tx1"/>
              </a:solidFill>
            </a:endParaRPr>
          </a:p>
        </p:txBody>
      </p:sp>
      <p:sp>
        <p:nvSpPr>
          <p:cNvPr id="6" name="Pil: vinkel 5">
            <a:extLst>
              <a:ext uri="{FF2B5EF4-FFF2-40B4-BE49-F238E27FC236}">
                <a16:creationId xmlns:a16="http://schemas.microsoft.com/office/drawing/2014/main" id="{DE0DB2C9-7B77-C1AA-939B-7A573BE4D6CC}"/>
              </a:ext>
            </a:extLst>
          </p:cNvPr>
          <p:cNvSpPr/>
          <p:nvPr/>
        </p:nvSpPr>
        <p:spPr>
          <a:xfrm>
            <a:off x="7969087" y="296496"/>
            <a:ext cx="3780000" cy="180000"/>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da-DK" sz="1400" noProof="0">
                <a:solidFill>
                  <a:schemeClr val="tx1"/>
                </a:solidFill>
              </a:rPr>
              <a:t>Focus </a:t>
            </a:r>
            <a:r>
              <a:rPr lang="da-DK" sz="1400">
                <a:solidFill>
                  <a:schemeClr val="tx1"/>
                </a:solidFill>
              </a:rPr>
              <a:t>A</a:t>
            </a:r>
            <a:r>
              <a:rPr lang="da-DK" sz="1400" noProof="0" err="1">
                <a:solidFill>
                  <a:schemeClr val="tx1"/>
                </a:solidFill>
              </a:rPr>
              <a:t>reas</a:t>
            </a:r>
            <a:r>
              <a:rPr lang="da-DK" sz="1400" noProof="0">
                <a:solidFill>
                  <a:schemeClr val="tx1"/>
                </a:solidFill>
              </a:rPr>
              <a:t> of the Danish EUPAN-</a:t>
            </a:r>
            <a:r>
              <a:rPr lang="da-DK" sz="1400" noProof="0" err="1">
                <a:solidFill>
                  <a:schemeClr val="tx1"/>
                </a:solidFill>
              </a:rPr>
              <a:t>Presidency</a:t>
            </a:r>
            <a:endParaRPr lang="da-DK" sz="1400" noProof="0">
              <a:solidFill>
                <a:schemeClr val="tx1"/>
              </a:solidFill>
            </a:endParaRPr>
          </a:p>
        </p:txBody>
      </p:sp>
      <p:sp>
        <p:nvSpPr>
          <p:cNvPr id="8" name="Pil: vinkel 7">
            <a:extLst>
              <a:ext uri="{FF2B5EF4-FFF2-40B4-BE49-F238E27FC236}">
                <a16:creationId xmlns:a16="http://schemas.microsoft.com/office/drawing/2014/main" id="{D27D575B-0FF1-EDCF-4B27-DA3B5CE91249}"/>
              </a:ext>
            </a:extLst>
          </p:cNvPr>
          <p:cNvSpPr/>
          <p:nvPr/>
        </p:nvSpPr>
        <p:spPr>
          <a:xfrm>
            <a:off x="4205206" y="296496"/>
            <a:ext cx="3780000" cy="180000"/>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da-DK" sz="1400" noProof="0" err="1">
                <a:solidFill>
                  <a:schemeClr val="tx1"/>
                </a:solidFill>
              </a:rPr>
              <a:t>Current</a:t>
            </a:r>
            <a:r>
              <a:rPr lang="da-DK" sz="1400" noProof="0">
                <a:solidFill>
                  <a:schemeClr val="tx1"/>
                </a:solidFill>
              </a:rPr>
              <a:t> Agendas</a:t>
            </a:r>
          </a:p>
        </p:txBody>
      </p:sp>
      <p:sp>
        <p:nvSpPr>
          <p:cNvPr id="9" name="Rektangel 8">
            <a:extLst>
              <a:ext uri="{FF2B5EF4-FFF2-40B4-BE49-F238E27FC236}">
                <a16:creationId xmlns:a16="http://schemas.microsoft.com/office/drawing/2014/main" id="{EB43F5CE-586F-765C-3C63-BD2470DB5F8D}"/>
              </a:ext>
            </a:extLst>
          </p:cNvPr>
          <p:cNvSpPr/>
          <p:nvPr/>
        </p:nvSpPr>
        <p:spPr bwMode="auto">
          <a:xfrm>
            <a:off x="4205206" y="260496"/>
            <a:ext cx="3780000" cy="252000"/>
          </a:xfrm>
          <a:prstGeom prst="rect">
            <a:avLst/>
          </a:prstGeom>
          <a:solidFill>
            <a:srgbClr val="FFFFFF">
              <a:alpha val="80000"/>
            </a:srgbClr>
          </a:solidFill>
          <a:ln w="63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algn="ctr" defTabSz="914400" eaLnBrk="1" fontAlgn="base" latinLnBrk="0" hangingPunct="1">
              <a:lnSpc>
                <a:spcPct val="100000"/>
              </a:lnSpc>
              <a:spcBef>
                <a:spcPts val="1100"/>
              </a:spcBef>
              <a:spcAft>
                <a:spcPct val="0"/>
              </a:spcAft>
              <a:buClrTx/>
              <a:buSzTx/>
              <a:buFontTx/>
              <a:buNone/>
              <a:tabLst/>
              <a:defRPr/>
            </a:pPr>
            <a:endParaRPr kumimoji="0" lang="da-DK" sz="2000" b="0" i="0" u="none" strike="noStrike" kern="1200" cap="none" spc="0" normalizeH="0" baseline="0" noProof="0" err="1">
              <a:ln>
                <a:noFill/>
              </a:ln>
              <a:solidFill>
                <a:srgbClr val="FFFFFF"/>
              </a:solidFill>
              <a:effectLst/>
              <a:uLnTx/>
              <a:uFillTx/>
              <a:latin typeface="Arial" charset="0"/>
              <a:ea typeface="+mn-ea"/>
              <a:cs typeface="+mn-cs"/>
            </a:endParaRPr>
          </a:p>
        </p:txBody>
      </p:sp>
      <p:sp>
        <p:nvSpPr>
          <p:cNvPr id="12" name="Rektangel 11">
            <a:extLst>
              <a:ext uri="{FF2B5EF4-FFF2-40B4-BE49-F238E27FC236}">
                <a16:creationId xmlns:a16="http://schemas.microsoft.com/office/drawing/2014/main" id="{CD0F86D5-33AE-DCB2-E2D3-A3240B3B2E6B}"/>
              </a:ext>
            </a:extLst>
          </p:cNvPr>
          <p:cNvSpPr/>
          <p:nvPr/>
        </p:nvSpPr>
        <p:spPr bwMode="auto">
          <a:xfrm>
            <a:off x="7969087" y="260496"/>
            <a:ext cx="3780000" cy="252000"/>
          </a:xfrm>
          <a:prstGeom prst="rect">
            <a:avLst/>
          </a:prstGeom>
          <a:solidFill>
            <a:srgbClr val="FFFFFF">
              <a:alpha val="80000"/>
            </a:srgbClr>
          </a:solidFill>
          <a:ln w="63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algn="ctr" defTabSz="914400" eaLnBrk="1" fontAlgn="base" latinLnBrk="0" hangingPunct="1">
              <a:lnSpc>
                <a:spcPct val="100000"/>
              </a:lnSpc>
              <a:spcBef>
                <a:spcPts val="1100"/>
              </a:spcBef>
              <a:spcAft>
                <a:spcPct val="0"/>
              </a:spcAft>
              <a:buClrTx/>
              <a:buSzTx/>
              <a:buFontTx/>
              <a:buNone/>
              <a:tabLst/>
              <a:defRPr/>
            </a:pPr>
            <a:endParaRPr kumimoji="0" lang="da-DK" sz="2000" b="0" i="0" u="none" strike="noStrike" kern="1200" cap="none" spc="0" normalizeH="0" baseline="0" noProof="0" err="1">
              <a:ln>
                <a:noFill/>
              </a:ln>
              <a:solidFill>
                <a:srgbClr val="FFFFFF"/>
              </a:solidFill>
              <a:effectLst/>
              <a:uLnTx/>
              <a:uFillTx/>
              <a:latin typeface="Arial" charset="0"/>
              <a:ea typeface="+mn-ea"/>
              <a:cs typeface="+mn-cs"/>
            </a:endParaRPr>
          </a:p>
        </p:txBody>
      </p:sp>
      <p:pic>
        <p:nvPicPr>
          <p:cNvPr id="3" name="Billede 2" descr="Et billede, der indeholder person, tøj, menneske, jakkesæt&#10;&#10;Indhold genereret af kunstig intelligens kan være forkert.">
            <a:extLst>
              <a:ext uri="{FF2B5EF4-FFF2-40B4-BE49-F238E27FC236}">
                <a16:creationId xmlns:a16="http://schemas.microsoft.com/office/drawing/2014/main" id="{E185186E-87D2-4A3B-5EDE-96C6DE0F59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49088" y="2354467"/>
            <a:ext cx="5400000" cy="3026953"/>
          </a:xfrm>
          <a:prstGeom prst="rect">
            <a:avLst/>
          </a:prstGeom>
        </p:spPr>
      </p:pic>
      <p:grpSp>
        <p:nvGrpSpPr>
          <p:cNvPr id="18" name="Gruppe 17">
            <a:extLst>
              <a:ext uri="{FF2B5EF4-FFF2-40B4-BE49-F238E27FC236}">
                <a16:creationId xmlns:a16="http://schemas.microsoft.com/office/drawing/2014/main" id="{10519C58-A49E-12F9-9556-87633815DC79}"/>
              </a:ext>
            </a:extLst>
          </p:cNvPr>
          <p:cNvGrpSpPr/>
          <p:nvPr/>
        </p:nvGrpSpPr>
        <p:grpSpPr>
          <a:xfrm>
            <a:off x="659767" y="2582402"/>
            <a:ext cx="5436156" cy="900000"/>
            <a:chOff x="659767" y="2582402"/>
            <a:chExt cx="5436156" cy="900000"/>
          </a:xfrm>
        </p:grpSpPr>
        <p:sp>
          <p:nvSpPr>
            <p:cNvPr id="37" name="Tekstfelt 36">
              <a:extLst>
                <a:ext uri="{FF2B5EF4-FFF2-40B4-BE49-F238E27FC236}">
                  <a16:creationId xmlns:a16="http://schemas.microsoft.com/office/drawing/2014/main" id="{2A2DB668-9F67-88C4-3FFD-2CA3F25AABBF}"/>
                </a:ext>
              </a:extLst>
            </p:cNvPr>
            <p:cNvSpPr txBox="1"/>
            <p:nvPr/>
          </p:nvSpPr>
          <p:spPr>
            <a:xfrm>
              <a:off x="1775923" y="2832347"/>
              <a:ext cx="4320000" cy="400110"/>
            </a:xfrm>
            <a:prstGeom prst="rect">
              <a:avLst/>
            </a:prstGeom>
            <a:noFill/>
          </p:spPr>
          <p:txBody>
            <a:bodyPr wrap="square">
              <a:spAutoFit/>
            </a:bodyPr>
            <a:lstStyle/>
            <a:p>
              <a:pPr>
                <a:lnSpc>
                  <a:spcPct val="100000"/>
                </a:lnSpc>
                <a:spcBef>
                  <a:spcPts val="1100"/>
                </a:spcBef>
              </a:pPr>
              <a:r>
                <a:rPr lang="en-US" sz="2000" b="1" dirty="0">
                  <a:solidFill>
                    <a:schemeClr val="accent5"/>
                  </a:solidFill>
                </a:rPr>
                <a:t>Coordination committee</a:t>
              </a:r>
            </a:p>
          </p:txBody>
        </p:sp>
        <p:pic>
          <p:nvPicPr>
            <p:cNvPr id="17" name="Billede 16">
              <a:extLst>
                <a:ext uri="{FF2B5EF4-FFF2-40B4-BE49-F238E27FC236}">
                  <a16:creationId xmlns:a16="http://schemas.microsoft.com/office/drawing/2014/main" id="{9747DFDB-B57F-8479-F545-FCB69D32D00B}"/>
                </a:ext>
              </a:extLst>
            </p:cNvPr>
            <p:cNvPicPr>
              <a:picLocks noChangeAspect="1"/>
            </p:cNvPicPr>
            <p:nvPr/>
          </p:nvPicPr>
          <p:blipFill>
            <a:blip r:embed="rId7"/>
            <a:stretch>
              <a:fillRect/>
            </a:stretch>
          </p:blipFill>
          <p:spPr>
            <a:xfrm>
              <a:off x="659767" y="2582402"/>
              <a:ext cx="900000" cy="900000"/>
            </a:xfrm>
            <a:prstGeom prst="rect">
              <a:avLst/>
            </a:prstGeom>
          </p:spPr>
        </p:pic>
      </p:grpSp>
      <p:grpSp>
        <p:nvGrpSpPr>
          <p:cNvPr id="21" name="Gruppe 20">
            <a:extLst>
              <a:ext uri="{FF2B5EF4-FFF2-40B4-BE49-F238E27FC236}">
                <a16:creationId xmlns:a16="http://schemas.microsoft.com/office/drawing/2014/main" id="{0D97592B-177F-8B48-0F21-8AC82076DE66}"/>
              </a:ext>
            </a:extLst>
          </p:cNvPr>
          <p:cNvGrpSpPr/>
          <p:nvPr/>
        </p:nvGrpSpPr>
        <p:grpSpPr>
          <a:xfrm>
            <a:off x="659011" y="4306205"/>
            <a:ext cx="5436912" cy="900000"/>
            <a:chOff x="659011" y="4306205"/>
            <a:chExt cx="5436912" cy="900000"/>
          </a:xfrm>
        </p:grpSpPr>
        <p:sp>
          <p:nvSpPr>
            <p:cNvPr id="39" name="Tekstfelt 38">
              <a:extLst>
                <a:ext uri="{FF2B5EF4-FFF2-40B4-BE49-F238E27FC236}">
                  <a16:creationId xmlns:a16="http://schemas.microsoft.com/office/drawing/2014/main" id="{FB97B6E9-1F35-30B6-E511-730CB2C278D0}"/>
                </a:ext>
              </a:extLst>
            </p:cNvPr>
            <p:cNvSpPr txBox="1"/>
            <p:nvPr/>
          </p:nvSpPr>
          <p:spPr>
            <a:xfrm>
              <a:off x="1775923" y="4556150"/>
              <a:ext cx="4320000" cy="400110"/>
            </a:xfrm>
            <a:prstGeom prst="rect">
              <a:avLst/>
            </a:prstGeom>
            <a:noFill/>
          </p:spPr>
          <p:txBody>
            <a:bodyPr wrap="square">
              <a:spAutoFit/>
            </a:bodyPr>
            <a:lstStyle/>
            <a:p>
              <a:r>
                <a:rPr lang="en-US" sz="2000" b="1" dirty="0">
                  <a:solidFill>
                    <a:schemeClr val="accent5"/>
                  </a:solidFill>
                </a:rPr>
                <a:t>Economic coordination committee</a:t>
              </a:r>
            </a:p>
          </p:txBody>
        </p:sp>
        <p:pic>
          <p:nvPicPr>
            <p:cNvPr id="20" name="Billede 19">
              <a:extLst>
                <a:ext uri="{FF2B5EF4-FFF2-40B4-BE49-F238E27FC236}">
                  <a16:creationId xmlns:a16="http://schemas.microsoft.com/office/drawing/2014/main" id="{9480DB83-112F-3780-BB5A-CCA5CFA68CA4}"/>
                </a:ext>
              </a:extLst>
            </p:cNvPr>
            <p:cNvPicPr>
              <a:picLocks noChangeAspect="1"/>
            </p:cNvPicPr>
            <p:nvPr/>
          </p:nvPicPr>
          <p:blipFill>
            <a:blip r:embed="rId8"/>
            <a:stretch>
              <a:fillRect/>
            </a:stretch>
          </p:blipFill>
          <p:spPr>
            <a:xfrm>
              <a:off x="659011" y="4306205"/>
              <a:ext cx="898246" cy="900000"/>
            </a:xfrm>
            <a:prstGeom prst="rect">
              <a:avLst/>
            </a:prstGeom>
          </p:spPr>
        </p:pic>
      </p:grpSp>
    </p:spTree>
    <p:extLst>
      <p:ext uri="{BB962C8B-B14F-4D97-AF65-F5344CB8AC3E}">
        <p14:creationId xmlns:p14="http://schemas.microsoft.com/office/powerpoint/2010/main" val="305837605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AE6584-AC26-560A-A874-12FA50B00DCE}"/>
            </a:ext>
          </a:extLst>
        </p:cNvPr>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5D565974-3A60-5320-FC6E-F40D3551331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2" imgH="337" progId="TCLayout.ActiveDocument.1">
                  <p:embed/>
                </p:oleObj>
              </mc:Choice>
              <mc:Fallback>
                <p:oleObj name="think-cell Slide" r:id="rId4" imgW="342" imgH="337" progId="TCLayout.ActiveDocument.1">
                  <p:embed/>
                  <p:pic>
                    <p:nvPicPr>
                      <p:cNvPr id="3" name="think-cell data - do not delete" hidden="1">
                        <a:extLst>
                          <a:ext uri="{FF2B5EF4-FFF2-40B4-BE49-F238E27FC236}">
                            <a16:creationId xmlns:a16="http://schemas.microsoft.com/office/drawing/2014/main" id="{5D565974-3A60-5320-FC6E-F40D3551331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5" name="Title 14">
            <a:extLst>
              <a:ext uri="{FF2B5EF4-FFF2-40B4-BE49-F238E27FC236}">
                <a16:creationId xmlns:a16="http://schemas.microsoft.com/office/drawing/2014/main" id="{CA3000FF-8CDF-7E2D-5B35-7009E3F8FB6B}"/>
              </a:ext>
            </a:extLst>
          </p:cNvPr>
          <p:cNvSpPr>
            <a:spLocks noGrp="1"/>
          </p:cNvSpPr>
          <p:nvPr>
            <p:ph type="ctrTitle"/>
          </p:nvPr>
        </p:nvSpPr>
        <p:spPr/>
        <p:txBody>
          <a:bodyPr vert="horz"/>
          <a:lstStyle/>
          <a:p>
            <a:r>
              <a:rPr lang="en-US" dirty="0"/>
              <a:t>Thank you for participating in the Danish Presidency of EUPAN</a:t>
            </a:r>
            <a:endParaRPr lang="en-GB" dirty="0"/>
          </a:p>
        </p:txBody>
      </p:sp>
      <p:sp>
        <p:nvSpPr>
          <p:cNvPr id="16" name="Subtitle 15">
            <a:extLst>
              <a:ext uri="{FF2B5EF4-FFF2-40B4-BE49-F238E27FC236}">
                <a16:creationId xmlns:a16="http://schemas.microsoft.com/office/drawing/2014/main" id="{14995FA8-186E-78E1-5F15-7E169245424D}"/>
              </a:ext>
            </a:extLst>
          </p:cNvPr>
          <p:cNvSpPr>
            <a:spLocks noGrp="1"/>
          </p:cNvSpPr>
          <p:nvPr>
            <p:ph type="subTitle" idx="1"/>
          </p:nvPr>
        </p:nvSpPr>
        <p:spPr/>
        <p:txBody>
          <a:bodyPr/>
          <a:lstStyle/>
          <a:p>
            <a:r>
              <a:rPr lang="da-DK" dirty="0"/>
              <a:t>September 2025</a:t>
            </a:r>
          </a:p>
          <a:p>
            <a:endParaRPr lang="en-GB" dirty="0"/>
          </a:p>
        </p:txBody>
      </p:sp>
    </p:spTree>
    <p:extLst>
      <p:ext uri="{BB962C8B-B14F-4D97-AF65-F5344CB8AC3E}">
        <p14:creationId xmlns:p14="http://schemas.microsoft.com/office/powerpoint/2010/main" val="31217781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6A3834-6894-703C-FE0E-43F71B105257}"/>
            </a:ext>
          </a:extLst>
        </p:cNvPr>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7F9C198E-F8AB-CE5D-B45D-2A2345503904}"/>
              </a:ext>
            </a:extLst>
          </p:cNvPr>
          <p:cNvGraphicFramePr>
            <a:graphicFrameLocks noChangeAspect="1"/>
          </p:cNvGraphicFramePr>
          <p:nvPr>
            <p:custDataLst>
              <p:tags r:id="rId1"/>
            </p:custDataLst>
            <p:extLst>
              <p:ext uri="{D42A27DB-BD31-4B8C-83A1-F6EECF244321}">
                <p14:modId xmlns:p14="http://schemas.microsoft.com/office/powerpoint/2010/main" val="18975654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48" imgH="347" progId="TCLayout.ActiveDocument.1">
                  <p:embed/>
                </p:oleObj>
              </mc:Choice>
              <mc:Fallback>
                <p:oleObj name="think-cell Slide" r:id="rId5" imgW="348" imgH="347" progId="TCLayout.ActiveDocument.1">
                  <p:embed/>
                  <p:pic>
                    <p:nvPicPr>
                      <p:cNvPr id="9" name="think-cell data - do not delete" hidden="1">
                        <a:extLst>
                          <a:ext uri="{FF2B5EF4-FFF2-40B4-BE49-F238E27FC236}">
                            <a16:creationId xmlns:a16="http://schemas.microsoft.com/office/drawing/2014/main" id="{7F9C198E-F8AB-CE5D-B45D-2A234550390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B5FA86A4-1207-BD4F-73EA-86EB8F5AE0CA}"/>
              </a:ext>
            </a:extLst>
          </p:cNvPr>
          <p:cNvSpPr>
            <a:spLocks noGrp="1"/>
          </p:cNvSpPr>
          <p:nvPr>
            <p:ph type="title"/>
          </p:nvPr>
        </p:nvSpPr>
        <p:spPr/>
        <p:txBody>
          <a:bodyPr vert="horz"/>
          <a:lstStyle/>
          <a:p>
            <a:r>
              <a:rPr lang="da-DK" dirty="0">
                <a:solidFill>
                  <a:schemeClr val="accent5"/>
                </a:solidFill>
              </a:rPr>
              <a:t>The Danish </a:t>
            </a:r>
            <a:r>
              <a:rPr lang="da-DK" dirty="0" err="1">
                <a:solidFill>
                  <a:schemeClr val="accent5"/>
                </a:solidFill>
              </a:rPr>
              <a:t>Ministry</a:t>
            </a:r>
            <a:r>
              <a:rPr lang="da-DK" dirty="0">
                <a:solidFill>
                  <a:schemeClr val="accent5"/>
                </a:solidFill>
              </a:rPr>
              <a:t> of Finance </a:t>
            </a:r>
            <a:r>
              <a:rPr lang="da-DK" dirty="0" err="1">
                <a:solidFill>
                  <a:schemeClr val="accent5"/>
                </a:solidFill>
              </a:rPr>
              <a:t>plays</a:t>
            </a:r>
            <a:r>
              <a:rPr lang="da-DK" dirty="0">
                <a:solidFill>
                  <a:schemeClr val="accent5"/>
                </a:solidFill>
              </a:rPr>
              <a:t> a </a:t>
            </a:r>
            <a:r>
              <a:rPr lang="da-DK" dirty="0" err="1">
                <a:solidFill>
                  <a:schemeClr val="accent5"/>
                </a:solidFill>
              </a:rPr>
              <a:t>key</a:t>
            </a:r>
            <a:r>
              <a:rPr lang="da-DK" dirty="0">
                <a:solidFill>
                  <a:schemeClr val="accent5"/>
                </a:solidFill>
              </a:rPr>
              <a:t> </a:t>
            </a:r>
            <a:r>
              <a:rPr lang="da-DK" dirty="0" err="1">
                <a:solidFill>
                  <a:schemeClr val="accent5"/>
                </a:solidFill>
              </a:rPr>
              <a:t>role</a:t>
            </a:r>
            <a:r>
              <a:rPr lang="da-DK" dirty="0">
                <a:solidFill>
                  <a:schemeClr val="accent5"/>
                </a:solidFill>
              </a:rPr>
              <a:t> in the Danish administrative system</a:t>
            </a:r>
          </a:p>
        </p:txBody>
      </p:sp>
      <p:sp>
        <p:nvSpPr>
          <p:cNvPr id="5" name="Pladsholder til dato 4">
            <a:extLst>
              <a:ext uri="{FF2B5EF4-FFF2-40B4-BE49-F238E27FC236}">
                <a16:creationId xmlns:a16="http://schemas.microsoft.com/office/drawing/2014/main" id="{964EF710-1FAD-03F6-3600-E421A66669A0}"/>
              </a:ext>
            </a:extLst>
          </p:cNvPr>
          <p:cNvSpPr>
            <a:spLocks noGrp="1"/>
          </p:cNvSpPr>
          <p:nvPr>
            <p:ph type="dt" sz="half" idx="10"/>
          </p:nvPr>
        </p:nvSpPr>
        <p:spPr/>
        <p:txBody>
          <a:bodyPr/>
          <a:lstStyle/>
          <a:p>
            <a:fld id="{2A8978F0-1E1D-4376-B25D-98976EE87D75}" type="datetime4">
              <a:rPr lang="en-GB" smtClean="0"/>
              <a:t>07 October 2025</a:t>
            </a:fld>
            <a:endParaRPr lang="en-GB"/>
          </a:p>
        </p:txBody>
      </p:sp>
      <p:sp>
        <p:nvSpPr>
          <p:cNvPr id="7" name="Pladsholder til slidenummer 6">
            <a:extLst>
              <a:ext uri="{FF2B5EF4-FFF2-40B4-BE49-F238E27FC236}">
                <a16:creationId xmlns:a16="http://schemas.microsoft.com/office/drawing/2014/main" id="{689D5ABE-0EF8-DF52-56F0-5BDB870A4BE1}"/>
              </a:ext>
            </a:extLst>
          </p:cNvPr>
          <p:cNvSpPr>
            <a:spLocks noGrp="1"/>
          </p:cNvSpPr>
          <p:nvPr>
            <p:ph type="sldNum" sz="quarter" idx="12"/>
          </p:nvPr>
        </p:nvSpPr>
        <p:spPr/>
        <p:txBody>
          <a:bodyPr/>
          <a:lstStyle/>
          <a:p>
            <a:fld id="{23AA811B-2EBD-4900-905E-5BE206449611}" type="slidenum">
              <a:rPr lang="en-GB" smtClean="0"/>
              <a:pPr/>
              <a:t>14</a:t>
            </a:fld>
            <a:endParaRPr lang="en-GB"/>
          </a:p>
        </p:txBody>
      </p:sp>
      <p:sp>
        <p:nvSpPr>
          <p:cNvPr id="6" name="Taleboble: rektangel 5">
            <a:extLst>
              <a:ext uri="{FF2B5EF4-FFF2-40B4-BE49-F238E27FC236}">
                <a16:creationId xmlns:a16="http://schemas.microsoft.com/office/drawing/2014/main" id="{6D1640AC-78B8-0B11-825A-6DD770575BE0}"/>
              </a:ext>
            </a:extLst>
          </p:cNvPr>
          <p:cNvSpPr/>
          <p:nvPr/>
        </p:nvSpPr>
        <p:spPr bwMode="auto">
          <a:xfrm>
            <a:off x="6530173" y="1763712"/>
            <a:ext cx="5218914" cy="4208464"/>
          </a:xfrm>
          <a:prstGeom prst="wedgeRectCallout">
            <a:avLst>
              <a:gd name="adj1" fmla="val -88863"/>
              <a:gd name="adj2" fmla="val 8644"/>
            </a:avLst>
          </a:prstGeom>
          <a:solidFill>
            <a:schemeClr val="accent4"/>
          </a:solidFill>
          <a:ln w="6350" cap="flat" cmpd="sng" algn="ctr">
            <a:solidFill>
              <a:schemeClr val="bg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ts val="1100"/>
              </a:spcBef>
              <a:spcAft>
                <a:spcPct val="0"/>
              </a:spcAft>
              <a:buClrTx/>
              <a:buSzTx/>
              <a:buFontTx/>
              <a:buNone/>
              <a:tabLst/>
            </a:pPr>
            <a:endParaRPr kumimoji="0" lang="da-DK" sz="2000" b="0" i="0" u="none" strike="noStrike" cap="none" normalizeH="0" baseline="0" err="1">
              <a:solidFill>
                <a:schemeClr val="bg1"/>
              </a:solidFill>
              <a:effectLst/>
              <a:latin typeface="Arial" charset="0"/>
            </a:endParaRPr>
          </a:p>
        </p:txBody>
      </p:sp>
      <p:pic>
        <p:nvPicPr>
          <p:cNvPr id="1049" name="Picture 1044">
            <a:extLst>
              <a:ext uri="{FF2B5EF4-FFF2-40B4-BE49-F238E27FC236}">
                <a16:creationId xmlns:a16="http://schemas.microsoft.com/office/drawing/2014/main" id="{2E52BF20-2389-35F5-4628-5B683C6D1FC0}"/>
              </a:ext>
            </a:extLst>
          </p:cNvPr>
          <p:cNvPicPr>
            <a:picLocks noChangeAspect="1"/>
          </p:cNvPicPr>
          <p:nvPr>
            <p:custDataLst>
              <p:tags r:id="rId2"/>
            </p:custDataLst>
          </p:nvPr>
        </p:nvPicPr>
        <p:blipFill rotWithShape="1">
          <a:blip r:embed="rId7">
            <a:extLst>
              <a:ext uri="{28A0092B-C50C-407E-A947-70E740481C1C}">
                <a14:useLocalDpi xmlns:a14="http://schemas.microsoft.com/office/drawing/2010/main" val="0"/>
              </a:ext>
            </a:extLst>
          </a:blip>
          <a:srcRect t="5842" b="5842"/>
          <a:stretch/>
        </p:blipFill>
        <p:spPr>
          <a:xfrm>
            <a:off x="6530172" y="1763712"/>
            <a:ext cx="5220000" cy="1511901"/>
          </a:xfrm>
          <a:prstGeom prst="rect">
            <a:avLst/>
          </a:prstGeom>
        </p:spPr>
      </p:pic>
      <p:grpSp>
        <p:nvGrpSpPr>
          <p:cNvPr id="1069" name="Gruppe 1068">
            <a:extLst>
              <a:ext uri="{FF2B5EF4-FFF2-40B4-BE49-F238E27FC236}">
                <a16:creationId xmlns:a16="http://schemas.microsoft.com/office/drawing/2014/main" id="{211C40CB-A1A2-D367-AA94-437BF68A46EB}"/>
              </a:ext>
            </a:extLst>
          </p:cNvPr>
          <p:cNvGrpSpPr/>
          <p:nvPr/>
        </p:nvGrpSpPr>
        <p:grpSpPr>
          <a:xfrm>
            <a:off x="1144288" y="2308611"/>
            <a:ext cx="3240000" cy="3118666"/>
            <a:chOff x="1144288" y="2546802"/>
            <a:chExt cx="3240000" cy="3118666"/>
          </a:xfrm>
        </p:grpSpPr>
        <p:grpSp>
          <p:nvGrpSpPr>
            <p:cNvPr id="1033" name="Gruppe 1032">
              <a:extLst>
                <a:ext uri="{FF2B5EF4-FFF2-40B4-BE49-F238E27FC236}">
                  <a16:creationId xmlns:a16="http://schemas.microsoft.com/office/drawing/2014/main" id="{A08F5420-39E0-6CBF-749D-1152171AE8EF}"/>
                </a:ext>
              </a:extLst>
            </p:cNvPr>
            <p:cNvGrpSpPr/>
            <p:nvPr/>
          </p:nvGrpSpPr>
          <p:grpSpPr>
            <a:xfrm>
              <a:off x="1144288" y="2926079"/>
              <a:ext cx="3240000" cy="2739389"/>
              <a:chOff x="903158" y="3108959"/>
              <a:chExt cx="3240000" cy="2739389"/>
            </a:xfrm>
          </p:grpSpPr>
          <p:sp>
            <p:nvSpPr>
              <p:cNvPr id="48" name="Rektangel: afrundede hjørner 47">
                <a:extLst>
                  <a:ext uri="{FF2B5EF4-FFF2-40B4-BE49-F238E27FC236}">
                    <a16:creationId xmlns:a16="http://schemas.microsoft.com/office/drawing/2014/main" id="{C2B2A003-688D-E38A-2523-197914DFFBF3}"/>
                  </a:ext>
                </a:extLst>
              </p:cNvPr>
              <p:cNvSpPr/>
              <p:nvPr/>
            </p:nvSpPr>
            <p:spPr bwMode="auto">
              <a:xfrm>
                <a:off x="903158" y="3108959"/>
                <a:ext cx="3240000" cy="2739389"/>
              </a:xfrm>
              <a:prstGeom prst="roundRect">
                <a:avLst/>
              </a:prstGeom>
              <a:solidFill>
                <a:schemeClr val="bg2"/>
              </a:solidFill>
              <a:ln w="6350" cap="flat" cmpd="sng" algn="ctr">
                <a:solidFill>
                  <a:schemeClr val="bg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ts val="1100"/>
                  </a:spcBef>
                  <a:spcAft>
                    <a:spcPct val="0"/>
                  </a:spcAft>
                  <a:buClrTx/>
                  <a:buSzTx/>
                  <a:buFontTx/>
                  <a:buNone/>
                  <a:tabLst/>
                </a:pPr>
                <a:endParaRPr kumimoji="0" lang="da-DK" sz="2000" b="0" i="0" u="none" strike="noStrike" cap="none" normalizeH="0" baseline="0" err="1">
                  <a:ln>
                    <a:noFill/>
                  </a:ln>
                  <a:solidFill>
                    <a:schemeClr val="bg1"/>
                  </a:solidFill>
                  <a:effectLst/>
                  <a:latin typeface="Arial" charset="0"/>
                </a:endParaRPr>
              </a:p>
            </p:txBody>
          </p:sp>
          <p:grpSp>
            <p:nvGrpSpPr>
              <p:cNvPr id="1029" name="Gruppe 1028">
                <a:extLst>
                  <a:ext uri="{FF2B5EF4-FFF2-40B4-BE49-F238E27FC236}">
                    <a16:creationId xmlns:a16="http://schemas.microsoft.com/office/drawing/2014/main" id="{963AFE71-7313-0AF7-9FCB-FD4CFB481DCF}"/>
                  </a:ext>
                </a:extLst>
              </p:cNvPr>
              <p:cNvGrpSpPr/>
              <p:nvPr/>
            </p:nvGrpSpPr>
            <p:grpSpPr>
              <a:xfrm>
                <a:off x="1605158" y="3375876"/>
                <a:ext cx="1836000" cy="2284579"/>
                <a:chOff x="1605158" y="3346826"/>
                <a:chExt cx="1836000" cy="2284579"/>
              </a:xfrm>
            </p:grpSpPr>
            <p:pic>
              <p:nvPicPr>
                <p:cNvPr id="40" name="Picture 6" descr="As speculation mounts about the PM heading to NATO, party soldiers ponder the future">
                  <a:extLst>
                    <a:ext uri="{FF2B5EF4-FFF2-40B4-BE49-F238E27FC236}">
                      <a16:creationId xmlns:a16="http://schemas.microsoft.com/office/drawing/2014/main" id="{7AAE5D81-D27C-7751-5A57-68221EAB1F4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3666" r="11624" b="6607"/>
                <a:stretch/>
              </p:blipFill>
              <p:spPr bwMode="auto">
                <a:xfrm>
                  <a:off x="1774397" y="3346826"/>
                  <a:ext cx="1497522" cy="1872000"/>
                </a:xfrm>
                <a:prstGeom prst="rect">
                  <a:avLst/>
                </a:prstGeom>
                <a:noFill/>
                <a:extLst>
                  <a:ext uri="{909E8E84-426E-40DD-AFC4-6F175D3DCCD1}">
                    <a14:hiddenFill xmlns:a14="http://schemas.microsoft.com/office/drawing/2010/main">
                      <a:solidFill>
                        <a:srgbClr val="FFFFFF"/>
                      </a:solidFill>
                    </a14:hiddenFill>
                  </a:ext>
                </a:extLst>
              </p:spPr>
            </p:pic>
            <p:sp>
              <p:nvSpPr>
                <p:cNvPr id="41" name="Rektangel 40">
                  <a:extLst>
                    <a:ext uri="{FF2B5EF4-FFF2-40B4-BE49-F238E27FC236}">
                      <a16:creationId xmlns:a16="http://schemas.microsoft.com/office/drawing/2014/main" id="{F1D1197D-FF89-9898-3062-603DC0654258}"/>
                    </a:ext>
                  </a:extLst>
                </p:cNvPr>
                <p:cNvSpPr/>
                <p:nvPr/>
              </p:nvSpPr>
              <p:spPr>
                <a:xfrm>
                  <a:off x="1605158" y="5323628"/>
                  <a:ext cx="1836000" cy="307777"/>
                </a:xfrm>
                <a:prstGeom prst="rect">
                  <a:avLst/>
                </a:prstGeom>
                <a:noFill/>
              </p:spPr>
              <p:txBody>
                <a:bodyPr wrap="square" lIns="0" tIns="0" rIns="0" bIns="0">
                  <a:spAutoFit/>
                </a:bodyPr>
                <a:lstStyle/>
                <a:p>
                  <a:r>
                    <a:rPr lang="da-DK" sz="2000" b="1" kern="0" dirty="0"/>
                    <a:t>Nikolaj Wammen</a:t>
                  </a:r>
                </a:p>
              </p:txBody>
            </p:sp>
          </p:grpSp>
        </p:grpSp>
        <p:sp>
          <p:nvSpPr>
            <p:cNvPr id="1050" name="Rektangel 1049">
              <a:extLst>
                <a:ext uri="{FF2B5EF4-FFF2-40B4-BE49-F238E27FC236}">
                  <a16:creationId xmlns:a16="http://schemas.microsoft.com/office/drawing/2014/main" id="{7DC3ECAA-D8CE-0DFD-F6DB-176A13707A68}"/>
                </a:ext>
              </a:extLst>
            </p:cNvPr>
            <p:cNvSpPr/>
            <p:nvPr/>
          </p:nvSpPr>
          <p:spPr>
            <a:xfrm>
              <a:off x="1324288" y="2546802"/>
              <a:ext cx="2880000" cy="307777"/>
            </a:xfrm>
            <a:prstGeom prst="rect">
              <a:avLst/>
            </a:prstGeom>
            <a:noFill/>
          </p:spPr>
          <p:txBody>
            <a:bodyPr wrap="square" lIns="0" tIns="0" rIns="0" bIns="0">
              <a:spAutoFit/>
            </a:bodyPr>
            <a:lstStyle/>
            <a:p>
              <a:pPr algn="ctr">
                <a:spcBef>
                  <a:spcPts val="60"/>
                </a:spcBef>
                <a:spcAft>
                  <a:spcPts val="200"/>
                </a:spcAft>
                <a:defRPr/>
              </a:pPr>
              <a:r>
                <a:rPr lang="da-DK" sz="2000" b="1" spc="20">
                  <a:solidFill>
                    <a:schemeClr val="accent5"/>
                  </a:solidFill>
                  <a:cs typeface="Arial" panose="020B0604020202020204" pitchFamily="34" charset="0"/>
                </a:rPr>
                <a:t>Danish minister of Finance</a:t>
              </a:r>
            </a:p>
          </p:txBody>
        </p:sp>
      </p:grpSp>
      <p:grpSp>
        <p:nvGrpSpPr>
          <p:cNvPr id="1066" name="Gruppe 1065">
            <a:extLst>
              <a:ext uri="{FF2B5EF4-FFF2-40B4-BE49-F238E27FC236}">
                <a16:creationId xmlns:a16="http://schemas.microsoft.com/office/drawing/2014/main" id="{6E306310-E703-984A-4E6D-6766E32068B9}"/>
              </a:ext>
            </a:extLst>
          </p:cNvPr>
          <p:cNvGrpSpPr/>
          <p:nvPr/>
        </p:nvGrpSpPr>
        <p:grpSpPr>
          <a:xfrm>
            <a:off x="7175528" y="3390126"/>
            <a:ext cx="3928204" cy="504000"/>
            <a:chOff x="7096378" y="3390126"/>
            <a:chExt cx="3928204" cy="504000"/>
          </a:xfrm>
        </p:grpSpPr>
        <p:sp>
          <p:nvSpPr>
            <p:cNvPr id="61" name="Rektangel 60">
              <a:extLst>
                <a:ext uri="{FF2B5EF4-FFF2-40B4-BE49-F238E27FC236}">
                  <a16:creationId xmlns:a16="http://schemas.microsoft.com/office/drawing/2014/main" id="{5F4C8B06-BABE-D604-C24F-7AC35E423833}"/>
                </a:ext>
              </a:extLst>
            </p:cNvPr>
            <p:cNvSpPr/>
            <p:nvPr/>
          </p:nvSpPr>
          <p:spPr>
            <a:xfrm>
              <a:off x="8036582" y="3488238"/>
              <a:ext cx="2988000" cy="307777"/>
            </a:xfrm>
            <a:prstGeom prst="rect">
              <a:avLst/>
            </a:prstGeom>
            <a:noFill/>
          </p:spPr>
          <p:txBody>
            <a:bodyPr wrap="square" lIns="0" tIns="0" rIns="0" bIns="0">
              <a:spAutoFit/>
            </a:bodyPr>
            <a:lstStyle/>
            <a:p>
              <a:r>
                <a:rPr lang="da-DK" sz="2000" err="1"/>
                <a:t>Interministerial</a:t>
              </a:r>
              <a:r>
                <a:rPr lang="da-DK" sz="2000"/>
                <a:t> </a:t>
              </a:r>
              <a:r>
                <a:rPr lang="da-DK" sz="2000" err="1"/>
                <a:t>coordination</a:t>
              </a:r>
              <a:endParaRPr lang="da-DK" sz="2000"/>
            </a:p>
          </p:txBody>
        </p:sp>
        <p:pic>
          <p:nvPicPr>
            <p:cNvPr id="1054" name="Billede 1053">
              <a:extLst>
                <a:ext uri="{FF2B5EF4-FFF2-40B4-BE49-F238E27FC236}">
                  <a16:creationId xmlns:a16="http://schemas.microsoft.com/office/drawing/2014/main" id="{31DADE2C-16C5-29FA-0006-E578722A1DC2}"/>
                </a:ext>
              </a:extLst>
            </p:cNvPr>
            <p:cNvPicPr>
              <a:picLocks noChangeAspect="1"/>
            </p:cNvPicPr>
            <p:nvPr/>
          </p:nvPicPr>
          <p:blipFill>
            <a:blip r:embed="rId9"/>
            <a:stretch>
              <a:fillRect/>
            </a:stretch>
          </p:blipFill>
          <p:spPr>
            <a:xfrm>
              <a:off x="7096378" y="3390126"/>
              <a:ext cx="504000" cy="504000"/>
            </a:xfrm>
            <a:prstGeom prst="rect">
              <a:avLst/>
            </a:prstGeom>
          </p:spPr>
        </p:pic>
      </p:grpSp>
      <p:grpSp>
        <p:nvGrpSpPr>
          <p:cNvPr id="1065" name="Gruppe 1064">
            <a:extLst>
              <a:ext uri="{FF2B5EF4-FFF2-40B4-BE49-F238E27FC236}">
                <a16:creationId xmlns:a16="http://schemas.microsoft.com/office/drawing/2014/main" id="{74FC7F79-5968-C002-9985-86142FFCC77A}"/>
              </a:ext>
            </a:extLst>
          </p:cNvPr>
          <p:cNvGrpSpPr/>
          <p:nvPr/>
        </p:nvGrpSpPr>
        <p:grpSpPr>
          <a:xfrm>
            <a:off x="7175528" y="4008639"/>
            <a:ext cx="4121453" cy="540000"/>
            <a:chOff x="7094026" y="4008639"/>
            <a:chExt cx="4121453" cy="540000"/>
          </a:xfrm>
        </p:grpSpPr>
        <p:sp>
          <p:nvSpPr>
            <p:cNvPr id="1024" name="Rektangel 1023">
              <a:extLst>
                <a:ext uri="{FF2B5EF4-FFF2-40B4-BE49-F238E27FC236}">
                  <a16:creationId xmlns:a16="http://schemas.microsoft.com/office/drawing/2014/main" id="{FCEEF2DE-929A-656D-6C65-EE7622B302C2}"/>
                </a:ext>
              </a:extLst>
            </p:cNvPr>
            <p:cNvSpPr/>
            <p:nvPr/>
          </p:nvSpPr>
          <p:spPr>
            <a:xfrm>
              <a:off x="8069178" y="4124751"/>
              <a:ext cx="3146301" cy="307777"/>
            </a:xfrm>
            <a:prstGeom prst="rect">
              <a:avLst/>
            </a:prstGeom>
            <a:noFill/>
          </p:spPr>
          <p:txBody>
            <a:bodyPr wrap="square" lIns="0" tIns="0" rIns="0" bIns="0">
              <a:spAutoFit/>
            </a:bodyPr>
            <a:lstStyle/>
            <a:p>
              <a:r>
                <a:rPr lang="da-DK" sz="2000"/>
                <a:t>Financial management</a:t>
              </a:r>
            </a:p>
          </p:txBody>
        </p:sp>
        <p:pic>
          <p:nvPicPr>
            <p:cNvPr id="1056" name="Billede 1055">
              <a:extLst>
                <a:ext uri="{FF2B5EF4-FFF2-40B4-BE49-F238E27FC236}">
                  <a16:creationId xmlns:a16="http://schemas.microsoft.com/office/drawing/2014/main" id="{EFECE965-3BE7-11BE-C0F1-93619C36BE11}"/>
                </a:ext>
              </a:extLst>
            </p:cNvPr>
            <p:cNvPicPr>
              <a:picLocks noChangeAspect="1"/>
            </p:cNvPicPr>
            <p:nvPr/>
          </p:nvPicPr>
          <p:blipFill>
            <a:blip r:embed="rId10"/>
            <a:stretch>
              <a:fillRect/>
            </a:stretch>
          </p:blipFill>
          <p:spPr>
            <a:xfrm>
              <a:off x="7094026" y="4008639"/>
              <a:ext cx="538948" cy="540000"/>
            </a:xfrm>
            <a:prstGeom prst="rect">
              <a:avLst/>
            </a:prstGeom>
          </p:spPr>
        </p:pic>
      </p:grpSp>
      <p:grpSp>
        <p:nvGrpSpPr>
          <p:cNvPr id="1067" name="Gruppe 1066">
            <a:extLst>
              <a:ext uri="{FF2B5EF4-FFF2-40B4-BE49-F238E27FC236}">
                <a16:creationId xmlns:a16="http://schemas.microsoft.com/office/drawing/2014/main" id="{9416142C-EFC0-0B05-B949-4F42379ADB4C}"/>
              </a:ext>
            </a:extLst>
          </p:cNvPr>
          <p:cNvGrpSpPr/>
          <p:nvPr/>
        </p:nvGrpSpPr>
        <p:grpSpPr>
          <a:xfrm>
            <a:off x="7175528" y="4663152"/>
            <a:ext cx="4122505" cy="540000"/>
            <a:chOff x="7092974" y="4663152"/>
            <a:chExt cx="4122505" cy="540000"/>
          </a:xfrm>
        </p:grpSpPr>
        <p:sp>
          <p:nvSpPr>
            <p:cNvPr id="1027" name="Rektangel 1026">
              <a:extLst>
                <a:ext uri="{FF2B5EF4-FFF2-40B4-BE49-F238E27FC236}">
                  <a16:creationId xmlns:a16="http://schemas.microsoft.com/office/drawing/2014/main" id="{A3838A31-1915-A41E-82A3-5BA365E64AEF}"/>
                </a:ext>
              </a:extLst>
            </p:cNvPr>
            <p:cNvSpPr/>
            <p:nvPr/>
          </p:nvSpPr>
          <p:spPr>
            <a:xfrm>
              <a:off x="8069178" y="4779264"/>
              <a:ext cx="3146301" cy="307777"/>
            </a:xfrm>
            <a:prstGeom prst="rect">
              <a:avLst/>
            </a:prstGeom>
            <a:noFill/>
          </p:spPr>
          <p:txBody>
            <a:bodyPr wrap="square" lIns="0" tIns="0" rIns="0" bIns="0">
              <a:spAutoFit/>
            </a:bodyPr>
            <a:lstStyle/>
            <a:p>
              <a:r>
                <a:rPr lang="da-DK" sz="2000" err="1"/>
                <a:t>Back-office</a:t>
              </a:r>
              <a:r>
                <a:rPr lang="da-DK" sz="2000"/>
                <a:t> administration</a:t>
              </a:r>
            </a:p>
          </p:txBody>
        </p:sp>
        <p:pic>
          <p:nvPicPr>
            <p:cNvPr id="1058" name="Billede 1057">
              <a:extLst>
                <a:ext uri="{FF2B5EF4-FFF2-40B4-BE49-F238E27FC236}">
                  <a16:creationId xmlns:a16="http://schemas.microsoft.com/office/drawing/2014/main" id="{E8AE002C-00EC-0400-50AF-592F6FBA9FAF}"/>
                </a:ext>
              </a:extLst>
            </p:cNvPr>
            <p:cNvPicPr>
              <a:picLocks noChangeAspect="1"/>
            </p:cNvPicPr>
            <p:nvPr/>
          </p:nvPicPr>
          <p:blipFill>
            <a:blip r:embed="rId11"/>
            <a:stretch>
              <a:fillRect/>
            </a:stretch>
          </p:blipFill>
          <p:spPr>
            <a:xfrm>
              <a:off x="7092974" y="4663152"/>
              <a:ext cx="540000" cy="540000"/>
            </a:xfrm>
            <a:prstGeom prst="rect">
              <a:avLst/>
            </a:prstGeom>
          </p:spPr>
        </p:pic>
      </p:grpSp>
      <p:grpSp>
        <p:nvGrpSpPr>
          <p:cNvPr id="1068" name="Gruppe 1067">
            <a:extLst>
              <a:ext uri="{FF2B5EF4-FFF2-40B4-BE49-F238E27FC236}">
                <a16:creationId xmlns:a16="http://schemas.microsoft.com/office/drawing/2014/main" id="{DE1ADC1B-3B8D-2AB1-E6DD-510D7D16F2D1}"/>
              </a:ext>
            </a:extLst>
          </p:cNvPr>
          <p:cNvGrpSpPr/>
          <p:nvPr/>
        </p:nvGrpSpPr>
        <p:grpSpPr>
          <a:xfrm>
            <a:off x="7175528" y="5317665"/>
            <a:ext cx="4122505" cy="540000"/>
            <a:chOff x="7092974" y="5317665"/>
            <a:chExt cx="4122505" cy="540000"/>
          </a:xfrm>
        </p:grpSpPr>
        <p:sp>
          <p:nvSpPr>
            <p:cNvPr id="1035" name="Rektangel 1034">
              <a:extLst>
                <a:ext uri="{FF2B5EF4-FFF2-40B4-BE49-F238E27FC236}">
                  <a16:creationId xmlns:a16="http://schemas.microsoft.com/office/drawing/2014/main" id="{644FE949-D347-8483-B3DE-D9AC058E693C}"/>
                </a:ext>
              </a:extLst>
            </p:cNvPr>
            <p:cNvSpPr/>
            <p:nvPr/>
          </p:nvSpPr>
          <p:spPr>
            <a:xfrm>
              <a:off x="8069178" y="5433777"/>
              <a:ext cx="3146301" cy="307777"/>
            </a:xfrm>
            <a:prstGeom prst="rect">
              <a:avLst/>
            </a:prstGeom>
            <a:noFill/>
          </p:spPr>
          <p:txBody>
            <a:bodyPr wrap="square" lIns="0" tIns="0" rIns="0" bIns="0">
              <a:spAutoFit/>
            </a:bodyPr>
            <a:lstStyle/>
            <a:p>
              <a:r>
                <a:rPr lang="da-DK" sz="2000"/>
                <a:t>IT-management</a:t>
              </a:r>
            </a:p>
          </p:txBody>
        </p:sp>
        <p:pic>
          <p:nvPicPr>
            <p:cNvPr id="1060" name="Billede 1059">
              <a:extLst>
                <a:ext uri="{FF2B5EF4-FFF2-40B4-BE49-F238E27FC236}">
                  <a16:creationId xmlns:a16="http://schemas.microsoft.com/office/drawing/2014/main" id="{0481E84B-4278-5646-5D77-DCB106263624}"/>
                </a:ext>
              </a:extLst>
            </p:cNvPr>
            <p:cNvPicPr>
              <a:picLocks noChangeAspect="1"/>
            </p:cNvPicPr>
            <p:nvPr/>
          </p:nvPicPr>
          <p:blipFill>
            <a:blip r:embed="rId12"/>
            <a:stretch>
              <a:fillRect/>
            </a:stretch>
          </p:blipFill>
          <p:spPr>
            <a:xfrm>
              <a:off x="7092974" y="5317665"/>
              <a:ext cx="540000" cy="540000"/>
            </a:xfrm>
            <a:prstGeom prst="rect">
              <a:avLst/>
            </a:prstGeom>
          </p:spPr>
        </p:pic>
      </p:grpSp>
      <p:sp>
        <p:nvSpPr>
          <p:cNvPr id="3" name="Pil: pentagon 2">
            <a:extLst>
              <a:ext uri="{FF2B5EF4-FFF2-40B4-BE49-F238E27FC236}">
                <a16:creationId xmlns:a16="http://schemas.microsoft.com/office/drawing/2014/main" id="{18ABEE7D-D308-1A78-FBCD-3B35723C5BEA}"/>
              </a:ext>
            </a:extLst>
          </p:cNvPr>
          <p:cNvSpPr/>
          <p:nvPr/>
        </p:nvSpPr>
        <p:spPr>
          <a:xfrm>
            <a:off x="441325" y="296496"/>
            <a:ext cx="3780000" cy="180000"/>
          </a:xfrm>
          <a:prstGeom prst="homePlat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da-DK" sz="1400">
                <a:solidFill>
                  <a:schemeClr val="tx1"/>
                </a:solidFill>
              </a:rPr>
              <a:t>The Danish Central Administration</a:t>
            </a:r>
            <a:endParaRPr lang="da-DK" sz="1400" noProof="0" err="1">
              <a:solidFill>
                <a:schemeClr val="tx1"/>
              </a:solidFill>
            </a:endParaRPr>
          </a:p>
        </p:txBody>
      </p:sp>
      <p:sp>
        <p:nvSpPr>
          <p:cNvPr id="4" name="Pil: vinkel 3">
            <a:extLst>
              <a:ext uri="{FF2B5EF4-FFF2-40B4-BE49-F238E27FC236}">
                <a16:creationId xmlns:a16="http://schemas.microsoft.com/office/drawing/2014/main" id="{3432C1A2-8D7C-8B0C-DA87-796868E317E4}"/>
              </a:ext>
            </a:extLst>
          </p:cNvPr>
          <p:cNvSpPr/>
          <p:nvPr/>
        </p:nvSpPr>
        <p:spPr>
          <a:xfrm>
            <a:off x="7969087" y="296496"/>
            <a:ext cx="3780000" cy="180000"/>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da-DK" sz="1400" noProof="0">
                <a:solidFill>
                  <a:schemeClr val="tx1"/>
                </a:solidFill>
              </a:rPr>
              <a:t>Focus </a:t>
            </a:r>
            <a:r>
              <a:rPr lang="da-DK" sz="1400">
                <a:solidFill>
                  <a:schemeClr val="tx1"/>
                </a:solidFill>
              </a:rPr>
              <a:t>A</a:t>
            </a:r>
            <a:r>
              <a:rPr lang="da-DK" sz="1400" noProof="0" err="1">
                <a:solidFill>
                  <a:schemeClr val="tx1"/>
                </a:solidFill>
              </a:rPr>
              <a:t>reas</a:t>
            </a:r>
            <a:r>
              <a:rPr lang="da-DK" sz="1400" noProof="0">
                <a:solidFill>
                  <a:schemeClr val="tx1"/>
                </a:solidFill>
              </a:rPr>
              <a:t> of the Danish EUPAN-</a:t>
            </a:r>
            <a:r>
              <a:rPr lang="da-DK" sz="1400" noProof="0" err="1">
                <a:solidFill>
                  <a:schemeClr val="tx1"/>
                </a:solidFill>
              </a:rPr>
              <a:t>Presidency</a:t>
            </a:r>
            <a:endParaRPr lang="da-DK" sz="1400" noProof="0">
              <a:solidFill>
                <a:schemeClr val="tx1"/>
              </a:solidFill>
            </a:endParaRPr>
          </a:p>
        </p:txBody>
      </p:sp>
      <p:sp>
        <p:nvSpPr>
          <p:cNvPr id="8" name="Pil: vinkel 7">
            <a:extLst>
              <a:ext uri="{FF2B5EF4-FFF2-40B4-BE49-F238E27FC236}">
                <a16:creationId xmlns:a16="http://schemas.microsoft.com/office/drawing/2014/main" id="{D55C8634-641A-B55D-3420-AE17AAC80F39}"/>
              </a:ext>
            </a:extLst>
          </p:cNvPr>
          <p:cNvSpPr/>
          <p:nvPr/>
        </p:nvSpPr>
        <p:spPr>
          <a:xfrm>
            <a:off x="4205206" y="296496"/>
            <a:ext cx="3780000" cy="180000"/>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da-DK" sz="1400" noProof="0" err="1">
                <a:solidFill>
                  <a:schemeClr val="tx1"/>
                </a:solidFill>
              </a:rPr>
              <a:t>Current</a:t>
            </a:r>
            <a:r>
              <a:rPr lang="da-DK" sz="1400" noProof="0">
                <a:solidFill>
                  <a:schemeClr val="tx1"/>
                </a:solidFill>
              </a:rPr>
              <a:t> Agendas</a:t>
            </a:r>
          </a:p>
        </p:txBody>
      </p:sp>
      <p:sp>
        <p:nvSpPr>
          <p:cNvPr id="10" name="Rektangel 9">
            <a:extLst>
              <a:ext uri="{FF2B5EF4-FFF2-40B4-BE49-F238E27FC236}">
                <a16:creationId xmlns:a16="http://schemas.microsoft.com/office/drawing/2014/main" id="{4E876DF1-E856-83EA-E1DA-C717D428A643}"/>
              </a:ext>
            </a:extLst>
          </p:cNvPr>
          <p:cNvSpPr/>
          <p:nvPr/>
        </p:nvSpPr>
        <p:spPr bwMode="auto">
          <a:xfrm>
            <a:off x="4205206" y="260496"/>
            <a:ext cx="3780000" cy="252000"/>
          </a:xfrm>
          <a:prstGeom prst="rect">
            <a:avLst/>
          </a:prstGeom>
          <a:solidFill>
            <a:srgbClr val="FFFFFF">
              <a:alpha val="80000"/>
            </a:srgbClr>
          </a:solidFill>
          <a:ln w="63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algn="ctr" defTabSz="914400" eaLnBrk="1" fontAlgn="base" latinLnBrk="0" hangingPunct="1">
              <a:lnSpc>
                <a:spcPct val="100000"/>
              </a:lnSpc>
              <a:spcBef>
                <a:spcPts val="1100"/>
              </a:spcBef>
              <a:spcAft>
                <a:spcPct val="0"/>
              </a:spcAft>
              <a:buClrTx/>
              <a:buSzTx/>
              <a:buFontTx/>
              <a:buNone/>
              <a:tabLst/>
              <a:defRPr/>
            </a:pPr>
            <a:endParaRPr kumimoji="0" lang="da-DK" sz="2000" b="0" i="0" u="none" strike="noStrike" kern="1200" cap="none" spc="0" normalizeH="0" baseline="0" noProof="0" err="1">
              <a:ln>
                <a:noFill/>
              </a:ln>
              <a:solidFill>
                <a:srgbClr val="FFFFFF"/>
              </a:solidFill>
              <a:effectLst/>
              <a:uLnTx/>
              <a:uFillTx/>
              <a:latin typeface="Arial" charset="0"/>
              <a:ea typeface="+mn-ea"/>
              <a:cs typeface="+mn-cs"/>
            </a:endParaRPr>
          </a:p>
        </p:txBody>
      </p:sp>
      <p:sp>
        <p:nvSpPr>
          <p:cNvPr id="11" name="Rektangel 10">
            <a:extLst>
              <a:ext uri="{FF2B5EF4-FFF2-40B4-BE49-F238E27FC236}">
                <a16:creationId xmlns:a16="http://schemas.microsoft.com/office/drawing/2014/main" id="{4F90357E-CF4D-3449-CE1B-BA06A0862DC3}"/>
              </a:ext>
            </a:extLst>
          </p:cNvPr>
          <p:cNvSpPr/>
          <p:nvPr/>
        </p:nvSpPr>
        <p:spPr bwMode="auto">
          <a:xfrm>
            <a:off x="7969087" y="260496"/>
            <a:ext cx="3780000" cy="252000"/>
          </a:xfrm>
          <a:prstGeom prst="rect">
            <a:avLst/>
          </a:prstGeom>
          <a:solidFill>
            <a:srgbClr val="FFFFFF">
              <a:alpha val="80000"/>
            </a:srgbClr>
          </a:solidFill>
          <a:ln w="63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algn="ctr" defTabSz="914400" eaLnBrk="1" fontAlgn="base" latinLnBrk="0" hangingPunct="1">
              <a:lnSpc>
                <a:spcPct val="100000"/>
              </a:lnSpc>
              <a:spcBef>
                <a:spcPts val="1100"/>
              </a:spcBef>
              <a:spcAft>
                <a:spcPct val="0"/>
              </a:spcAft>
              <a:buClrTx/>
              <a:buSzTx/>
              <a:buFontTx/>
              <a:buNone/>
              <a:tabLst/>
              <a:defRPr/>
            </a:pPr>
            <a:endParaRPr kumimoji="0" lang="da-DK" sz="2000" b="0" i="0" u="none" strike="noStrike" kern="1200" cap="none" spc="0" normalizeH="0" baseline="0" noProof="0" err="1">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37438173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8388C3E0-A415-4375-08CF-B31C5044C656}"/>
              </a:ext>
            </a:extLst>
          </p:cNvPr>
          <p:cNvGraphicFramePr>
            <a:graphicFrameLocks noChangeAspect="1"/>
          </p:cNvGraphicFramePr>
          <p:nvPr>
            <p:custDataLst>
              <p:tags r:id="rId1"/>
            </p:custDataLst>
            <p:extLst>
              <p:ext uri="{D42A27DB-BD31-4B8C-83A1-F6EECF244321}">
                <p14:modId xmlns:p14="http://schemas.microsoft.com/office/powerpoint/2010/main" val="58778905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348" imgH="347" progId="TCLayout.ActiveDocument.1">
                  <p:embed/>
                </p:oleObj>
              </mc:Choice>
              <mc:Fallback>
                <p:oleObj name="think-cell Slide" r:id="rId9" imgW="348" imgH="347" progId="TCLayout.ActiveDocument.1">
                  <p:embed/>
                  <p:pic>
                    <p:nvPicPr>
                      <p:cNvPr id="9" name="think-cell data - do not delete" hidden="1">
                        <a:extLst>
                          <a:ext uri="{FF2B5EF4-FFF2-40B4-BE49-F238E27FC236}">
                            <a16:creationId xmlns:a16="http://schemas.microsoft.com/office/drawing/2014/main" id="{8388C3E0-A415-4375-08CF-B31C5044C656}"/>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Date Placeholder 4">
            <a:extLst>
              <a:ext uri="{FF2B5EF4-FFF2-40B4-BE49-F238E27FC236}">
                <a16:creationId xmlns:a16="http://schemas.microsoft.com/office/drawing/2014/main" id="{B7F76898-AE1B-C103-D42C-A70C0B342655}"/>
              </a:ext>
            </a:extLst>
          </p:cNvPr>
          <p:cNvSpPr>
            <a:spLocks noGrp="1"/>
          </p:cNvSpPr>
          <p:nvPr>
            <p:ph type="dt" sz="half" idx="10"/>
          </p:nvPr>
        </p:nvSpPr>
        <p:spPr/>
        <p:txBody>
          <a:bodyPr/>
          <a:lstStyle/>
          <a:p>
            <a:fld id="{093801C8-F45B-4249-9B15-B14B50E1BB85}" type="datetime4">
              <a:rPr lang="en-GB" smtClean="0"/>
              <a:pPr/>
              <a:t>07 October 2025</a:t>
            </a:fld>
            <a:endParaRPr lang="en-GB"/>
          </a:p>
        </p:txBody>
      </p:sp>
      <p:sp>
        <p:nvSpPr>
          <p:cNvPr id="7" name="Slide Number Placeholder 6">
            <a:extLst>
              <a:ext uri="{FF2B5EF4-FFF2-40B4-BE49-F238E27FC236}">
                <a16:creationId xmlns:a16="http://schemas.microsoft.com/office/drawing/2014/main" id="{E4DE577F-1173-B902-3DF8-909AA46A103B}"/>
              </a:ext>
            </a:extLst>
          </p:cNvPr>
          <p:cNvSpPr>
            <a:spLocks noGrp="1"/>
          </p:cNvSpPr>
          <p:nvPr>
            <p:ph type="sldNum" sz="quarter" idx="12"/>
          </p:nvPr>
        </p:nvSpPr>
        <p:spPr/>
        <p:txBody>
          <a:bodyPr/>
          <a:lstStyle/>
          <a:p>
            <a:fld id="{23AA811B-2EBD-4900-905E-5BE206449611}" type="slidenum">
              <a:rPr lang="en-GB" sz="1600" smtClean="0"/>
              <a:pPr/>
              <a:t>15</a:t>
            </a:fld>
            <a:endParaRPr lang="en-GB" sz="1600"/>
          </a:p>
        </p:txBody>
      </p:sp>
      <p:sp>
        <p:nvSpPr>
          <p:cNvPr id="3" name="Title 2">
            <a:extLst>
              <a:ext uri="{FF2B5EF4-FFF2-40B4-BE49-F238E27FC236}">
                <a16:creationId xmlns:a16="http://schemas.microsoft.com/office/drawing/2014/main" id="{C75E7521-7469-A4B6-602F-8D97785786C2}"/>
              </a:ext>
            </a:extLst>
          </p:cNvPr>
          <p:cNvSpPr>
            <a:spLocks noGrp="1"/>
          </p:cNvSpPr>
          <p:nvPr>
            <p:ph type="title"/>
          </p:nvPr>
        </p:nvSpPr>
        <p:spPr>
          <a:xfrm>
            <a:off x="441146" y="758302"/>
            <a:ext cx="11307941" cy="900000"/>
          </a:xfrm>
        </p:spPr>
        <p:txBody>
          <a:bodyPr vert="horz"/>
          <a:lstStyle/>
          <a:p>
            <a:r>
              <a:rPr lang="da-DK" dirty="0" err="1">
                <a:solidFill>
                  <a:schemeClr val="accent5"/>
                </a:solidFill>
              </a:rPr>
              <a:t>Organisational</a:t>
            </a:r>
            <a:r>
              <a:rPr lang="da-DK" dirty="0">
                <a:solidFill>
                  <a:schemeClr val="accent5"/>
                </a:solidFill>
              </a:rPr>
              <a:t> </a:t>
            </a:r>
            <a:r>
              <a:rPr lang="da-DK" dirty="0" err="1">
                <a:solidFill>
                  <a:schemeClr val="accent5"/>
                </a:solidFill>
              </a:rPr>
              <a:t>chart</a:t>
            </a:r>
            <a:r>
              <a:rPr lang="da-DK" dirty="0">
                <a:solidFill>
                  <a:schemeClr val="accent5"/>
                </a:solidFill>
              </a:rPr>
              <a:t> of the</a:t>
            </a:r>
            <a:r>
              <a:rPr lang="da-DK" sz="3600" dirty="0">
                <a:solidFill>
                  <a:schemeClr val="accent5"/>
                </a:solidFill>
              </a:rPr>
              <a:t> Danish </a:t>
            </a:r>
            <a:r>
              <a:rPr lang="da-DK" sz="3600" dirty="0" err="1">
                <a:solidFill>
                  <a:schemeClr val="accent5"/>
                </a:solidFill>
              </a:rPr>
              <a:t>Ministry</a:t>
            </a:r>
            <a:r>
              <a:rPr lang="da-DK" sz="3600" dirty="0">
                <a:solidFill>
                  <a:schemeClr val="accent5"/>
                </a:solidFill>
              </a:rPr>
              <a:t> of Fi</a:t>
            </a:r>
            <a:r>
              <a:rPr lang="da-DK" dirty="0">
                <a:solidFill>
                  <a:schemeClr val="accent5"/>
                </a:solidFill>
              </a:rPr>
              <a:t>nance</a:t>
            </a:r>
            <a:endParaRPr lang="en-GB" dirty="0">
              <a:solidFill>
                <a:schemeClr val="accent5"/>
              </a:solidFill>
            </a:endParaRPr>
          </a:p>
        </p:txBody>
      </p:sp>
      <p:sp>
        <p:nvSpPr>
          <p:cNvPr id="2" name="Pil: pentagon 1">
            <a:extLst>
              <a:ext uri="{FF2B5EF4-FFF2-40B4-BE49-F238E27FC236}">
                <a16:creationId xmlns:a16="http://schemas.microsoft.com/office/drawing/2014/main" id="{A81FD5AC-E18D-34D5-B9E8-A26D2F2B29FD}"/>
              </a:ext>
            </a:extLst>
          </p:cNvPr>
          <p:cNvSpPr/>
          <p:nvPr/>
        </p:nvSpPr>
        <p:spPr>
          <a:xfrm>
            <a:off x="441325" y="296496"/>
            <a:ext cx="3780000" cy="180000"/>
          </a:xfrm>
          <a:prstGeom prst="homePlat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da-DK" sz="1400">
                <a:solidFill>
                  <a:schemeClr val="tx1"/>
                </a:solidFill>
              </a:rPr>
              <a:t>The Danish Central Administration</a:t>
            </a:r>
            <a:endParaRPr lang="da-DK" sz="1400" noProof="0" err="1">
              <a:solidFill>
                <a:schemeClr val="tx1"/>
              </a:solidFill>
            </a:endParaRPr>
          </a:p>
        </p:txBody>
      </p:sp>
      <p:sp>
        <p:nvSpPr>
          <p:cNvPr id="4" name="Pil: vinkel 3">
            <a:extLst>
              <a:ext uri="{FF2B5EF4-FFF2-40B4-BE49-F238E27FC236}">
                <a16:creationId xmlns:a16="http://schemas.microsoft.com/office/drawing/2014/main" id="{74CD8B6A-C59D-0729-6C71-0DF206FED89D}"/>
              </a:ext>
            </a:extLst>
          </p:cNvPr>
          <p:cNvSpPr/>
          <p:nvPr/>
        </p:nvSpPr>
        <p:spPr>
          <a:xfrm>
            <a:off x="7969087" y="296496"/>
            <a:ext cx="3780000" cy="180000"/>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da-DK" sz="1400" noProof="0">
                <a:solidFill>
                  <a:schemeClr val="tx1"/>
                </a:solidFill>
              </a:rPr>
              <a:t>Focus </a:t>
            </a:r>
            <a:r>
              <a:rPr lang="da-DK" sz="1400">
                <a:solidFill>
                  <a:schemeClr val="tx1"/>
                </a:solidFill>
              </a:rPr>
              <a:t>A</a:t>
            </a:r>
            <a:r>
              <a:rPr lang="da-DK" sz="1400" noProof="0" err="1">
                <a:solidFill>
                  <a:schemeClr val="tx1"/>
                </a:solidFill>
              </a:rPr>
              <a:t>reas</a:t>
            </a:r>
            <a:r>
              <a:rPr lang="da-DK" sz="1400" noProof="0">
                <a:solidFill>
                  <a:schemeClr val="tx1"/>
                </a:solidFill>
              </a:rPr>
              <a:t> of the Danish EUPAN-</a:t>
            </a:r>
            <a:r>
              <a:rPr lang="da-DK" sz="1400" noProof="0" err="1">
                <a:solidFill>
                  <a:schemeClr val="tx1"/>
                </a:solidFill>
              </a:rPr>
              <a:t>Presidency</a:t>
            </a:r>
            <a:endParaRPr lang="da-DK" sz="1400" noProof="0">
              <a:solidFill>
                <a:schemeClr val="tx1"/>
              </a:solidFill>
            </a:endParaRPr>
          </a:p>
        </p:txBody>
      </p:sp>
      <p:sp>
        <p:nvSpPr>
          <p:cNvPr id="6" name="Pil: vinkel 5">
            <a:extLst>
              <a:ext uri="{FF2B5EF4-FFF2-40B4-BE49-F238E27FC236}">
                <a16:creationId xmlns:a16="http://schemas.microsoft.com/office/drawing/2014/main" id="{2A19DFE0-CC27-D43F-6E27-029EE1B03E44}"/>
              </a:ext>
            </a:extLst>
          </p:cNvPr>
          <p:cNvSpPr/>
          <p:nvPr/>
        </p:nvSpPr>
        <p:spPr>
          <a:xfrm>
            <a:off x="4205206" y="296496"/>
            <a:ext cx="3780000" cy="180000"/>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da-DK" sz="1400" noProof="0" err="1">
                <a:solidFill>
                  <a:schemeClr val="tx1"/>
                </a:solidFill>
              </a:rPr>
              <a:t>Current</a:t>
            </a:r>
            <a:r>
              <a:rPr lang="da-DK" sz="1400" noProof="0">
                <a:solidFill>
                  <a:schemeClr val="tx1"/>
                </a:solidFill>
              </a:rPr>
              <a:t> Agendas</a:t>
            </a:r>
          </a:p>
        </p:txBody>
      </p:sp>
      <p:sp>
        <p:nvSpPr>
          <p:cNvPr id="8" name="Rektangel 7">
            <a:extLst>
              <a:ext uri="{FF2B5EF4-FFF2-40B4-BE49-F238E27FC236}">
                <a16:creationId xmlns:a16="http://schemas.microsoft.com/office/drawing/2014/main" id="{78B93057-C916-06F6-E496-797176D8CFC1}"/>
              </a:ext>
            </a:extLst>
          </p:cNvPr>
          <p:cNvSpPr/>
          <p:nvPr/>
        </p:nvSpPr>
        <p:spPr bwMode="auto">
          <a:xfrm>
            <a:off x="4205206" y="260496"/>
            <a:ext cx="3780000" cy="252000"/>
          </a:xfrm>
          <a:prstGeom prst="rect">
            <a:avLst/>
          </a:prstGeom>
          <a:solidFill>
            <a:srgbClr val="FFFFFF">
              <a:alpha val="80000"/>
            </a:srgbClr>
          </a:solidFill>
          <a:ln w="63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algn="ctr" defTabSz="914400" eaLnBrk="1" fontAlgn="base" latinLnBrk="0" hangingPunct="1">
              <a:lnSpc>
                <a:spcPct val="100000"/>
              </a:lnSpc>
              <a:spcBef>
                <a:spcPts val="1100"/>
              </a:spcBef>
              <a:spcAft>
                <a:spcPct val="0"/>
              </a:spcAft>
              <a:buClrTx/>
              <a:buSzTx/>
              <a:buFontTx/>
              <a:buNone/>
              <a:tabLst/>
              <a:defRPr/>
            </a:pPr>
            <a:endParaRPr kumimoji="0" lang="da-DK" sz="2000" b="0" i="0" u="none" strike="noStrike" kern="1200" cap="none" spc="0" normalizeH="0" baseline="0" noProof="0" err="1">
              <a:ln>
                <a:noFill/>
              </a:ln>
              <a:solidFill>
                <a:srgbClr val="FFFFFF"/>
              </a:solidFill>
              <a:effectLst/>
              <a:uLnTx/>
              <a:uFillTx/>
              <a:latin typeface="Arial" charset="0"/>
              <a:ea typeface="+mn-ea"/>
              <a:cs typeface="+mn-cs"/>
            </a:endParaRPr>
          </a:p>
        </p:txBody>
      </p:sp>
      <p:sp>
        <p:nvSpPr>
          <p:cNvPr id="10" name="Rektangel 9">
            <a:extLst>
              <a:ext uri="{FF2B5EF4-FFF2-40B4-BE49-F238E27FC236}">
                <a16:creationId xmlns:a16="http://schemas.microsoft.com/office/drawing/2014/main" id="{10A733F1-C361-4029-6E62-562425E68B15}"/>
              </a:ext>
            </a:extLst>
          </p:cNvPr>
          <p:cNvSpPr/>
          <p:nvPr/>
        </p:nvSpPr>
        <p:spPr bwMode="auto">
          <a:xfrm>
            <a:off x="7969087" y="260496"/>
            <a:ext cx="3780000" cy="252000"/>
          </a:xfrm>
          <a:prstGeom prst="rect">
            <a:avLst/>
          </a:prstGeom>
          <a:solidFill>
            <a:srgbClr val="FFFFFF">
              <a:alpha val="80000"/>
            </a:srgbClr>
          </a:solidFill>
          <a:ln w="63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algn="ctr" defTabSz="914400" eaLnBrk="1" fontAlgn="base" latinLnBrk="0" hangingPunct="1">
              <a:lnSpc>
                <a:spcPct val="100000"/>
              </a:lnSpc>
              <a:spcBef>
                <a:spcPts val="1100"/>
              </a:spcBef>
              <a:spcAft>
                <a:spcPct val="0"/>
              </a:spcAft>
              <a:buClrTx/>
              <a:buSzTx/>
              <a:buFontTx/>
              <a:buNone/>
              <a:tabLst/>
              <a:defRPr/>
            </a:pPr>
            <a:endParaRPr kumimoji="0" lang="da-DK" sz="2000" b="0" i="0" u="none" strike="noStrike" kern="1200" cap="none" spc="0" normalizeH="0" baseline="0" noProof="0" err="1">
              <a:ln>
                <a:noFill/>
              </a:ln>
              <a:solidFill>
                <a:srgbClr val="FFFFFF"/>
              </a:solidFill>
              <a:effectLst/>
              <a:uLnTx/>
              <a:uFillTx/>
              <a:latin typeface="Arial" charset="0"/>
              <a:ea typeface="+mn-ea"/>
              <a:cs typeface="+mn-cs"/>
            </a:endParaRPr>
          </a:p>
        </p:txBody>
      </p:sp>
      <p:grpSp>
        <p:nvGrpSpPr>
          <p:cNvPr id="28" name="Gruppe 27">
            <a:extLst>
              <a:ext uri="{FF2B5EF4-FFF2-40B4-BE49-F238E27FC236}">
                <a16:creationId xmlns:a16="http://schemas.microsoft.com/office/drawing/2014/main" id="{43B9630A-E3A9-1774-E831-4E5C2D184E5D}"/>
              </a:ext>
            </a:extLst>
          </p:cNvPr>
          <p:cNvGrpSpPr/>
          <p:nvPr/>
        </p:nvGrpSpPr>
        <p:grpSpPr>
          <a:xfrm>
            <a:off x="443527" y="4311346"/>
            <a:ext cx="2700000" cy="1440000"/>
            <a:chOff x="443527" y="4311346"/>
            <a:chExt cx="2700000" cy="1440000"/>
          </a:xfrm>
        </p:grpSpPr>
        <p:sp>
          <p:nvSpPr>
            <p:cNvPr id="16" name="Rektangel 15">
              <a:extLst>
                <a:ext uri="{FF2B5EF4-FFF2-40B4-BE49-F238E27FC236}">
                  <a16:creationId xmlns:a16="http://schemas.microsoft.com/office/drawing/2014/main" id="{0D81CD88-84C0-565D-CA12-A59F02853978}"/>
                </a:ext>
              </a:extLst>
            </p:cNvPr>
            <p:cNvSpPr/>
            <p:nvPr/>
          </p:nvSpPr>
          <p:spPr bwMode="auto">
            <a:xfrm>
              <a:off x="443527" y="4311346"/>
              <a:ext cx="2700000" cy="1440000"/>
            </a:xfrm>
            <a:prstGeom prst="rect">
              <a:avLst/>
            </a:prstGeom>
            <a:solidFill>
              <a:schemeClr val="accent4">
                <a:alpha val="65098"/>
              </a:schemeClr>
            </a:solidFill>
            <a:ln w="63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ts val="1100"/>
                </a:spcBef>
                <a:spcAft>
                  <a:spcPct val="0"/>
                </a:spcAft>
                <a:buClrTx/>
                <a:buSzTx/>
                <a:buFontTx/>
                <a:buNone/>
                <a:tabLst/>
              </a:pPr>
              <a:endParaRPr kumimoji="0" lang="da-DK" sz="1600" b="1" i="0" u="none" strike="noStrike" cap="none" normalizeH="0" baseline="0">
                <a:ln>
                  <a:noFill/>
                </a:ln>
                <a:solidFill>
                  <a:schemeClr val="bg1"/>
                </a:solidFill>
                <a:effectLst/>
                <a:latin typeface="Arial" charset="0"/>
              </a:endParaRPr>
            </a:p>
          </p:txBody>
        </p:sp>
        <p:pic>
          <p:nvPicPr>
            <p:cNvPr id="19" name="Billede 18">
              <a:extLst>
                <a:ext uri="{FF2B5EF4-FFF2-40B4-BE49-F238E27FC236}">
                  <a16:creationId xmlns:a16="http://schemas.microsoft.com/office/drawing/2014/main" id="{9DFEB8F6-D084-323A-70E2-D98B663CDCB4}"/>
                </a:ext>
              </a:extLst>
            </p:cNvPr>
            <p:cNvPicPr>
              <a:picLocks noChangeAspect="1"/>
            </p:cNvPicPr>
            <p:nvPr>
              <p:custDataLst>
                <p:tags r:id="rId6"/>
              </p:custDataLst>
            </p:nvPr>
          </p:nvPicPr>
          <p:blipFill rotWithShape="1">
            <a:blip r:embed="rId11">
              <a:extLst>
                <a:ext uri="{28A0092B-C50C-407E-A947-70E740481C1C}">
                  <a14:useLocalDpi xmlns:a14="http://schemas.microsoft.com/office/drawing/2010/main" val="0"/>
                </a:ext>
              </a:extLst>
            </a:blip>
            <a:srcRect/>
            <a:stretch/>
          </p:blipFill>
          <p:spPr>
            <a:xfrm>
              <a:off x="922487" y="4761346"/>
              <a:ext cx="1742080" cy="540000"/>
            </a:xfrm>
            <a:prstGeom prst="rect">
              <a:avLst/>
            </a:prstGeom>
          </p:spPr>
        </p:pic>
      </p:grpSp>
      <p:grpSp>
        <p:nvGrpSpPr>
          <p:cNvPr id="27" name="Gruppe 26">
            <a:extLst>
              <a:ext uri="{FF2B5EF4-FFF2-40B4-BE49-F238E27FC236}">
                <a16:creationId xmlns:a16="http://schemas.microsoft.com/office/drawing/2014/main" id="{591A77F1-0890-9282-5CC6-020E02176732}"/>
              </a:ext>
            </a:extLst>
          </p:cNvPr>
          <p:cNvGrpSpPr/>
          <p:nvPr/>
        </p:nvGrpSpPr>
        <p:grpSpPr>
          <a:xfrm>
            <a:off x="3312047" y="4311346"/>
            <a:ext cx="2700000" cy="1440000"/>
            <a:chOff x="3312047" y="4311346"/>
            <a:chExt cx="2700000" cy="1440000"/>
          </a:xfrm>
        </p:grpSpPr>
        <p:sp>
          <p:nvSpPr>
            <p:cNvPr id="17" name="Rektangel 16">
              <a:extLst>
                <a:ext uri="{FF2B5EF4-FFF2-40B4-BE49-F238E27FC236}">
                  <a16:creationId xmlns:a16="http://schemas.microsoft.com/office/drawing/2014/main" id="{3CD14EFC-23F1-4E80-F3DF-FA3E7CB822B2}"/>
                </a:ext>
              </a:extLst>
            </p:cNvPr>
            <p:cNvSpPr/>
            <p:nvPr/>
          </p:nvSpPr>
          <p:spPr bwMode="auto">
            <a:xfrm>
              <a:off x="3312047" y="4311346"/>
              <a:ext cx="2700000" cy="1440000"/>
            </a:xfrm>
            <a:prstGeom prst="rect">
              <a:avLst/>
            </a:prstGeom>
            <a:solidFill>
              <a:schemeClr val="accent4">
                <a:alpha val="65098"/>
              </a:schemeClr>
            </a:solidFill>
            <a:ln w="63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ts val="1100"/>
                </a:spcBef>
                <a:spcAft>
                  <a:spcPct val="0"/>
                </a:spcAft>
                <a:buClrTx/>
                <a:buSzTx/>
                <a:buFontTx/>
                <a:buNone/>
                <a:tabLst/>
              </a:pPr>
              <a:endParaRPr kumimoji="0" lang="da-DK" sz="1600" b="1" i="0" u="none" strike="noStrike" cap="none" normalizeH="0" baseline="0">
                <a:ln>
                  <a:noFill/>
                </a:ln>
                <a:solidFill>
                  <a:schemeClr val="bg1"/>
                </a:solidFill>
                <a:effectLst/>
                <a:latin typeface="Arial" charset="0"/>
              </a:endParaRPr>
            </a:p>
          </p:txBody>
        </p:sp>
        <p:pic>
          <p:nvPicPr>
            <p:cNvPr id="26" name="Billede 25">
              <a:extLst>
                <a:ext uri="{FF2B5EF4-FFF2-40B4-BE49-F238E27FC236}">
                  <a16:creationId xmlns:a16="http://schemas.microsoft.com/office/drawing/2014/main" id="{2B368A2C-1FAD-15F6-4269-6D4DC352D843}"/>
                </a:ext>
              </a:extLst>
            </p:cNvPr>
            <p:cNvPicPr>
              <a:picLocks noChangeAspect="1"/>
            </p:cNvPicPr>
            <p:nvPr>
              <p:custDataLst>
                <p:tags r:id="rId5"/>
              </p:custDataLst>
            </p:nvPr>
          </p:nvPicPr>
          <p:blipFill rotWithShape="1">
            <a:blip r:embed="rId12">
              <a:extLst>
                <a:ext uri="{28A0092B-C50C-407E-A947-70E740481C1C}">
                  <a14:useLocalDpi xmlns:a14="http://schemas.microsoft.com/office/drawing/2010/main" val="0"/>
                </a:ext>
              </a:extLst>
            </a:blip>
            <a:srcRect/>
            <a:stretch/>
          </p:blipFill>
          <p:spPr>
            <a:xfrm>
              <a:off x="3663047" y="4761346"/>
              <a:ext cx="1998000" cy="540000"/>
            </a:xfrm>
            <a:prstGeom prst="rect">
              <a:avLst/>
            </a:prstGeom>
          </p:spPr>
        </p:pic>
      </p:grpSp>
      <p:grpSp>
        <p:nvGrpSpPr>
          <p:cNvPr id="25" name="Gruppe 24">
            <a:extLst>
              <a:ext uri="{FF2B5EF4-FFF2-40B4-BE49-F238E27FC236}">
                <a16:creationId xmlns:a16="http://schemas.microsoft.com/office/drawing/2014/main" id="{CB01332E-0D01-5D06-1738-2B6EE00B4AEC}"/>
              </a:ext>
            </a:extLst>
          </p:cNvPr>
          <p:cNvGrpSpPr/>
          <p:nvPr/>
        </p:nvGrpSpPr>
        <p:grpSpPr>
          <a:xfrm>
            <a:off x="6180567" y="4311346"/>
            <a:ext cx="2700000" cy="1440000"/>
            <a:chOff x="6180567" y="4311346"/>
            <a:chExt cx="2700000" cy="1440000"/>
          </a:xfrm>
        </p:grpSpPr>
        <p:sp>
          <p:nvSpPr>
            <p:cNvPr id="18" name="Rektangel 17">
              <a:extLst>
                <a:ext uri="{FF2B5EF4-FFF2-40B4-BE49-F238E27FC236}">
                  <a16:creationId xmlns:a16="http://schemas.microsoft.com/office/drawing/2014/main" id="{1486911F-3426-CD61-632B-B29F91D45E69}"/>
                </a:ext>
              </a:extLst>
            </p:cNvPr>
            <p:cNvSpPr/>
            <p:nvPr/>
          </p:nvSpPr>
          <p:spPr bwMode="auto">
            <a:xfrm>
              <a:off x="6180567" y="4311346"/>
              <a:ext cx="2700000" cy="1440000"/>
            </a:xfrm>
            <a:prstGeom prst="rect">
              <a:avLst/>
            </a:prstGeom>
            <a:solidFill>
              <a:schemeClr val="accent4">
                <a:alpha val="65098"/>
              </a:schemeClr>
            </a:solidFill>
            <a:ln w="63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ts val="1100"/>
                </a:spcBef>
                <a:spcAft>
                  <a:spcPct val="0"/>
                </a:spcAft>
                <a:buClrTx/>
                <a:buSzTx/>
                <a:buFontTx/>
                <a:buNone/>
                <a:tabLst/>
              </a:pPr>
              <a:endParaRPr kumimoji="0" lang="da-DK" sz="1600" b="1" i="0" u="none" strike="noStrike" cap="none" normalizeH="0" baseline="0">
                <a:ln>
                  <a:noFill/>
                </a:ln>
                <a:solidFill>
                  <a:schemeClr val="bg1"/>
                </a:solidFill>
                <a:effectLst/>
              </a:endParaRPr>
            </a:p>
          </p:txBody>
        </p:sp>
        <p:pic>
          <p:nvPicPr>
            <p:cNvPr id="30" name="Billede 29">
              <a:extLst>
                <a:ext uri="{FF2B5EF4-FFF2-40B4-BE49-F238E27FC236}">
                  <a16:creationId xmlns:a16="http://schemas.microsoft.com/office/drawing/2014/main" id="{517AC6BC-BFF9-B54C-E4B6-D9E846F36D59}"/>
                </a:ext>
              </a:extLst>
            </p:cNvPr>
            <p:cNvPicPr>
              <a:picLocks noChangeAspect="1"/>
            </p:cNvPicPr>
            <p:nvPr>
              <p:custDataLst>
                <p:tags r:id="rId4"/>
              </p:custDataLst>
            </p:nvPr>
          </p:nvPicPr>
          <p:blipFill rotWithShape="1">
            <a:blip r:embed="rId13">
              <a:extLst>
                <a:ext uri="{28A0092B-C50C-407E-A947-70E740481C1C}">
                  <a14:useLocalDpi xmlns:a14="http://schemas.microsoft.com/office/drawing/2010/main" val="0"/>
                </a:ext>
              </a:extLst>
            </a:blip>
            <a:srcRect/>
            <a:stretch/>
          </p:blipFill>
          <p:spPr>
            <a:xfrm>
              <a:off x="6253787" y="4761346"/>
              <a:ext cx="2553560" cy="540000"/>
            </a:xfrm>
            <a:prstGeom prst="rect">
              <a:avLst/>
            </a:prstGeom>
          </p:spPr>
        </p:pic>
      </p:grpSp>
      <p:pic>
        <p:nvPicPr>
          <p:cNvPr id="41" name="Picture 1044">
            <a:extLst>
              <a:ext uri="{FF2B5EF4-FFF2-40B4-BE49-F238E27FC236}">
                <a16:creationId xmlns:a16="http://schemas.microsoft.com/office/drawing/2014/main" id="{E1319BB5-9F49-BFFF-4990-8A8548F9181D}"/>
              </a:ext>
            </a:extLst>
          </p:cNvPr>
          <p:cNvPicPr>
            <a:picLocks noChangeAspect="1"/>
          </p:cNvPicPr>
          <p:nvPr>
            <p:custDataLst>
              <p:tags r:id="rId2"/>
            </p:custDataLst>
          </p:nvPr>
        </p:nvPicPr>
        <p:blipFill rotWithShape="1">
          <a:blip r:embed="rId14">
            <a:extLst>
              <a:ext uri="{28A0092B-C50C-407E-A947-70E740481C1C}">
                <a14:useLocalDpi xmlns:a14="http://schemas.microsoft.com/office/drawing/2010/main" val="0"/>
              </a:ext>
            </a:extLst>
          </a:blip>
          <a:srcRect t="5842" b="5842"/>
          <a:stretch/>
        </p:blipFill>
        <p:spPr>
          <a:xfrm>
            <a:off x="2988658" y="1973828"/>
            <a:ext cx="6214685" cy="1800000"/>
          </a:xfrm>
          <a:prstGeom prst="rect">
            <a:avLst/>
          </a:prstGeom>
        </p:spPr>
      </p:pic>
      <p:grpSp>
        <p:nvGrpSpPr>
          <p:cNvPr id="24" name="Gruppe 23">
            <a:extLst>
              <a:ext uri="{FF2B5EF4-FFF2-40B4-BE49-F238E27FC236}">
                <a16:creationId xmlns:a16="http://schemas.microsoft.com/office/drawing/2014/main" id="{1C140BEE-C1D0-F190-DEC6-8E6A0B0A354B}"/>
              </a:ext>
            </a:extLst>
          </p:cNvPr>
          <p:cNvGrpSpPr/>
          <p:nvPr/>
        </p:nvGrpSpPr>
        <p:grpSpPr>
          <a:xfrm>
            <a:off x="9049087" y="4311346"/>
            <a:ext cx="2700000" cy="1440000"/>
            <a:chOff x="9049087" y="4311346"/>
            <a:chExt cx="2700000" cy="1440000"/>
          </a:xfrm>
        </p:grpSpPr>
        <p:sp>
          <p:nvSpPr>
            <p:cNvPr id="21" name="Rektangel 20">
              <a:extLst>
                <a:ext uri="{FF2B5EF4-FFF2-40B4-BE49-F238E27FC236}">
                  <a16:creationId xmlns:a16="http://schemas.microsoft.com/office/drawing/2014/main" id="{3BB0A1B3-6806-A14C-F45D-EA45F07D28D1}"/>
                </a:ext>
              </a:extLst>
            </p:cNvPr>
            <p:cNvSpPr/>
            <p:nvPr/>
          </p:nvSpPr>
          <p:spPr bwMode="auto">
            <a:xfrm>
              <a:off x="9049087" y="4311346"/>
              <a:ext cx="2700000" cy="1440000"/>
            </a:xfrm>
            <a:prstGeom prst="rect">
              <a:avLst/>
            </a:prstGeom>
            <a:solidFill>
              <a:schemeClr val="accent4">
                <a:alpha val="65098"/>
              </a:schemeClr>
            </a:solidFill>
            <a:ln w="63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ts val="1100"/>
                </a:spcBef>
                <a:spcAft>
                  <a:spcPct val="0"/>
                </a:spcAft>
                <a:buClrTx/>
                <a:buSzTx/>
                <a:buFontTx/>
                <a:buNone/>
                <a:tabLst/>
              </a:pPr>
              <a:endParaRPr kumimoji="0" lang="da-DK" sz="1600" b="1" i="0" u="none" strike="noStrike" cap="none" normalizeH="0" baseline="0">
                <a:ln>
                  <a:noFill/>
                </a:ln>
                <a:solidFill>
                  <a:schemeClr val="bg1"/>
                </a:solidFill>
                <a:effectLst/>
              </a:endParaRPr>
            </a:p>
          </p:txBody>
        </p:sp>
        <p:grpSp>
          <p:nvGrpSpPr>
            <p:cNvPr id="23" name="Gruppe 22">
              <a:extLst>
                <a:ext uri="{FF2B5EF4-FFF2-40B4-BE49-F238E27FC236}">
                  <a16:creationId xmlns:a16="http://schemas.microsoft.com/office/drawing/2014/main" id="{65667218-48DA-64F5-5AB0-7E0E5F5E2AA4}"/>
                </a:ext>
              </a:extLst>
            </p:cNvPr>
            <p:cNvGrpSpPr/>
            <p:nvPr/>
          </p:nvGrpSpPr>
          <p:grpSpPr>
            <a:xfrm>
              <a:off x="9538982" y="4721268"/>
              <a:ext cx="1720211" cy="620156"/>
              <a:chOff x="9367044" y="4983127"/>
              <a:chExt cx="1720211" cy="620156"/>
            </a:xfrm>
          </p:grpSpPr>
          <p:pic>
            <p:nvPicPr>
              <p:cNvPr id="39" name="Billede 38">
                <a:extLst>
                  <a:ext uri="{FF2B5EF4-FFF2-40B4-BE49-F238E27FC236}">
                    <a16:creationId xmlns:a16="http://schemas.microsoft.com/office/drawing/2014/main" id="{ED78E55A-B35A-CD90-F3EA-227C51350CCE}"/>
                  </a:ext>
                </a:extLst>
              </p:cNvPr>
              <p:cNvPicPr>
                <a:picLocks noChangeAspect="1"/>
              </p:cNvPicPr>
              <p:nvPr>
                <p:custDataLst>
                  <p:tags r:id="rId3"/>
                </p:custDataLst>
              </p:nvPr>
            </p:nvPicPr>
            <p:blipFill rotWithShape="1">
              <a:blip r:embed="rId15">
                <a:extLst>
                  <a:ext uri="{28A0092B-C50C-407E-A947-70E740481C1C}">
                    <a14:useLocalDpi xmlns:a14="http://schemas.microsoft.com/office/drawing/2010/main" val="0"/>
                  </a:ext>
                </a:extLst>
              </a:blip>
              <a:srcRect l="30410" r="30106"/>
              <a:stretch/>
            </p:blipFill>
            <p:spPr>
              <a:xfrm>
                <a:off x="9809549" y="4983127"/>
                <a:ext cx="835200" cy="399939"/>
              </a:xfrm>
              <a:prstGeom prst="rect">
                <a:avLst/>
              </a:prstGeom>
            </p:spPr>
          </p:pic>
          <p:sp>
            <p:nvSpPr>
              <p:cNvPr id="20" name="Tekstfelt 19">
                <a:extLst>
                  <a:ext uri="{FF2B5EF4-FFF2-40B4-BE49-F238E27FC236}">
                    <a16:creationId xmlns:a16="http://schemas.microsoft.com/office/drawing/2014/main" id="{885C8B91-A244-AC2B-4649-282CA26219E9}"/>
                  </a:ext>
                </a:extLst>
              </p:cNvPr>
              <p:cNvSpPr txBox="1"/>
              <p:nvPr/>
            </p:nvSpPr>
            <p:spPr>
              <a:xfrm>
                <a:off x="9367044" y="5264729"/>
                <a:ext cx="1720211" cy="338554"/>
              </a:xfrm>
              <a:prstGeom prst="rect">
                <a:avLst/>
              </a:prstGeom>
              <a:solidFill>
                <a:srgbClr val="F7F5F5"/>
              </a:solidFill>
            </p:spPr>
            <p:txBody>
              <a:bodyPr wrap="square" lIns="0" tIns="0" rIns="0" bIns="0" rtlCol="0">
                <a:spAutoFit/>
              </a:bodyPr>
              <a:lstStyle/>
              <a:p>
                <a:pPr algn="ctr"/>
                <a:r>
                  <a:rPr lang="da-DK" sz="1100" dirty="0">
                    <a:solidFill>
                      <a:srgbClr val="1E7687"/>
                    </a:solidFill>
                    <a:latin typeface="Yu Gothic UI Semibold" panose="020B0700000000000000" pitchFamily="34" charset="-128"/>
                    <a:ea typeface="Yu Gothic UI Semibold" panose="020B0700000000000000" pitchFamily="34" charset="-128"/>
                  </a:rPr>
                  <a:t>Agency for </a:t>
                </a:r>
                <a:r>
                  <a:rPr lang="da-DK" sz="1100" dirty="0" err="1">
                    <a:solidFill>
                      <a:srgbClr val="1E7687"/>
                    </a:solidFill>
                    <a:latin typeface="Yu Gothic UI Semibold" panose="020B0700000000000000" pitchFamily="34" charset="-128"/>
                    <a:ea typeface="Yu Gothic UI Semibold" panose="020B0700000000000000" pitchFamily="34" charset="-128"/>
                  </a:rPr>
                  <a:t>Governmental</a:t>
                </a:r>
                <a:r>
                  <a:rPr lang="da-DK" sz="1100" dirty="0">
                    <a:solidFill>
                      <a:srgbClr val="1E7687"/>
                    </a:solidFill>
                    <a:latin typeface="Yu Gothic UI Semibold" panose="020B0700000000000000" pitchFamily="34" charset="-128"/>
                    <a:ea typeface="Yu Gothic UI Semibold" panose="020B0700000000000000" pitchFamily="34" charset="-128"/>
                  </a:rPr>
                  <a:t> IT Services</a:t>
                </a:r>
              </a:p>
            </p:txBody>
          </p:sp>
        </p:grpSp>
      </p:grpSp>
    </p:spTree>
    <p:extLst>
      <p:ext uri="{BB962C8B-B14F-4D97-AF65-F5344CB8AC3E}">
        <p14:creationId xmlns:p14="http://schemas.microsoft.com/office/powerpoint/2010/main" val="19455559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1567A8-6ABC-6DB1-38BE-54C1885DBC53}"/>
            </a:ext>
          </a:extLst>
        </p:cNvPr>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B1CA8D60-275F-1216-DD3C-19F39AE91614}"/>
              </a:ext>
            </a:extLst>
          </p:cNvPr>
          <p:cNvGraphicFramePr>
            <a:graphicFrameLocks noChangeAspect="1"/>
          </p:cNvGraphicFramePr>
          <p:nvPr>
            <p:custDataLst>
              <p:tags r:id="rId1"/>
            </p:custDataLst>
            <p:extLst>
              <p:ext uri="{D42A27DB-BD31-4B8C-83A1-F6EECF244321}">
                <p14:modId xmlns:p14="http://schemas.microsoft.com/office/powerpoint/2010/main" val="6636508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395" imgH="396" progId="TCLayout.ActiveDocument.1">
                  <p:embed/>
                </p:oleObj>
              </mc:Choice>
              <mc:Fallback>
                <p:oleObj name="think-cell Slide" r:id="rId9" imgW="395" imgH="396" progId="TCLayout.ActiveDocument.1">
                  <p:embed/>
                  <p:pic>
                    <p:nvPicPr>
                      <p:cNvPr id="10" name="think-cell data - do not delete" hidden="1">
                        <a:extLst>
                          <a:ext uri="{FF2B5EF4-FFF2-40B4-BE49-F238E27FC236}">
                            <a16:creationId xmlns:a16="http://schemas.microsoft.com/office/drawing/2014/main" id="{B1CA8D60-275F-1216-DD3C-19F39AE91614}"/>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8" name="Rektangulær billedforklaring 11">
            <a:extLst>
              <a:ext uri="{FF2B5EF4-FFF2-40B4-BE49-F238E27FC236}">
                <a16:creationId xmlns:a16="http://schemas.microsoft.com/office/drawing/2014/main" id="{972D75E7-7DC3-BCF3-165A-1B5C7A836754}"/>
              </a:ext>
            </a:extLst>
          </p:cNvPr>
          <p:cNvSpPr/>
          <p:nvPr/>
        </p:nvSpPr>
        <p:spPr bwMode="auto">
          <a:xfrm>
            <a:off x="443527" y="1766771"/>
            <a:ext cx="1800000" cy="4212000"/>
          </a:xfrm>
          <a:prstGeom prst="rect">
            <a:avLst/>
          </a:prstGeom>
          <a:solidFill>
            <a:schemeClr val="accent4"/>
          </a:solidFill>
          <a:ln w="6350" cap="flat" cmpd="sng" algn="ctr">
            <a:noFill/>
            <a:prstDash val="solid"/>
            <a:round/>
            <a:headEnd type="none" w="med" len="med"/>
            <a:tailEnd type="none" w="med" len="med"/>
          </a:ln>
          <a:effectLst/>
        </p:spPr>
        <p:txBody>
          <a:bodyPr vert="horz" wrap="square" lIns="36000" tIns="36000" rIns="0" bIns="36000" numCol="1" rtlCol="0" anchor="t" anchorCtr="0" compatLnSpc="1">
            <a:prstTxWarp prst="textNoShape">
              <a:avLst/>
            </a:prstTxWarp>
            <a:noAutofit/>
          </a:bodyPr>
          <a:lstStyle/>
          <a:p>
            <a:pPr fontAlgn="base">
              <a:spcBef>
                <a:spcPts val="200"/>
              </a:spcBef>
              <a:spcAft>
                <a:spcPct val="0"/>
              </a:spcAft>
            </a:pPr>
            <a:endParaRPr lang="da-DK" sz="1200">
              <a:solidFill>
                <a:schemeClr val="accent5"/>
              </a:solidFill>
              <a:latin typeface="+mj-lt"/>
            </a:endParaRPr>
          </a:p>
        </p:txBody>
      </p:sp>
      <p:sp>
        <p:nvSpPr>
          <p:cNvPr id="29" name="Rektangulær billedforklaring 11">
            <a:extLst>
              <a:ext uri="{FF2B5EF4-FFF2-40B4-BE49-F238E27FC236}">
                <a16:creationId xmlns:a16="http://schemas.microsoft.com/office/drawing/2014/main" id="{217C7011-6CDC-91F9-561C-37F957E9992B}"/>
              </a:ext>
            </a:extLst>
          </p:cNvPr>
          <p:cNvSpPr/>
          <p:nvPr/>
        </p:nvSpPr>
        <p:spPr bwMode="auto">
          <a:xfrm>
            <a:off x="2344516" y="1766771"/>
            <a:ext cx="1800000" cy="4212000"/>
          </a:xfrm>
          <a:prstGeom prst="rect">
            <a:avLst/>
          </a:prstGeom>
          <a:solidFill>
            <a:schemeClr val="accent4"/>
          </a:solidFill>
          <a:ln w="6350" cap="flat" cmpd="sng" algn="ctr">
            <a:noFill/>
            <a:prstDash val="solid"/>
            <a:round/>
            <a:headEnd type="none" w="med" len="med"/>
            <a:tailEnd type="none" w="med" len="med"/>
          </a:ln>
          <a:effectLst/>
        </p:spPr>
        <p:txBody>
          <a:bodyPr vert="horz" wrap="square" lIns="36000" tIns="36000" rIns="0" bIns="36000" numCol="1" rtlCol="0" anchor="t" anchorCtr="0" compatLnSpc="1">
            <a:prstTxWarp prst="textNoShape">
              <a:avLst/>
            </a:prstTxWarp>
            <a:noAutofit/>
          </a:bodyPr>
          <a:lstStyle/>
          <a:p>
            <a:pPr fontAlgn="base">
              <a:spcBef>
                <a:spcPts val="200"/>
              </a:spcBef>
              <a:spcAft>
                <a:spcPct val="0"/>
              </a:spcAft>
            </a:pPr>
            <a:endParaRPr lang="da-DK" sz="1200">
              <a:solidFill>
                <a:schemeClr val="accent5"/>
              </a:solidFill>
              <a:latin typeface="+mj-lt"/>
            </a:endParaRPr>
          </a:p>
        </p:txBody>
      </p:sp>
      <p:sp>
        <p:nvSpPr>
          <p:cNvPr id="30" name="Rektangulær billedforklaring 11">
            <a:extLst>
              <a:ext uri="{FF2B5EF4-FFF2-40B4-BE49-F238E27FC236}">
                <a16:creationId xmlns:a16="http://schemas.microsoft.com/office/drawing/2014/main" id="{C12C25D8-B468-06CA-DD02-2CE7445F1882}"/>
              </a:ext>
            </a:extLst>
          </p:cNvPr>
          <p:cNvSpPr/>
          <p:nvPr/>
        </p:nvSpPr>
        <p:spPr bwMode="auto">
          <a:xfrm>
            <a:off x="4245505" y="1766771"/>
            <a:ext cx="1800000" cy="4212000"/>
          </a:xfrm>
          <a:prstGeom prst="rect">
            <a:avLst/>
          </a:prstGeom>
          <a:solidFill>
            <a:schemeClr val="accent4"/>
          </a:solidFill>
          <a:ln w="6350" cap="flat" cmpd="sng" algn="ctr">
            <a:noFill/>
            <a:prstDash val="solid"/>
            <a:round/>
            <a:headEnd type="none" w="med" len="med"/>
            <a:tailEnd type="none" w="med" len="med"/>
          </a:ln>
          <a:effectLst/>
        </p:spPr>
        <p:txBody>
          <a:bodyPr vert="horz" wrap="square" lIns="36000" tIns="36000" rIns="0" bIns="36000" numCol="1" rtlCol="0" anchor="t" anchorCtr="0" compatLnSpc="1">
            <a:prstTxWarp prst="textNoShape">
              <a:avLst/>
            </a:prstTxWarp>
            <a:noAutofit/>
          </a:bodyPr>
          <a:lstStyle/>
          <a:p>
            <a:pPr fontAlgn="base">
              <a:spcBef>
                <a:spcPts val="200"/>
              </a:spcBef>
              <a:spcAft>
                <a:spcPct val="0"/>
              </a:spcAft>
            </a:pPr>
            <a:endParaRPr lang="da-DK" sz="1200">
              <a:solidFill>
                <a:schemeClr val="accent5"/>
              </a:solidFill>
              <a:latin typeface="+mj-lt"/>
            </a:endParaRPr>
          </a:p>
        </p:txBody>
      </p:sp>
      <p:sp>
        <p:nvSpPr>
          <p:cNvPr id="31" name="Rektangulær billedforklaring 11">
            <a:extLst>
              <a:ext uri="{FF2B5EF4-FFF2-40B4-BE49-F238E27FC236}">
                <a16:creationId xmlns:a16="http://schemas.microsoft.com/office/drawing/2014/main" id="{13679874-39A7-1F46-F660-F5E519674A4A}"/>
              </a:ext>
            </a:extLst>
          </p:cNvPr>
          <p:cNvSpPr/>
          <p:nvPr/>
        </p:nvSpPr>
        <p:spPr bwMode="auto">
          <a:xfrm>
            <a:off x="9948473" y="1766771"/>
            <a:ext cx="1800000" cy="4212000"/>
          </a:xfrm>
          <a:prstGeom prst="rect">
            <a:avLst/>
          </a:prstGeom>
          <a:solidFill>
            <a:schemeClr val="accent4"/>
          </a:solidFill>
          <a:ln w="6350" cap="flat" cmpd="sng" algn="ctr">
            <a:noFill/>
            <a:prstDash val="solid"/>
            <a:round/>
            <a:headEnd type="none" w="med" len="med"/>
            <a:tailEnd type="none" w="med" len="med"/>
          </a:ln>
          <a:effectLst/>
        </p:spPr>
        <p:txBody>
          <a:bodyPr vert="horz" wrap="square" lIns="36000" tIns="36000" rIns="0" bIns="36000" numCol="1" rtlCol="0" anchor="t" anchorCtr="0" compatLnSpc="1">
            <a:prstTxWarp prst="textNoShape">
              <a:avLst/>
            </a:prstTxWarp>
            <a:noAutofit/>
          </a:bodyPr>
          <a:lstStyle/>
          <a:p>
            <a:pPr fontAlgn="base">
              <a:spcBef>
                <a:spcPts val="200"/>
              </a:spcBef>
              <a:spcAft>
                <a:spcPct val="0"/>
              </a:spcAft>
            </a:pPr>
            <a:endParaRPr lang="da-DK" sz="1200">
              <a:solidFill>
                <a:schemeClr val="accent5"/>
              </a:solidFill>
              <a:latin typeface="+mj-lt"/>
            </a:endParaRPr>
          </a:p>
        </p:txBody>
      </p:sp>
      <p:sp>
        <p:nvSpPr>
          <p:cNvPr id="2" name="Titel 1">
            <a:extLst>
              <a:ext uri="{FF2B5EF4-FFF2-40B4-BE49-F238E27FC236}">
                <a16:creationId xmlns:a16="http://schemas.microsoft.com/office/drawing/2014/main" id="{1FF5D9BF-1266-3BC5-C232-6F5199148DAC}"/>
              </a:ext>
            </a:extLst>
          </p:cNvPr>
          <p:cNvSpPr>
            <a:spLocks noGrp="1"/>
          </p:cNvSpPr>
          <p:nvPr>
            <p:ph type="title"/>
          </p:nvPr>
        </p:nvSpPr>
        <p:spPr/>
        <p:txBody>
          <a:bodyPr vert="horz"/>
          <a:lstStyle/>
          <a:p>
            <a:r>
              <a:rPr lang="da-DK" dirty="0">
                <a:solidFill>
                  <a:schemeClr val="accent5"/>
                </a:solidFill>
              </a:rPr>
              <a:t>Agency for Public Finance and Management and the Danish </a:t>
            </a:r>
            <a:r>
              <a:rPr lang="da-DK" dirty="0" err="1">
                <a:solidFill>
                  <a:schemeClr val="accent5"/>
                </a:solidFill>
              </a:rPr>
              <a:t>Employee</a:t>
            </a:r>
            <a:r>
              <a:rPr lang="da-DK" dirty="0">
                <a:solidFill>
                  <a:schemeClr val="accent5"/>
                </a:solidFill>
              </a:rPr>
              <a:t> and </a:t>
            </a:r>
            <a:r>
              <a:rPr lang="da-DK" dirty="0" err="1">
                <a:solidFill>
                  <a:schemeClr val="accent5"/>
                </a:solidFill>
              </a:rPr>
              <a:t>Competence</a:t>
            </a:r>
            <a:r>
              <a:rPr lang="da-DK" dirty="0">
                <a:solidFill>
                  <a:schemeClr val="accent5"/>
                </a:solidFill>
              </a:rPr>
              <a:t> Agency</a:t>
            </a:r>
          </a:p>
        </p:txBody>
      </p:sp>
      <p:sp>
        <p:nvSpPr>
          <p:cNvPr id="5" name="Pladsholder til dato 4">
            <a:extLst>
              <a:ext uri="{FF2B5EF4-FFF2-40B4-BE49-F238E27FC236}">
                <a16:creationId xmlns:a16="http://schemas.microsoft.com/office/drawing/2014/main" id="{3A6ED787-EFEF-40DD-0CC2-78D92C06C198}"/>
              </a:ext>
            </a:extLst>
          </p:cNvPr>
          <p:cNvSpPr>
            <a:spLocks noGrp="1"/>
          </p:cNvSpPr>
          <p:nvPr>
            <p:ph type="dt" sz="half" idx="10"/>
          </p:nvPr>
        </p:nvSpPr>
        <p:spPr/>
        <p:txBody>
          <a:bodyPr/>
          <a:lstStyle/>
          <a:p>
            <a:fld id="{2A8978F0-1E1D-4376-B25D-98976EE87D75}" type="datetime4">
              <a:rPr lang="en-GB" smtClean="0"/>
              <a:t>07 October 2025</a:t>
            </a:fld>
            <a:endParaRPr lang="en-GB"/>
          </a:p>
        </p:txBody>
      </p:sp>
      <p:sp>
        <p:nvSpPr>
          <p:cNvPr id="7" name="Pladsholder til slidenummer 6">
            <a:extLst>
              <a:ext uri="{FF2B5EF4-FFF2-40B4-BE49-F238E27FC236}">
                <a16:creationId xmlns:a16="http://schemas.microsoft.com/office/drawing/2014/main" id="{C476FD1A-190E-A1D3-5EE8-45C9598F7E34}"/>
              </a:ext>
            </a:extLst>
          </p:cNvPr>
          <p:cNvSpPr>
            <a:spLocks noGrp="1"/>
          </p:cNvSpPr>
          <p:nvPr>
            <p:ph type="sldNum" sz="quarter" idx="12"/>
          </p:nvPr>
        </p:nvSpPr>
        <p:spPr/>
        <p:txBody>
          <a:bodyPr/>
          <a:lstStyle/>
          <a:p>
            <a:fld id="{23AA811B-2EBD-4900-905E-5BE206449611}" type="slidenum">
              <a:rPr lang="en-GB" smtClean="0"/>
              <a:pPr/>
              <a:t>16</a:t>
            </a:fld>
            <a:endParaRPr lang="en-GB"/>
          </a:p>
        </p:txBody>
      </p:sp>
      <p:sp>
        <p:nvSpPr>
          <p:cNvPr id="3" name="Pil: pentagon 2">
            <a:extLst>
              <a:ext uri="{FF2B5EF4-FFF2-40B4-BE49-F238E27FC236}">
                <a16:creationId xmlns:a16="http://schemas.microsoft.com/office/drawing/2014/main" id="{3403273D-C4A3-9138-FD8B-F5B6E4308377}"/>
              </a:ext>
            </a:extLst>
          </p:cNvPr>
          <p:cNvSpPr/>
          <p:nvPr/>
        </p:nvSpPr>
        <p:spPr>
          <a:xfrm>
            <a:off x="441325" y="296496"/>
            <a:ext cx="3780000" cy="180000"/>
          </a:xfrm>
          <a:prstGeom prst="homePlat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da-DK" sz="1400">
                <a:solidFill>
                  <a:schemeClr val="tx1"/>
                </a:solidFill>
              </a:rPr>
              <a:t>The Danish Central Administration</a:t>
            </a:r>
            <a:endParaRPr lang="da-DK" sz="1400" noProof="0" err="1">
              <a:solidFill>
                <a:schemeClr val="tx1"/>
              </a:solidFill>
            </a:endParaRPr>
          </a:p>
        </p:txBody>
      </p:sp>
      <p:sp>
        <p:nvSpPr>
          <p:cNvPr id="4" name="Pil: vinkel 3">
            <a:extLst>
              <a:ext uri="{FF2B5EF4-FFF2-40B4-BE49-F238E27FC236}">
                <a16:creationId xmlns:a16="http://schemas.microsoft.com/office/drawing/2014/main" id="{3CA568D0-9E68-5CA7-AC9C-FF0FF3389C0B}"/>
              </a:ext>
            </a:extLst>
          </p:cNvPr>
          <p:cNvSpPr/>
          <p:nvPr/>
        </p:nvSpPr>
        <p:spPr>
          <a:xfrm>
            <a:off x="7969087" y="296496"/>
            <a:ext cx="3780000" cy="180000"/>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da-DK" sz="1400" noProof="0">
                <a:solidFill>
                  <a:schemeClr val="tx1"/>
                </a:solidFill>
              </a:rPr>
              <a:t>Focus </a:t>
            </a:r>
            <a:r>
              <a:rPr lang="da-DK" sz="1400">
                <a:solidFill>
                  <a:schemeClr val="tx1"/>
                </a:solidFill>
              </a:rPr>
              <a:t>A</a:t>
            </a:r>
            <a:r>
              <a:rPr lang="da-DK" sz="1400" noProof="0" err="1">
                <a:solidFill>
                  <a:schemeClr val="tx1"/>
                </a:solidFill>
              </a:rPr>
              <a:t>reas</a:t>
            </a:r>
            <a:r>
              <a:rPr lang="da-DK" sz="1400" noProof="0">
                <a:solidFill>
                  <a:schemeClr val="tx1"/>
                </a:solidFill>
              </a:rPr>
              <a:t> of the Danish EUPAN-</a:t>
            </a:r>
            <a:r>
              <a:rPr lang="da-DK" sz="1400" noProof="0" err="1">
                <a:solidFill>
                  <a:schemeClr val="tx1"/>
                </a:solidFill>
              </a:rPr>
              <a:t>Presidency</a:t>
            </a:r>
            <a:endParaRPr lang="da-DK" sz="1400" noProof="0">
              <a:solidFill>
                <a:schemeClr val="tx1"/>
              </a:solidFill>
            </a:endParaRPr>
          </a:p>
        </p:txBody>
      </p:sp>
      <p:sp>
        <p:nvSpPr>
          <p:cNvPr id="6" name="Pil: vinkel 5">
            <a:extLst>
              <a:ext uri="{FF2B5EF4-FFF2-40B4-BE49-F238E27FC236}">
                <a16:creationId xmlns:a16="http://schemas.microsoft.com/office/drawing/2014/main" id="{70E576A5-F879-7D60-12EC-C6F0563937C0}"/>
              </a:ext>
            </a:extLst>
          </p:cNvPr>
          <p:cNvSpPr/>
          <p:nvPr/>
        </p:nvSpPr>
        <p:spPr>
          <a:xfrm>
            <a:off x="4205206" y="296496"/>
            <a:ext cx="3780000" cy="180000"/>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da-DK" sz="1400" noProof="0" err="1">
                <a:solidFill>
                  <a:schemeClr val="tx1"/>
                </a:solidFill>
              </a:rPr>
              <a:t>Current</a:t>
            </a:r>
            <a:r>
              <a:rPr lang="da-DK" sz="1400" noProof="0">
                <a:solidFill>
                  <a:schemeClr val="tx1"/>
                </a:solidFill>
              </a:rPr>
              <a:t> Agendas</a:t>
            </a:r>
          </a:p>
        </p:txBody>
      </p:sp>
      <p:sp>
        <p:nvSpPr>
          <p:cNvPr id="8" name="Rektangel 7">
            <a:extLst>
              <a:ext uri="{FF2B5EF4-FFF2-40B4-BE49-F238E27FC236}">
                <a16:creationId xmlns:a16="http://schemas.microsoft.com/office/drawing/2014/main" id="{3045FA41-DB2D-98FE-6BD6-81A903BBFE9F}"/>
              </a:ext>
            </a:extLst>
          </p:cNvPr>
          <p:cNvSpPr/>
          <p:nvPr/>
        </p:nvSpPr>
        <p:spPr bwMode="auto">
          <a:xfrm>
            <a:off x="4205206" y="260496"/>
            <a:ext cx="3780000" cy="252000"/>
          </a:xfrm>
          <a:prstGeom prst="rect">
            <a:avLst/>
          </a:prstGeom>
          <a:solidFill>
            <a:srgbClr val="FFFFFF">
              <a:alpha val="80000"/>
            </a:srgbClr>
          </a:solidFill>
          <a:ln w="63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algn="ctr" defTabSz="914400" eaLnBrk="1" fontAlgn="base" latinLnBrk="0" hangingPunct="1">
              <a:lnSpc>
                <a:spcPct val="100000"/>
              </a:lnSpc>
              <a:spcBef>
                <a:spcPts val="1100"/>
              </a:spcBef>
              <a:spcAft>
                <a:spcPct val="0"/>
              </a:spcAft>
              <a:buClrTx/>
              <a:buSzTx/>
              <a:buFontTx/>
              <a:buNone/>
              <a:tabLst/>
              <a:defRPr/>
            </a:pPr>
            <a:endParaRPr kumimoji="0" lang="da-DK" sz="2000" b="0" i="0" u="none" strike="noStrike" kern="1200" cap="none" spc="0" normalizeH="0" baseline="0" noProof="0" err="1">
              <a:ln>
                <a:noFill/>
              </a:ln>
              <a:solidFill>
                <a:srgbClr val="FFFFFF"/>
              </a:solidFill>
              <a:effectLst/>
              <a:uLnTx/>
              <a:uFillTx/>
              <a:latin typeface="Arial" charset="0"/>
              <a:ea typeface="+mn-ea"/>
              <a:cs typeface="+mn-cs"/>
            </a:endParaRPr>
          </a:p>
        </p:txBody>
      </p:sp>
      <p:sp>
        <p:nvSpPr>
          <p:cNvPr id="9" name="Rektangel 8">
            <a:extLst>
              <a:ext uri="{FF2B5EF4-FFF2-40B4-BE49-F238E27FC236}">
                <a16:creationId xmlns:a16="http://schemas.microsoft.com/office/drawing/2014/main" id="{3F69EAF1-9369-D7D4-B8C3-D17875FA8CE8}"/>
              </a:ext>
            </a:extLst>
          </p:cNvPr>
          <p:cNvSpPr/>
          <p:nvPr/>
        </p:nvSpPr>
        <p:spPr bwMode="auto">
          <a:xfrm>
            <a:off x="7969087" y="260496"/>
            <a:ext cx="3780000" cy="252000"/>
          </a:xfrm>
          <a:prstGeom prst="rect">
            <a:avLst/>
          </a:prstGeom>
          <a:solidFill>
            <a:srgbClr val="FFFFFF">
              <a:alpha val="80000"/>
            </a:srgbClr>
          </a:solidFill>
          <a:ln w="63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algn="ctr" defTabSz="914400" eaLnBrk="1" fontAlgn="base" latinLnBrk="0" hangingPunct="1">
              <a:lnSpc>
                <a:spcPct val="100000"/>
              </a:lnSpc>
              <a:spcBef>
                <a:spcPts val="1100"/>
              </a:spcBef>
              <a:spcAft>
                <a:spcPct val="0"/>
              </a:spcAft>
              <a:buClrTx/>
              <a:buSzTx/>
              <a:buFontTx/>
              <a:buNone/>
              <a:tabLst/>
              <a:defRPr/>
            </a:pPr>
            <a:endParaRPr kumimoji="0" lang="da-DK" sz="2000" b="0" i="0" u="none" strike="noStrike" kern="1200" cap="none" spc="0" normalizeH="0" baseline="0" noProof="0" err="1">
              <a:ln>
                <a:noFill/>
              </a:ln>
              <a:solidFill>
                <a:srgbClr val="FFFFFF"/>
              </a:solidFill>
              <a:effectLst/>
              <a:uLnTx/>
              <a:uFillTx/>
              <a:latin typeface="Arial" charset="0"/>
              <a:ea typeface="+mn-ea"/>
              <a:cs typeface="+mn-cs"/>
            </a:endParaRPr>
          </a:p>
        </p:txBody>
      </p:sp>
      <p:sp>
        <p:nvSpPr>
          <p:cNvPr id="11" name="Rektangulær billedforklaring 11">
            <a:extLst>
              <a:ext uri="{FF2B5EF4-FFF2-40B4-BE49-F238E27FC236}">
                <a16:creationId xmlns:a16="http://schemas.microsoft.com/office/drawing/2014/main" id="{ECBEF46D-7C21-2F14-B9C5-27332C0E1175}"/>
              </a:ext>
            </a:extLst>
          </p:cNvPr>
          <p:cNvSpPr/>
          <p:nvPr/>
        </p:nvSpPr>
        <p:spPr bwMode="auto">
          <a:xfrm>
            <a:off x="6120805" y="1766771"/>
            <a:ext cx="1800000" cy="4212000"/>
          </a:xfrm>
          <a:prstGeom prst="rect">
            <a:avLst/>
          </a:prstGeom>
          <a:solidFill>
            <a:schemeClr val="accent4"/>
          </a:solidFill>
          <a:ln w="6350" cap="flat" cmpd="sng" algn="ctr">
            <a:noFill/>
            <a:prstDash val="solid"/>
            <a:round/>
            <a:headEnd type="none" w="med" len="med"/>
            <a:tailEnd type="none" w="med" len="med"/>
          </a:ln>
          <a:effectLst/>
        </p:spPr>
        <p:txBody>
          <a:bodyPr vert="horz" wrap="square" lIns="36000" tIns="36000" rIns="0" bIns="36000" numCol="1" rtlCol="0" anchor="t" anchorCtr="0" compatLnSpc="1">
            <a:prstTxWarp prst="textNoShape">
              <a:avLst/>
            </a:prstTxWarp>
            <a:noAutofit/>
          </a:bodyPr>
          <a:lstStyle/>
          <a:p>
            <a:pPr fontAlgn="base">
              <a:spcBef>
                <a:spcPts val="200"/>
              </a:spcBef>
              <a:spcAft>
                <a:spcPct val="0"/>
              </a:spcAft>
            </a:pPr>
            <a:endParaRPr lang="da-DK" sz="1200">
              <a:solidFill>
                <a:schemeClr val="accent5"/>
              </a:solidFill>
              <a:latin typeface="+mj-lt"/>
            </a:endParaRPr>
          </a:p>
        </p:txBody>
      </p:sp>
      <p:sp>
        <p:nvSpPr>
          <p:cNvPr id="12" name="Rektangulær billedforklaring 11">
            <a:extLst>
              <a:ext uri="{FF2B5EF4-FFF2-40B4-BE49-F238E27FC236}">
                <a16:creationId xmlns:a16="http://schemas.microsoft.com/office/drawing/2014/main" id="{0643D9FE-0718-651D-2EEC-0C02A1B49C50}"/>
              </a:ext>
            </a:extLst>
          </p:cNvPr>
          <p:cNvSpPr/>
          <p:nvPr/>
        </p:nvSpPr>
        <p:spPr bwMode="auto">
          <a:xfrm>
            <a:off x="8047483" y="1766771"/>
            <a:ext cx="1800000" cy="4212000"/>
          </a:xfrm>
          <a:prstGeom prst="rect">
            <a:avLst/>
          </a:prstGeom>
          <a:solidFill>
            <a:schemeClr val="accent4"/>
          </a:solidFill>
          <a:ln w="6350" cap="flat" cmpd="sng" algn="ctr">
            <a:noFill/>
            <a:prstDash val="solid"/>
            <a:round/>
            <a:headEnd type="none" w="med" len="med"/>
            <a:tailEnd type="none" w="med" len="med"/>
          </a:ln>
          <a:effectLst/>
        </p:spPr>
        <p:txBody>
          <a:bodyPr vert="horz" wrap="square" lIns="36000" tIns="36000" rIns="0" bIns="36000" numCol="1" rtlCol="0" anchor="t" anchorCtr="0" compatLnSpc="1">
            <a:prstTxWarp prst="textNoShape">
              <a:avLst/>
            </a:prstTxWarp>
            <a:noAutofit/>
          </a:bodyPr>
          <a:lstStyle/>
          <a:p>
            <a:pPr fontAlgn="base">
              <a:spcBef>
                <a:spcPts val="200"/>
              </a:spcBef>
              <a:spcAft>
                <a:spcPct val="0"/>
              </a:spcAft>
            </a:pPr>
            <a:endParaRPr lang="da-DK" sz="1200">
              <a:solidFill>
                <a:schemeClr val="accent5"/>
              </a:solidFill>
              <a:latin typeface="+mj-lt"/>
            </a:endParaRPr>
          </a:p>
        </p:txBody>
      </p:sp>
      <p:sp>
        <p:nvSpPr>
          <p:cNvPr id="13" name="Tekstfelt 12">
            <a:extLst>
              <a:ext uri="{FF2B5EF4-FFF2-40B4-BE49-F238E27FC236}">
                <a16:creationId xmlns:a16="http://schemas.microsoft.com/office/drawing/2014/main" id="{F0DC56A9-DC49-691D-8691-08202968E6E4}"/>
              </a:ext>
            </a:extLst>
          </p:cNvPr>
          <p:cNvSpPr txBox="1"/>
          <p:nvPr/>
        </p:nvSpPr>
        <p:spPr>
          <a:xfrm>
            <a:off x="515527" y="2817150"/>
            <a:ext cx="1656000" cy="246221"/>
          </a:xfrm>
          <a:prstGeom prst="rect">
            <a:avLst/>
          </a:prstGeom>
          <a:noFill/>
        </p:spPr>
        <p:txBody>
          <a:bodyPr wrap="square" lIns="0" tIns="0" rIns="0" bIns="0" rtlCol="0">
            <a:spAutoFit/>
          </a:bodyPr>
          <a:lstStyle/>
          <a:p>
            <a:pPr algn="ctr">
              <a:lnSpc>
                <a:spcPct val="100000"/>
              </a:lnSpc>
            </a:pPr>
            <a:r>
              <a:rPr lang="da-DK" sz="1600" b="1"/>
              <a:t>Line Nørbæk</a:t>
            </a:r>
          </a:p>
        </p:txBody>
      </p:sp>
      <p:sp>
        <p:nvSpPr>
          <p:cNvPr id="14" name="Tekstfelt 13">
            <a:extLst>
              <a:ext uri="{FF2B5EF4-FFF2-40B4-BE49-F238E27FC236}">
                <a16:creationId xmlns:a16="http://schemas.microsoft.com/office/drawing/2014/main" id="{4E7CFBDB-54B7-EFF3-5FCD-F3A0C0734751}"/>
              </a:ext>
            </a:extLst>
          </p:cNvPr>
          <p:cNvSpPr txBox="1"/>
          <p:nvPr/>
        </p:nvSpPr>
        <p:spPr>
          <a:xfrm>
            <a:off x="4317505" y="2817150"/>
            <a:ext cx="1656000" cy="246221"/>
          </a:xfrm>
          <a:prstGeom prst="rect">
            <a:avLst/>
          </a:prstGeom>
          <a:noFill/>
        </p:spPr>
        <p:txBody>
          <a:bodyPr wrap="square" lIns="0" tIns="0" rIns="0" bIns="0" rtlCol="0">
            <a:spAutoFit/>
          </a:bodyPr>
          <a:lstStyle/>
          <a:p>
            <a:pPr algn="ctr"/>
            <a:r>
              <a:rPr lang="da-DK" sz="1600" b="1"/>
              <a:t>Simon </a:t>
            </a:r>
            <a:r>
              <a:rPr lang="da-DK" sz="1600" b="1" err="1"/>
              <a:t>Schulian</a:t>
            </a:r>
            <a:endParaRPr lang="da-DK" sz="1600" b="1"/>
          </a:p>
        </p:txBody>
      </p:sp>
      <p:sp>
        <p:nvSpPr>
          <p:cNvPr id="19" name="Tekstfelt 18">
            <a:extLst>
              <a:ext uri="{FF2B5EF4-FFF2-40B4-BE49-F238E27FC236}">
                <a16:creationId xmlns:a16="http://schemas.microsoft.com/office/drawing/2014/main" id="{BA19D66C-1DA0-E26C-C9B5-1253B6B1DE7B}"/>
              </a:ext>
            </a:extLst>
          </p:cNvPr>
          <p:cNvSpPr txBox="1"/>
          <p:nvPr/>
        </p:nvSpPr>
        <p:spPr>
          <a:xfrm>
            <a:off x="6218494" y="2817150"/>
            <a:ext cx="1656000" cy="246221"/>
          </a:xfrm>
          <a:prstGeom prst="rect">
            <a:avLst/>
          </a:prstGeom>
          <a:noFill/>
        </p:spPr>
        <p:txBody>
          <a:bodyPr wrap="square" lIns="0" tIns="0" rIns="0" bIns="0" rtlCol="0">
            <a:spAutoFit/>
          </a:bodyPr>
          <a:lstStyle/>
          <a:p>
            <a:pPr algn="ctr"/>
            <a:r>
              <a:rPr lang="da-DK" sz="1600" b="1"/>
              <a:t>Caroline Kirk</a:t>
            </a:r>
          </a:p>
        </p:txBody>
      </p:sp>
      <p:pic>
        <p:nvPicPr>
          <p:cNvPr id="21" name="Billede 20" descr="Et billede, der indeholder Ansigt, person, træ, tøj&#10;&#10;Indhold genereret af kunstig intelligens kan være forkert.">
            <a:extLst>
              <a:ext uri="{FF2B5EF4-FFF2-40B4-BE49-F238E27FC236}">
                <a16:creationId xmlns:a16="http://schemas.microsoft.com/office/drawing/2014/main" id="{FB43E285-7478-7C1A-19B6-006A2EED085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46863" y="1770278"/>
            <a:ext cx="1800000" cy="1011765"/>
          </a:xfrm>
          <a:prstGeom prst="rect">
            <a:avLst/>
          </a:prstGeom>
        </p:spPr>
      </p:pic>
      <p:pic>
        <p:nvPicPr>
          <p:cNvPr id="23" name="Billede 22" descr="Et billede, der indeholder person, Ansigt, tøj, træ&#10;&#10;Indhold genereret af kunstig intelligens kan være forkert.">
            <a:extLst>
              <a:ext uri="{FF2B5EF4-FFF2-40B4-BE49-F238E27FC236}">
                <a16:creationId xmlns:a16="http://schemas.microsoft.com/office/drawing/2014/main" id="{7C4F4707-CCB7-1123-8048-80BE6009FB2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43527" y="1770278"/>
            <a:ext cx="1800000" cy="1011767"/>
          </a:xfrm>
          <a:prstGeom prst="rect">
            <a:avLst/>
          </a:prstGeom>
        </p:spPr>
      </p:pic>
      <p:pic>
        <p:nvPicPr>
          <p:cNvPr id="25" name="Billede 24" descr="Et billede, der indeholder person, Ansigt, tøj, træ&#10;&#10;Indhold genereret af kunstig intelligens kan være forkert.">
            <a:extLst>
              <a:ext uri="{FF2B5EF4-FFF2-40B4-BE49-F238E27FC236}">
                <a16:creationId xmlns:a16="http://schemas.microsoft.com/office/drawing/2014/main" id="{31254CB0-2AD3-264E-E50D-9A1A3195C20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245751" y="1770278"/>
            <a:ext cx="1800000" cy="1011765"/>
          </a:xfrm>
          <a:prstGeom prst="rect">
            <a:avLst/>
          </a:prstGeom>
        </p:spPr>
      </p:pic>
      <p:pic>
        <p:nvPicPr>
          <p:cNvPr id="27" name="Billede 26" descr="Et billede, der indeholder Ansigt, tøj, person, menneske&#10;&#10;Indhold genereret af kunstig intelligens kan være forkert.">
            <a:extLst>
              <a:ext uri="{FF2B5EF4-FFF2-40B4-BE49-F238E27FC236}">
                <a16:creationId xmlns:a16="http://schemas.microsoft.com/office/drawing/2014/main" id="{CD676427-9416-08AE-4BD8-EC82B8C4B5AF}"/>
              </a:ext>
            </a:extLst>
          </p:cNvPr>
          <p:cNvPicPr>
            <a:picLocks noChangeAspect="1"/>
          </p:cNvPicPr>
          <p:nvPr/>
        </p:nvPicPr>
        <p:blipFill>
          <a:blip r:embed="rId14">
            <a:extLst>
              <a:ext uri="{28A0092B-C50C-407E-A947-70E740481C1C}">
                <a14:useLocalDpi xmlns:a14="http://schemas.microsoft.com/office/drawing/2010/main" val="0"/>
              </a:ext>
            </a:extLst>
          </a:blip>
          <a:srcRect b="15893"/>
          <a:stretch/>
        </p:blipFill>
        <p:spPr>
          <a:xfrm>
            <a:off x="8047975" y="1770278"/>
            <a:ext cx="1800000" cy="1011765"/>
          </a:xfrm>
          <a:prstGeom prst="rect">
            <a:avLst/>
          </a:prstGeom>
        </p:spPr>
      </p:pic>
      <p:sp>
        <p:nvSpPr>
          <p:cNvPr id="32" name="Tekstfelt 31">
            <a:extLst>
              <a:ext uri="{FF2B5EF4-FFF2-40B4-BE49-F238E27FC236}">
                <a16:creationId xmlns:a16="http://schemas.microsoft.com/office/drawing/2014/main" id="{016C37F9-E53D-13C6-24CE-6B3E15F21C93}"/>
              </a:ext>
            </a:extLst>
          </p:cNvPr>
          <p:cNvSpPr txBox="1"/>
          <p:nvPr/>
        </p:nvSpPr>
        <p:spPr>
          <a:xfrm>
            <a:off x="8119483" y="2817150"/>
            <a:ext cx="1656000" cy="246221"/>
          </a:xfrm>
          <a:prstGeom prst="rect">
            <a:avLst/>
          </a:prstGeom>
          <a:noFill/>
        </p:spPr>
        <p:txBody>
          <a:bodyPr wrap="square" lIns="0" tIns="0" rIns="0" bIns="0" rtlCol="0">
            <a:spAutoFit/>
          </a:bodyPr>
          <a:lstStyle/>
          <a:p>
            <a:pPr algn="ctr"/>
            <a:r>
              <a:rPr lang="da-DK" sz="1600" b="1"/>
              <a:t>Christian Liebing</a:t>
            </a:r>
          </a:p>
        </p:txBody>
      </p:sp>
      <p:pic>
        <p:nvPicPr>
          <p:cNvPr id="33" name="Billede 32" descr="Et billede, der indeholder Ansigt, person, smil, tøj&#10;&#10;Indhold genereret af kunstig intelligens kan være forkert.">
            <a:extLst>
              <a:ext uri="{FF2B5EF4-FFF2-40B4-BE49-F238E27FC236}">
                <a16:creationId xmlns:a16="http://schemas.microsoft.com/office/drawing/2014/main" id="{624302B1-1C3A-1C1E-CAB7-377061D11C6B}"/>
              </a:ext>
            </a:extLst>
          </p:cNvPr>
          <p:cNvPicPr>
            <a:picLocks noChangeAspect="1"/>
          </p:cNvPicPr>
          <p:nvPr/>
        </p:nvPicPr>
        <p:blipFill>
          <a:blip r:embed="rId15">
            <a:extLst>
              <a:ext uri="{28A0092B-C50C-407E-A947-70E740481C1C}">
                <a14:useLocalDpi xmlns:a14="http://schemas.microsoft.com/office/drawing/2010/main" val="0"/>
              </a:ext>
            </a:extLst>
          </a:blip>
          <a:srcRect t="1" b="15543"/>
          <a:stretch/>
        </p:blipFill>
        <p:spPr>
          <a:xfrm>
            <a:off x="9949088" y="1770278"/>
            <a:ext cx="1800000" cy="1013476"/>
          </a:xfrm>
          <a:prstGeom prst="rect">
            <a:avLst/>
          </a:prstGeom>
        </p:spPr>
      </p:pic>
      <p:sp>
        <p:nvSpPr>
          <p:cNvPr id="34" name="Tekstfelt 33">
            <a:extLst>
              <a:ext uri="{FF2B5EF4-FFF2-40B4-BE49-F238E27FC236}">
                <a16:creationId xmlns:a16="http://schemas.microsoft.com/office/drawing/2014/main" id="{4BA929A7-2A8E-2BA3-F98E-64AE1E6F1429}"/>
              </a:ext>
            </a:extLst>
          </p:cNvPr>
          <p:cNvSpPr txBox="1"/>
          <p:nvPr/>
        </p:nvSpPr>
        <p:spPr>
          <a:xfrm>
            <a:off x="10020473" y="2817150"/>
            <a:ext cx="1656000" cy="246221"/>
          </a:xfrm>
          <a:prstGeom prst="rect">
            <a:avLst/>
          </a:prstGeom>
          <a:noFill/>
        </p:spPr>
        <p:txBody>
          <a:bodyPr wrap="square" lIns="0" tIns="0" rIns="0" bIns="0" rtlCol="0">
            <a:spAutoFit/>
          </a:bodyPr>
          <a:lstStyle/>
          <a:p>
            <a:pPr algn="ctr"/>
            <a:r>
              <a:rPr lang="da-DK" sz="1600" b="1"/>
              <a:t>Tina Feldt Jessing</a:t>
            </a:r>
          </a:p>
        </p:txBody>
      </p:sp>
      <p:sp>
        <p:nvSpPr>
          <p:cNvPr id="35" name="Tekstfelt 34">
            <a:extLst>
              <a:ext uri="{FF2B5EF4-FFF2-40B4-BE49-F238E27FC236}">
                <a16:creationId xmlns:a16="http://schemas.microsoft.com/office/drawing/2014/main" id="{3DDB297A-3F45-4099-D68F-A290A2EB6EEF}"/>
              </a:ext>
            </a:extLst>
          </p:cNvPr>
          <p:cNvSpPr txBox="1"/>
          <p:nvPr/>
        </p:nvSpPr>
        <p:spPr>
          <a:xfrm>
            <a:off x="515527" y="3598757"/>
            <a:ext cx="1656000" cy="246221"/>
          </a:xfrm>
          <a:prstGeom prst="rect">
            <a:avLst/>
          </a:prstGeom>
          <a:noFill/>
        </p:spPr>
        <p:txBody>
          <a:bodyPr wrap="square" lIns="0" tIns="0" rIns="0" bIns="0" rtlCol="0">
            <a:spAutoFit/>
          </a:bodyPr>
          <a:lstStyle/>
          <a:p>
            <a:pPr algn="ctr">
              <a:lnSpc>
                <a:spcPct val="100000"/>
              </a:lnSpc>
              <a:spcAft>
                <a:spcPts val="600"/>
              </a:spcAft>
            </a:pPr>
            <a:r>
              <a:rPr lang="da-DK" sz="1600" i="1" err="1"/>
              <a:t>Director</a:t>
            </a:r>
            <a:r>
              <a:rPr lang="da-DK" sz="1600" i="1"/>
              <a:t> General</a:t>
            </a:r>
          </a:p>
        </p:txBody>
      </p:sp>
      <p:sp>
        <p:nvSpPr>
          <p:cNvPr id="36" name="Tekstfelt 35">
            <a:extLst>
              <a:ext uri="{FF2B5EF4-FFF2-40B4-BE49-F238E27FC236}">
                <a16:creationId xmlns:a16="http://schemas.microsoft.com/office/drawing/2014/main" id="{FD0C3A21-EA63-37C7-5924-6B40DF00C266}"/>
              </a:ext>
            </a:extLst>
          </p:cNvPr>
          <p:cNvSpPr txBox="1"/>
          <p:nvPr/>
        </p:nvSpPr>
        <p:spPr>
          <a:xfrm>
            <a:off x="2416516" y="2817150"/>
            <a:ext cx="1656000" cy="492443"/>
          </a:xfrm>
          <a:prstGeom prst="rect">
            <a:avLst/>
          </a:prstGeom>
          <a:noFill/>
        </p:spPr>
        <p:txBody>
          <a:bodyPr wrap="square" lIns="0" tIns="0" rIns="0" bIns="0" rtlCol="0">
            <a:spAutoFit/>
          </a:bodyPr>
          <a:lstStyle/>
          <a:p>
            <a:pPr algn="ctr">
              <a:lnSpc>
                <a:spcPct val="100000"/>
              </a:lnSpc>
            </a:pPr>
            <a:r>
              <a:rPr lang="da-DK" sz="1600" b="1"/>
              <a:t>Thomas Stoltenberg-</a:t>
            </a:r>
            <a:r>
              <a:rPr lang="da-DK" sz="1600" b="1" err="1"/>
              <a:t>Gloy</a:t>
            </a:r>
            <a:endParaRPr lang="da-DK" sz="1600" b="1"/>
          </a:p>
        </p:txBody>
      </p:sp>
      <p:pic>
        <p:nvPicPr>
          <p:cNvPr id="37" name="Billede 36" descr="Et billede, der indeholder person, Ansigt, menneske, træ&#10;&#10;Indhold genereret af kunstig intelligens kan være forkert.">
            <a:extLst>
              <a:ext uri="{FF2B5EF4-FFF2-40B4-BE49-F238E27FC236}">
                <a16:creationId xmlns:a16="http://schemas.microsoft.com/office/drawing/2014/main" id="{6B339250-D8DB-C0EA-E80B-6B56D4B98EE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344639" y="1770278"/>
            <a:ext cx="1800000" cy="1011771"/>
          </a:xfrm>
          <a:prstGeom prst="rect">
            <a:avLst/>
          </a:prstGeom>
        </p:spPr>
      </p:pic>
      <p:sp>
        <p:nvSpPr>
          <p:cNvPr id="38" name="Tekstfelt 37">
            <a:extLst>
              <a:ext uri="{FF2B5EF4-FFF2-40B4-BE49-F238E27FC236}">
                <a16:creationId xmlns:a16="http://schemas.microsoft.com/office/drawing/2014/main" id="{C084DFCE-1362-8C9E-6CCD-01AEBDD371B6}"/>
              </a:ext>
            </a:extLst>
          </p:cNvPr>
          <p:cNvSpPr txBox="1"/>
          <p:nvPr/>
        </p:nvSpPr>
        <p:spPr>
          <a:xfrm>
            <a:off x="2416516" y="3598757"/>
            <a:ext cx="1656000" cy="492443"/>
          </a:xfrm>
          <a:prstGeom prst="rect">
            <a:avLst/>
          </a:prstGeom>
          <a:noFill/>
        </p:spPr>
        <p:txBody>
          <a:bodyPr wrap="square" lIns="0" tIns="0" rIns="0" bIns="0" rtlCol="0">
            <a:spAutoFit/>
          </a:bodyPr>
          <a:lstStyle/>
          <a:p>
            <a:pPr algn="ctr">
              <a:lnSpc>
                <a:spcPct val="100000"/>
              </a:lnSpc>
              <a:spcAft>
                <a:spcPts val="600"/>
              </a:spcAft>
            </a:pPr>
            <a:r>
              <a:rPr lang="da-DK" sz="1600" i="1" err="1"/>
              <a:t>Deputy</a:t>
            </a:r>
            <a:r>
              <a:rPr lang="da-DK" sz="1600" i="1"/>
              <a:t> </a:t>
            </a:r>
            <a:r>
              <a:rPr lang="da-DK" sz="1600" i="1" err="1"/>
              <a:t>Director</a:t>
            </a:r>
            <a:r>
              <a:rPr lang="da-DK" sz="1600" i="1"/>
              <a:t> General</a:t>
            </a:r>
          </a:p>
        </p:txBody>
      </p:sp>
      <p:sp>
        <p:nvSpPr>
          <p:cNvPr id="39" name="Tekstfelt 38">
            <a:extLst>
              <a:ext uri="{FF2B5EF4-FFF2-40B4-BE49-F238E27FC236}">
                <a16:creationId xmlns:a16="http://schemas.microsoft.com/office/drawing/2014/main" id="{F4B2C7A7-8232-F143-4DCB-99569412A394}"/>
              </a:ext>
            </a:extLst>
          </p:cNvPr>
          <p:cNvSpPr txBox="1"/>
          <p:nvPr/>
        </p:nvSpPr>
        <p:spPr>
          <a:xfrm>
            <a:off x="4317505" y="3598757"/>
            <a:ext cx="1656000" cy="492443"/>
          </a:xfrm>
          <a:prstGeom prst="rect">
            <a:avLst/>
          </a:prstGeom>
          <a:noFill/>
        </p:spPr>
        <p:txBody>
          <a:bodyPr wrap="square" lIns="0" tIns="0" rIns="0" bIns="0" rtlCol="0">
            <a:spAutoFit/>
          </a:bodyPr>
          <a:lstStyle/>
          <a:p>
            <a:pPr algn="ctr">
              <a:spcAft>
                <a:spcPts val="600"/>
              </a:spcAft>
            </a:pPr>
            <a:r>
              <a:rPr lang="da-DK" sz="1600" i="1" err="1"/>
              <a:t>Deputy</a:t>
            </a:r>
            <a:r>
              <a:rPr lang="da-DK" sz="1600" i="1"/>
              <a:t> </a:t>
            </a:r>
            <a:r>
              <a:rPr lang="da-DK" sz="1600" i="1" err="1"/>
              <a:t>Director</a:t>
            </a:r>
            <a:r>
              <a:rPr lang="da-DK" sz="1600" i="1"/>
              <a:t> General</a:t>
            </a:r>
          </a:p>
        </p:txBody>
      </p:sp>
      <p:sp>
        <p:nvSpPr>
          <p:cNvPr id="40" name="Tekstfelt 39">
            <a:extLst>
              <a:ext uri="{FF2B5EF4-FFF2-40B4-BE49-F238E27FC236}">
                <a16:creationId xmlns:a16="http://schemas.microsoft.com/office/drawing/2014/main" id="{F90DEA37-1919-1274-C70F-16326CEF5592}"/>
              </a:ext>
            </a:extLst>
          </p:cNvPr>
          <p:cNvSpPr txBox="1"/>
          <p:nvPr/>
        </p:nvSpPr>
        <p:spPr>
          <a:xfrm>
            <a:off x="6218494" y="3598757"/>
            <a:ext cx="1656000" cy="492443"/>
          </a:xfrm>
          <a:prstGeom prst="rect">
            <a:avLst/>
          </a:prstGeom>
          <a:noFill/>
        </p:spPr>
        <p:txBody>
          <a:bodyPr wrap="square" lIns="0" tIns="0" rIns="0" bIns="0" rtlCol="0">
            <a:spAutoFit/>
          </a:bodyPr>
          <a:lstStyle/>
          <a:p>
            <a:pPr algn="ctr">
              <a:spcAft>
                <a:spcPts val="600"/>
              </a:spcAft>
            </a:pPr>
            <a:r>
              <a:rPr lang="da-DK" sz="1600" i="1" err="1"/>
              <a:t>Deputy</a:t>
            </a:r>
            <a:r>
              <a:rPr lang="da-DK" sz="1600" i="1"/>
              <a:t> </a:t>
            </a:r>
            <a:r>
              <a:rPr lang="da-DK" sz="1600" i="1" err="1"/>
              <a:t>Director</a:t>
            </a:r>
            <a:r>
              <a:rPr lang="da-DK" sz="1600" i="1"/>
              <a:t> General</a:t>
            </a:r>
          </a:p>
        </p:txBody>
      </p:sp>
      <p:sp>
        <p:nvSpPr>
          <p:cNvPr id="41" name="Tekstfelt 40">
            <a:extLst>
              <a:ext uri="{FF2B5EF4-FFF2-40B4-BE49-F238E27FC236}">
                <a16:creationId xmlns:a16="http://schemas.microsoft.com/office/drawing/2014/main" id="{E3D35092-827A-3640-6DC1-C437DBF2374E}"/>
              </a:ext>
            </a:extLst>
          </p:cNvPr>
          <p:cNvSpPr txBox="1"/>
          <p:nvPr/>
        </p:nvSpPr>
        <p:spPr>
          <a:xfrm>
            <a:off x="8119483" y="3598757"/>
            <a:ext cx="1656000" cy="246221"/>
          </a:xfrm>
          <a:prstGeom prst="rect">
            <a:avLst/>
          </a:prstGeom>
          <a:noFill/>
        </p:spPr>
        <p:txBody>
          <a:bodyPr wrap="square" lIns="0" tIns="0" rIns="0" bIns="0" rtlCol="0">
            <a:spAutoFit/>
          </a:bodyPr>
          <a:lstStyle/>
          <a:p>
            <a:pPr algn="ctr"/>
            <a:r>
              <a:rPr lang="da-DK" sz="1600" i="1" dirty="0" err="1"/>
              <a:t>Director</a:t>
            </a:r>
            <a:r>
              <a:rPr lang="da-DK" sz="1600" i="1" dirty="0"/>
              <a:t> General</a:t>
            </a:r>
          </a:p>
        </p:txBody>
      </p:sp>
      <p:sp>
        <p:nvSpPr>
          <p:cNvPr id="42" name="Tekstfelt 41">
            <a:extLst>
              <a:ext uri="{FF2B5EF4-FFF2-40B4-BE49-F238E27FC236}">
                <a16:creationId xmlns:a16="http://schemas.microsoft.com/office/drawing/2014/main" id="{6E1DF25F-0707-FAF3-7BB5-7273D81C7E6E}"/>
              </a:ext>
            </a:extLst>
          </p:cNvPr>
          <p:cNvSpPr txBox="1"/>
          <p:nvPr/>
        </p:nvSpPr>
        <p:spPr>
          <a:xfrm>
            <a:off x="10020473" y="3598757"/>
            <a:ext cx="1656000" cy="492443"/>
          </a:xfrm>
          <a:prstGeom prst="rect">
            <a:avLst/>
          </a:prstGeom>
          <a:noFill/>
        </p:spPr>
        <p:txBody>
          <a:bodyPr wrap="square" lIns="0" tIns="0" rIns="0" bIns="0" rtlCol="0">
            <a:spAutoFit/>
          </a:bodyPr>
          <a:lstStyle/>
          <a:p>
            <a:pPr algn="ctr"/>
            <a:r>
              <a:rPr lang="da-DK" sz="1600" i="1" dirty="0" err="1"/>
              <a:t>Deputy</a:t>
            </a:r>
            <a:r>
              <a:rPr lang="da-DK" sz="1600" i="1" dirty="0"/>
              <a:t> </a:t>
            </a:r>
            <a:r>
              <a:rPr lang="da-DK" sz="1600" i="1" dirty="0" err="1"/>
              <a:t>Director</a:t>
            </a:r>
            <a:r>
              <a:rPr lang="da-DK" sz="1600" i="1" dirty="0"/>
              <a:t> General</a:t>
            </a:r>
          </a:p>
        </p:txBody>
      </p:sp>
      <p:pic>
        <p:nvPicPr>
          <p:cNvPr id="43" name="Billede 42">
            <a:extLst>
              <a:ext uri="{FF2B5EF4-FFF2-40B4-BE49-F238E27FC236}">
                <a16:creationId xmlns:a16="http://schemas.microsoft.com/office/drawing/2014/main" id="{FAA0DB0B-8FE3-CFB7-9A51-B67E8168D1C2}"/>
              </a:ext>
            </a:extLst>
          </p:cNvPr>
          <p:cNvPicPr>
            <a:picLocks noChangeAspect="1"/>
          </p:cNvPicPr>
          <p:nvPr>
            <p:custDataLst>
              <p:tags r:id="rId2"/>
            </p:custDataLst>
          </p:nvPr>
        </p:nvPicPr>
        <p:blipFill rotWithShape="1">
          <a:blip r:embed="rId17">
            <a:extLst>
              <a:ext uri="{28A0092B-C50C-407E-A947-70E740481C1C}">
                <a14:useLocalDpi xmlns:a14="http://schemas.microsoft.com/office/drawing/2010/main" val="0"/>
              </a:ext>
            </a:extLst>
          </a:blip>
          <a:srcRect/>
          <a:stretch/>
        </p:blipFill>
        <p:spPr>
          <a:xfrm>
            <a:off x="533527" y="5408193"/>
            <a:ext cx="1620000" cy="437836"/>
          </a:xfrm>
          <a:prstGeom prst="rect">
            <a:avLst/>
          </a:prstGeom>
        </p:spPr>
      </p:pic>
      <p:pic>
        <p:nvPicPr>
          <p:cNvPr id="45" name="Billede 44">
            <a:extLst>
              <a:ext uri="{FF2B5EF4-FFF2-40B4-BE49-F238E27FC236}">
                <a16:creationId xmlns:a16="http://schemas.microsoft.com/office/drawing/2014/main" id="{78A8124E-4EDB-95DC-2A2A-BD1ACE410A20}"/>
              </a:ext>
            </a:extLst>
          </p:cNvPr>
          <p:cNvPicPr>
            <a:picLocks noChangeAspect="1"/>
          </p:cNvPicPr>
          <p:nvPr>
            <p:custDataLst>
              <p:tags r:id="rId3"/>
            </p:custDataLst>
          </p:nvPr>
        </p:nvPicPr>
        <p:blipFill rotWithShape="1">
          <a:blip r:embed="rId17">
            <a:extLst>
              <a:ext uri="{28A0092B-C50C-407E-A947-70E740481C1C}">
                <a14:useLocalDpi xmlns:a14="http://schemas.microsoft.com/office/drawing/2010/main" val="0"/>
              </a:ext>
            </a:extLst>
          </a:blip>
          <a:srcRect/>
          <a:stretch/>
        </p:blipFill>
        <p:spPr>
          <a:xfrm>
            <a:off x="2434516" y="5408193"/>
            <a:ext cx="1620000" cy="437836"/>
          </a:xfrm>
          <a:prstGeom prst="rect">
            <a:avLst/>
          </a:prstGeom>
        </p:spPr>
      </p:pic>
      <p:pic>
        <p:nvPicPr>
          <p:cNvPr id="46" name="Billede 45">
            <a:extLst>
              <a:ext uri="{FF2B5EF4-FFF2-40B4-BE49-F238E27FC236}">
                <a16:creationId xmlns:a16="http://schemas.microsoft.com/office/drawing/2014/main" id="{CE29C78D-F202-2253-D10A-97E0153D50B8}"/>
              </a:ext>
            </a:extLst>
          </p:cNvPr>
          <p:cNvPicPr>
            <a:picLocks noChangeAspect="1"/>
          </p:cNvPicPr>
          <p:nvPr>
            <p:custDataLst>
              <p:tags r:id="rId4"/>
            </p:custDataLst>
          </p:nvPr>
        </p:nvPicPr>
        <p:blipFill rotWithShape="1">
          <a:blip r:embed="rId17">
            <a:extLst>
              <a:ext uri="{28A0092B-C50C-407E-A947-70E740481C1C}">
                <a14:useLocalDpi xmlns:a14="http://schemas.microsoft.com/office/drawing/2010/main" val="0"/>
              </a:ext>
            </a:extLst>
          </a:blip>
          <a:srcRect/>
          <a:stretch/>
        </p:blipFill>
        <p:spPr>
          <a:xfrm>
            <a:off x="4335505" y="5408193"/>
            <a:ext cx="1620000" cy="437836"/>
          </a:xfrm>
          <a:prstGeom prst="rect">
            <a:avLst/>
          </a:prstGeom>
        </p:spPr>
      </p:pic>
      <p:pic>
        <p:nvPicPr>
          <p:cNvPr id="47" name="Billede 46">
            <a:extLst>
              <a:ext uri="{FF2B5EF4-FFF2-40B4-BE49-F238E27FC236}">
                <a16:creationId xmlns:a16="http://schemas.microsoft.com/office/drawing/2014/main" id="{2AE1E535-CBF7-43E9-F732-86BE67290761}"/>
              </a:ext>
            </a:extLst>
          </p:cNvPr>
          <p:cNvPicPr>
            <a:picLocks noChangeAspect="1"/>
          </p:cNvPicPr>
          <p:nvPr>
            <p:custDataLst>
              <p:tags r:id="rId5"/>
            </p:custDataLst>
          </p:nvPr>
        </p:nvPicPr>
        <p:blipFill rotWithShape="1">
          <a:blip r:embed="rId17">
            <a:extLst>
              <a:ext uri="{28A0092B-C50C-407E-A947-70E740481C1C}">
                <a14:useLocalDpi xmlns:a14="http://schemas.microsoft.com/office/drawing/2010/main" val="0"/>
              </a:ext>
            </a:extLst>
          </a:blip>
          <a:srcRect/>
          <a:stretch/>
        </p:blipFill>
        <p:spPr>
          <a:xfrm>
            <a:off x="6236494" y="5408193"/>
            <a:ext cx="1620000" cy="437836"/>
          </a:xfrm>
          <a:prstGeom prst="rect">
            <a:avLst/>
          </a:prstGeom>
        </p:spPr>
      </p:pic>
      <p:sp>
        <p:nvSpPr>
          <p:cNvPr id="48" name="Tekstfelt 47">
            <a:extLst>
              <a:ext uri="{FF2B5EF4-FFF2-40B4-BE49-F238E27FC236}">
                <a16:creationId xmlns:a16="http://schemas.microsoft.com/office/drawing/2014/main" id="{DAEC328D-BDB7-549F-9AC1-FA4BA77F3272}"/>
              </a:ext>
            </a:extLst>
          </p:cNvPr>
          <p:cNvSpPr txBox="1"/>
          <p:nvPr/>
        </p:nvSpPr>
        <p:spPr>
          <a:xfrm>
            <a:off x="515527" y="4380364"/>
            <a:ext cx="1656000" cy="492443"/>
          </a:xfrm>
          <a:prstGeom prst="rect">
            <a:avLst/>
          </a:prstGeom>
          <a:noFill/>
        </p:spPr>
        <p:txBody>
          <a:bodyPr wrap="square" lIns="0" tIns="0" rIns="0" bIns="0" rtlCol="0">
            <a:spAutoFit/>
          </a:bodyPr>
          <a:lstStyle/>
          <a:p>
            <a:pPr algn="ctr">
              <a:lnSpc>
                <a:spcPct val="100000"/>
              </a:lnSpc>
              <a:spcAft>
                <a:spcPts val="600"/>
              </a:spcAft>
            </a:pPr>
            <a:r>
              <a:rPr lang="da-DK" sz="1600" err="1"/>
              <a:t>Executive</a:t>
            </a:r>
            <a:r>
              <a:rPr lang="da-DK" sz="1600"/>
              <a:t> </a:t>
            </a:r>
            <a:r>
              <a:rPr lang="da-DK" sz="1600" err="1"/>
              <a:t>responsibility</a:t>
            </a:r>
            <a:endParaRPr lang="da-DK" sz="1600" i="1"/>
          </a:p>
        </p:txBody>
      </p:sp>
      <p:sp>
        <p:nvSpPr>
          <p:cNvPr id="50" name="Tekstfelt 49">
            <a:extLst>
              <a:ext uri="{FF2B5EF4-FFF2-40B4-BE49-F238E27FC236}">
                <a16:creationId xmlns:a16="http://schemas.microsoft.com/office/drawing/2014/main" id="{70B10B28-5ADB-37C4-47A3-8BD133ADF912}"/>
              </a:ext>
            </a:extLst>
          </p:cNvPr>
          <p:cNvSpPr txBox="1"/>
          <p:nvPr/>
        </p:nvSpPr>
        <p:spPr>
          <a:xfrm>
            <a:off x="2398516" y="4380364"/>
            <a:ext cx="1656000" cy="492443"/>
          </a:xfrm>
          <a:prstGeom prst="rect">
            <a:avLst/>
          </a:prstGeom>
          <a:noFill/>
        </p:spPr>
        <p:txBody>
          <a:bodyPr wrap="square" lIns="0" tIns="0" rIns="0" bIns="0" rtlCol="0">
            <a:spAutoFit/>
          </a:bodyPr>
          <a:lstStyle/>
          <a:p>
            <a:pPr algn="ctr">
              <a:lnSpc>
                <a:spcPct val="100000"/>
              </a:lnSpc>
              <a:spcAft>
                <a:spcPts val="600"/>
              </a:spcAft>
            </a:pPr>
            <a:r>
              <a:rPr lang="da-DK" sz="1600" err="1"/>
              <a:t>Procurement</a:t>
            </a:r>
            <a:r>
              <a:rPr lang="da-DK" sz="1600"/>
              <a:t> and policy</a:t>
            </a:r>
            <a:endParaRPr lang="da-DK" sz="1600" i="1"/>
          </a:p>
        </p:txBody>
      </p:sp>
      <p:sp>
        <p:nvSpPr>
          <p:cNvPr id="51" name="Tekstfelt 50">
            <a:extLst>
              <a:ext uri="{FF2B5EF4-FFF2-40B4-BE49-F238E27FC236}">
                <a16:creationId xmlns:a16="http://schemas.microsoft.com/office/drawing/2014/main" id="{2AF2AD9B-2896-0E0D-BED6-791ED15A68AF}"/>
              </a:ext>
            </a:extLst>
          </p:cNvPr>
          <p:cNvSpPr txBox="1"/>
          <p:nvPr/>
        </p:nvSpPr>
        <p:spPr>
          <a:xfrm>
            <a:off x="4317505" y="4380364"/>
            <a:ext cx="1656000" cy="246221"/>
          </a:xfrm>
          <a:prstGeom prst="rect">
            <a:avLst/>
          </a:prstGeom>
          <a:noFill/>
        </p:spPr>
        <p:txBody>
          <a:bodyPr wrap="square" lIns="0" tIns="0" rIns="0" bIns="0" rtlCol="0">
            <a:spAutoFit/>
          </a:bodyPr>
          <a:lstStyle/>
          <a:p>
            <a:pPr algn="ctr">
              <a:lnSpc>
                <a:spcPct val="100000"/>
              </a:lnSpc>
              <a:spcAft>
                <a:spcPts val="600"/>
              </a:spcAft>
            </a:pPr>
            <a:r>
              <a:rPr lang="da-DK" sz="1600"/>
              <a:t>IT-systems</a:t>
            </a:r>
            <a:endParaRPr lang="da-DK" sz="1600" i="1"/>
          </a:p>
        </p:txBody>
      </p:sp>
      <p:sp>
        <p:nvSpPr>
          <p:cNvPr id="52" name="Tekstfelt 51">
            <a:extLst>
              <a:ext uri="{FF2B5EF4-FFF2-40B4-BE49-F238E27FC236}">
                <a16:creationId xmlns:a16="http://schemas.microsoft.com/office/drawing/2014/main" id="{8EE440E2-ACD0-2E31-827B-4AA9376A87BE}"/>
              </a:ext>
            </a:extLst>
          </p:cNvPr>
          <p:cNvSpPr txBox="1"/>
          <p:nvPr/>
        </p:nvSpPr>
        <p:spPr>
          <a:xfrm>
            <a:off x="6192805" y="4380364"/>
            <a:ext cx="1656000" cy="492443"/>
          </a:xfrm>
          <a:prstGeom prst="rect">
            <a:avLst/>
          </a:prstGeom>
          <a:noFill/>
        </p:spPr>
        <p:txBody>
          <a:bodyPr wrap="square" lIns="0" tIns="0" rIns="0" bIns="0" rtlCol="0">
            <a:spAutoFit/>
          </a:bodyPr>
          <a:lstStyle/>
          <a:p>
            <a:pPr algn="ctr">
              <a:lnSpc>
                <a:spcPct val="100000"/>
              </a:lnSpc>
              <a:spcAft>
                <a:spcPts val="600"/>
              </a:spcAft>
            </a:pPr>
            <a:r>
              <a:rPr lang="da-DK" sz="1600" err="1"/>
              <a:t>Organisational</a:t>
            </a:r>
            <a:r>
              <a:rPr lang="da-DK" sz="1600"/>
              <a:t> </a:t>
            </a:r>
            <a:r>
              <a:rPr lang="da-DK" sz="1600" err="1"/>
              <a:t>matters</a:t>
            </a:r>
            <a:endParaRPr lang="da-DK" sz="1600" i="1"/>
          </a:p>
        </p:txBody>
      </p:sp>
      <p:sp>
        <p:nvSpPr>
          <p:cNvPr id="55" name="Tekstfelt 54">
            <a:extLst>
              <a:ext uri="{FF2B5EF4-FFF2-40B4-BE49-F238E27FC236}">
                <a16:creationId xmlns:a16="http://schemas.microsoft.com/office/drawing/2014/main" id="{5FC2D1BC-A95E-E91D-E4B8-08374BA93C63}"/>
              </a:ext>
            </a:extLst>
          </p:cNvPr>
          <p:cNvSpPr txBox="1"/>
          <p:nvPr/>
        </p:nvSpPr>
        <p:spPr>
          <a:xfrm>
            <a:off x="8119483" y="4380364"/>
            <a:ext cx="1656000" cy="492443"/>
          </a:xfrm>
          <a:prstGeom prst="rect">
            <a:avLst/>
          </a:prstGeom>
          <a:noFill/>
        </p:spPr>
        <p:txBody>
          <a:bodyPr wrap="square" lIns="0" tIns="0" rIns="0" bIns="0" rtlCol="0">
            <a:spAutoFit/>
          </a:bodyPr>
          <a:lstStyle/>
          <a:p>
            <a:pPr algn="ctr">
              <a:lnSpc>
                <a:spcPct val="100000"/>
              </a:lnSpc>
              <a:spcAft>
                <a:spcPts val="600"/>
              </a:spcAft>
            </a:pPr>
            <a:r>
              <a:rPr lang="da-DK" sz="1600" err="1"/>
              <a:t>Executive</a:t>
            </a:r>
            <a:r>
              <a:rPr lang="da-DK" sz="1600"/>
              <a:t> </a:t>
            </a:r>
            <a:r>
              <a:rPr lang="da-DK" sz="1600" err="1"/>
              <a:t>responsibility</a:t>
            </a:r>
            <a:endParaRPr lang="da-DK" sz="1600" i="1"/>
          </a:p>
        </p:txBody>
      </p:sp>
      <p:pic>
        <p:nvPicPr>
          <p:cNvPr id="56" name="Billede 55">
            <a:extLst>
              <a:ext uri="{FF2B5EF4-FFF2-40B4-BE49-F238E27FC236}">
                <a16:creationId xmlns:a16="http://schemas.microsoft.com/office/drawing/2014/main" id="{942737CE-66F9-49B2-55C3-F70AEF1CAD87}"/>
              </a:ext>
            </a:extLst>
          </p:cNvPr>
          <p:cNvPicPr>
            <a:picLocks noChangeAspect="1"/>
          </p:cNvPicPr>
          <p:nvPr>
            <p:custDataLst>
              <p:tags r:id="rId6"/>
            </p:custDataLst>
          </p:nvPr>
        </p:nvPicPr>
        <p:blipFill rotWithShape="1">
          <a:blip r:embed="rId18">
            <a:extLst>
              <a:ext uri="{28A0092B-C50C-407E-A947-70E740481C1C}">
                <a14:useLocalDpi xmlns:a14="http://schemas.microsoft.com/office/drawing/2010/main" val="0"/>
              </a:ext>
            </a:extLst>
          </a:blip>
          <a:srcRect/>
          <a:stretch/>
        </p:blipFill>
        <p:spPr>
          <a:xfrm>
            <a:off x="8239039" y="5408193"/>
            <a:ext cx="1416889" cy="439200"/>
          </a:xfrm>
          <a:prstGeom prst="rect">
            <a:avLst/>
          </a:prstGeom>
        </p:spPr>
      </p:pic>
      <p:pic>
        <p:nvPicPr>
          <p:cNvPr id="57" name="Billede 56">
            <a:extLst>
              <a:ext uri="{FF2B5EF4-FFF2-40B4-BE49-F238E27FC236}">
                <a16:creationId xmlns:a16="http://schemas.microsoft.com/office/drawing/2014/main" id="{41A01F4F-32B5-3762-82A3-35CA1437873A}"/>
              </a:ext>
            </a:extLst>
          </p:cNvPr>
          <p:cNvPicPr>
            <a:picLocks noChangeAspect="1"/>
          </p:cNvPicPr>
          <p:nvPr>
            <p:custDataLst>
              <p:tags r:id="rId7"/>
            </p:custDataLst>
          </p:nvPr>
        </p:nvPicPr>
        <p:blipFill rotWithShape="1">
          <a:blip r:embed="rId18">
            <a:extLst>
              <a:ext uri="{28A0092B-C50C-407E-A947-70E740481C1C}">
                <a14:useLocalDpi xmlns:a14="http://schemas.microsoft.com/office/drawing/2010/main" val="0"/>
              </a:ext>
            </a:extLst>
          </a:blip>
          <a:srcRect/>
          <a:stretch/>
        </p:blipFill>
        <p:spPr>
          <a:xfrm>
            <a:off x="10140029" y="5408193"/>
            <a:ext cx="1416889" cy="439200"/>
          </a:xfrm>
          <a:prstGeom prst="rect">
            <a:avLst/>
          </a:prstGeom>
        </p:spPr>
      </p:pic>
      <p:sp>
        <p:nvSpPr>
          <p:cNvPr id="58" name="Tekstfelt 57">
            <a:extLst>
              <a:ext uri="{FF2B5EF4-FFF2-40B4-BE49-F238E27FC236}">
                <a16:creationId xmlns:a16="http://schemas.microsoft.com/office/drawing/2014/main" id="{47AAF0D3-2AD1-6C78-6F16-1A5854D6D08E}"/>
              </a:ext>
            </a:extLst>
          </p:cNvPr>
          <p:cNvSpPr txBox="1"/>
          <p:nvPr/>
        </p:nvSpPr>
        <p:spPr>
          <a:xfrm>
            <a:off x="10020473" y="4380364"/>
            <a:ext cx="1656000" cy="492443"/>
          </a:xfrm>
          <a:prstGeom prst="rect">
            <a:avLst/>
          </a:prstGeom>
          <a:noFill/>
        </p:spPr>
        <p:txBody>
          <a:bodyPr wrap="square" lIns="0" tIns="0" rIns="0" bIns="0" rtlCol="0">
            <a:spAutoFit/>
          </a:bodyPr>
          <a:lstStyle/>
          <a:p>
            <a:pPr algn="ctr">
              <a:lnSpc>
                <a:spcPct val="100000"/>
              </a:lnSpc>
              <a:spcAft>
                <a:spcPts val="600"/>
              </a:spcAft>
            </a:pPr>
            <a:r>
              <a:rPr lang="da-DK" sz="1600" err="1"/>
              <a:t>Deputy-executive</a:t>
            </a:r>
            <a:r>
              <a:rPr lang="da-DK" sz="1600"/>
              <a:t> </a:t>
            </a:r>
            <a:r>
              <a:rPr lang="da-DK" sz="1600" err="1"/>
              <a:t>responsibility</a:t>
            </a:r>
            <a:endParaRPr lang="da-DK" sz="1600" i="1"/>
          </a:p>
        </p:txBody>
      </p:sp>
    </p:spTree>
    <p:extLst>
      <p:ext uri="{BB962C8B-B14F-4D97-AF65-F5344CB8AC3E}">
        <p14:creationId xmlns:p14="http://schemas.microsoft.com/office/powerpoint/2010/main" val="39338422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C3424BA5-401E-AED8-A180-C53E06B2B4DD}"/>
              </a:ext>
            </a:extLst>
          </p:cNvPr>
          <p:cNvGraphicFramePr>
            <a:graphicFrameLocks noChangeAspect="1"/>
          </p:cNvGraphicFramePr>
          <p:nvPr>
            <p:custDataLst>
              <p:tags r:id="rId1"/>
            </p:custDataLst>
            <p:extLst>
              <p:ext uri="{D42A27DB-BD31-4B8C-83A1-F6EECF244321}">
                <p14:modId xmlns:p14="http://schemas.microsoft.com/office/powerpoint/2010/main" val="15233743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8" imgH="347" progId="TCLayout.ActiveDocument.1">
                  <p:embed/>
                </p:oleObj>
              </mc:Choice>
              <mc:Fallback>
                <p:oleObj name="think-cell Slide" r:id="rId4" imgW="348" imgH="347" progId="TCLayout.ActiveDocument.1">
                  <p:embed/>
                  <p:pic>
                    <p:nvPicPr>
                      <p:cNvPr id="7" name="think-cell data - do not delete" hidden="1">
                        <a:extLst>
                          <a:ext uri="{FF2B5EF4-FFF2-40B4-BE49-F238E27FC236}">
                            <a16:creationId xmlns:a16="http://schemas.microsoft.com/office/drawing/2014/main" id="{C3424BA5-401E-AED8-A180-C53E06B2B4D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14AC492F-1480-1250-240C-A1188B07960D}"/>
              </a:ext>
            </a:extLst>
          </p:cNvPr>
          <p:cNvSpPr>
            <a:spLocks noGrp="1"/>
          </p:cNvSpPr>
          <p:nvPr>
            <p:ph type="title"/>
          </p:nvPr>
        </p:nvSpPr>
        <p:spPr>
          <a:xfrm>
            <a:off x="2136000" y="2605394"/>
            <a:ext cx="7920000" cy="1647213"/>
          </a:xfrm>
        </p:spPr>
        <p:txBody>
          <a:bodyPr vert="horz" anchor="ctr"/>
          <a:lstStyle/>
          <a:p>
            <a:pPr marL="0" marR="0" lvl="0" indent="0" defTabSz="914400" eaLnBrk="1" fontAlgn="auto" latinLnBrk="0" hangingPunct="1">
              <a:lnSpc>
                <a:spcPct val="150000"/>
              </a:lnSpc>
              <a:spcBef>
                <a:spcPts val="0"/>
              </a:spcBef>
              <a:spcAft>
                <a:spcPts val="0"/>
              </a:spcAft>
              <a:buClrTx/>
              <a:buSzTx/>
              <a:buFontTx/>
              <a:buNone/>
              <a:tabLst/>
              <a:defRPr/>
            </a:pPr>
            <a:r>
              <a:rPr lang="da-DK" sz="3600" b="1" kern="0" dirty="0">
                <a:solidFill>
                  <a:srgbClr val="000000"/>
                </a:solidFill>
                <a:ea typeface="Calibri" panose="020F0502020204030204" pitchFamily="34" charset="0"/>
                <a:cs typeface="Times New Roman" panose="02020603050405020304" pitchFamily="18" charset="0"/>
                <a:sym typeface="Verdana"/>
              </a:rPr>
              <a:t>Part 2: </a:t>
            </a:r>
            <a:r>
              <a:rPr lang="da-DK" sz="3600" b="1" kern="0" dirty="0" err="1">
                <a:solidFill>
                  <a:srgbClr val="000000"/>
                </a:solidFill>
                <a:ea typeface="Calibri" panose="020F0502020204030204" pitchFamily="34" charset="0"/>
                <a:cs typeface="Times New Roman" panose="02020603050405020304" pitchFamily="18" charset="0"/>
                <a:sym typeface="Verdana"/>
              </a:rPr>
              <a:t>Current</a:t>
            </a:r>
            <a:r>
              <a:rPr lang="da-DK" sz="3600" b="1" kern="0" dirty="0">
                <a:solidFill>
                  <a:srgbClr val="000000"/>
                </a:solidFill>
                <a:ea typeface="Calibri" panose="020F0502020204030204" pitchFamily="34" charset="0"/>
                <a:cs typeface="Times New Roman" panose="02020603050405020304" pitchFamily="18" charset="0"/>
                <a:sym typeface="Verdana"/>
              </a:rPr>
              <a:t> agendas</a:t>
            </a:r>
          </a:p>
        </p:txBody>
      </p:sp>
      <p:sp>
        <p:nvSpPr>
          <p:cNvPr id="3" name="Date Placeholder 2" hidden="1">
            <a:extLst>
              <a:ext uri="{FF2B5EF4-FFF2-40B4-BE49-F238E27FC236}">
                <a16:creationId xmlns:a16="http://schemas.microsoft.com/office/drawing/2014/main" id="{396C9B32-913F-B848-85AE-45393FEE218D}"/>
              </a:ext>
            </a:extLst>
          </p:cNvPr>
          <p:cNvSpPr>
            <a:spLocks noGrp="1"/>
          </p:cNvSpPr>
          <p:nvPr>
            <p:ph type="dt" sz="half" idx="10"/>
          </p:nvPr>
        </p:nvSpPr>
        <p:spPr/>
        <p:txBody>
          <a:bodyPr/>
          <a:lstStyle/>
          <a:p>
            <a:fld id="{84A01283-B50B-434A-8D6F-87AF6FDC6183}" type="datetime4">
              <a:rPr lang="en-GB" smtClean="0"/>
              <a:t>07 October 2025</a:t>
            </a:fld>
            <a:endParaRPr lang="en-GB"/>
          </a:p>
        </p:txBody>
      </p:sp>
      <p:sp>
        <p:nvSpPr>
          <p:cNvPr id="4" name="Footer Placeholder 3" hidden="1">
            <a:extLst>
              <a:ext uri="{FF2B5EF4-FFF2-40B4-BE49-F238E27FC236}">
                <a16:creationId xmlns:a16="http://schemas.microsoft.com/office/drawing/2014/main" id="{691FF818-2347-7171-3369-A824AD1CA370}"/>
              </a:ext>
            </a:extLst>
          </p:cNvPr>
          <p:cNvSpPr>
            <a:spLocks noGrp="1"/>
          </p:cNvSpPr>
          <p:nvPr>
            <p:ph type="ftr" sz="quarter" idx="11"/>
          </p:nvPr>
        </p:nvSpPr>
        <p:spPr/>
        <p:txBody>
          <a:bodyPr/>
          <a:lstStyle/>
          <a:p>
            <a:endParaRPr lang="en-GB"/>
          </a:p>
        </p:txBody>
      </p:sp>
      <p:sp>
        <p:nvSpPr>
          <p:cNvPr id="5" name="Slide Number Placeholder 4" hidden="1">
            <a:extLst>
              <a:ext uri="{FF2B5EF4-FFF2-40B4-BE49-F238E27FC236}">
                <a16:creationId xmlns:a16="http://schemas.microsoft.com/office/drawing/2014/main" id="{9AA190C6-6990-316F-81CB-C37D22E3DC9C}"/>
              </a:ext>
            </a:extLst>
          </p:cNvPr>
          <p:cNvSpPr>
            <a:spLocks noGrp="1"/>
          </p:cNvSpPr>
          <p:nvPr>
            <p:ph type="sldNum" sz="quarter" idx="12"/>
          </p:nvPr>
        </p:nvSpPr>
        <p:spPr/>
        <p:txBody>
          <a:bodyPr/>
          <a:lstStyle/>
          <a:p>
            <a:fld id="{23AA811B-2EBD-4900-905E-5BE206449611}" type="slidenum">
              <a:rPr lang="en-GB" smtClean="0"/>
              <a:pPr/>
              <a:t>17</a:t>
            </a:fld>
            <a:endParaRPr lang="en-GB"/>
          </a:p>
        </p:txBody>
      </p:sp>
    </p:spTree>
    <p:extLst>
      <p:ext uri="{BB962C8B-B14F-4D97-AF65-F5344CB8AC3E}">
        <p14:creationId xmlns:p14="http://schemas.microsoft.com/office/powerpoint/2010/main" val="3358969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BD0DB5-710A-79C6-FE11-F2676BD08953}"/>
            </a:ext>
          </a:extLst>
        </p:cNvPr>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FA28C71C-B5A7-6176-4DCA-026AD137A607}"/>
              </a:ext>
            </a:extLst>
          </p:cNvPr>
          <p:cNvGraphicFramePr>
            <a:graphicFrameLocks noChangeAspect="1"/>
          </p:cNvGraphicFramePr>
          <p:nvPr>
            <p:custDataLst>
              <p:tags r:id="rId1"/>
            </p:custDataLst>
            <p:extLst>
              <p:ext uri="{D42A27DB-BD31-4B8C-83A1-F6EECF244321}">
                <p14:modId xmlns:p14="http://schemas.microsoft.com/office/powerpoint/2010/main" val="400497433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10" name="think-cell data - do not delete" hidden="1">
                        <a:extLst>
                          <a:ext uri="{FF2B5EF4-FFF2-40B4-BE49-F238E27FC236}">
                            <a16:creationId xmlns:a16="http://schemas.microsoft.com/office/drawing/2014/main" id="{FA28C71C-B5A7-6176-4DCA-026AD137A60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9F13F7E7-CC53-B4D8-B569-7E93ABEC90B0}"/>
              </a:ext>
            </a:extLst>
          </p:cNvPr>
          <p:cNvSpPr>
            <a:spLocks noGrp="1"/>
          </p:cNvSpPr>
          <p:nvPr>
            <p:ph type="title"/>
          </p:nvPr>
        </p:nvSpPr>
        <p:spPr/>
        <p:txBody>
          <a:bodyPr vert="horz"/>
          <a:lstStyle/>
          <a:p>
            <a:r>
              <a:rPr lang="en-US" dirty="0">
                <a:solidFill>
                  <a:schemeClr val="accent5"/>
                </a:solidFill>
              </a:rPr>
              <a:t>Our agencies are directly or indirectly involved in several major agendas in Denmark</a:t>
            </a:r>
            <a:endParaRPr lang="da-DK" dirty="0">
              <a:solidFill>
                <a:schemeClr val="accent5"/>
              </a:solidFill>
            </a:endParaRPr>
          </a:p>
        </p:txBody>
      </p:sp>
      <p:sp>
        <p:nvSpPr>
          <p:cNvPr id="5" name="Pladsholder til dato 4">
            <a:extLst>
              <a:ext uri="{FF2B5EF4-FFF2-40B4-BE49-F238E27FC236}">
                <a16:creationId xmlns:a16="http://schemas.microsoft.com/office/drawing/2014/main" id="{027980AD-40A6-28F3-885E-08E6394BE78C}"/>
              </a:ext>
            </a:extLst>
          </p:cNvPr>
          <p:cNvSpPr>
            <a:spLocks noGrp="1"/>
          </p:cNvSpPr>
          <p:nvPr>
            <p:ph type="dt" sz="half" idx="10"/>
          </p:nvPr>
        </p:nvSpPr>
        <p:spPr/>
        <p:txBody>
          <a:bodyPr/>
          <a:lstStyle/>
          <a:p>
            <a:fld id="{2A8978F0-1E1D-4376-B25D-98976EE87D75}" type="datetime4">
              <a:rPr lang="en-GB" smtClean="0"/>
              <a:t>07 October 2025</a:t>
            </a:fld>
            <a:endParaRPr lang="en-GB"/>
          </a:p>
        </p:txBody>
      </p:sp>
      <p:sp>
        <p:nvSpPr>
          <p:cNvPr id="7" name="Pladsholder til slidenummer 6">
            <a:extLst>
              <a:ext uri="{FF2B5EF4-FFF2-40B4-BE49-F238E27FC236}">
                <a16:creationId xmlns:a16="http://schemas.microsoft.com/office/drawing/2014/main" id="{57578D96-49F5-B9FC-F8E2-F4F1DCBC01EC}"/>
              </a:ext>
            </a:extLst>
          </p:cNvPr>
          <p:cNvSpPr>
            <a:spLocks noGrp="1"/>
          </p:cNvSpPr>
          <p:nvPr>
            <p:ph type="sldNum" sz="quarter" idx="12"/>
          </p:nvPr>
        </p:nvSpPr>
        <p:spPr/>
        <p:txBody>
          <a:bodyPr/>
          <a:lstStyle/>
          <a:p>
            <a:fld id="{23AA811B-2EBD-4900-905E-5BE206449611}" type="slidenum">
              <a:rPr lang="en-GB" smtClean="0"/>
              <a:pPr/>
              <a:t>18</a:t>
            </a:fld>
            <a:endParaRPr lang="en-GB"/>
          </a:p>
        </p:txBody>
      </p:sp>
      <p:grpSp>
        <p:nvGrpSpPr>
          <p:cNvPr id="27" name="Gruppe 26">
            <a:extLst>
              <a:ext uri="{FF2B5EF4-FFF2-40B4-BE49-F238E27FC236}">
                <a16:creationId xmlns:a16="http://schemas.microsoft.com/office/drawing/2014/main" id="{C6654AEB-0425-9AFD-7DB1-5E21025B3D54}"/>
              </a:ext>
            </a:extLst>
          </p:cNvPr>
          <p:cNvGrpSpPr/>
          <p:nvPr/>
        </p:nvGrpSpPr>
        <p:grpSpPr>
          <a:xfrm>
            <a:off x="9324431" y="2521919"/>
            <a:ext cx="1080000" cy="1080000"/>
            <a:chOff x="9450835" y="2521919"/>
            <a:chExt cx="1080000" cy="1080000"/>
          </a:xfrm>
        </p:grpSpPr>
        <p:sp>
          <p:nvSpPr>
            <p:cNvPr id="8" name="Ellipse 7">
              <a:extLst>
                <a:ext uri="{FF2B5EF4-FFF2-40B4-BE49-F238E27FC236}">
                  <a16:creationId xmlns:a16="http://schemas.microsoft.com/office/drawing/2014/main" id="{BE000E67-E2AB-95B8-8070-9D3B74D220A6}"/>
                </a:ext>
              </a:extLst>
            </p:cNvPr>
            <p:cNvSpPr/>
            <p:nvPr/>
          </p:nvSpPr>
          <p:spPr bwMode="auto">
            <a:xfrm>
              <a:off x="9450835" y="2521919"/>
              <a:ext cx="1080000" cy="1080000"/>
            </a:xfrm>
            <a:prstGeom prst="ellipse">
              <a:avLst/>
            </a:prstGeom>
            <a:solidFill>
              <a:schemeClr val="tx2"/>
            </a:solidFill>
            <a:ln w="6350" cap="flat" cmpd="sng" algn="ctr">
              <a:solidFill>
                <a:schemeClr val="tx2"/>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eaLnBrk="1" fontAlgn="base" latinLnBrk="0" hangingPunct="1">
                <a:lnSpc>
                  <a:spcPct val="100000"/>
                </a:lnSpc>
                <a:spcBef>
                  <a:spcPts val="1100"/>
                </a:spcBef>
                <a:spcAft>
                  <a:spcPct val="0"/>
                </a:spcAft>
                <a:buClrTx/>
                <a:buSzTx/>
                <a:buFontTx/>
                <a:buNone/>
                <a:tabLst/>
              </a:pPr>
              <a:endParaRPr kumimoji="0" lang="en-US" sz="2000" b="0" i="0" u="none" strike="noStrike" cap="none" normalizeH="0" baseline="0" err="1">
                <a:ln>
                  <a:noFill/>
                </a:ln>
                <a:solidFill>
                  <a:schemeClr val="bg1"/>
                </a:solidFill>
                <a:effectLst/>
                <a:latin typeface="Arial" charset="0"/>
              </a:endParaRPr>
            </a:p>
          </p:txBody>
        </p:sp>
        <p:pic>
          <p:nvPicPr>
            <p:cNvPr id="9" name="Billede 8" descr="Et billede, der indeholder clipart&#10;&#10;Indhold genereret af kunstig intelligens kan være forkert.">
              <a:extLst>
                <a:ext uri="{FF2B5EF4-FFF2-40B4-BE49-F238E27FC236}">
                  <a16:creationId xmlns:a16="http://schemas.microsoft.com/office/drawing/2014/main" id="{E6B54F7F-91E8-CB23-AA99-EC18937D83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38155" y="2701919"/>
              <a:ext cx="705360" cy="720000"/>
            </a:xfrm>
            <a:prstGeom prst="rect">
              <a:avLst/>
            </a:prstGeom>
          </p:spPr>
        </p:pic>
      </p:grpSp>
      <p:sp>
        <p:nvSpPr>
          <p:cNvPr id="6" name="Tekstfelt 5">
            <a:extLst>
              <a:ext uri="{FF2B5EF4-FFF2-40B4-BE49-F238E27FC236}">
                <a16:creationId xmlns:a16="http://schemas.microsoft.com/office/drawing/2014/main" id="{58CB2E9E-803F-B3E8-FF66-4E4C30D15346}"/>
              </a:ext>
            </a:extLst>
          </p:cNvPr>
          <p:cNvSpPr txBox="1"/>
          <p:nvPr/>
        </p:nvSpPr>
        <p:spPr>
          <a:xfrm>
            <a:off x="8593508" y="3800824"/>
            <a:ext cx="2541846" cy="923330"/>
          </a:xfrm>
          <a:prstGeom prst="rect">
            <a:avLst/>
          </a:prstGeom>
          <a:noFill/>
        </p:spPr>
        <p:txBody>
          <a:bodyPr wrap="square" lIns="0" tIns="0" rIns="0" bIns="0" rtlCol="0">
            <a:spAutoFit/>
          </a:bodyPr>
          <a:lstStyle/>
          <a:p>
            <a:pPr algn="ctr">
              <a:lnSpc>
                <a:spcPct val="100000"/>
              </a:lnSpc>
              <a:spcBef>
                <a:spcPts val="1100"/>
              </a:spcBef>
            </a:pPr>
            <a:r>
              <a:rPr lang="en-US" sz="2000" b="1">
                <a:solidFill>
                  <a:schemeClr val="accent5"/>
                </a:solidFill>
              </a:rPr>
              <a:t>3. Ensuring a strong future for Danish economy</a:t>
            </a:r>
          </a:p>
        </p:txBody>
      </p:sp>
      <p:grpSp>
        <p:nvGrpSpPr>
          <p:cNvPr id="28" name="Gruppe 27">
            <a:extLst>
              <a:ext uri="{FF2B5EF4-FFF2-40B4-BE49-F238E27FC236}">
                <a16:creationId xmlns:a16="http://schemas.microsoft.com/office/drawing/2014/main" id="{3C55B834-2122-AF97-0580-78A32BEA9D50}"/>
              </a:ext>
            </a:extLst>
          </p:cNvPr>
          <p:cNvGrpSpPr/>
          <p:nvPr/>
        </p:nvGrpSpPr>
        <p:grpSpPr>
          <a:xfrm>
            <a:off x="5555116" y="2521919"/>
            <a:ext cx="1080000" cy="1080000"/>
            <a:chOff x="5604115" y="2521919"/>
            <a:chExt cx="1080000" cy="1080000"/>
          </a:xfrm>
        </p:grpSpPr>
        <p:sp>
          <p:nvSpPr>
            <p:cNvPr id="15" name="Ellipse 14">
              <a:extLst>
                <a:ext uri="{FF2B5EF4-FFF2-40B4-BE49-F238E27FC236}">
                  <a16:creationId xmlns:a16="http://schemas.microsoft.com/office/drawing/2014/main" id="{3625034A-A2A8-3269-8A24-82B1F80BC5AF}"/>
                </a:ext>
              </a:extLst>
            </p:cNvPr>
            <p:cNvSpPr/>
            <p:nvPr/>
          </p:nvSpPr>
          <p:spPr bwMode="auto">
            <a:xfrm>
              <a:off x="5604115" y="2521919"/>
              <a:ext cx="1080000" cy="1080000"/>
            </a:xfrm>
            <a:prstGeom prst="ellipse">
              <a:avLst/>
            </a:prstGeom>
            <a:solidFill>
              <a:schemeClr val="tx2"/>
            </a:solidFill>
            <a:ln w="6350" cap="flat" cmpd="sng" algn="ctr">
              <a:solidFill>
                <a:schemeClr val="tx2"/>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eaLnBrk="1" fontAlgn="base" latinLnBrk="0" hangingPunct="1">
                <a:lnSpc>
                  <a:spcPct val="100000"/>
                </a:lnSpc>
                <a:spcBef>
                  <a:spcPts val="1100"/>
                </a:spcBef>
                <a:spcAft>
                  <a:spcPct val="0"/>
                </a:spcAft>
                <a:buClrTx/>
                <a:buSzTx/>
                <a:buFontTx/>
                <a:buNone/>
                <a:tabLst/>
              </a:pPr>
              <a:endParaRPr kumimoji="0" lang="en-US" sz="2000" b="0" i="0" u="none" strike="noStrike" cap="none" normalizeH="0" baseline="0" err="1">
                <a:ln>
                  <a:noFill/>
                </a:ln>
                <a:solidFill>
                  <a:schemeClr val="bg1"/>
                </a:solidFill>
                <a:effectLst/>
                <a:latin typeface="Arial" charset="0"/>
              </a:endParaRPr>
            </a:p>
          </p:txBody>
        </p:sp>
        <p:pic>
          <p:nvPicPr>
            <p:cNvPr id="16" name="Billede 15" descr="Et billede, der indeholder clipart, hvid&#10;&#10;Indhold genereret af kunstig intelligens kan være forkert.">
              <a:extLst>
                <a:ext uri="{FF2B5EF4-FFF2-40B4-BE49-F238E27FC236}">
                  <a16:creationId xmlns:a16="http://schemas.microsoft.com/office/drawing/2014/main" id="{6A428160-E333-25BB-1BEA-A3340529E5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91435" y="2701919"/>
              <a:ext cx="705360" cy="720000"/>
            </a:xfrm>
            <a:prstGeom prst="rect">
              <a:avLst/>
            </a:prstGeom>
          </p:spPr>
        </p:pic>
      </p:grpSp>
      <p:sp>
        <p:nvSpPr>
          <p:cNvPr id="14" name="Tekstfelt 13">
            <a:extLst>
              <a:ext uri="{FF2B5EF4-FFF2-40B4-BE49-F238E27FC236}">
                <a16:creationId xmlns:a16="http://schemas.microsoft.com/office/drawing/2014/main" id="{B514EBCB-614B-33E7-49E4-0D5DA4718528}"/>
              </a:ext>
            </a:extLst>
          </p:cNvPr>
          <p:cNvSpPr txBox="1"/>
          <p:nvPr/>
        </p:nvSpPr>
        <p:spPr>
          <a:xfrm>
            <a:off x="4839536" y="3800824"/>
            <a:ext cx="2511161" cy="615553"/>
          </a:xfrm>
          <a:prstGeom prst="rect">
            <a:avLst/>
          </a:prstGeom>
          <a:noFill/>
        </p:spPr>
        <p:txBody>
          <a:bodyPr wrap="square" lIns="0" tIns="0" rIns="0" bIns="0" rtlCol="0">
            <a:spAutoFit/>
          </a:bodyPr>
          <a:lstStyle/>
          <a:p>
            <a:pPr algn="ctr">
              <a:lnSpc>
                <a:spcPct val="100000"/>
              </a:lnSpc>
              <a:spcBef>
                <a:spcPts val="1100"/>
              </a:spcBef>
            </a:pPr>
            <a:r>
              <a:rPr lang="en-US" sz="2000" b="1">
                <a:solidFill>
                  <a:schemeClr val="accent5"/>
                </a:solidFill>
              </a:rPr>
              <a:t>2. Increased use of artificial intelligence</a:t>
            </a:r>
          </a:p>
        </p:txBody>
      </p:sp>
      <p:grpSp>
        <p:nvGrpSpPr>
          <p:cNvPr id="29" name="Gruppe 28">
            <a:extLst>
              <a:ext uri="{FF2B5EF4-FFF2-40B4-BE49-F238E27FC236}">
                <a16:creationId xmlns:a16="http://schemas.microsoft.com/office/drawing/2014/main" id="{88B6B5A8-7125-2EAD-BE5B-E99E6EDB29AD}"/>
              </a:ext>
            </a:extLst>
          </p:cNvPr>
          <p:cNvGrpSpPr/>
          <p:nvPr/>
        </p:nvGrpSpPr>
        <p:grpSpPr>
          <a:xfrm>
            <a:off x="1785803" y="2521919"/>
            <a:ext cx="1080000" cy="1080000"/>
            <a:chOff x="1792591" y="2521919"/>
            <a:chExt cx="1080000" cy="1080000"/>
          </a:xfrm>
        </p:grpSpPr>
        <p:sp>
          <p:nvSpPr>
            <p:cNvPr id="20" name="Ellipse 19">
              <a:extLst>
                <a:ext uri="{FF2B5EF4-FFF2-40B4-BE49-F238E27FC236}">
                  <a16:creationId xmlns:a16="http://schemas.microsoft.com/office/drawing/2014/main" id="{0C96A4F8-B6A1-0D4A-138B-82F5468BF114}"/>
                </a:ext>
              </a:extLst>
            </p:cNvPr>
            <p:cNvSpPr/>
            <p:nvPr/>
          </p:nvSpPr>
          <p:spPr bwMode="auto">
            <a:xfrm>
              <a:off x="1792591" y="2521919"/>
              <a:ext cx="1080000" cy="1080000"/>
            </a:xfrm>
            <a:prstGeom prst="ellipse">
              <a:avLst/>
            </a:prstGeom>
            <a:solidFill>
              <a:schemeClr val="tx2"/>
            </a:solidFill>
            <a:ln w="6350" cap="flat" cmpd="sng" algn="ctr">
              <a:solidFill>
                <a:schemeClr val="tx2"/>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eaLnBrk="1" fontAlgn="base" latinLnBrk="0" hangingPunct="1">
                <a:lnSpc>
                  <a:spcPct val="100000"/>
                </a:lnSpc>
                <a:spcBef>
                  <a:spcPts val="1100"/>
                </a:spcBef>
                <a:spcAft>
                  <a:spcPct val="0"/>
                </a:spcAft>
                <a:buClrTx/>
                <a:buSzTx/>
                <a:buFontTx/>
                <a:buNone/>
                <a:tabLst/>
              </a:pPr>
              <a:endParaRPr kumimoji="0" lang="en-US" sz="2000" b="0" i="0" u="none" strike="noStrike" cap="none" normalizeH="0" baseline="0" err="1">
                <a:ln>
                  <a:noFill/>
                </a:ln>
                <a:solidFill>
                  <a:schemeClr val="bg1"/>
                </a:solidFill>
                <a:effectLst/>
                <a:latin typeface="Arial" charset="0"/>
              </a:endParaRPr>
            </a:p>
          </p:txBody>
        </p:sp>
        <p:pic>
          <p:nvPicPr>
            <p:cNvPr id="21" name="Billede 20" descr="Et billede, der indeholder logo, symbol, Grafik, Font/skrifttype&#10;&#10;Indhold genereret af kunstig intelligens kan være forkert.">
              <a:extLst>
                <a:ext uri="{FF2B5EF4-FFF2-40B4-BE49-F238E27FC236}">
                  <a16:creationId xmlns:a16="http://schemas.microsoft.com/office/drawing/2014/main" id="{B19FEB23-73FF-8456-82A4-27598590F75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79912" y="2701919"/>
              <a:ext cx="705359" cy="720000"/>
            </a:xfrm>
            <a:prstGeom prst="rect">
              <a:avLst/>
            </a:prstGeom>
          </p:spPr>
        </p:pic>
      </p:grpSp>
      <p:sp>
        <p:nvSpPr>
          <p:cNvPr id="19" name="Tekstfelt 18">
            <a:extLst>
              <a:ext uri="{FF2B5EF4-FFF2-40B4-BE49-F238E27FC236}">
                <a16:creationId xmlns:a16="http://schemas.microsoft.com/office/drawing/2014/main" id="{E37766FD-FE2B-D8D4-94C1-8A42707D36BA}"/>
              </a:ext>
            </a:extLst>
          </p:cNvPr>
          <p:cNvSpPr txBox="1"/>
          <p:nvPr/>
        </p:nvSpPr>
        <p:spPr>
          <a:xfrm>
            <a:off x="1025419" y="3800824"/>
            <a:ext cx="2600768" cy="1231106"/>
          </a:xfrm>
          <a:prstGeom prst="rect">
            <a:avLst/>
          </a:prstGeom>
          <a:noFill/>
        </p:spPr>
        <p:txBody>
          <a:bodyPr wrap="square" lIns="0" tIns="0" rIns="0" bIns="0" rtlCol="0">
            <a:spAutoFit/>
          </a:bodyPr>
          <a:lstStyle/>
          <a:p>
            <a:pPr algn="ctr">
              <a:lnSpc>
                <a:spcPct val="100000"/>
              </a:lnSpc>
              <a:spcBef>
                <a:spcPts val="1100"/>
              </a:spcBef>
            </a:pPr>
            <a:r>
              <a:rPr lang="en-US" sz="2000" b="1">
                <a:solidFill>
                  <a:schemeClr val="accent5"/>
                </a:solidFill>
              </a:rPr>
              <a:t>1. increasing cyber security with open-source and cloud solutions</a:t>
            </a:r>
          </a:p>
        </p:txBody>
      </p:sp>
      <p:sp>
        <p:nvSpPr>
          <p:cNvPr id="3" name="Pil: pentagon 2">
            <a:extLst>
              <a:ext uri="{FF2B5EF4-FFF2-40B4-BE49-F238E27FC236}">
                <a16:creationId xmlns:a16="http://schemas.microsoft.com/office/drawing/2014/main" id="{BAA7B359-9587-3773-83C7-99359A77BD64}"/>
              </a:ext>
            </a:extLst>
          </p:cNvPr>
          <p:cNvSpPr/>
          <p:nvPr/>
        </p:nvSpPr>
        <p:spPr>
          <a:xfrm>
            <a:off x="441325" y="296496"/>
            <a:ext cx="3780000" cy="180000"/>
          </a:xfrm>
          <a:prstGeom prst="homePlat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da-DK" sz="1400">
                <a:solidFill>
                  <a:schemeClr val="tx1"/>
                </a:solidFill>
              </a:rPr>
              <a:t>The Danish Central Administration</a:t>
            </a:r>
            <a:endParaRPr lang="da-DK" sz="1400" noProof="0" err="1">
              <a:solidFill>
                <a:schemeClr val="tx1"/>
              </a:solidFill>
            </a:endParaRPr>
          </a:p>
        </p:txBody>
      </p:sp>
      <p:sp>
        <p:nvSpPr>
          <p:cNvPr id="4" name="Pil: vinkel 3">
            <a:extLst>
              <a:ext uri="{FF2B5EF4-FFF2-40B4-BE49-F238E27FC236}">
                <a16:creationId xmlns:a16="http://schemas.microsoft.com/office/drawing/2014/main" id="{FAA5528A-ADC2-D846-1D6F-3038BC5091D4}"/>
              </a:ext>
            </a:extLst>
          </p:cNvPr>
          <p:cNvSpPr/>
          <p:nvPr/>
        </p:nvSpPr>
        <p:spPr>
          <a:xfrm>
            <a:off x="7969087" y="296496"/>
            <a:ext cx="3780000" cy="180000"/>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da-DK" sz="1400" noProof="0">
                <a:solidFill>
                  <a:schemeClr val="tx1"/>
                </a:solidFill>
              </a:rPr>
              <a:t>Focus </a:t>
            </a:r>
            <a:r>
              <a:rPr lang="da-DK" sz="1400">
                <a:solidFill>
                  <a:schemeClr val="tx1"/>
                </a:solidFill>
              </a:rPr>
              <a:t>A</a:t>
            </a:r>
            <a:r>
              <a:rPr lang="da-DK" sz="1400" noProof="0" err="1">
                <a:solidFill>
                  <a:schemeClr val="tx1"/>
                </a:solidFill>
              </a:rPr>
              <a:t>reas</a:t>
            </a:r>
            <a:r>
              <a:rPr lang="da-DK" sz="1400" noProof="0">
                <a:solidFill>
                  <a:schemeClr val="tx1"/>
                </a:solidFill>
              </a:rPr>
              <a:t> of the Danish EUPAN-</a:t>
            </a:r>
            <a:r>
              <a:rPr lang="da-DK" sz="1400" noProof="0" err="1">
                <a:solidFill>
                  <a:schemeClr val="tx1"/>
                </a:solidFill>
              </a:rPr>
              <a:t>Presidency</a:t>
            </a:r>
            <a:endParaRPr lang="da-DK" sz="1400" noProof="0">
              <a:solidFill>
                <a:schemeClr val="tx1"/>
              </a:solidFill>
            </a:endParaRPr>
          </a:p>
        </p:txBody>
      </p:sp>
      <p:sp>
        <p:nvSpPr>
          <p:cNvPr id="11" name="Pil: vinkel 10">
            <a:extLst>
              <a:ext uri="{FF2B5EF4-FFF2-40B4-BE49-F238E27FC236}">
                <a16:creationId xmlns:a16="http://schemas.microsoft.com/office/drawing/2014/main" id="{4689CD5B-50B4-EEFE-1E40-6B2D4565508A}"/>
              </a:ext>
            </a:extLst>
          </p:cNvPr>
          <p:cNvSpPr/>
          <p:nvPr/>
        </p:nvSpPr>
        <p:spPr>
          <a:xfrm>
            <a:off x="4205206" y="296496"/>
            <a:ext cx="3780000" cy="180000"/>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da-DK" sz="1400" noProof="0" err="1">
                <a:solidFill>
                  <a:schemeClr val="tx1"/>
                </a:solidFill>
              </a:rPr>
              <a:t>Current</a:t>
            </a:r>
            <a:r>
              <a:rPr lang="da-DK" sz="1400" noProof="0">
                <a:solidFill>
                  <a:schemeClr val="tx1"/>
                </a:solidFill>
              </a:rPr>
              <a:t> Agendas</a:t>
            </a:r>
          </a:p>
        </p:txBody>
      </p:sp>
      <p:sp>
        <p:nvSpPr>
          <p:cNvPr id="12" name="Rektangel 11">
            <a:extLst>
              <a:ext uri="{FF2B5EF4-FFF2-40B4-BE49-F238E27FC236}">
                <a16:creationId xmlns:a16="http://schemas.microsoft.com/office/drawing/2014/main" id="{C1107628-BA56-90F8-65CC-5B6FC10B6759}"/>
              </a:ext>
            </a:extLst>
          </p:cNvPr>
          <p:cNvSpPr/>
          <p:nvPr/>
        </p:nvSpPr>
        <p:spPr bwMode="auto">
          <a:xfrm>
            <a:off x="441325" y="260496"/>
            <a:ext cx="3780000" cy="252000"/>
          </a:xfrm>
          <a:prstGeom prst="rect">
            <a:avLst/>
          </a:prstGeom>
          <a:solidFill>
            <a:srgbClr val="FFFFFF">
              <a:alpha val="80000"/>
            </a:srgbClr>
          </a:solidFill>
          <a:ln w="63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algn="ctr" defTabSz="914400" eaLnBrk="1" fontAlgn="base" latinLnBrk="0" hangingPunct="1">
              <a:lnSpc>
                <a:spcPct val="100000"/>
              </a:lnSpc>
              <a:spcBef>
                <a:spcPts val="1100"/>
              </a:spcBef>
              <a:spcAft>
                <a:spcPct val="0"/>
              </a:spcAft>
              <a:buClrTx/>
              <a:buSzTx/>
              <a:buFontTx/>
              <a:buNone/>
              <a:tabLst/>
              <a:defRPr/>
            </a:pPr>
            <a:endParaRPr kumimoji="0" lang="da-DK" sz="2000" b="0" i="0" u="none" strike="noStrike" kern="1200" cap="none" spc="0" normalizeH="0" baseline="0" noProof="0" err="1">
              <a:ln>
                <a:noFill/>
              </a:ln>
              <a:solidFill>
                <a:srgbClr val="FFFFFF"/>
              </a:solidFill>
              <a:effectLst/>
              <a:uLnTx/>
              <a:uFillTx/>
              <a:latin typeface="Arial" charset="0"/>
              <a:ea typeface="+mn-ea"/>
              <a:cs typeface="+mn-cs"/>
            </a:endParaRPr>
          </a:p>
        </p:txBody>
      </p:sp>
      <p:sp>
        <p:nvSpPr>
          <p:cNvPr id="13" name="Rektangel 12">
            <a:extLst>
              <a:ext uri="{FF2B5EF4-FFF2-40B4-BE49-F238E27FC236}">
                <a16:creationId xmlns:a16="http://schemas.microsoft.com/office/drawing/2014/main" id="{6F32C0FA-3AB3-B5D2-3892-79AB6AC53128}"/>
              </a:ext>
            </a:extLst>
          </p:cNvPr>
          <p:cNvSpPr/>
          <p:nvPr/>
        </p:nvSpPr>
        <p:spPr bwMode="auto">
          <a:xfrm>
            <a:off x="7969087" y="260496"/>
            <a:ext cx="3780000" cy="252000"/>
          </a:xfrm>
          <a:prstGeom prst="rect">
            <a:avLst/>
          </a:prstGeom>
          <a:solidFill>
            <a:srgbClr val="FFFFFF">
              <a:alpha val="80000"/>
            </a:srgbClr>
          </a:solidFill>
          <a:ln w="63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algn="ctr" defTabSz="914400" eaLnBrk="1" fontAlgn="base" latinLnBrk="0" hangingPunct="1">
              <a:lnSpc>
                <a:spcPct val="100000"/>
              </a:lnSpc>
              <a:spcBef>
                <a:spcPts val="1100"/>
              </a:spcBef>
              <a:spcAft>
                <a:spcPct val="0"/>
              </a:spcAft>
              <a:buClrTx/>
              <a:buSzTx/>
              <a:buFontTx/>
              <a:buNone/>
              <a:tabLst/>
              <a:defRPr/>
            </a:pPr>
            <a:endParaRPr kumimoji="0" lang="da-DK" sz="2000" b="0" i="0" u="none" strike="noStrike" kern="1200" cap="none" spc="0" normalizeH="0" baseline="0" noProof="0" err="1">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41253270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1C510C-BF40-F7B1-8137-091658AAAAD0}"/>
            </a:ext>
          </a:extLst>
        </p:cNvPr>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B03CA8DB-C2B0-F9D3-BD7A-85F48797BF54}"/>
              </a:ext>
            </a:extLst>
          </p:cNvPr>
          <p:cNvGraphicFramePr>
            <a:graphicFrameLocks noChangeAspect="1"/>
          </p:cNvGraphicFramePr>
          <p:nvPr>
            <p:custDataLst>
              <p:tags r:id="rId1"/>
            </p:custDataLst>
            <p:extLst>
              <p:ext uri="{D42A27DB-BD31-4B8C-83A1-F6EECF244321}">
                <p14:modId xmlns:p14="http://schemas.microsoft.com/office/powerpoint/2010/main" val="28807581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95" imgH="396" progId="TCLayout.ActiveDocument.1">
                  <p:embed/>
                </p:oleObj>
              </mc:Choice>
              <mc:Fallback>
                <p:oleObj name="think-cell Slide" r:id="rId5" imgW="395" imgH="396" progId="TCLayout.ActiveDocument.1">
                  <p:embed/>
                  <p:pic>
                    <p:nvPicPr>
                      <p:cNvPr id="10" name="think-cell data - do not delete" hidden="1">
                        <a:extLst>
                          <a:ext uri="{FF2B5EF4-FFF2-40B4-BE49-F238E27FC236}">
                            <a16:creationId xmlns:a16="http://schemas.microsoft.com/office/drawing/2014/main" id="{B03CA8DB-C2B0-F9D3-BD7A-85F48797BF5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Pladsholder til dato 4">
            <a:extLst>
              <a:ext uri="{FF2B5EF4-FFF2-40B4-BE49-F238E27FC236}">
                <a16:creationId xmlns:a16="http://schemas.microsoft.com/office/drawing/2014/main" id="{150E51C5-1F97-1903-6960-D295D71C8605}"/>
              </a:ext>
            </a:extLst>
          </p:cNvPr>
          <p:cNvSpPr>
            <a:spLocks noGrp="1"/>
          </p:cNvSpPr>
          <p:nvPr>
            <p:ph type="dt" sz="half" idx="10"/>
          </p:nvPr>
        </p:nvSpPr>
        <p:spPr/>
        <p:txBody>
          <a:bodyPr/>
          <a:lstStyle/>
          <a:p>
            <a:fld id="{2A8978F0-1E1D-4376-B25D-98976EE87D75}" type="datetime4">
              <a:rPr lang="en-GB" smtClean="0"/>
              <a:t>07 October 2025</a:t>
            </a:fld>
            <a:endParaRPr lang="en-GB"/>
          </a:p>
        </p:txBody>
      </p:sp>
      <p:sp>
        <p:nvSpPr>
          <p:cNvPr id="7" name="Pladsholder til slidenummer 6">
            <a:extLst>
              <a:ext uri="{FF2B5EF4-FFF2-40B4-BE49-F238E27FC236}">
                <a16:creationId xmlns:a16="http://schemas.microsoft.com/office/drawing/2014/main" id="{80CE6ADE-49A2-5F2B-A1FA-9BFC6B0846DC}"/>
              </a:ext>
            </a:extLst>
          </p:cNvPr>
          <p:cNvSpPr>
            <a:spLocks noGrp="1"/>
          </p:cNvSpPr>
          <p:nvPr>
            <p:ph type="sldNum" sz="quarter" idx="12"/>
          </p:nvPr>
        </p:nvSpPr>
        <p:spPr/>
        <p:txBody>
          <a:bodyPr/>
          <a:lstStyle/>
          <a:p>
            <a:fld id="{23AA811B-2EBD-4900-905E-5BE206449611}" type="slidenum">
              <a:rPr lang="en-GB" smtClean="0"/>
              <a:pPr/>
              <a:t>19</a:t>
            </a:fld>
            <a:endParaRPr lang="en-GB"/>
          </a:p>
        </p:txBody>
      </p:sp>
      <p:sp>
        <p:nvSpPr>
          <p:cNvPr id="11" name="Pladsholder til slidenummer 2">
            <a:extLst>
              <a:ext uri="{FF2B5EF4-FFF2-40B4-BE49-F238E27FC236}">
                <a16:creationId xmlns:a16="http://schemas.microsoft.com/office/drawing/2014/main" id="{54036DA9-A6A7-F20B-4717-AF6284386A8E}"/>
              </a:ext>
            </a:extLst>
          </p:cNvPr>
          <p:cNvSpPr txBox="1">
            <a:spLocks/>
          </p:cNvSpPr>
          <p:nvPr/>
        </p:nvSpPr>
        <p:spPr>
          <a:xfrm>
            <a:off x="0" y="6858000"/>
            <a:ext cx="0" cy="0"/>
          </a:xfrm>
          <a:prstGeom prst="rect">
            <a:avLst/>
          </a:prstGeom>
        </p:spPr>
        <p:txBody>
          <a:bodyPr vert="horz" lIns="0" tIns="0" rIns="0" bIns="0" rtlCol="0" anchor="t" anchorCtr="0"/>
          <a:lstStyle>
            <a:defPPr>
              <a:defRPr lang="en-US"/>
            </a:defPPr>
            <a:lvl1pPr marL="0" algn="r"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0AE25ED-097C-4BDC-A7CE-FA97BD9CA3B5}" type="slidenum">
              <a:rPr lang="en-US" smtClean="0"/>
              <a:pPr/>
              <a:t>19</a:t>
            </a:fld>
            <a:endParaRPr lang="en-US"/>
          </a:p>
        </p:txBody>
      </p:sp>
      <p:sp>
        <p:nvSpPr>
          <p:cNvPr id="44" name="Titel 1">
            <a:extLst>
              <a:ext uri="{FF2B5EF4-FFF2-40B4-BE49-F238E27FC236}">
                <a16:creationId xmlns:a16="http://schemas.microsoft.com/office/drawing/2014/main" id="{639F1F3D-0475-D010-A125-161E7B87C549}"/>
              </a:ext>
            </a:extLst>
          </p:cNvPr>
          <p:cNvSpPr txBox="1">
            <a:spLocks/>
          </p:cNvSpPr>
          <p:nvPr/>
        </p:nvSpPr>
        <p:spPr>
          <a:xfrm>
            <a:off x="441146" y="758302"/>
            <a:ext cx="11307941" cy="900000"/>
          </a:xfrm>
          <a:prstGeom prst="rect">
            <a:avLst/>
          </a:prstGeom>
        </p:spPr>
        <p:txBody>
          <a:bodyPr vert="horz" lIns="0" tIns="0" rIns="0" bIns="0" rtlCol="0" anchor="t" anchorCtr="0">
            <a:noAutofit/>
          </a:bodyPr>
          <a:lstStyle>
            <a:lvl1pPr algn="l" defTabSz="914400" rtl="0" eaLnBrk="1" latinLnBrk="0" hangingPunct="1">
              <a:lnSpc>
                <a:spcPct val="83000"/>
              </a:lnSpc>
              <a:spcBef>
                <a:spcPct val="0"/>
              </a:spcBef>
              <a:buNone/>
              <a:defRPr sz="3600" b="1" kern="1200">
                <a:solidFill>
                  <a:schemeClr val="tx1"/>
                </a:solidFill>
                <a:latin typeface="+mj-lt"/>
                <a:ea typeface="Calibri" panose="020F0502020204030204" pitchFamily="34" charset="0"/>
                <a:cs typeface="Calibri" panose="020F0502020204030204" pitchFamily="34" charset="0"/>
              </a:defRPr>
            </a:lvl1pPr>
          </a:lstStyle>
          <a:p>
            <a:r>
              <a:rPr lang="en-US">
                <a:solidFill>
                  <a:schemeClr val="accent5"/>
                </a:solidFill>
              </a:rPr>
              <a:t>1. Increasing cyber security with open-source and cloud solutions</a:t>
            </a:r>
            <a:endParaRPr lang="da-DK">
              <a:solidFill>
                <a:schemeClr val="accent5"/>
              </a:solidFill>
            </a:endParaRPr>
          </a:p>
        </p:txBody>
      </p:sp>
      <p:sp>
        <p:nvSpPr>
          <p:cNvPr id="4" name="Pil: pentagon 3">
            <a:extLst>
              <a:ext uri="{FF2B5EF4-FFF2-40B4-BE49-F238E27FC236}">
                <a16:creationId xmlns:a16="http://schemas.microsoft.com/office/drawing/2014/main" id="{3BB57E06-3B96-AD3D-C774-30500A5EFA57}"/>
              </a:ext>
            </a:extLst>
          </p:cNvPr>
          <p:cNvSpPr/>
          <p:nvPr/>
        </p:nvSpPr>
        <p:spPr>
          <a:xfrm>
            <a:off x="441325" y="296496"/>
            <a:ext cx="3780000" cy="180000"/>
          </a:xfrm>
          <a:prstGeom prst="homePlat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da-DK" sz="1400">
                <a:solidFill>
                  <a:schemeClr val="tx1"/>
                </a:solidFill>
              </a:rPr>
              <a:t>The Danish Central Administration</a:t>
            </a:r>
            <a:endParaRPr lang="da-DK" sz="1400" noProof="0" err="1">
              <a:solidFill>
                <a:schemeClr val="tx1"/>
              </a:solidFill>
            </a:endParaRPr>
          </a:p>
        </p:txBody>
      </p:sp>
      <p:sp>
        <p:nvSpPr>
          <p:cNvPr id="6" name="Pil: vinkel 5">
            <a:extLst>
              <a:ext uri="{FF2B5EF4-FFF2-40B4-BE49-F238E27FC236}">
                <a16:creationId xmlns:a16="http://schemas.microsoft.com/office/drawing/2014/main" id="{5822D576-0262-EE44-83A8-6259A48E81BF}"/>
              </a:ext>
            </a:extLst>
          </p:cNvPr>
          <p:cNvSpPr/>
          <p:nvPr/>
        </p:nvSpPr>
        <p:spPr>
          <a:xfrm>
            <a:off x="7969087" y="296496"/>
            <a:ext cx="3780000" cy="180000"/>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da-DK" sz="1400" noProof="0">
                <a:solidFill>
                  <a:schemeClr val="tx1"/>
                </a:solidFill>
              </a:rPr>
              <a:t>Focus </a:t>
            </a:r>
            <a:r>
              <a:rPr lang="da-DK" sz="1400">
                <a:solidFill>
                  <a:schemeClr val="tx1"/>
                </a:solidFill>
              </a:rPr>
              <a:t>A</a:t>
            </a:r>
            <a:r>
              <a:rPr lang="da-DK" sz="1400" noProof="0" err="1">
                <a:solidFill>
                  <a:schemeClr val="tx1"/>
                </a:solidFill>
              </a:rPr>
              <a:t>reas</a:t>
            </a:r>
            <a:r>
              <a:rPr lang="da-DK" sz="1400" noProof="0">
                <a:solidFill>
                  <a:schemeClr val="tx1"/>
                </a:solidFill>
              </a:rPr>
              <a:t> of the Danish EUPAN-</a:t>
            </a:r>
            <a:r>
              <a:rPr lang="da-DK" sz="1400" noProof="0" err="1">
                <a:solidFill>
                  <a:schemeClr val="tx1"/>
                </a:solidFill>
              </a:rPr>
              <a:t>Presidency</a:t>
            </a:r>
            <a:endParaRPr lang="da-DK" sz="1400" noProof="0">
              <a:solidFill>
                <a:schemeClr val="tx1"/>
              </a:solidFill>
            </a:endParaRPr>
          </a:p>
        </p:txBody>
      </p:sp>
      <p:sp>
        <p:nvSpPr>
          <p:cNvPr id="8" name="Pil: vinkel 7">
            <a:extLst>
              <a:ext uri="{FF2B5EF4-FFF2-40B4-BE49-F238E27FC236}">
                <a16:creationId xmlns:a16="http://schemas.microsoft.com/office/drawing/2014/main" id="{D37F7EEB-4AE7-0B89-7391-436F68755B55}"/>
              </a:ext>
            </a:extLst>
          </p:cNvPr>
          <p:cNvSpPr/>
          <p:nvPr/>
        </p:nvSpPr>
        <p:spPr>
          <a:xfrm>
            <a:off x="4205206" y="296496"/>
            <a:ext cx="3780000" cy="180000"/>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da-DK" sz="1400" noProof="0" err="1">
                <a:solidFill>
                  <a:schemeClr val="tx1"/>
                </a:solidFill>
              </a:rPr>
              <a:t>Current</a:t>
            </a:r>
            <a:r>
              <a:rPr lang="da-DK" sz="1400" noProof="0">
                <a:solidFill>
                  <a:schemeClr val="tx1"/>
                </a:solidFill>
              </a:rPr>
              <a:t> Agendas</a:t>
            </a:r>
          </a:p>
        </p:txBody>
      </p:sp>
      <p:sp>
        <p:nvSpPr>
          <p:cNvPr id="9" name="Rektangel 8">
            <a:extLst>
              <a:ext uri="{FF2B5EF4-FFF2-40B4-BE49-F238E27FC236}">
                <a16:creationId xmlns:a16="http://schemas.microsoft.com/office/drawing/2014/main" id="{847000FE-6B9F-F71F-F5A8-6BF7BA525207}"/>
              </a:ext>
            </a:extLst>
          </p:cNvPr>
          <p:cNvSpPr/>
          <p:nvPr/>
        </p:nvSpPr>
        <p:spPr bwMode="auto">
          <a:xfrm>
            <a:off x="441325" y="260496"/>
            <a:ext cx="3780000" cy="252000"/>
          </a:xfrm>
          <a:prstGeom prst="rect">
            <a:avLst/>
          </a:prstGeom>
          <a:solidFill>
            <a:srgbClr val="FFFFFF">
              <a:alpha val="80000"/>
            </a:srgbClr>
          </a:solidFill>
          <a:ln w="63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algn="ctr" defTabSz="914400" eaLnBrk="1" fontAlgn="base" latinLnBrk="0" hangingPunct="1">
              <a:lnSpc>
                <a:spcPct val="100000"/>
              </a:lnSpc>
              <a:spcBef>
                <a:spcPts val="1100"/>
              </a:spcBef>
              <a:spcAft>
                <a:spcPct val="0"/>
              </a:spcAft>
              <a:buClrTx/>
              <a:buSzTx/>
              <a:buFontTx/>
              <a:buNone/>
              <a:tabLst/>
              <a:defRPr/>
            </a:pPr>
            <a:endParaRPr kumimoji="0" lang="da-DK" sz="2000" b="0" i="0" u="none" strike="noStrike" kern="1200" cap="none" spc="0" normalizeH="0" baseline="0" noProof="0" err="1">
              <a:ln>
                <a:noFill/>
              </a:ln>
              <a:solidFill>
                <a:srgbClr val="FFFFFF"/>
              </a:solidFill>
              <a:effectLst/>
              <a:uLnTx/>
              <a:uFillTx/>
              <a:latin typeface="Arial" charset="0"/>
              <a:ea typeface="+mn-ea"/>
              <a:cs typeface="+mn-cs"/>
            </a:endParaRPr>
          </a:p>
        </p:txBody>
      </p:sp>
      <p:sp>
        <p:nvSpPr>
          <p:cNvPr id="12" name="Rektangel 11">
            <a:extLst>
              <a:ext uri="{FF2B5EF4-FFF2-40B4-BE49-F238E27FC236}">
                <a16:creationId xmlns:a16="http://schemas.microsoft.com/office/drawing/2014/main" id="{09C5C2B6-CD7B-29ED-4A8D-33337524D565}"/>
              </a:ext>
            </a:extLst>
          </p:cNvPr>
          <p:cNvSpPr/>
          <p:nvPr/>
        </p:nvSpPr>
        <p:spPr bwMode="auto">
          <a:xfrm>
            <a:off x="7969087" y="260496"/>
            <a:ext cx="3780000" cy="252000"/>
          </a:xfrm>
          <a:prstGeom prst="rect">
            <a:avLst/>
          </a:prstGeom>
          <a:solidFill>
            <a:srgbClr val="FFFFFF">
              <a:alpha val="80000"/>
            </a:srgbClr>
          </a:solidFill>
          <a:ln w="63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algn="ctr" defTabSz="914400" eaLnBrk="1" fontAlgn="base" latinLnBrk="0" hangingPunct="1">
              <a:lnSpc>
                <a:spcPct val="100000"/>
              </a:lnSpc>
              <a:spcBef>
                <a:spcPts val="1100"/>
              </a:spcBef>
              <a:spcAft>
                <a:spcPct val="0"/>
              </a:spcAft>
              <a:buClrTx/>
              <a:buSzTx/>
              <a:buFontTx/>
              <a:buNone/>
              <a:tabLst/>
              <a:defRPr/>
            </a:pPr>
            <a:endParaRPr kumimoji="0" lang="da-DK" sz="2000" b="0" i="0" u="none" strike="noStrike" kern="1200" cap="none" spc="0" normalizeH="0" baseline="0" noProof="0" err="1">
              <a:ln>
                <a:noFill/>
              </a:ln>
              <a:solidFill>
                <a:srgbClr val="FFFFFF"/>
              </a:solidFill>
              <a:effectLst/>
              <a:uLnTx/>
              <a:uFillTx/>
              <a:latin typeface="Arial" charset="0"/>
              <a:ea typeface="+mn-ea"/>
              <a:cs typeface="+mn-cs"/>
            </a:endParaRPr>
          </a:p>
        </p:txBody>
      </p:sp>
      <p:grpSp>
        <p:nvGrpSpPr>
          <p:cNvPr id="59" name="Gruppe 58">
            <a:extLst>
              <a:ext uri="{FF2B5EF4-FFF2-40B4-BE49-F238E27FC236}">
                <a16:creationId xmlns:a16="http://schemas.microsoft.com/office/drawing/2014/main" id="{15126F26-95E9-4CED-6010-4AE136F12CC5}"/>
              </a:ext>
            </a:extLst>
          </p:cNvPr>
          <p:cNvGrpSpPr/>
          <p:nvPr/>
        </p:nvGrpSpPr>
        <p:grpSpPr>
          <a:xfrm>
            <a:off x="659767" y="2524571"/>
            <a:ext cx="5436156" cy="1015663"/>
            <a:chOff x="659767" y="2537453"/>
            <a:chExt cx="5436156" cy="1015663"/>
          </a:xfrm>
        </p:grpSpPr>
        <p:sp>
          <p:nvSpPr>
            <p:cNvPr id="37" name="Tekstfelt 36">
              <a:extLst>
                <a:ext uri="{FF2B5EF4-FFF2-40B4-BE49-F238E27FC236}">
                  <a16:creationId xmlns:a16="http://schemas.microsoft.com/office/drawing/2014/main" id="{3E079E36-2927-38A0-BCC3-1F8B1DAB9140}"/>
                </a:ext>
              </a:extLst>
            </p:cNvPr>
            <p:cNvSpPr txBox="1"/>
            <p:nvPr/>
          </p:nvSpPr>
          <p:spPr>
            <a:xfrm>
              <a:off x="1775923" y="2537453"/>
              <a:ext cx="4320000" cy="1015663"/>
            </a:xfrm>
            <a:prstGeom prst="rect">
              <a:avLst/>
            </a:prstGeom>
            <a:noFill/>
          </p:spPr>
          <p:txBody>
            <a:bodyPr wrap="square">
              <a:spAutoFit/>
            </a:bodyPr>
            <a:lstStyle/>
            <a:p>
              <a:pPr>
                <a:lnSpc>
                  <a:spcPct val="100000"/>
                </a:lnSpc>
                <a:spcBef>
                  <a:spcPts val="1100"/>
                </a:spcBef>
              </a:pPr>
              <a:r>
                <a:rPr lang="en-US" sz="2000" b="1" dirty="0">
                  <a:solidFill>
                    <a:schemeClr val="accent5"/>
                  </a:solidFill>
                </a:rPr>
                <a:t>Security of supply in IT</a:t>
              </a:r>
            </a:p>
            <a:p>
              <a:pPr>
                <a:lnSpc>
                  <a:spcPct val="100000"/>
                </a:lnSpc>
              </a:pPr>
              <a:r>
                <a:rPr lang="en-US" sz="2000" dirty="0"/>
                <a:t>From single supplier reliance to open-source</a:t>
              </a:r>
            </a:p>
          </p:txBody>
        </p:sp>
        <p:pic>
          <p:nvPicPr>
            <p:cNvPr id="56" name="Billede 55">
              <a:extLst>
                <a:ext uri="{FF2B5EF4-FFF2-40B4-BE49-F238E27FC236}">
                  <a16:creationId xmlns:a16="http://schemas.microsoft.com/office/drawing/2014/main" id="{EE286CE5-CB0C-BBCF-7901-F80F0233716E}"/>
                </a:ext>
              </a:extLst>
            </p:cNvPr>
            <p:cNvPicPr>
              <a:picLocks noChangeAspect="1"/>
            </p:cNvPicPr>
            <p:nvPr/>
          </p:nvPicPr>
          <p:blipFill>
            <a:blip r:embed="rId7"/>
            <a:stretch>
              <a:fillRect/>
            </a:stretch>
          </p:blipFill>
          <p:spPr>
            <a:xfrm>
              <a:off x="659767" y="2595284"/>
              <a:ext cx="900000" cy="900000"/>
            </a:xfrm>
            <a:prstGeom prst="rect">
              <a:avLst/>
            </a:prstGeom>
          </p:spPr>
        </p:pic>
      </p:grpSp>
      <p:grpSp>
        <p:nvGrpSpPr>
          <p:cNvPr id="60" name="Gruppe 59">
            <a:extLst>
              <a:ext uri="{FF2B5EF4-FFF2-40B4-BE49-F238E27FC236}">
                <a16:creationId xmlns:a16="http://schemas.microsoft.com/office/drawing/2014/main" id="{F6A23E1E-A16D-F4A0-BAE3-E4E822DDC8F3}"/>
              </a:ext>
            </a:extLst>
          </p:cNvPr>
          <p:cNvGrpSpPr/>
          <p:nvPr/>
        </p:nvGrpSpPr>
        <p:grpSpPr>
          <a:xfrm>
            <a:off x="659011" y="4306205"/>
            <a:ext cx="5436912" cy="900000"/>
            <a:chOff x="659011" y="4139750"/>
            <a:chExt cx="5436912" cy="900000"/>
          </a:xfrm>
        </p:grpSpPr>
        <p:sp>
          <p:nvSpPr>
            <p:cNvPr id="39" name="Tekstfelt 38">
              <a:extLst>
                <a:ext uri="{FF2B5EF4-FFF2-40B4-BE49-F238E27FC236}">
                  <a16:creationId xmlns:a16="http://schemas.microsoft.com/office/drawing/2014/main" id="{CD92845C-7C5B-FF44-08DE-383A23B87B6B}"/>
                </a:ext>
              </a:extLst>
            </p:cNvPr>
            <p:cNvSpPr txBox="1"/>
            <p:nvPr/>
          </p:nvSpPr>
          <p:spPr>
            <a:xfrm>
              <a:off x="1775923" y="4235807"/>
              <a:ext cx="4320000" cy="707886"/>
            </a:xfrm>
            <a:prstGeom prst="rect">
              <a:avLst/>
            </a:prstGeom>
            <a:noFill/>
          </p:spPr>
          <p:txBody>
            <a:bodyPr wrap="square">
              <a:spAutoFit/>
            </a:bodyPr>
            <a:lstStyle/>
            <a:p>
              <a:pPr>
                <a:lnSpc>
                  <a:spcPct val="100000"/>
                </a:lnSpc>
              </a:pPr>
              <a:r>
                <a:rPr lang="en-US" sz="2000" b="1" dirty="0">
                  <a:solidFill>
                    <a:schemeClr val="accent5"/>
                  </a:solidFill>
                </a:rPr>
                <a:t>Cloud services</a:t>
              </a:r>
            </a:p>
            <a:p>
              <a:pPr>
                <a:lnSpc>
                  <a:spcPct val="100000"/>
                </a:lnSpc>
              </a:pPr>
              <a:r>
                <a:rPr lang="en-US" sz="2000" dirty="0"/>
                <a:t>Ensuring a safe and necessary transition</a:t>
              </a:r>
            </a:p>
          </p:txBody>
        </p:sp>
        <p:pic>
          <p:nvPicPr>
            <p:cNvPr id="58" name="Billede 57">
              <a:extLst>
                <a:ext uri="{FF2B5EF4-FFF2-40B4-BE49-F238E27FC236}">
                  <a16:creationId xmlns:a16="http://schemas.microsoft.com/office/drawing/2014/main" id="{799427E6-9EDE-B980-9449-8F90433EB9B6}"/>
                </a:ext>
              </a:extLst>
            </p:cNvPr>
            <p:cNvPicPr>
              <a:picLocks noChangeAspect="1"/>
            </p:cNvPicPr>
            <p:nvPr/>
          </p:nvPicPr>
          <p:blipFill>
            <a:blip r:embed="rId8"/>
            <a:stretch>
              <a:fillRect/>
            </a:stretch>
          </p:blipFill>
          <p:spPr>
            <a:xfrm>
              <a:off x="659011" y="4139750"/>
              <a:ext cx="900000" cy="900000"/>
            </a:xfrm>
            <a:prstGeom prst="rect">
              <a:avLst/>
            </a:prstGeom>
          </p:spPr>
        </p:pic>
      </p:grpSp>
      <p:pic>
        <p:nvPicPr>
          <p:cNvPr id="62" name="Billede 61">
            <a:extLst>
              <a:ext uri="{FF2B5EF4-FFF2-40B4-BE49-F238E27FC236}">
                <a16:creationId xmlns:a16="http://schemas.microsoft.com/office/drawing/2014/main" id="{DD403931-FC68-0DBC-CCEA-E5A6795B2C3D}"/>
              </a:ext>
            </a:extLst>
          </p:cNvPr>
          <p:cNvPicPr>
            <a:picLocks noChangeAspect="1"/>
          </p:cNvPicPr>
          <p:nvPr>
            <p:custDataLst>
              <p:tags r:id="rId2"/>
            </p:custDataLst>
          </p:nvPr>
        </p:nvPicPr>
        <p:blipFill rotWithShape="1">
          <a:blip r:embed="rId9">
            <a:extLst>
              <a:ext uri="{28A0092B-C50C-407E-A947-70E740481C1C}">
                <a14:useLocalDpi xmlns:a14="http://schemas.microsoft.com/office/drawing/2010/main" val="0"/>
              </a:ext>
            </a:extLst>
          </a:blip>
          <a:srcRect/>
          <a:stretch/>
        </p:blipFill>
        <p:spPr>
          <a:xfrm>
            <a:off x="6349088" y="2217944"/>
            <a:ext cx="5400000" cy="3300000"/>
          </a:xfrm>
          <a:prstGeom prst="rect">
            <a:avLst/>
          </a:prstGeom>
        </p:spPr>
      </p:pic>
    </p:spTree>
    <p:extLst>
      <p:ext uri="{BB962C8B-B14F-4D97-AF65-F5344CB8AC3E}">
        <p14:creationId xmlns:p14="http://schemas.microsoft.com/office/powerpoint/2010/main" val="40977879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6CB186-7C89-1ED2-3E22-01AAFC22613E}"/>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8371F307-2429-484C-7988-1496309BB50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2" imgH="337" progId="TCLayout.ActiveDocument.1">
                  <p:embed/>
                </p:oleObj>
              </mc:Choice>
              <mc:Fallback>
                <p:oleObj name="think-cell Slide" r:id="rId4" imgW="342" imgH="337" progId="TCLayout.ActiveDocument.1">
                  <p:embed/>
                  <p:pic>
                    <p:nvPicPr>
                      <p:cNvPr id="7" name="think-cell data - do not delete" hidden="1">
                        <a:extLst>
                          <a:ext uri="{FF2B5EF4-FFF2-40B4-BE49-F238E27FC236}">
                            <a16:creationId xmlns:a16="http://schemas.microsoft.com/office/drawing/2014/main" id="{8371F307-2429-484C-7988-1496309BB50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Date Placeholder 2" hidden="1">
            <a:extLst>
              <a:ext uri="{FF2B5EF4-FFF2-40B4-BE49-F238E27FC236}">
                <a16:creationId xmlns:a16="http://schemas.microsoft.com/office/drawing/2014/main" id="{6BFCE402-5775-1ADD-4D11-7DDA399E30F2}"/>
              </a:ext>
            </a:extLst>
          </p:cNvPr>
          <p:cNvSpPr>
            <a:spLocks noGrp="1"/>
          </p:cNvSpPr>
          <p:nvPr>
            <p:ph type="dt" sz="half" idx="10"/>
          </p:nvPr>
        </p:nvSpPr>
        <p:spPr/>
        <p:txBody>
          <a:bodyPr/>
          <a:lstStyle/>
          <a:p>
            <a:fld id="{84A01283-B50B-434A-8D6F-87AF6FDC6183}" type="datetime4">
              <a:rPr lang="en-GB" smtClean="0"/>
              <a:t>07 October 2025</a:t>
            </a:fld>
            <a:endParaRPr lang="en-GB"/>
          </a:p>
        </p:txBody>
      </p:sp>
      <p:sp>
        <p:nvSpPr>
          <p:cNvPr id="4" name="Footer Placeholder 3" hidden="1">
            <a:extLst>
              <a:ext uri="{FF2B5EF4-FFF2-40B4-BE49-F238E27FC236}">
                <a16:creationId xmlns:a16="http://schemas.microsoft.com/office/drawing/2014/main" id="{CCD1B4E8-2252-022E-5AF1-31E868B747F5}"/>
              </a:ext>
            </a:extLst>
          </p:cNvPr>
          <p:cNvSpPr>
            <a:spLocks noGrp="1"/>
          </p:cNvSpPr>
          <p:nvPr>
            <p:ph type="ftr" sz="quarter" idx="11"/>
          </p:nvPr>
        </p:nvSpPr>
        <p:spPr/>
        <p:txBody>
          <a:bodyPr/>
          <a:lstStyle/>
          <a:p>
            <a:endParaRPr lang="en-GB"/>
          </a:p>
        </p:txBody>
      </p:sp>
      <p:sp>
        <p:nvSpPr>
          <p:cNvPr id="5" name="Slide Number Placeholder 4" hidden="1">
            <a:extLst>
              <a:ext uri="{FF2B5EF4-FFF2-40B4-BE49-F238E27FC236}">
                <a16:creationId xmlns:a16="http://schemas.microsoft.com/office/drawing/2014/main" id="{F5040481-DC1D-0B30-6180-9EEB7BAC05CB}"/>
              </a:ext>
            </a:extLst>
          </p:cNvPr>
          <p:cNvSpPr>
            <a:spLocks noGrp="1"/>
          </p:cNvSpPr>
          <p:nvPr>
            <p:ph type="sldNum" sz="quarter" idx="12"/>
          </p:nvPr>
        </p:nvSpPr>
        <p:spPr/>
        <p:txBody>
          <a:bodyPr/>
          <a:lstStyle/>
          <a:p>
            <a:fld id="{23AA811B-2EBD-4900-905E-5BE206449611}" type="slidenum">
              <a:rPr lang="en-GB" smtClean="0"/>
              <a:pPr/>
              <a:t>2</a:t>
            </a:fld>
            <a:endParaRPr lang="en-GB"/>
          </a:p>
        </p:txBody>
      </p:sp>
    </p:spTree>
    <p:extLst>
      <p:ext uri="{BB962C8B-B14F-4D97-AF65-F5344CB8AC3E}">
        <p14:creationId xmlns:p14="http://schemas.microsoft.com/office/powerpoint/2010/main" val="32128240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BB652A-F37F-F90C-3862-B5982B4010B7}"/>
            </a:ext>
          </a:extLst>
        </p:cNvPr>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00007518-CC42-2440-4E40-C77DB4235079}"/>
              </a:ext>
            </a:extLst>
          </p:cNvPr>
          <p:cNvGraphicFramePr>
            <a:graphicFrameLocks noChangeAspect="1"/>
          </p:cNvGraphicFramePr>
          <p:nvPr>
            <p:custDataLst>
              <p:tags r:id="rId1"/>
            </p:custDataLst>
            <p:extLst>
              <p:ext uri="{D42A27DB-BD31-4B8C-83A1-F6EECF244321}">
                <p14:modId xmlns:p14="http://schemas.microsoft.com/office/powerpoint/2010/main" val="28110221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6" progId="TCLayout.ActiveDocument.1">
                  <p:embed/>
                </p:oleObj>
              </mc:Choice>
              <mc:Fallback>
                <p:oleObj name="think-cell Slide" r:id="rId4" imgW="395" imgH="396" progId="TCLayout.ActiveDocument.1">
                  <p:embed/>
                  <p:pic>
                    <p:nvPicPr>
                      <p:cNvPr id="10" name="think-cell data - do not delete" hidden="1">
                        <a:extLst>
                          <a:ext uri="{FF2B5EF4-FFF2-40B4-BE49-F238E27FC236}">
                            <a16:creationId xmlns:a16="http://schemas.microsoft.com/office/drawing/2014/main" id="{00007518-CC42-2440-4E40-C77DB423507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Pladsholder til dato 4">
            <a:extLst>
              <a:ext uri="{FF2B5EF4-FFF2-40B4-BE49-F238E27FC236}">
                <a16:creationId xmlns:a16="http://schemas.microsoft.com/office/drawing/2014/main" id="{2A779C70-1500-79EC-4D0E-4625C1962922}"/>
              </a:ext>
            </a:extLst>
          </p:cNvPr>
          <p:cNvSpPr>
            <a:spLocks noGrp="1"/>
          </p:cNvSpPr>
          <p:nvPr>
            <p:ph type="dt" sz="half" idx="10"/>
          </p:nvPr>
        </p:nvSpPr>
        <p:spPr/>
        <p:txBody>
          <a:bodyPr/>
          <a:lstStyle/>
          <a:p>
            <a:fld id="{2A8978F0-1E1D-4376-B25D-98976EE87D75}" type="datetime4">
              <a:rPr lang="en-GB" smtClean="0"/>
              <a:t>07 October 2025</a:t>
            </a:fld>
            <a:endParaRPr lang="en-GB"/>
          </a:p>
        </p:txBody>
      </p:sp>
      <p:sp>
        <p:nvSpPr>
          <p:cNvPr id="7" name="Pladsholder til slidenummer 6">
            <a:extLst>
              <a:ext uri="{FF2B5EF4-FFF2-40B4-BE49-F238E27FC236}">
                <a16:creationId xmlns:a16="http://schemas.microsoft.com/office/drawing/2014/main" id="{E2B19042-6B9F-F670-5663-D537493CCCE7}"/>
              </a:ext>
            </a:extLst>
          </p:cNvPr>
          <p:cNvSpPr>
            <a:spLocks noGrp="1"/>
          </p:cNvSpPr>
          <p:nvPr>
            <p:ph type="sldNum" sz="quarter" idx="12"/>
          </p:nvPr>
        </p:nvSpPr>
        <p:spPr/>
        <p:txBody>
          <a:bodyPr/>
          <a:lstStyle/>
          <a:p>
            <a:fld id="{23AA811B-2EBD-4900-905E-5BE206449611}" type="slidenum">
              <a:rPr lang="en-GB" smtClean="0"/>
              <a:pPr/>
              <a:t>20</a:t>
            </a:fld>
            <a:endParaRPr lang="en-GB"/>
          </a:p>
        </p:txBody>
      </p:sp>
      <p:sp>
        <p:nvSpPr>
          <p:cNvPr id="11" name="Pladsholder til slidenummer 2">
            <a:extLst>
              <a:ext uri="{FF2B5EF4-FFF2-40B4-BE49-F238E27FC236}">
                <a16:creationId xmlns:a16="http://schemas.microsoft.com/office/drawing/2014/main" id="{232105FE-BB00-208F-600E-2CB8BC336CC0}"/>
              </a:ext>
            </a:extLst>
          </p:cNvPr>
          <p:cNvSpPr txBox="1">
            <a:spLocks/>
          </p:cNvSpPr>
          <p:nvPr/>
        </p:nvSpPr>
        <p:spPr>
          <a:xfrm>
            <a:off x="0" y="6858000"/>
            <a:ext cx="0" cy="0"/>
          </a:xfrm>
          <a:prstGeom prst="rect">
            <a:avLst/>
          </a:prstGeom>
        </p:spPr>
        <p:txBody>
          <a:bodyPr vert="horz" lIns="0" tIns="0" rIns="0" bIns="0" rtlCol="0" anchor="t" anchorCtr="0"/>
          <a:lstStyle>
            <a:defPPr>
              <a:defRPr lang="en-US"/>
            </a:defPPr>
            <a:lvl1pPr marL="0" algn="r"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0AE25ED-097C-4BDC-A7CE-FA97BD9CA3B5}" type="slidenum">
              <a:rPr lang="en-US" smtClean="0"/>
              <a:pPr/>
              <a:t>20</a:t>
            </a:fld>
            <a:endParaRPr lang="en-US"/>
          </a:p>
        </p:txBody>
      </p:sp>
      <p:sp>
        <p:nvSpPr>
          <p:cNvPr id="44" name="Titel 1">
            <a:extLst>
              <a:ext uri="{FF2B5EF4-FFF2-40B4-BE49-F238E27FC236}">
                <a16:creationId xmlns:a16="http://schemas.microsoft.com/office/drawing/2014/main" id="{0AEC20A5-C1B7-9F30-E39F-7C0C96CB5C91}"/>
              </a:ext>
            </a:extLst>
          </p:cNvPr>
          <p:cNvSpPr txBox="1">
            <a:spLocks/>
          </p:cNvSpPr>
          <p:nvPr/>
        </p:nvSpPr>
        <p:spPr>
          <a:xfrm>
            <a:off x="441146" y="758302"/>
            <a:ext cx="11307941" cy="900000"/>
          </a:xfrm>
          <a:prstGeom prst="rect">
            <a:avLst/>
          </a:prstGeom>
        </p:spPr>
        <p:txBody>
          <a:bodyPr vert="horz" lIns="0" tIns="0" rIns="0" bIns="0" rtlCol="0" anchor="t" anchorCtr="0">
            <a:noAutofit/>
          </a:bodyPr>
          <a:lstStyle>
            <a:lvl1pPr algn="l" defTabSz="914400" rtl="0" eaLnBrk="1" latinLnBrk="0" hangingPunct="1">
              <a:lnSpc>
                <a:spcPct val="83000"/>
              </a:lnSpc>
              <a:spcBef>
                <a:spcPct val="0"/>
              </a:spcBef>
              <a:buNone/>
              <a:defRPr sz="3600" b="1" kern="1200">
                <a:solidFill>
                  <a:schemeClr val="tx1"/>
                </a:solidFill>
                <a:latin typeface="+mj-lt"/>
                <a:ea typeface="Calibri" panose="020F0502020204030204" pitchFamily="34" charset="0"/>
                <a:cs typeface="Calibri" panose="020F0502020204030204" pitchFamily="34" charset="0"/>
              </a:defRPr>
            </a:lvl1pPr>
          </a:lstStyle>
          <a:p>
            <a:r>
              <a:rPr lang="en-US" dirty="0">
                <a:solidFill>
                  <a:schemeClr val="accent5"/>
                </a:solidFill>
              </a:rPr>
              <a:t>2. The use of artificial intelligence is increasing</a:t>
            </a:r>
            <a:endParaRPr lang="da-DK" dirty="0">
              <a:solidFill>
                <a:schemeClr val="accent5"/>
              </a:solidFill>
            </a:endParaRPr>
          </a:p>
        </p:txBody>
      </p:sp>
      <p:sp>
        <p:nvSpPr>
          <p:cNvPr id="4" name="Pil: pentagon 3">
            <a:extLst>
              <a:ext uri="{FF2B5EF4-FFF2-40B4-BE49-F238E27FC236}">
                <a16:creationId xmlns:a16="http://schemas.microsoft.com/office/drawing/2014/main" id="{3CD27E77-3C7C-85E5-0BA2-363B6681F58C}"/>
              </a:ext>
            </a:extLst>
          </p:cNvPr>
          <p:cNvSpPr/>
          <p:nvPr/>
        </p:nvSpPr>
        <p:spPr>
          <a:xfrm>
            <a:off x="441325" y="296496"/>
            <a:ext cx="3780000" cy="180000"/>
          </a:xfrm>
          <a:prstGeom prst="homePlat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da-DK" sz="1400">
                <a:solidFill>
                  <a:schemeClr val="tx1"/>
                </a:solidFill>
              </a:rPr>
              <a:t>The Danish Central Administration</a:t>
            </a:r>
            <a:endParaRPr lang="da-DK" sz="1400" noProof="0" err="1">
              <a:solidFill>
                <a:schemeClr val="tx1"/>
              </a:solidFill>
            </a:endParaRPr>
          </a:p>
        </p:txBody>
      </p:sp>
      <p:sp>
        <p:nvSpPr>
          <p:cNvPr id="6" name="Pil: vinkel 5">
            <a:extLst>
              <a:ext uri="{FF2B5EF4-FFF2-40B4-BE49-F238E27FC236}">
                <a16:creationId xmlns:a16="http://schemas.microsoft.com/office/drawing/2014/main" id="{849F1642-CD36-E424-23D0-270BF5886C98}"/>
              </a:ext>
            </a:extLst>
          </p:cNvPr>
          <p:cNvSpPr/>
          <p:nvPr/>
        </p:nvSpPr>
        <p:spPr>
          <a:xfrm>
            <a:off x="7969087" y="296496"/>
            <a:ext cx="3780000" cy="180000"/>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da-DK" sz="1400" noProof="0">
                <a:solidFill>
                  <a:schemeClr val="tx1"/>
                </a:solidFill>
              </a:rPr>
              <a:t>Focus </a:t>
            </a:r>
            <a:r>
              <a:rPr lang="da-DK" sz="1400">
                <a:solidFill>
                  <a:schemeClr val="tx1"/>
                </a:solidFill>
              </a:rPr>
              <a:t>A</a:t>
            </a:r>
            <a:r>
              <a:rPr lang="da-DK" sz="1400" noProof="0" err="1">
                <a:solidFill>
                  <a:schemeClr val="tx1"/>
                </a:solidFill>
              </a:rPr>
              <a:t>reas</a:t>
            </a:r>
            <a:r>
              <a:rPr lang="da-DK" sz="1400" noProof="0">
                <a:solidFill>
                  <a:schemeClr val="tx1"/>
                </a:solidFill>
              </a:rPr>
              <a:t> of the Danish EUPAN-</a:t>
            </a:r>
            <a:r>
              <a:rPr lang="da-DK" sz="1400" noProof="0" err="1">
                <a:solidFill>
                  <a:schemeClr val="tx1"/>
                </a:solidFill>
              </a:rPr>
              <a:t>Presidency</a:t>
            </a:r>
            <a:endParaRPr lang="da-DK" sz="1400" noProof="0">
              <a:solidFill>
                <a:schemeClr val="tx1"/>
              </a:solidFill>
            </a:endParaRPr>
          </a:p>
        </p:txBody>
      </p:sp>
      <p:sp>
        <p:nvSpPr>
          <p:cNvPr id="8" name="Pil: vinkel 7">
            <a:extLst>
              <a:ext uri="{FF2B5EF4-FFF2-40B4-BE49-F238E27FC236}">
                <a16:creationId xmlns:a16="http://schemas.microsoft.com/office/drawing/2014/main" id="{E1942BEC-2221-F700-137A-9996DA08C8C3}"/>
              </a:ext>
            </a:extLst>
          </p:cNvPr>
          <p:cNvSpPr/>
          <p:nvPr/>
        </p:nvSpPr>
        <p:spPr>
          <a:xfrm>
            <a:off x="4205206" y="296496"/>
            <a:ext cx="3780000" cy="180000"/>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da-DK" sz="1400" noProof="0" err="1">
                <a:solidFill>
                  <a:schemeClr val="tx1"/>
                </a:solidFill>
              </a:rPr>
              <a:t>Current</a:t>
            </a:r>
            <a:r>
              <a:rPr lang="da-DK" sz="1400" noProof="0">
                <a:solidFill>
                  <a:schemeClr val="tx1"/>
                </a:solidFill>
              </a:rPr>
              <a:t> Agendas</a:t>
            </a:r>
          </a:p>
        </p:txBody>
      </p:sp>
      <p:sp>
        <p:nvSpPr>
          <p:cNvPr id="9" name="Rektangel 8">
            <a:extLst>
              <a:ext uri="{FF2B5EF4-FFF2-40B4-BE49-F238E27FC236}">
                <a16:creationId xmlns:a16="http://schemas.microsoft.com/office/drawing/2014/main" id="{7AF4420F-0A56-86CF-F1D7-DD4AD4992A52}"/>
              </a:ext>
            </a:extLst>
          </p:cNvPr>
          <p:cNvSpPr/>
          <p:nvPr/>
        </p:nvSpPr>
        <p:spPr bwMode="auto">
          <a:xfrm>
            <a:off x="441325" y="260496"/>
            <a:ext cx="3780000" cy="252000"/>
          </a:xfrm>
          <a:prstGeom prst="rect">
            <a:avLst/>
          </a:prstGeom>
          <a:solidFill>
            <a:srgbClr val="FFFFFF">
              <a:alpha val="80000"/>
            </a:srgbClr>
          </a:solidFill>
          <a:ln w="63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algn="ctr" defTabSz="914400" eaLnBrk="1" fontAlgn="base" latinLnBrk="0" hangingPunct="1">
              <a:lnSpc>
                <a:spcPct val="100000"/>
              </a:lnSpc>
              <a:spcBef>
                <a:spcPts val="1100"/>
              </a:spcBef>
              <a:spcAft>
                <a:spcPct val="0"/>
              </a:spcAft>
              <a:buClrTx/>
              <a:buSzTx/>
              <a:buFontTx/>
              <a:buNone/>
              <a:tabLst/>
              <a:defRPr/>
            </a:pPr>
            <a:endParaRPr kumimoji="0" lang="da-DK" sz="2000" b="0" i="0" u="none" strike="noStrike" kern="1200" cap="none" spc="0" normalizeH="0" baseline="0" noProof="0" err="1">
              <a:ln>
                <a:noFill/>
              </a:ln>
              <a:solidFill>
                <a:srgbClr val="FFFFFF"/>
              </a:solidFill>
              <a:effectLst/>
              <a:uLnTx/>
              <a:uFillTx/>
              <a:latin typeface="Arial" charset="0"/>
              <a:ea typeface="+mn-ea"/>
              <a:cs typeface="+mn-cs"/>
            </a:endParaRPr>
          </a:p>
        </p:txBody>
      </p:sp>
      <p:sp>
        <p:nvSpPr>
          <p:cNvPr id="12" name="Rektangel 11">
            <a:extLst>
              <a:ext uri="{FF2B5EF4-FFF2-40B4-BE49-F238E27FC236}">
                <a16:creationId xmlns:a16="http://schemas.microsoft.com/office/drawing/2014/main" id="{B107D74C-2D45-6D2B-EDFF-BE099FE56D64}"/>
              </a:ext>
            </a:extLst>
          </p:cNvPr>
          <p:cNvSpPr/>
          <p:nvPr/>
        </p:nvSpPr>
        <p:spPr bwMode="auto">
          <a:xfrm>
            <a:off x="7969087" y="260496"/>
            <a:ext cx="3780000" cy="252000"/>
          </a:xfrm>
          <a:prstGeom prst="rect">
            <a:avLst/>
          </a:prstGeom>
          <a:solidFill>
            <a:srgbClr val="FFFFFF">
              <a:alpha val="80000"/>
            </a:srgbClr>
          </a:solidFill>
          <a:ln w="63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algn="ctr" defTabSz="914400" eaLnBrk="1" fontAlgn="base" latinLnBrk="0" hangingPunct="1">
              <a:lnSpc>
                <a:spcPct val="100000"/>
              </a:lnSpc>
              <a:spcBef>
                <a:spcPts val="1100"/>
              </a:spcBef>
              <a:spcAft>
                <a:spcPct val="0"/>
              </a:spcAft>
              <a:buClrTx/>
              <a:buSzTx/>
              <a:buFontTx/>
              <a:buNone/>
              <a:tabLst/>
              <a:defRPr/>
            </a:pPr>
            <a:endParaRPr kumimoji="0" lang="da-DK" sz="2000" b="0" i="0" u="none" strike="noStrike" kern="1200" cap="none" spc="0" normalizeH="0" baseline="0" noProof="0" err="1">
              <a:ln>
                <a:noFill/>
              </a:ln>
              <a:solidFill>
                <a:srgbClr val="FFFFFF"/>
              </a:solidFill>
              <a:effectLst/>
              <a:uLnTx/>
              <a:uFillTx/>
              <a:latin typeface="Arial" charset="0"/>
              <a:ea typeface="+mn-ea"/>
              <a:cs typeface="+mn-cs"/>
            </a:endParaRPr>
          </a:p>
        </p:txBody>
      </p:sp>
      <p:grpSp>
        <p:nvGrpSpPr>
          <p:cNvPr id="60" name="Gruppe 59">
            <a:extLst>
              <a:ext uri="{FF2B5EF4-FFF2-40B4-BE49-F238E27FC236}">
                <a16:creationId xmlns:a16="http://schemas.microsoft.com/office/drawing/2014/main" id="{83124EBD-FDE4-54FE-9B8D-B3DDC89CDE52}"/>
              </a:ext>
            </a:extLst>
          </p:cNvPr>
          <p:cNvGrpSpPr/>
          <p:nvPr/>
        </p:nvGrpSpPr>
        <p:grpSpPr>
          <a:xfrm>
            <a:off x="659011" y="4267650"/>
            <a:ext cx="5436912" cy="900000"/>
            <a:chOff x="659011" y="4061169"/>
            <a:chExt cx="5436912" cy="900000"/>
          </a:xfrm>
        </p:grpSpPr>
        <p:sp>
          <p:nvSpPr>
            <p:cNvPr id="39" name="Tekstfelt 38">
              <a:extLst>
                <a:ext uri="{FF2B5EF4-FFF2-40B4-BE49-F238E27FC236}">
                  <a16:creationId xmlns:a16="http://schemas.microsoft.com/office/drawing/2014/main" id="{395EF7C3-79BC-39FC-42A5-38C70D47121D}"/>
                </a:ext>
              </a:extLst>
            </p:cNvPr>
            <p:cNvSpPr txBox="1"/>
            <p:nvPr/>
          </p:nvSpPr>
          <p:spPr>
            <a:xfrm>
              <a:off x="1775923" y="4157226"/>
              <a:ext cx="4320000" cy="707886"/>
            </a:xfrm>
            <a:prstGeom prst="rect">
              <a:avLst/>
            </a:prstGeom>
            <a:noFill/>
          </p:spPr>
          <p:txBody>
            <a:bodyPr wrap="square">
              <a:spAutoFit/>
            </a:bodyPr>
            <a:lstStyle/>
            <a:p>
              <a:pPr>
                <a:lnSpc>
                  <a:spcPct val="100000"/>
                </a:lnSpc>
              </a:pPr>
              <a:r>
                <a:rPr lang="en-US" sz="2000" b="1" dirty="0">
                  <a:solidFill>
                    <a:schemeClr val="accent5"/>
                  </a:solidFill>
                </a:rPr>
                <a:t>Chatbots</a:t>
              </a:r>
            </a:p>
            <a:p>
              <a:pPr>
                <a:lnSpc>
                  <a:spcPct val="100000"/>
                </a:lnSpc>
              </a:pPr>
              <a:r>
                <a:rPr lang="en-US" sz="2000" dirty="0"/>
                <a:t>Embracing new opportunities</a:t>
              </a:r>
            </a:p>
          </p:txBody>
        </p:sp>
        <p:pic>
          <p:nvPicPr>
            <p:cNvPr id="58" name="Billede 57">
              <a:extLst>
                <a:ext uri="{FF2B5EF4-FFF2-40B4-BE49-F238E27FC236}">
                  <a16:creationId xmlns:a16="http://schemas.microsoft.com/office/drawing/2014/main" id="{010CA9AE-12FC-E060-744E-4DA57F15BB21}"/>
                </a:ext>
              </a:extLst>
            </p:cNvPr>
            <p:cNvPicPr>
              <a:picLocks noChangeAspect="1"/>
            </p:cNvPicPr>
            <p:nvPr/>
          </p:nvPicPr>
          <p:blipFill>
            <a:blip r:embed="rId6"/>
            <a:stretch>
              <a:fillRect/>
            </a:stretch>
          </p:blipFill>
          <p:spPr>
            <a:xfrm>
              <a:off x="659011" y="4061169"/>
              <a:ext cx="900000" cy="900000"/>
            </a:xfrm>
            <a:prstGeom prst="rect">
              <a:avLst/>
            </a:prstGeom>
          </p:spPr>
        </p:pic>
      </p:grpSp>
      <p:grpSp>
        <p:nvGrpSpPr>
          <p:cNvPr id="14" name="Gruppe 13">
            <a:extLst>
              <a:ext uri="{FF2B5EF4-FFF2-40B4-BE49-F238E27FC236}">
                <a16:creationId xmlns:a16="http://schemas.microsoft.com/office/drawing/2014/main" id="{24C095DF-8591-4391-3091-C2DA92D2555B}"/>
              </a:ext>
            </a:extLst>
          </p:cNvPr>
          <p:cNvGrpSpPr/>
          <p:nvPr/>
        </p:nvGrpSpPr>
        <p:grpSpPr>
          <a:xfrm>
            <a:off x="659767" y="2563125"/>
            <a:ext cx="5436156" cy="900000"/>
            <a:chOff x="659767" y="2566368"/>
            <a:chExt cx="5436156" cy="900000"/>
          </a:xfrm>
        </p:grpSpPr>
        <p:sp>
          <p:nvSpPr>
            <p:cNvPr id="37" name="Tekstfelt 36">
              <a:extLst>
                <a:ext uri="{FF2B5EF4-FFF2-40B4-BE49-F238E27FC236}">
                  <a16:creationId xmlns:a16="http://schemas.microsoft.com/office/drawing/2014/main" id="{21151464-D04D-01C0-6BC0-AC86D52862B2}"/>
                </a:ext>
              </a:extLst>
            </p:cNvPr>
            <p:cNvSpPr txBox="1"/>
            <p:nvPr/>
          </p:nvSpPr>
          <p:spPr>
            <a:xfrm>
              <a:off x="1775923" y="2662425"/>
              <a:ext cx="4320000" cy="707886"/>
            </a:xfrm>
            <a:prstGeom prst="rect">
              <a:avLst/>
            </a:prstGeom>
            <a:noFill/>
          </p:spPr>
          <p:txBody>
            <a:bodyPr wrap="square">
              <a:spAutoFit/>
            </a:bodyPr>
            <a:lstStyle/>
            <a:p>
              <a:pPr>
                <a:lnSpc>
                  <a:spcPct val="100000"/>
                </a:lnSpc>
              </a:pPr>
              <a:r>
                <a:rPr lang="en-US" sz="2000" b="1">
                  <a:solidFill>
                    <a:schemeClr val="accent5"/>
                  </a:solidFill>
                </a:rPr>
                <a:t>Artificial intelligence</a:t>
              </a:r>
            </a:p>
            <a:p>
              <a:pPr>
                <a:lnSpc>
                  <a:spcPct val="100000"/>
                </a:lnSpc>
              </a:pPr>
              <a:r>
                <a:rPr lang="en-US" sz="2000"/>
                <a:t>A continuous priority</a:t>
              </a:r>
            </a:p>
          </p:txBody>
        </p:sp>
        <p:pic>
          <p:nvPicPr>
            <p:cNvPr id="2" name="Billede 1">
              <a:extLst>
                <a:ext uri="{FF2B5EF4-FFF2-40B4-BE49-F238E27FC236}">
                  <a16:creationId xmlns:a16="http://schemas.microsoft.com/office/drawing/2014/main" id="{3E41C95E-432F-78FD-89FD-D78349142663}"/>
                </a:ext>
              </a:extLst>
            </p:cNvPr>
            <p:cNvPicPr>
              <a:picLocks noChangeAspect="1"/>
            </p:cNvPicPr>
            <p:nvPr/>
          </p:nvPicPr>
          <p:blipFill>
            <a:blip r:embed="rId7"/>
            <a:stretch>
              <a:fillRect/>
            </a:stretch>
          </p:blipFill>
          <p:spPr>
            <a:xfrm>
              <a:off x="659767" y="2566368"/>
              <a:ext cx="900000" cy="900000"/>
            </a:xfrm>
            <a:prstGeom prst="rect">
              <a:avLst/>
            </a:prstGeom>
          </p:spPr>
        </p:pic>
      </p:grpSp>
      <p:pic>
        <p:nvPicPr>
          <p:cNvPr id="15" name="Billede 14">
            <a:extLst>
              <a:ext uri="{FF2B5EF4-FFF2-40B4-BE49-F238E27FC236}">
                <a16:creationId xmlns:a16="http://schemas.microsoft.com/office/drawing/2014/main" id="{2BA58050-4EF4-F7B7-D9B6-32297C63CB24}"/>
              </a:ext>
            </a:extLst>
          </p:cNvPr>
          <p:cNvPicPr>
            <a:picLocks noChangeAspect="1"/>
          </p:cNvPicPr>
          <p:nvPr>
            <p:custDataLst>
              <p:tags r:id="rId2"/>
            </p:custDataLst>
          </p:nvPr>
        </p:nvPicPr>
        <p:blipFill rotWithShape="1">
          <a:blip r:embed="rId8">
            <a:extLst>
              <a:ext uri="{28A0092B-C50C-407E-A947-70E740481C1C}">
                <a14:useLocalDpi xmlns:a14="http://schemas.microsoft.com/office/drawing/2010/main" val="0"/>
              </a:ext>
            </a:extLst>
          </a:blip>
          <a:srcRect/>
          <a:stretch/>
        </p:blipFill>
        <p:spPr>
          <a:xfrm>
            <a:off x="6349087" y="2349194"/>
            <a:ext cx="5400000" cy="3037500"/>
          </a:xfrm>
          <a:prstGeom prst="rect">
            <a:avLst/>
          </a:prstGeom>
        </p:spPr>
      </p:pic>
    </p:spTree>
    <p:extLst>
      <p:ext uri="{BB962C8B-B14F-4D97-AF65-F5344CB8AC3E}">
        <p14:creationId xmlns:p14="http://schemas.microsoft.com/office/powerpoint/2010/main" val="20095685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hink-cell data - do not delete" hidden="1"/>
          <p:cNvGraphicFramePr>
            <a:graphicFrameLocks noChangeAspect="1"/>
          </p:cNvGraphicFramePr>
          <p:nvPr>
            <p:custDataLst>
              <p:tags r:id="rId3"/>
            </p:custDataLst>
            <p:extLst>
              <p:ext uri="{D42A27DB-BD31-4B8C-83A1-F6EECF244321}">
                <p14:modId xmlns:p14="http://schemas.microsoft.com/office/powerpoint/2010/main" val="2863324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347" imgH="348" progId="TCLayout.ActiveDocument.1">
                  <p:embed/>
                </p:oleObj>
              </mc:Choice>
              <mc:Fallback>
                <p:oleObj name="think-cell Slide" r:id="rId6" imgW="347" imgH="348" progId="TCLayout.ActiveDocument.1">
                  <p:embed/>
                  <p:pic>
                    <p:nvPicPr>
                      <p:cNvPr id="12" name="think-cell data - do not delete"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9" name="Titel 8"/>
          <p:cNvSpPr>
            <a:spLocks noGrp="1"/>
          </p:cNvSpPr>
          <p:nvPr>
            <p:ph type="title"/>
          </p:nvPr>
        </p:nvSpPr>
        <p:spPr>
          <a:xfrm>
            <a:off x="441146" y="758302"/>
            <a:ext cx="11307941" cy="900000"/>
          </a:xfrm>
        </p:spPr>
        <p:txBody>
          <a:bodyPr vert="horz"/>
          <a:lstStyle/>
          <a:p>
            <a:pPr>
              <a:spcBef>
                <a:spcPts val="2400"/>
              </a:spcBef>
            </a:pPr>
            <a:r>
              <a:rPr lang="en-US" dirty="0">
                <a:solidFill>
                  <a:schemeClr val="accent5"/>
                </a:solidFill>
              </a:rPr>
              <a:t>3. Ensuring a strong future for the Danish economy</a:t>
            </a:r>
            <a:br>
              <a:rPr lang="en-US" b="1" dirty="0">
                <a:solidFill>
                  <a:schemeClr val="accent5"/>
                </a:solidFill>
              </a:rPr>
            </a:br>
            <a:endParaRPr lang="en-US" dirty="0">
              <a:solidFill>
                <a:schemeClr val="accent5"/>
              </a:solidFill>
            </a:endParaRPr>
          </a:p>
        </p:txBody>
      </p:sp>
      <p:sp>
        <p:nvSpPr>
          <p:cNvPr id="4" name="Slide Number Placeholder 3">
            <a:extLst>
              <a:ext uri="{FF2B5EF4-FFF2-40B4-BE49-F238E27FC236}">
                <a16:creationId xmlns:a16="http://schemas.microsoft.com/office/drawing/2014/main" id="{8F785F71-3021-41B7-A301-B4DFED872285}"/>
              </a:ext>
            </a:extLst>
          </p:cNvPr>
          <p:cNvSpPr>
            <a:spLocks noGrp="1"/>
          </p:cNvSpPr>
          <p:nvPr>
            <p:ph type="sldNum" sz="quarter" idx="12"/>
          </p:nvPr>
        </p:nvSpPr>
        <p:spPr/>
        <p:txBody>
          <a:bodyPr/>
          <a:lstStyle/>
          <a:p>
            <a:fld id="{80AE25ED-097C-4BDC-A7CE-FA97BD9CA3B5}" type="slidenum">
              <a:rPr lang="en-US" smtClean="0"/>
              <a:pPr/>
              <a:t>21</a:t>
            </a:fld>
            <a:endParaRPr lang="en-US"/>
          </a:p>
        </p:txBody>
      </p:sp>
      <p:grpSp>
        <p:nvGrpSpPr>
          <p:cNvPr id="17" name="Gruppe 16">
            <a:extLst>
              <a:ext uri="{FF2B5EF4-FFF2-40B4-BE49-F238E27FC236}">
                <a16:creationId xmlns:a16="http://schemas.microsoft.com/office/drawing/2014/main" id="{37884888-24CE-BFA2-8110-DB4B87993E2C}"/>
              </a:ext>
            </a:extLst>
          </p:cNvPr>
          <p:cNvGrpSpPr/>
          <p:nvPr/>
        </p:nvGrpSpPr>
        <p:grpSpPr>
          <a:xfrm>
            <a:off x="4549087" y="1763713"/>
            <a:ext cx="7200000" cy="4158007"/>
            <a:chOff x="4549087" y="1763713"/>
            <a:chExt cx="7200000" cy="4158007"/>
          </a:xfrm>
        </p:grpSpPr>
        <p:grpSp>
          <p:nvGrpSpPr>
            <p:cNvPr id="2" name="Gruppe 1">
              <a:extLst>
                <a:ext uri="{FF2B5EF4-FFF2-40B4-BE49-F238E27FC236}">
                  <a16:creationId xmlns:a16="http://schemas.microsoft.com/office/drawing/2014/main" id="{5EAF42C1-3A15-E56D-34DB-F4311E6BD625}"/>
                </a:ext>
              </a:extLst>
            </p:cNvPr>
            <p:cNvGrpSpPr/>
            <p:nvPr/>
          </p:nvGrpSpPr>
          <p:grpSpPr>
            <a:xfrm>
              <a:off x="4549087" y="1763713"/>
              <a:ext cx="7200000" cy="3960000"/>
              <a:chOff x="701650" y="1449388"/>
              <a:chExt cx="8496325" cy="4456473"/>
            </a:xfrm>
          </p:grpSpPr>
          <p:sp>
            <p:nvSpPr>
              <p:cNvPr id="26" name="Rektangel 25">
                <a:extLst>
                  <a:ext uri="{FF2B5EF4-FFF2-40B4-BE49-F238E27FC236}">
                    <a16:creationId xmlns:a16="http://schemas.microsoft.com/office/drawing/2014/main" id="{4427FBF4-1E5F-1A70-103E-BAEEFD2290C7}"/>
                  </a:ext>
                </a:extLst>
              </p:cNvPr>
              <p:cNvSpPr/>
              <p:nvPr/>
            </p:nvSpPr>
            <p:spPr bwMode="auto">
              <a:xfrm>
                <a:off x="701675" y="1449388"/>
                <a:ext cx="8496300" cy="4442187"/>
              </a:xfrm>
              <a:prstGeom prst="rect">
                <a:avLst/>
              </a:prstGeom>
              <a:solidFill>
                <a:srgbClr val="F6F6F6"/>
              </a:solidFill>
              <a:ln w="6350" cap="flat" cmpd="sng" algn="ctr">
                <a:solidFill>
                  <a:srgbClr val="FFFFFF"/>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ts val="1100"/>
                  </a:spcBef>
                  <a:spcAft>
                    <a:spcPct val="0"/>
                  </a:spcAft>
                  <a:buClrTx/>
                  <a:buSzTx/>
                  <a:buFontTx/>
                  <a:buNone/>
                  <a:tabLst/>
                </a:pPr>
                <a:endParaRPr kumimoji="0" lang="en-US" sz="2000" b="0" i="0" u="none" strike="noStrike" cap="none" normalizeH="0" baseline="0" err="1">
                  <a:ln>
                    <a:noFill/>
                  </a:ln>
                  <a:solidFill>
                    <a:schemeClr val="bg1"/>
                  </a:solidFill>
                  <a:effectLst/>
                  <a:latin typeface="Arial" charset="0"/>
                </a:endParaRPr>
              </a:p>
            </p:txBody>
          </p:sp>
          <p:pic>
            <p:nvPicPr>
              <p:cNvPr id="8" name="Billede 7">
                <a:extLst>
                  <a:ext uri="{FF2B5EF4-FFF2-40B4-BE49-F238E27FC236}">
                    <a16:creationId xmlns:a16="http://schemas.microsoft.com/office/drawing/2014/main" id="{089001BF-FFB0-35A2-F062-F23A84B77EF8}"/>
                  </a:ext>
                </a:extLst>
              </p:cNvPr>
              <p:cNvPicPr>
                <a:picLocks noChangeAspect="1"/>
              </p:cNvPicPr>
              <p:nvPr/>
            </p:nvPicPr>
            <p:blipFill>
              <a:blip r:embed="rId8"/>
              <a:srcRect t="24803"/>
              <a:stretch/>
            </p:blipFill>
            <p:spPr>
              <a:xfrm>
                <a:off x="701650" y="2267561"/>
                <a:ext cx="8496300" cy="3638300"/>
              </a:xfrm>
              <a:prstGeom prst="rect">
                <a:avLst/>
              </a:prstGeom>
            </p:spPr>
          </p:pic>
        </p:grpSp>
        <p:sp>
          <p:nvSpPr>
            <p:cNvPr id="10" name="Tekstfelt 9">
              <a:extLst>
                <a:ext uri="{FF2B5EF4-FFF2-40B4-BE49-F238E27FC236}">
                  <a16:creationId xmlns:a16="http://schemas.microsoft.com/office/drawing/2014/main" id="{BB61DF2C-2EC4-F3CF-7750-921EC80E1EAE}"/>
                </a:ext>
              </a:extLst>
            </p:cNvPr>
            <p:cNvSpPr txBox="1"/>
            <p:nvPr/>
          </p:nvSpPr>
          <p:spPr>
            <a:xfrm>
              <a:off x="4549087" y="5767832"/>
              <a:ext cx="3914533" cy="153888"/>
            </a:xfrm>
            <a:prstGeom prst="rect">
              <a:avLst/>
            </a:prstGeom>
            <a:noFill/>
          </p:spPr>
          <p:txBody>
            <a:bodyPr wrap="none" lIns="0" tIns="0" rIns="0" bIns="0" rtlCol="0">
              <a:spAutoFit/>
            </a:bodyPr>
            <a:lstStyle/>
            <a:p>
              <a:pPr>
                <a:lnSpc>
                  <a:spcPct val="100000"/>
                </a:lnSpc>
                <a:spcBef>
                  <a:spcPts val="1100"/>
                </a:spcBef>
              </a:pPr>
              <a:r>
                <a:rPr lang="en-US" sz="1000">
                  <a:latin typeface="Calibri" panose="020F0502020204030204" pitchFamily="34" charset="0"/>
                  <a:ea typeface="Calibri" panose="020F0502020204030204" pitchFamily="34" charset="0"/>
                  <a:cs typeface="Calibri" panose="020F0502020204030204" pitchFamily="34" charset="0"/>
                </a:rPr>
                <a:t>Source: </a:t>
              </a:r>
              <a:r>
                <a:rPr lang="da-DK" sz="1000">
                  <a:latin typeface="Calibri" panose="020F0502020204030204" pitchFamily="34" charset="0"/>
                  <a:ea typeface="Calibri" panose="020F0502020204030204" pitchFamily="34" charset="0"/>
                  <a:cs typeface="Calibri" panose="020F0502020204030204" pitchFamily="34" charset="0"/>
                  <a:hlinkClick r:id="rId9"/>
                </a:rPr>
                <a:t>Appendiks - Udviklingen i statsligt ansatte</a:t>
              </a:r>
              <a:r>
                <a:rPr lang="da-DK" sz="1000">
                  <a:latin typeface="Calibri" panose="020F0502020204030204" pitchFamily="34" charset="0"/>
                  <a:ea typeface="Calibri" panose="020F0502020204030204" pitchFamily="34" charset="0"/>
                  <a:cs typeface="Calibri" panose="020F0502020204030204" pitchFamily="34" charset="0"/>
                </a:rPr>
                <a:t>, 2025 - Finansministeriet</a:t>
              </a:r>
              <a:endParaRPr lang="en-US" sz="1000">
                <a:latin typeface="Calibri" panose="020F0502020204030204" pitchFamily="34" charset="0"/>
                <a:ea typeface="Calibri" panose="020F0502020204030204" pitchFamily="34" charset="0"/>
                <a:cs typeface="Calibri" panose="020F0502020204030204" pitchFamily="34" charset="0"/>
              </a:endParaRPr>
            </a:p>
          </p:txBody>
        </p:sp>
        <p:sp>
          <p:nvSpPr>
            <p:cNvPr id="27" name="Rektangel 26">
              <a:extLst>
                <a:ext uri="{FF2B5EF4-FFF2-40B4-BE49-F238E27FC236}">
                  <a16:creationId xmlns:a16="http://schemas.microsoft.com/office/drawing/2014/main" id="{5FE9322F-4DFD-E5A2-F9EF-2428A2A87408}"/>
                </a:ext>
              </a:extLst>
            </p:cNvPr>
            <p:cNvSpPr/>
            <p:nvPr/>
          </p:nvSpPr>
          <p:spPr bwMode="auto">
            <a:xfrm>
              <a:off x="7577740" y="2967373"/>
              <a:ext cx="1424495" cy="308390"/>
            </a:xfrm>
            <a:prstGeom prst="rect">
              <a:avLst/>
            </a:prstGeom>
            <a:solidFill>
              <a:srgbClr val="F6F6F6"/>
            </a:solidFill>
            <a:ln w="6350" cap="flat" cmpd="sng" algn="ctr">
              <a:solidFill>
                <a:srgbClr val="F6F6F6"/>
              </a:solidFill>
              <a:prstDash val="solid"/>
              <a:round/>
              <a:headEnd type="none" w="med" len="med"/>
              <a:tailEnd type="none" w="med" len="med"/>
            </a:ln>
            <a:effectLst/>
          </p:spPr>
          <p:txBody>
            <a:bodyPr vert="horz" wrap="square" lIns="0" tIns="46800" rIns="0" bIns="46800" numCol="1" rtlCol="0" anchor="ctr" anchorCtr="0" compatLnSpc="1">
              <a:prstTxWarp prst="textNoShape">
                <a:avLst/>
              </a:prstTxWarp>
            </a:bodyPr>
            <a:lstStyle/>
            <a:p>
              <a:pPr marL="0" marR="0" indent="0" algn="ctr" defTabSz="914400" rtl="0" eaLnBrk="1" fontAlgn="base" latinLnBrk="0" hangingPunct="1">
                <a:lnSpc>
                  <a:spcPct val="100000"/>
                </a:lnSpc>
                <a:spcBef>
                  <a:spcPts val="1100"/>
                </a:spcBef>
                <a:spcAft>
                  <a:spcPct val="0"/>
                </a:spcAft>
                <a:buClrTx/>
                <a:buSzTx/>
                <a:buFontTx/>
                <a:buNone/>
                <a:tabLst/>
              </a:pPr>
              <a:r>
                <a:rPr kumimoji="0" lang="en-US" sz="1200" b="0" i="0" u="none" strike="noStrike" cap="none" normalizeH="0" baseline="0">
                  <a:ln>
                    <a:noFill/>
                  </a:ln>
                  <a:effectLst/>
                  <a:latin typeface="+mj-lt"/>
                </a:rPr>
                <a:t>16.100 FTE increase from 2019-2023</a:t>
              </a:r>
            </a:p>
          </p:txBody>
        </p:sp>
        <p:sp>
          <p:nvSpPr>
            <p:cNvPr id="28" name="Rektangel 27">
              <a:extLst>
                <a:ext uri="{FF2B5EF4-FFF2-40B4-BE49-F238E27FC236}">
                  <a16:creationId xmlns:a16="http://schemas.microsoft.com/office/drawing/2014/main" id="{D2FA0576-C8E1-3E85-734A-85EDA9F50184}"/>
                </a:ext>
              </a:extLst>
            </p:cNvPr>
            <p:cNvSpPr/>
            <p:nvPr/>
          </p:nvSpPr>
          <p:spPr bwMode="auto">
            <a:xfrm>
              <a:off x="4624546" y="2111737"/>
              <a:ext cx="1117732" cy="379001"/>
            </a:xfrm>
            <a:prstGeom prst="rect">
              <a:avLst/>
            </a:prstGeom>
            <a:solidFill>
              <a:srgbClr val="F6F6F6"/>
            </a:solidFill>
            <a:ln w="6350" cap="flat" cmpd="sng" algn="ctr">
              <a:solidFill>
                <a:srgbClr val="F6F6F6"/>
              </a:solidFill>
              <a:prstDash val="solid"/>
              <a:round/>
              <a:headEnd type="none" w="med" len="med"/>
              <a:tailEnd type="none" w="med" len="med"/>
            </a:ln>
            <a:effectLst/>
          </p:spPr>
          <p:txBody>
            <a:bodyPr vert="horz" wrap="square" lIns="0" tIns="46800" rIns="0" bIns="46800" numCol="1" rtlCol="0" anchor="ctr" anchorCtr="0" compatLnSpc="1">
              <a:prstTxWarp prst="textNoShape">
                <a:avLst/>
              </a:prstTxWarp>
            </a:bodyPr>
            <a:lstStyle/>
            <a:p>
              <a:pPr marL="0" marR="0" indent="0" algn="ctr" defTabSz="914400" rtl="0" eaLnBrk="1" fontAlgn="base" latinLnBrk="0" hangingPunct="1">
                <a:lnSpc>
                  <a:spcPct val="100000"/>
                </a:lnSpc>
                <a:spcBef>
                  <a:spcPts val="1100"/>
                </a:spcBef>
                <a:spcAft>
                  <a:spcPct val="0"/>
                </a:spcAft>
                <a:buClrTx/>
                <a:buSzTx/>
                <a:buFontTx/>
                <a:buNone/>
                <a:tabLst/>
              </a:pPr>
              <a:r>
                <a:rPr kumimoji="0" lang="en-US" sz="1200" b="1" i="0" u="none" strike="noStrike" cap="none" normalizeH="0" baseline="0">
                  <a:ln>
                    <a:noFill/>
                  </a:ln>
                  <a:effectLst/>
                  <a:latin typeface="Calibri" panose="020F0502020204030204" pitchFamily="34" charset="0"/>
                  <a:ea typeface="Calibri" panose="020F0502020204030204" pitchFamily="34" charset="0"/>
                  <a:cs typeface="Calibri" panose="020F0502020204030204" pitchFamily="34" charset="0"/>
                </a:rPr>
                <a:t>1.000 FTEs</a:t>
              </a:r>
            </a:p>
          </p:txBody>
        </p:sp>
        <p:sp>
          <p:nvSpPr>
            <p:cNvPr id="30" name="Rektangel 29">
              <a:extLst>
                <a:ext uri="{FF2B5EF4-FFF2-40B4-BE49-F238E27FC236}">
                  <a16:creationId xmlns:a16="http://schemas.microsoft.com/office/drawing/2014/main" id="{140E34C9-69DB-2544-0D31-617A5BFB7F5E}"/>
                </a:ext>
              </a:extLst>
            </p:cNvPr>
            <p:cNvSpPr/>
            <p:nvPr/>
          </p:nvSpPr>
          <p:spPr bwMode="auto">
            <a:xfrm>
              <a:off x="10879364" y="2111737"/>
              <a:ext cx="869702" cy="379001"/>
            </a:xfrm>
            <a:prstGeom prst="rect">
              <a:avLst/>
            </a:prstGeom>
            <a:solidFill>
              <a:srgbClr val="F6F6F6"/>
            </a:solidFill>
            <a:ln w="6350" cap="flat" cmpd="sng" algn="ctr">
              <a:solidFill>
                <a:srgbClr val="F6F6F6"/>
              </a:solidFill>
              <a:prstDash val="solid"/>
              <a:round/>
              <a:headEnd type="none" w="med" len="med"/>
              <a:tailEnd type="none" w="med" len="med"/>
            </a:ln>
            <a:effectLst/>
          </p:spPr>
          <p:txBody>
            <a:bodyPr vert="horz" wrap="square" lIns="0" tIns="46800" rIns="0" bIns="46800" numCol="1" rtlCol="0" anchor="ctr" anchorCtr="0" compatLnSpc="1">
              <a:prstTxWarp prst="textNoShape">
                <a:avLst/>
              </a:prstTxWarp>
            </a:bodyPr>
            <a:lstStyle/>
            <a:p>
              <a:pPr marL="0" marR="0" indent="0" algn="ctr" defTabSz="914400" rtl="0" eaLnBrk="1" fontAlgn="base" latinLnBrk="0" hangingPunct="1">
                <a:lnSpc>
                  <a:spcPct val="100000"/>
                </a:lnSpc>
                <a:spcBef>
                  <a:spcPts val="1100"/>
                </a:spcBef>
                <a:spcAft>
                  <a:spcPct val="0"/>
                </a:spcAft>
                <a:buClrTx/>
                <a:buSzTx/>
                <a:buFontTx/>
                <a:buNone/>
                <a:tabLst/>
              </a:pPr>
              <a:r>
                <a:rPr kumimoji="0" lang="en-US" sz="1200" b="1" i="0" u="none" strike="noStrike" cap="none" normalizeH="0" baseline="0">
                  <a:ln>
                    <a:noFill/>
                  </a:ln>
                  <a:effectLst/>
                  <a:latin typeface="Calibri" panose="020F0502020204030204" pitchFamily="34" charset="0"/>
                  <a:ea typeface="Calibri" panose="020F0502020204030204" pitchFamily="34" charset="0"/>
                  <a:cs typeface="Calibri" panose="020F0502020204030204" pitchFamily="34" charset="0"/>
                </a:rPr>
                <a:t>1.000 FTEs</a:t>
              </a:r>
            </a:p>
          </p:txBody>
        </p:sp>
        <p:sp>
          <p:nvSpPr>
            <p:cNvPr id="1604" name="Rectangle 17"/>
            <p:cNvSpPr>
              <a:spLocks noChangeArrowheads="1"/>
            </p:cNvSpPr>
            <p:nvPr/>
          </p:nvSpPr>
          <p:spPr bwMode="auto">
            <a:xfrm>
              <a:off x="4748782" y="1857938"/>
              <a:ext cx="4187108" cy="307777"/>
            </a:xfrm>
            <a:prstGeom prst="rect">
              <a:avLst/>
            </a:prstGeom>
            <a:noFill/>
          </p:spPr>
          <p:txBody>
            <a:bodyPr wrap="none" lIns="0" tIns="0" rIns="0" bIns="0" rtlCol="0">
              <a:spAutoFit/>
            </a:bodyPr>
            <a:lstStyle/>
            <a:p>
              <a:pPr>
                <a:lnSpc>
                  <a:spcPct val="100000"/>
                </a:lnSpc>
                <a:spcBef>
                  <a:spcPts val="1100"/>
                </a:spcBef>
              </a:pPr>
              <a:r>
                <a:rPr lang="en-US" sz="2000" b="1" dirty="0">
                  <a:solidFill>
                    <a:schemeClr val="accent5"/>
                  </a:solidFill>
                </a:rPr>
                <a:t>State Employment, Q4 2011 to Q4 2023</a:t>
              </a:r>
              <a:endParaRPr lang="en-US" altLang="da-DK" sz="2000" b="1" dirty="0">
                <a:solidFill>
                  <a:schemeClr val="accent5"/>
                </a:solidFill>
              </a:endParaRPr>
            </a:p>
          </p:txBody>
        </p:sp>
      </p:grpSp>
      <p:sp>
        <p:nvSpPr>
          <p:cNvPr id="11" name="Tekstfelt 10">
            <a:extLst>
              <a:ext uri="{FF2B5EF4-FFF2-40B4-BE49-F238E27FC236}">
                <a16:creationId xmlns:a16="http://schemas.microsoft.com/office/drawing/2014/main" id="{8AB2508F-D18F-FECB-8235-E065F20AA67F}"/>
              </a:ext>
            </a:extLst>
          </p:cNvPr>
          <p:cNvSpPr txBox="1"/>
          <p:nvPr/>
        </p:nvSpPr>
        <p:spPr>
          <a:xfrm>
            <a:off x="441325" y="2612925"/>
            <a:ext cx="3831230" cy="756617"/>
          </a:xfrm>
          <a:prstGeom prst="rect">
            <a:avLst/>
          </a:prstGeom>
          <a:noFill/>
        </p:spPr>
        <p:txBody>
          <a:bodyPr wrap="square" lIns="0" tIns="0" rIns="0" bIns="0" rtlCol="0">
            <a:spAutoFit/>
          </a:bodyPr>
          <a:lstStyle/>
          <a:p>
            <a:pPr marL="342900" indent="-342900">
              <a:spcBef>
                <a:spcPts val="1100"/>
              </a:spcBef>
              <a:buFont typeface="Arial" panose="020B0604020202020204" pitchFamily="34" charset="0"/>
              <a:buChar char="•"/>
            </a:pPr>
            <a:r>
              <a:rPr lang="en-US" sz="2000" dirty="0"/>
              <a:t>1.000 FTEs reduction in 2025 </a:t>
            </a:r>
          </a:p>
          <a:p>
            <a:pPr marL="342900" indent="-342900">
              <a:spcBef>
                <a:spcPts val="1100"/>
              </a:spcBef>
              <a:buFont typeface="Arial" panose="020B0604020202020204" pitchFamily="34" charset="0"/>
              <a:buChar char="•"/>
            </a:pPr>
            <a:r>
              <a:rPr lang="en-US" sz="2000" dirty="0"/>
              <a:t>6.500 FTEs reduction by 2030</a:t>
            </a:r>
          </a:p>
        </p:txBody>
      </p:sp>
      <p:sp>
        <p:nvSpPr>
          <p:cNvPr id="15" name="Tekstfelt 14">
            <a:extLst>
              <a:ext uri="{FF2B5EF4-FFF2-40B4-BE49-F238E27FC236}">
                <a16:creationId xmlns:a16="http://schemas.microsoft.com/office/drawing/2014/main" id="{863AB74A-7A8B-7735-461E-70EB85B373EF}"/>
              </a:ext>
            </a:extLst>
          </p:cNvPr>
          <p:cNvSpPr txBox="1"/>
          <p:nvPr/>
        </p:nvSpPr>
        <p:spPr>
          <a:xfrm>
            <a:off x="441146" y="1857938"/>
            <a:ext cx="4107920" cy="615553"/>
          </a:xfrm>
          <a:prstGeom prst="rect">
            <a:avLst/>
          </a:prstGeom>
          <a:noFill/>
        </p:spPr>
        <p:txBody>
          <a:bodyPr wrap="square" lIns="0" tIns="0" rIns="0" bIns="0" rtlCol="0">
            <a:spAutoFit/>
          </a:bodyPr>
          <a:lstStyle/>
          <a:p>
            <a:pPr>
              <a:spcBef>
                <a:spcPts val="1100"/>
              </a:spcBef>
            </a:pPr>
            <a:r>
              <a:rPr lang="en-US" sz="2000" b="1" dirty="0"/>
              <a:t>Danish Economy is strong, but not impervious</a:t>
            </a:r>
          </a:p>
        </p:txBody>
      </p:sp>
      <p:sp>
        <p:nvSpPr>
          <p:cNvPr id="5" name="Pil: pentagon 4">
            <a:extLst>
              <a:ext uri="{FF2B5EF4-FFF2-40B4-BE49-F238E27FC236}">
                <a16:creationId xmlns:a16="http://schemas.microsoft.com/office/drawing/2014/main" id="{36A5835B-F4C0-80D2-0430-4579BD950900}"/>
              </a:ext>
            </a:extLst>
          </p:cNvPr>
          <p:cNvSpPr/>
          <p:nvPr/>
        </p:nvSpPr>
        <p:spPr>
          <a:xfrm>
            <a:off x="441325" y="296496"/>
            <a:ext cx="3780000" cy="180000"/>
          </a:xfrm>
          <a:prstGeom prst="homePlat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da-DK" sz="1400">
                <a:solidFill>
                  <a:schemeClr val="tx1"/>
                </a:solidFill>
              </a:rPr>
              <a:t>The Danish Central Administration</a:t>
            </a:r>
            <a:endParaRPr lang="da-DK" sz="1400" noProof="0" err="1">
              <a:solidFill>
                <a:schemeClr val="tx1"/>
              </a:solidFill>
            </a:endParaRPr>
          </a:p>
        </p:txBody>
      </p:sp>
      <p:sp>
        <p:nvSpPr>
          <p:cNvPr id="6" name="Pil: vinkel 5">
            <a:extLst>
              <a:ext uri="{FF2B5EF4-FFF2-40B4-BE49-F238E27FC236}">
                <a16:creationId xmlns:a16="http://schemas.microsoft.com/office/drawing/2014/main" id="{282C1D6A-E2FB-C640-79AC-191DEE340F17}"/>
              </a:ext>
            </a:extLst>
          </p:cNvPr>
          <p:cNvSpPr/>
          <p:nvPr/>
        </p:nvSpPr>
        <p:spPr>
          <a:xfrm>
            <a:off x="7969087" y="296496"/>
            <a:ext cx="3780000" cy="180000"/>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da-DK" sz="1400" noProof="0">
                <a:solidFill>
                  <a:schemeClr val="tx1"/>
                </a:solidFill>
              </a:rPr>
              <a:t>Focus </a:t>
            </a:r>
            <a:r>
              <a:rPr lang="da-DK" sz="1400">
                <a:solidFill>
                  <a:schemeClr val="tx1"/>
                </a:solidFill>
              </a:rPr>
              <a:t>A</a:t>
            </a:r>
            <a:r>
              <a:rPr lang="da-DK" sz="1400" noProof="0" err="1">
                <a:solidFill>
                  <a:schemeClr val="tx1"/>
                </a:solidFill>
              </a:rPr>
              <a:t>reas</a:t>
            </a:r>
            <a:r>
              <a:rPr lang="da-DK" sz="1400" noProof="0">
                <a:solidFill>
                  <a:schemeClr val="tx1"/>
                </a:solidFill>
              </a:rPr>
              <a:t> of the Danish EUPAN-</a:t>
            </a:r>
            <a:r>
              <a:rPr lang="da-DK" sz="1400" noProof="0" err="1">
                <a:solidFill>
                  <a:schemeClr val="tx1"/>
                </a:solidFill>
              </a:rPr>
              <a:t>Presidency</a:t>
            </a:r>
            <a:endParaRPr lang="da-DK" sz="1400" noProof="0">
              <a:solidFill>
                <a:schemeClr val="tx1"/>
              </a:solidFill>
            </a:endParaRPr>
          </a:p>
        </p:txBody>
      </p:sp>
      <p:sp>
        <p:nvSpPr>
          <p:cNvPr id="7" name="Pil: vinkel 6">
            <a:extLst>
              <a:ext uri="{FF2B5EF4-FFF2-40B4-BE49-F238E27FC236}">
                <a16:creationId xmlns:a16="http://schemas.microsoft.com/office/drawing/2014/main" id="{92164D14-0F24-EA61-1AEB-B13267FB6E1E}"/>
              </a:ext>
            </a:extLst>
          </p:cNvPr>
          <p:cNvSpPr/>
          <p:nvPr/>
        </p:nvSpPr>
        <p:spPr>
          <a:xfrm>
            <a:off x="4205206" y="296496"/>
            <a:ext cx="3780000" cy="180000"/>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da-DK" sz="1400" noProof="0" err="1">
                <a:solidFill>
                  <a:schemeClr val="tx1"/>
                </a:solidFill>
              </a:rPr>
              <a:t>Current</a:t>
            </a:r>
            <a:r>
              <a:rPr lang="da-DK" sz="1400" noProof="0">
                <a:solidFill>
                  <a:schemeClr val="tx1"/>
                </a:solidFill>
              </a:rPr>
              <a:t> Agendas</a:t>
            </a:r>
          </a:p>
        </p:txBody>
      </p:sp>
      <p:sp>
        <p:nvSpPr>
          <p:cNvPr id="13" name="Rektangel 12">
            <a:extLst>
              <a:ext uri="{FF2B5EF4-FFF2-40B4-BE49-F238E27FC236}">
                <a16:creationId xmlns:a16="http://schemas.microsoft.com/office/drawing/2014/main" id="{A8CD0B5B-69A2-F29D-530B-77DD8677E23C}"/>
              </a:ext>
            </a:extLst>
          </p:cNvPr>
          <p:cNvSpPr/>
          <p:nvPr/>
        </p:nvSpPr>
        <p:spPr bwMode="auto">
          <a:xfrm>
            <a:off x="441325" y="260496"/>
            <a:ext cx="3780000" cy="252000"/>
          </a:xfrm>
          <a:prstGeom prst="rect">
            <a:avLst/>
          </a:prstGeom>
          <a:solidFill>
            <a:srgbClr val="FFFFFF">
              <a:alpha val="80000"/>
            </a:srgbClr>
          </a:solidFill>
          <a:ln w="63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algn="ctr" defTabSz="914400" eaLnBrk="1" fontAlgn="base" latinLnBrk="0" hangingPunct="1">
              <a:lnSpc>
                <a:spcPct val="100000"/>
              </a:lnSpc>
              <a:spcBef>
                <a:spcPts val="1100"/>
              </a:spcBef>
              <a:spcAft>
                <a:spcPct val="0"/>
              </a:spcAft>
              <a:buClrTx/>
              <a:buSzTx/>
              <a:buFontTx/>
              <a:buNone/>
              <a:tabLst/>
              <a:defRPr/>
            </a:pPr>
            <a:endParaRPr kumimoji="0" lang="da-DK" sz="2000" b="0" i="0" u="none" strike="noStrike" kern="1200" cap="none" spc="0" normalizeH="0" baseline="0" noProof="0" err="1">
              <a:ln>
                <a:noFill/>
              </a:ln>
              <a:solidFill>
                <a:srgbClr val="FFFFFF"/>
              </a:solidFill>
              <a:effectLst/>
              <a:uLnTx/>
              <a:uFillTx/>
              <a:latin typeface="Arial" charset="0"/>
              <a:ea typeface="+mn-ea"/>
              <a:cs typeface="+mn-cs"/>
            </a:endParaRPr>
          </a:p>
        </p:txBody>
      </p:sp>
      <p:sp>
        <p:nvSpPr>
          <p:cNvPr id="14" name="Rektangel 13">
            <a:extLst>
              <a:ext uri="{FF2B5EF4-FFF2-40B4-BE49-F238E27FC236}">
                <a16:creationId xmlns:a16="http://schemas.microsoft.com/office/drawing/2014/main" id="{44A36F97-8418-C84C-2231-B9473B55D412}"/>
              </a:ext>
            </a:extLst>
          </p:cNvPr>
          <p:cNvSpPr/>
          <p:nvPr/>
        </p:nvSpPr>
        <p:spPr bwMode="auto">
          <a:xfrm>
            <a:off x="7969087" y="260496"/>
            <a:ext cx="3780000" cy="252000"/>
          </a:xfrm>
          <a:prstGeom prst="rect">
            <a:avLst/>
          </a:prstGeom>
          <a:solidFill>
            <a:srgbClr val="FFFFFF">
              <a:alpha val="80000"/>
            </a:srgbClr>
          </a:solidFill>
          <a:ln w="63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algn="ctr" defTabSz="914400" eaLnBrk="1" fontAlgn="base" latinLnBrk="0" hangingPunct="1">
              <a:lnSpc>
                <a:spcPct val="100000"/>
              </a:lnSpc>
              <a:spcBef>
                <a:spcPts val="1100"/>
              </a:spcBef>
              <a:spcAft>
                <a:spcPct val="0"/>
              </a:spcAft>
              <a:buClrTx/>
              <a:buSzTx/>
              <a:buFontTx/>
              <a:buNone/>
              <a:tabLst/>
              <a:defRPr/>
            </a:pPr>
            <a:endParaRPr kumimoji="0" lang="da-DK" sz="2000" b="0" i="0" u="none" strike="noStrike" kern="1200" cap="none" spc="0" normalizeH="0" baseline="0" noProof="0" err="1">
              <a:ln>
                <a:noFill/>
              </a:ln>
              <a:solidFill>
                <a:srgbClr val="FFFFFF"/>
              </a:solidFill>
              <a:effectLst/>
              <a:uLnTx/>
              <a:uFillTx/>
              <a:latin typeface="Arial" charset="0"/>
              <a:ea typeface="+mn-ea"/>
              <a:cs typeface="+mn-cs"/>
            </a:endParaRPr>
          </a:p>
        </p:txBody>
      </p:sp>
      <p:sp>
        <p:nvSpPr>
          <p:cNvPr id="16" name="Pladsholder til dato 4">
            <a:extLst>
              <a:ext uri="{FF2B5EF4-FFF2-40B4-BE49-F238E27FC236}">
                <a16:creationId xmlns:a16="http://schemas.microsoft.com/office/drawing/2014/main" id="{AEAAFFD2-F252-6D55-E28C-757FCAD5F50C}"/>
              </a:ext>
            </a:extLst>
          </p:cNvPr>
          <p:cNvSpPr>
            <a:spLocks noGrp="1"/>
          </p:cNvSpPr>
          <p:nvPr>
            <p:ph type="dt" sz="half" idx="10"/>
          </p:nvPr>
        </p:nvSpPr>
        <p:spPr>
          <a:xfrm>
            <a:off x="441148" y="6331605"/>
            <a:ext cx="1319414" cy="180000"/>
          </a:xfrm>
        </p:spPr>
        <p:txBody>
          <a:bodyPr/>
          <a:lstStyle/>
          <a:p>
            <a:fld id="{2A8978F0-1E1D-4376-B25D-98976EE87D75}" type="datetime4">
              <a:rPr lang="en-GB" smtClean="0"/>
              <a:t>07 October 2025</a:t>
            </a:fld>
            <a:endParaRPr lang="en-GB"/>
          </a:p>
        </p:txBody>
      </p:sp>
    </p:spTree>
    <p:custDataLst>
      <p:custData r:id="rId1"/>
      <p:custData r:id="rId2"/>
    </p:custDataLst>
    <p:extLst>
      <p:ext uri="{BB962C8B-B14F-4D97-AF65-F5344CB8AC3E}">
        <p14:creationId xmlns:p14="http://schemas.microsoft.com/office/powerpoint/2010/main" val="26738886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27BC1C-67ED-A00E-30FE-3FC625A50917}"/>
            </a:ext>
          </a:extLst>
        </p:cNvPr>
        <p:cNvGrpSpPr/>
        <p:nvPr/>
      </p:nvGrpSpPr>
      <p:grpSpPr>
        <a:xfrm>
          <a:off x="0" y="0"/>
          <a:ext cx="0" cy="0"/>
          <a:chOff x="0" y="0"/>
          <a:chExt cx="0" cy="0"/>
        </a:xfrm>
      </p:grpSpPr>
      <p:graphicFrame>
        <p:nvGraphicFramePr>
          <p:cNvPr id="12" name="think-cell data - do not delete" hidden="1">
            <a:extLst>
              <a:ext uri="{FF2B5EF4-FFF2-40B4-BE49-F238E27FC236}">
                <a16:creationId xmlns:a16="http://schemas.microsoft.com/office/drawing/2014/main" id="{E5F650DF-B1E4-6FD9-041F-143B507F7F71}"/>
              </a:ext>
            </a:extLst>
          </p:cNvPr>
          <p:cNvGraphicFramePr>
            <a:graphicFrameLocks noChangeAspect="1"/>
          </p:cNvGraphicFramePr>
          <p:nvPr>
            <p:custDataLst>
              <p:tags r:id="rId3"/>
            </p:custDataLst>
            <p:extLst>
              <p:ext uri="{D42A27DB-BD31-4B8C-83A1-F6EECF244321}">
                <p14:modId xmlns:p14="http://schemas.microsoft.com/office/powerpoint/2010/main" val="4675518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347" imgH="348" progId="TCLayout.ActiveDocument.1">
                  <p:embed/>
                </p:oleObj>
              </mc:Choice>
              <mc:Fallback>
                <p:oleObj name="think-cell Slide" r:id="rId6" imgW="347" imgH="348" progId="TCLayout.ActiveDocument.1">
                  <p:embed/>
                  <p:pic>
                    <p:nvPicPr>
                      <p:cNvPr id="12" name="think-cell data - do not delete" hidden="1">
                        <a:extLst>
                          <a:ext uri="{FF2B5EF4-FFF2-40B4-BE49-F238E27FC236}">
                            <a16:creationId xmlns:a16="http://schemas.microsoft.com/office/drawing/2014/main" id="{E5F650DF-B1E4-6FD9-041F-143B507F7F71}"/>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pic>
        <p:nvPicPr>
          <p:cNvPr id="18" name="Pladsholder til billede 6">
            <a:extLst>
              <a:ext uri="{FF2B5EF4-FFF2-40B4-BE49-F238E27FC236}">
                <a16:creationId xmlns:a16="http://schemas.microsoft.com/office/drawing/2014/main" id="{3DA3BA8A-6942-8581-11F9-2E39A8F5DE7A}"/>
              </a:ext>
            </a:extLst>
          </p:cNvPr>
          <p:cNvPicPr>
            <a:picLocks noChangeAspect="1"/>
          </p:cNvPicPr>
          <p:nvPr/>
        </p:nvPicPr>
        <p:blipFill>
          <a:blip r:embed="rId8"/>
          <a:srcRect l="7394" r="7394"/>
          <a:stretch/>
        </p:blipFill>
        <p:spPr>
          <a:xfrm>
            <a:off x="8998272" y="1763714"/>
            <a:ext cx="2750815" cy="4208462"/>
          </a:xfrm>
          <a:prstGeom prst="rect">
            <a:avLst/>
          </a:prstGeom>
        </p:spPr>
      </p:pic>
      <p:sp>
        <p:nvSpPr>
          <p:cNvPr id="21" name="Titel 8">
            <a:extLst>
              <a:ext uri="{FF2B5EF4-FFF2-40B4-BE49-F238E27FC236}">
                <a16:creationId xmlns:a16="http://schemas.microsoft.com/office/drawing/2014/main" id="{61C54239-F30B-317F-D6D8-FD0433C67266}"/>
              </a:ext>
            </a:extLst>
          </p:cNvPr>
          <p:cNvSpPr txBox="1">
            <a:spLocks/>
          </p:cNvSpPr>
          <p:nvPr/>
        </p:nvSpPr>
        <p:spPr>
          <a:xfrm>
            <a:off x="441146" y="758302"/>
            <a:ext cx="11307941" cy="900000"/>
          </a:xfrm>
          <a:prstGeom prst="rect">
            <a:avLst/>
          </a:prstGeom>
        </p:spPr>
        <p:txBody>
          <a:bodyPr vert="horz" lIns="0" tIns="0" rIns="0" bIns="0" rtlCol="0" anchor="t" anchorCtr="0">
            <a:noAutofit/>
          </a:bodyPr>
          <a:lstStyle>
            <a:lvl1pPr algn="l" defTabSz="914400" rtl="0" eaLnBrk="1" latinLnBrk="0" hangingPunct="1">
              <a:lnSpc>
                <a:spcPct val="83000"/>
              </a:lnSpc>
              <a:spcBef>
                <a:spcPct val="0"/>
              </a:spcBef>
              <a:buNone/>
              <a:defRPr sz="3600" b="1" kern="1200" cap="none" baseline="0">
                <a:solidFill>
                  <a:schemeClr val="tx1"/>
                </a:solidFill>
                <a:latin typeface="+mj-lt"/>
                <a:ea typeface="Calibri" panose="020F0502020204030204" pitchFamily="34" charset="0"/>
                <a:cs typeface="Calibri" panose="020F0502020204030204" pitchFamily="34" charset="0"/>
              </a:defRPr>
            </a:lvl1pPr>
          </a:lstStyle>
          <a:p>
            <a:pPr>
              <a:spcBef>
                <a:spcPts val="2400"/>
              </a:spcBef>
            </a:pPr>
            <a:r>
              <a:rPr lang="en-US" dirty="0">
                <a:solidFill>
                  <a:schemeClr val="accent5"/>
                </a:solidFill>
              </a:rPr>
              <a:t>Comprehensive multi-year work program for the state sector</a:t>
            </a:r>
          </a:p>
          <a:p>
            <a:pPr>
              <a:spcBef>
                <a:spcPts val="2400"/>
              </a:spcBef>
            </a:pPr>
            <a:endParaRPr lang="en-US" dirty="0">
              <a:solidFill>
                <a:schemeClr val="accent5"/>
              </a:solidFill>
            </a:endParaRPr>
          </a:p>
        </p:txBody>
      </p:sp>
      <p:sp>
        <p:nvSpPr>
          <p:cNvPr id="2" name="Pladsholder til indhold 3">
            <a:extLst>
              <a:ext uri="{FF2B5EF4-FFF2-40B4-BE49-F238E27FC236}">
                <a16:creationId xmlns:a16="http://schemas.microsoft.com/office/drawing/2014/main" id="{8CC4293B-FE46-4447-25C7-5DCED4F82761}"/>
              </a:ext>
            </a:extLst>
          </p:cNvPr>
          <p:cNvSpPr txBox="1">
            <a:spLocks/>
          </p:cNvSpPr>
          <p:nvPr/>
        </p:nvSpPr>
        <p:spPr>
          <a:xfrm>
            <a:off x="442653" y="1766095"/>
            <a:ext cx="7132840" cy="288000"/>
          </a:xfrm>
          <a:prstGeom prst="rect">
            <a:avLst/>
          </a:prstGeom>
        </p:spPr>
        <p:txBody>
          <a:bodyPr vert="horz" lIns="0" tIns="0" rIns="0" bIns="0" rtlCol="0">
            <a:noAutofit/>
          </a:bodyPr>
          <a:lstStyle>
            <a:lvl1pPr marL="180000" indent="-180000" algn="l" defTabSz="914400" rtl="0" eaLnBrk="1" latinLnBrk="0" hangingPunct="1">
              <a:lnSpc>
                <a:spcPct val="100000"/>
              </a:lnSpc>
              <a:spcBef>
                <a:spcPts val="0"/>
              </a:spcBef>
              <a:spcAft>
                <a:spcPts val="0"/>
              </a:spcAft>
              <a:buFont typeface="Calibri" panose="020F0502020204030204" pitchFamily="34" charset="0"/>
              <a:buChar char="▪"/>
              <a:defRPr sz="2000" kern="1200" baseline="0">
                <a:solidFill>
                  <a:schemeClr val="tx1"/>
                </a:solidFill>
                <a:latin typeface="+mn-lt"/>
                <a:ea typeface="Calibri" panose="020F0502020204030204" pitchFamily="34" charset="0"/>
                <a:cs typeface="Calibri" panose="020F0502020204030204" pitchFamily="34" charset="0"/>
              </a:defRPr>
            </a:lvl1pPr>
            <a:lvl2pPr marL="360000" indent="-180000" algn="l" defTabSz="914400" rtl="0" eaLnBrk="1" latinLnBrk="0" hangingPunct="1">
              <a:lnSpc>
                <a:spcPct val="100000"/>
              </a:lnSpc>
              <a:spcBef>
                <a:spcPts val="0"/>
              </a:spcBef>
              <a:spcAft>
                <a:spcPts val="0"/>
              </a:spcAft>
              <a:buFont typeface="Calibri" panose="020F0502020204030204" pitchFamily="34" charset="0"/>
              <a:buChar char="▪"/>
              <a:defRPr sz="2000" kern="1200" baseline="0">
                <a:solidFill>
                  <a:schemeClr val="tx1"/>
                </a:solidFill>
                <a:latin typeface="+mn-lt"/>
                <a:ea typeface="Calibri" panose="020F0502020204030204" pitchFamily="34" charset="0"/>
                <a:cs typeface="Calibri" panose="020F0502020204030204" pitchFamily="34" charset="0"/>
              </a:defRPr>
            </a:lvl2pPr>
            <a:lvl3pPr marL="540000" indent="-180000" algn="l" defTabSz="914400" rtl="0" eaLnBrk="1" latinLnBrk="0" hangingPunct="1">
              <a:lnSpc>
                <a:spcPct val="100000"/>
              </a:lnSpc>
              <a:spcBef>
                <a:spcPts val="0"/>
              </a:spcBef>
              <a:spcAft>
                <a:spcPts val="0"/>
              </a:spcAft>
              <a:buFont typeface="Calibri" panose="020F0502020204030204" pitchFamily="34" charset="0"/>
              <a:buChar char="▪"/>
              <a:defRPr sz="2000" kern="1200" baseline="0">
                <a:solidFill>
                  <a:schemeClr val="tx1"/>
                </a:solidFill>
                <a:latin typeface="+mn-lt"/>
                <a:ea typeface="Calibri" panose="020F0502020204030204" pitchFamily="34" charset="0"/>
                <a:cs typeface="Calibri" panose="020F0502020204030204" pitchFamily="34" charset="0"/>
              </a:defRPr>
            </a:lvl3pPr>
            <a:lvl4pPr marL="0" indent="0" algn="l" defTabSz="914400" rtl="0" eaLnBrk="1" latinLnBrk="0" hangingPunct="1">
              <a:lnSpc>
                <a:spcPct val="100000"/>
              </a:lnSpc>
              <a:spcBef>
                <a:spcPts val="0"/>
              </a:spcBef>
              <a:spcAft>
                <a:spcPts val="0"/>
              </a:spcAft>
              <a:buFont typeface="Arial" panose="020B0604020202020204" pitchFamily="34" charset="0"/>
              <a:buChar char="​"/>
              <a:defRPr sz="2000" b="1" kern="1200" baseline="0">
                <a:solidFill>
                  <a:schemeClr val="tx1"/>
                </a:solidFill>
                <a:latin typeface="+mn-lt"/>
                <a:ea typeface="Calibri" panose="020F0502020204030204" pitchFamily="34" charset="0"/>
                <a:cs typeface="Calibri" panose="020F0502020204030204" pitchFamily="34" charset="0"/>
              </a:defRPr>
            </a:lvl4pPr>
            <a:lvl5pPr marL="0" indent="0" algn="l" defTabSz="914400" rtl="0" eaLnBrk="1" latinLnBrk="0" hangingPunct="1">
              <a:lnSpc>
                <a:spcPct val="100000"/>
              </a:lnSpc>
              <a:spcBef>
                <a:spcPts val="0"/>
              </a:spcBef>
              <a:spcAft>
                <a:spcPts val="0"/>
              </a:spcAft>
              <a:buFont typeface="Arial" panose="020B0604020202020204" pitchFamily="34" charset="0"/>
              <a:buNone/>
              <a:tabLst/>
              <a:defRPr sz="2000" kern="1200" baseline="0">
                <a:solidFill>
                  <a:schemeClr val="tx1"/>
                </a:solidFill>
                <a:latin typeface="+mn-lt"/>
                <a:ea typeface="Calibri" panose="020F0502020204030204" pitchFamily="34" charset="0"/>
                <a:cs typeface="Calibri" panose="020F0502020204030204" pitchFamily="34" charset="0"/>
              </a:defRPr>
            </a:lvl5pPr>
            <a:lvl6pPr marL="180000" indent="-180000" algn="l" defTabSz="914400" rtl="0" eaLnBrk="1" latinLnBrk="0" hangingPunct="1">
              <a:lnSpc>
                <a:spcPct val="100000"/>
              </a:lnSpc>
              <a:spcBef>
                <a:spcPts val="0"/>
              </a:spcBef>
              <a:spcAft>
                <a:spcPts val="0"/>
              </a:spcAft>
              <a:buFont typeface="Calibri" panose="020F0502020204030204" pitchFamily="34" charset="0"/>
              <a:buChar char="▪"/>
              <a:defRPr sz="1200" kern="1200" baseline="0">
                <a:solidFill>
                  <a:schemeClr val="tx1"/>
                </a:solidFill>
                <a:latin typeface="+mn-lt"/>
                <a:ea typeface="Calibri" panose="020F0502020204030204" pitchFamily="34" charset="0"/>
                <a:cs typeface="Calibri" panose="020F0502020204030204" pitchFamily="34" charset="0"/>
              </a:defRPr>
            </a:lvl6pPr>
            <a:lvl7pPr marL="0" indent="0" algn="l" defTabSz="914400" rtl="0" eaLnBrk="1" latinLnBrk="0" hangingPunct="1">
              <a:lnSpc>
                <a:spcPct val="100000"/>
              </a:lnSpc>
              <a:spcBef>
                <a:spcPts val="0"/>
              </a:spcBef>
              <a:spcAft>
                <a:spcPts val="0"/>
              </a:spcAft>
              <a:buFont typeface="Arial" panose="020B0604020202020204" pitchFamily="34" charset="0"/>
              <a:buChar char="​"/>
              <a:defRPr sz="1200" b="1" kern="1200" baseline="0">
                <a:solidFill>
                  <a:schemeClr val="tx1"/>
                </a:solidFill>
                <a:latin typeface="+mn-lt"/>
                <a:ea typeface="Calibri" panose="020F0502020204030204" pitchFamily="34" charset="0"/>
                <a:cs typeface="Calibri" panose="020F0502020204030204" pitchFamily="34" charset="0"/>
              </a:defRPr>
            </a:lvl7pPr>
            <a:lvl8pPr marL="0" indent="0" algn="l" defTabSz="914400" rtl="0" eaLnBrk="1" latinLnBrk="0" hangingPunct="1">
              <a:lnSpc>
                <a:spcPct val="100000"/>
              </a:lnSpc>
              <a:spcBef>
                <a:spcPts val="0"/>
              </a:spcBef>
              <a:spcAft>
                <a:spcPts val="0"/>
              </a:spcAft>
              <a:buFont typeface="Arial" panose="020B0604020202020204" pitchFamily="34" charset="0"/>
              <a:buChar char="​"/>
              <a:defRPr sz="1200" kern="1200" baseline="0">
                <a:solidFill>
                  <a:schemeClr val="tx1"/>
                </a:solidFill>
                <a:latin typeface="+mn-lt"/>
                <a:ea typeface="Calibri" panose="020F0502020204030204" pitchFamily="34" charset="0"/>
                <a:cs typeface="Calibri" panose="020F0502020204030204" pitchFamily="34" charset="0"/>
              </a:defRPr>
            </a:lvl8pPr>
            <a:lvl9pPr marL="0" indent="0" algn="l" defTabSz="914400" rtl="0" eaLnBrk="1" latinLnBrk="0" hangingPunct="1">
              <a:lnSpc>
                <a:spcPct val="90000"/>
              </a:lnSpc>
              <a:spcBef>
                <a:spcPts val="0"/>
              </a:spcBef>
              <a:spcAft>
                <a:spcPts val="0"/>
              </a:spcAft>
              <a:buFont typeface="Arial" panose="020B0604020202020204" pitchFamily="34" charset="0"/>
              <a:buChar char="​"/>
              <a:defRPr sz="6000" b="1" kern="1200" baseline="0">
                <a:solidFill>
                  <a:schemeClr val="tx1"/>
                </a:solidFill>
                <a:latin typeface="+mn-lt"/>
                <a:ea typeface="Calibri" panose="020F0502020204030204" pitchFamily="34" charset="0"/>
                <a:cs typeface="Calibri" panose="020F0502020204030204" pitchFamily="34" charset="0"/>
              </a:defRPr>
            </a:lvl9pPr>
          </a:lstStyle>
          <a:p>
            <a:pPr marL="0" indent="0">
              <a:buFont typeface="Calibri" panose="020F0502020204030204" pitchFamily="34" charset="0"/>
              <a:buNone/>
            </a:pPr>
            <a:endParaRPr lang="en-US" sz="1800" b="1">
              <a:latin typeface="Arial" charset="0"/>
            </a:endParaRPr>
          </a:p>
        </p:txBody>
      </p:sp>
      <p:sp>
        <p:nvSpPr>
          <p:cNvPr id="5" name="Pladsholder til indhold 3">
            <a:extLst>
              <a:ext uri="{FF2B5EF4-FFF2-40B4-BE49-F238E27FC236}">
                <a16:creationId xmlns:a16="http://schemas.microsoft.com/office/drawing/2014/main" id="{6020DDF5-2FB1-E4BB-2240-BAE74BCC6A7A}"/>
              </a:ext>
            </a:extLst>
          </p:cNvPr>
          <p:cNvSpPr txBox="1">
            <a:spLocks/>
          </p:cNvSpPr>
          <p:nvPr/>
        </p:nvSpPr>
        <p:spPr>
          <a:xfrm>
            <a:off x="1548505" y="3703388"/>
            <a:ext cx="7132840" cy="324000"/>
          </a:xfrm>
          <a:prstGeom prst="rect">
            <a:avLst/>
          </a:prstGeom>
        </p:spPr>
        <p:txBody>
          <a:bodyPr vert="horz" lIns="0" tIns="0" rIns="0" bIns="0" rtlCol="0">
            <a:noAutofit/>
          </a:bodyPr>
          <a:lstStyle>
            <a:lvl1pPr marL="180000" indent="-180000" algn="l" defTabSz="914400" rtl="0" eaLnBrk="1" latinLnBrk="0" hangingPunct="1">
              <a:lnSpc>
                <a:spcPct val="100000"/>
              </a:lnSpc>
              <a:spcBef>
                <a:spcPts val="0"/>
              </a:spcBef>
              <a:spcAft>
                <a:spcPts val="0"/>
              </a:spcAft>
              <a:buFont typeface="Calibri" panose="020F0502020204030204" pitchFamily="34" charset="0"/>
              <a:buChar char="▪"/>
              <a:defRPr sz="2000" kern="1200" baseline="0">
                <a:solidFill>
                  <a:schemeClr val="tx1"/>
                </a:solidFill>
                <a:latin typeface="+mn-lt"/>
                <a:ea typeface="Calibri" panose="020F0502020204030204" pitchFamily="34" charset="0"/>
                <a:cs typeface="Calibri" panose="020F0502020204030204" pitchFamily="34" charset="0"/>
              </a:defRPr>
            </a:lvl1pPr>
            <a:lvl2pPr marL="360000" indent="-180000" algn="l" defTabSz="914400" rtl="0" eaLnBrk="1" latinLnBrk="0" hangingPunct="1">
              <a:lnSpc>
                <a:spcPct val="100000"/>
              </a:lnSpc>
              <a:spcBef>
                <a:spcPts val="0"/>
              </a:spcBef>
              <a:spcAft>
                <a:spcPts val="0"/>
              </a:spcAft>
              <a:buFont typeface="Calibri" panose="020F0502020204030204" pitchFamily="34" charset="0"/>
              <a:buChar char="▪"/>
              <a:defRPr sz="2000" kern="1200" baseline="0">
                <a:solidFill>
                  <a:schemeClr val="tx1"/>
                </a:solidFill>
                <a:latin typeface="+mn-lt"/>
                <a:ea typeface="Calibri" panose="020F0502020204030204" pitchFamily="34" charset="0"/>
                <a:cs typeface="Calibri" panose="020F0502020204030204" pitchFamily="34" charset="0"/>
              </a:defRPr>
            </a:lvl2pPr>
            <a:lvl3pPr marL="540000" indent="-180000" algn="l" defTabSz="914400" rtl="0" eaLnBrk="1" latinLnBrk="0" hangingPunct="1">
              <a:lnSpc>
                <a:spcPct val="100000"/>
              </a:lnSpc>
              <a:spcBef>
                <a:spcPts val="0"/>
              </a:spcBef>
              <a:spcAft>
                <a:spcPts val="0"/>
              </a:spcAft>
              <a:buFont typeface="Calibri" panose="020F0502020204030204" pitchFamily="34" charset="0"/>
              <a:buChar char="▪"/>
              <a:defRPr sz="2000" kern="1200" baseline="0">
                <a:solidFill>
                  <a:schemeClr val="tx1"/>
                </a:solidFill>
                <a:latin typeface="+mn-lt"/>
                <a:ea typeface="Calibri" panose="020F0502020204030204" pitchFamily="34" charset="0"/>
                <a:cs typeface="Calibri" panose="020F0502020204030204" pitchFamily="34" charset="0"/>
              </a:defRPr>
            </a:lvl3pPr>
            <a:lvl4pPr marL="0" indent="0" algn="l" defTabSz="914400" rtl="0" eaLnBrk="1" latinLnBrk="0" hangingPunct="1">
              <a:lnSpc>
                <a:spcPct val="100000"/>
              </a:lnSpc>
              <a:spcBef>
                <a:spcPts val="0"/>
              </a:spcBef>
              <a:spcAft>
                <a:spcPts val="0"/>
              </a:spcAft>
              <a:buFont typeface="Arial" panose="020B0604020202020204" pitchFamily="34" charset="0"/>
              <a:buChar char="​"/>
              <a:defRPr sz="2000" b="1" kern="1200" baseline="0">
                <a:solidFill>
                  <a:schemeClr val="tx1"/>
                </a:solidFill>
                <a:latin typeface="+mn-lt"/>
                <a:ea typeface="Calibri" panose="020F0502020204030204" pitchFamily="34" charset="0"/>
                <a:cs typeface="Calibri" panose="020F0502020204030204" pitchFamily="34" charset="0"/>
              </a:defRPr>
            </a:lvl4pPr>
            <a:lvl5pPr marL="0" indent="0" algn="l" defTabSz="914400" rtl="0" eaLnBrk="1" latinLnBrk="0" hangingPunct="1">
              <a:lnSpc>
                <a:spcPct val="100000"/>
              </a:lnSpc>
              <a:spcBef>
                <a:spcPts val="0"/>
              </a:spcBef>
              <a:spcAft>
                <a:spcPts val="0"/>
              </a:spcAft>
              <a:buFont typeface="Arial" panose="020B0604020202020204" pitchFamily="34" charset="0"/>
              <a:buNone/>
              <a:tabLst/>
              <a:defRPr sz="2000" kern="1200" baseline="0">
                <a:solidFill>
                  <a:schemeClr val="tx1"/>
                </a:solidFill>
                <a:latin typeface="+mn-lt"/>
                <a:ea typeface="Calibri" panose="020F0502020204030204" pitchFamily="34" charset="0"/>
                <a:cs typeface="Calibri" panose="020F0502020204030204" pitchFamily="34" charset="0"/>
              </a:defRPr>
            </a:lvl5pPr>
            <a:lvl6pPr marL="180000" indent="-180000" algn="l" defTabSz="914400" rtl="0" eaLnBrk="1" latinLnBrk="0" hangingPunct="1">
              <a:lnSpc>
                <a:spcPct val="100000"/>
              </a:lnSpc>
              <a:spcBef>
                <a:spcPts val="0"/>
              </a:spcBef>
              <a:spcAft>
                <a:spcPts val="0"/>
              </a:spcAft>
              <a:buFont typeface="Calibri" panose="020F0502020204030204" pitchFamily="34" charset="0"/>
              <a:buChar char="▪"/>
              <a:defRPr sz="1200" kern="1200" baseline="0">
                <a:solidFill>
                  <a:schemeClr val="tx1"/>
                </a:solidFill>
                <a:latin typeface="+mn-lt"/>
                <a:ea typeface="Calibri" panose="020F0502020204030204" pitchFamily="34" charset="0"/>
                <a:cs typeface="Calibri" panose="020F0502020204030204" pitchFamily="34" charset="0"/>
              </a:defRPr>
            </a:lvl6pPr>
            <a:lvl7pPr marL="0" indent="0" algn="l" defTabSz="914400" rtl="0" eaLnBrk="1" latinLnBrk="0" hangingPunct="1">
              <a:lnSpc>
                <a:spcPct val="100000"/>
              </a:lnSpc>
              <a:spcBef>
                <a:spcPts val="0"/>
              </a:spcBef>
              <a:spcAft>
                <a:spcPts val="0"/>
              </a:spcAft>
              <a:buFont typeface="Arial" panose="020B0604020202020204" pitchFamily="34" charset="0"/>
              <a:buChar char="​"/>
              <a:defRPr sz="1200" b="1" kern="1200" baseline="0">
                <a:solidFill>
                  <a:schemeClr val="tx1"/>
                </a:solidFill>
                <a:latin typeface="+mn-lt"/>
                <a:ea typeface="Calibri" panose="020F0502020204030204" pitchFamily="34" charset="0"/>
                <a:cs typeface="Calibri" panose="020F0502020204030204" pitchFamily="34" charset="0"/>
              </a:defRPr>
            </a:lvl7pPr>
            <a:lvl8pPr marL="0" indent="0" algn="l" defTabSz="914400" rtl="0" eaLnBrk="1" latinLnBrk="0" hangingPunct="1">
              <a:lnSpc>
                <a:spcPct val="100000"/>
              </a:lnSpc>
              <a:spcBef>
                <a:spcPts val="0"/>
              </a:spcBef>
              <a:spcAft>
                <a:spcPts val="0"/>
              </a:spcAft>
              <a:buFont typeface="Arial" panose="020B0604020202020204" pitchFamily="34" charset="0"/>
              <a:buChar char="​"/>
              <a:defRPr sz="1200" kern="1200" baseline="0">
                <a:solidFill>
                  <a:schemeClr val="tx1"/>
                </a:solidFill>
                <a:latin typeface="+mn-lt"/>
                <a:ea typeface="Calibri" panose="020F0502020204030204" pitchFamily="34" charset="0"/>
                <a:cs typeface="Calibri" panose="020F0502020204030204" pitchFamily="34" charset="0"/>
              </a:defRPr>
            </a:lvl8pPr>
            <a:lvl9pPr marL="0" indent="0" algn="l" defTabSz="914400" rtl="0" eaLnBrk="1" latinLnBrk="0" hangingPunct="1">
              <a:lnSpc>
                <a:spcPct val="90000"/>
              </a:lnSpc>
              <a:spcBef>
                <a:spcPts val="0"/>
              </a:spcBef>
              <a:spcAft>
                <a:spcPts val="0"/>
              </a:spcAft>
              <a:buFont typeface="Arial" panose="020B0604020202020204" pitchFamily="34" charset="0"/>
              <a:buChar char="​"/>
              <a:defRPr sz="6000" b="1" kern="1200" baseline="0">
                <a:solidFill>
                  <a:schemeClr val="tx1"/>
                </a:solidFill>
                <a:latin typeface="+mn-lt"/>
                <a:ea typeface="Calibri" panose="020F0502020204030204" pitchFamily="34" charset="0"/>
                <a:cs typeface="Calibri" panose="020F0502020204030204" pitchFamily="34" charset="0"/>
              </a:defRPr>
            </a:lvl9pPr>
          </a:lstStyle>
          <a:p>
            <a:pPr marL="0" indent="0">
              <a:buFont typeface="Calibri" panose="020F0502020204030204" pitchFamily="34" charset="0"/>
              <a:buNone/>
            </a:pPr>
            <a:r>
              <a:rPr lang="en-US" dirty="0">
                <a:latin typeface="+mj-lt"/>
              </a:rPr>
              <a:t>Ministries must submit plans for managing the 2026 savings</a:t>
            </a:r>
          </a:p>
        </p:txBody>
      </p:sp>
      <p:pic>
        <p:nvPicPr>
          <p:cNvPr id="8" name="Billede 7">
            <a:extLst>
              <a:ext uri="{FF2B5EF4-FFF2-40B4-BE49-F238E27FC236}">
                <a16:creationId xmlns:a16="http://schemas.microsoft.com/office/drawing/2014/main" id="{327D8CB4-92AE-881F-1759-20223EC5ADE4}"/>
              </a:ext>
            </a:extLst>
          </p:cNvPr>
          <p:cNvPicPr>
            <a:picLocks noChangeAspect="1"/>
          </p:cNvPicPr>
          <p:nvPr/>
        </p:nvPicPr>
        <p:blipFill>
          <a:blip r:embed="rId9"/>
          <a:stretch>
            <a:fillRect/>
          </a:stretch>
        </p:blipFill>
        <p:spPr>
          <a:xfrm>
            <a:off x="690404" y="3595388"/>
            <a:ext cx="540000" cy="540000"/>
          </a:xfrm>
          <a:prstGeom prst="rect">
            <a:avLst/>
          </a:prstGeom>
        </p:spPr>
      </p:pic>
      <p:sp>
        <p:nvSpPr>
          <p:cNvPr id="6" name="Pladsholder til indhold 3">
            <a:extLst>
              <a:ext uri="{FF2B5EF4-FFF2-40B4-BE49-F238E27FC236}">
                <a16:creationId xmlns:a16="http://schemas.microsoft.com/office/drawing/2014/main" id="{AC450429-17B8-E607-FD93-3726221650C7}"/>
              </a:ext>
            </a:extLst>
          </p:cNvPr>
          <p:cNvSpPr txBox="1">
            <a:spLocks/>
          </p:cNvSpPr>
          <p:nvPr/>
        </p:nvSpPr>
        <p:spPr>
          <a:xfrm>
            <a:off x="1548505" y="4891782"/>
            <a:ext cx="7132840" cy="324000"/>
          </a:xfrm>
          <a:prstGeom prst="rect">
            <a:avLst/>
          </a:prstGeom>
        </p:spPr>
        <p:txBody>
          <a:bodyPr vert="horz" lIns="0" tIns="0" rIns="0" bIns="0" rtlCol="0">
            <a:noAutofit/>
          </a:bodyPr>
          <a:lstStyle>
            <a:lvl1pPr marL="180000" indent="-180000" algn="l" defTabSz="914400" rtl="0" eaLnBrk="1" latinLnBrk="0" hangingPunct="1">
              <a:lnSpc>
                <a:spcPct val="100000"/>
              </a:lnSpc>
              <a:spcBef>
                <a:spcPts val="0"/>
              </a:spcBef>
              <a:spcAft>
                <a:spcPts val="0"/>
              </a:spcAft>
              <a:buFont typeface="Calibri" panose="020F0502020204030204" pitchFamily="34" charset="0"/>
              <a:buChar char="▪"/>
              <a:defRPr sz="2000" kern="1200" baseline="0">
                <a:solidFill>
                  <a:schemeClr val="tx1"/>
                </a:solidFill>
                <a:latin typeface="+mn-lt"/>
                <a:ea typeface="Calibri" panose="020F0502020204030204" pitchFamily="34" charset="0"/>
                <a:cs typeface="Calibri" panose="020F0502020204030204" pitchFamily="34" charset="0"/>
              </a:defRPr>
            </a:lvl1pPr>
            <a:lvl2pPr marL="360000" indent="-180000" algn="l" defTabSz="914400" rtl="0" eaLnBrk="1" latinLnBrk="0" hangingPunct="1">
              <a:lnSpc>
                <a:spcPct val="100000"/>
              </a:lnSpc>
              <a:spcBef>
                <a:spcPts val="0"/>
              </a:spcBef>
              <a:spcAft>
                <a:spcPts val="0"/>
              </a:spcAft>
              <a:buFont typeface="Calibri" panose="020F0502020204030204" pitchFamily="34" charset="0"/>
              <a:buChar char="▪"/>
              <a:defRPr sz="2000" kern="1200" baseline="0">
                <a:solidFill>
                  <a:schemeClr val="tx1"/>
                </a:solidFill>
                <a:latin typeface="+mn-lt"/>
                <a:ea typeface="Calibri" panose="020F0502020204030204" pitchFamily="34" charset="0"/>
                <a:cs typeface="Calibri" panose="020F0502020204030204" pitchFamily="34" charset="0"/>
              </a:defRPr>
            </a:lvl2pPr>
            <a:lvl3pPr marL="540000" indent="-180000" algn="l" defTabSz="914400" rtl="0" eaLnBrk="1" latinLnBrk="0" hangingPunct="1">
              <a:lnSpc>
                <a:spcPct val="100000"/>
              </a:lnSpc>
              <a:spcBef>
                <a:spcPts val="0"/>
              </a:spcBef>
              <a:spcAft>
                <a:spcPts val="0"/>
              </a:spcAft>
              <a:buFont typeface="Calibri" panose="020F0502020204030204" pitchFamily="34" charset="0"/>
              <a:buChar char="▪"/>
              <a:defRPr sz="2000" kern="1200" baseline="0">
                <a:solidFill>
                  <a:schemeClr val="tx1"/>
                </a:solidFill>
                <a:latin typeface="+mn-lt"/>
                <a:ea typeface="Calibri" panose="020F0502020204030204" pitchFamily="34" charset="0"/>
                <a:cs typeface="Calibri" panose="020F0502020204030204" pitchFamily="34" charset="0"/>
              </a:defRPr>
            </a:lvl3pPr>
            <a:lvl4pPr marL="0" indent="0" algn="l" defTabSz="914400" rtl="0" eaLnBrk="1" latinLnBrk="0" hangingPunct="1">
              <a:lnSpc>
                <a:spcPct val="100000"/>
              </a:lnSpc>
              <a:spcBef>
                <a:spcPts val="0"/>
              </a:spcBef>
              <a:spcAft>
                <a:spcPts val="0"/>
              </a:spcAft>
              <a:buFont typeface="Arial" panose="020B0604020202020204" pitchFamily="34" charset="0"/>
              <a:buChar char="​"/>
              <a:defRPr sz="2000" b="1" kern="1200" baseline="0">
                <a:solidFill>
                  <a:schemeClr val="tx1"/>
                </a:solidFill>
                <a:latin typeface="+mn-lt"/>
                <a:ea typeface="Calibri" panose="020F0502020204030204" pitchFamily="34" charset="0"/>
                <a:cs typeface="Calibri" panose="020F0502020204030204" pitchFamily="34" charset="0"/>
              </a:defRPr>
            </a:lvl4pPr>
            <a:lvl5pPr marL="0" indent="0" algn="l" defTabSz="914400" rtl="0" eaLnBrk="1" latinLnBrk="0" hangingPunct="1">
              <a:lnSpc>
                <a:spcPct val="100000"/>
              </a:lnSpc>
              <a:spcBef>
                <a:spcPts val="0"/>
              </a:spcBef>
              <a:spcAft>
                <a:spcPts val="0"/>
              </a:spcAft>
              <a:buFont typeface="Arial" panose="020B0604020202020204" pitchFamily="34" charset="0"/>
              <a:buNone/>
              <a:tabLst/>
              <a:defRPr sz="2000" kern="1200" baseline="0">
                <a:solidFill>
                  <a:schemeClr val="tx1"/>
                </a:solidFill>
                <a:latin typeface="+mn-lt"/>
                <a:ea typeface="Calibri" panose="020F0502020204030204" pitchFamily="34" charset="0"/>
                <a:cs typeface="Calibri" panose="020F0502020204030204" pitchFamily="34" charset="0"/>
              </a:defRPr>
            </a:lvl5pPr>
            <a:lvl6pPr marL="180000" indent="-180000" algn="l" defTabSz="914400" rtl="0" eaLnBrk="1" latinLnBrk="0" hangingPunct="1">
              <a:lnSpc>
                <a:spcPct val="100000"/>
              </a:lnSpc>
              <a:spcBef>
                <a:spcPts val="0"/>
              </a:spcBef>
              <a:spcAft>
                <a:spcPts val="0"/>
              </a:spcAft>
              <a:buFont typeface="Calibri" panose="020F0502020204030204" pitchFamily="34" charset="0"/>
              <a:buChar char="▪"/>
              <a:defRPr sz="1200" kern="1200" baseline="0">
                <a:solidFill>
                  <a:schemeClr val="tx1"/>
                </a:solidFill>
                <a:latin typeface="+mn-lt"/>
                <a:ea typeface="Calibri" panose="020F0502020204030204" pitchFamily="34" charset="0"/>
                <a:cs typeface="Calibri" panose="020F0502020204030204" pitchFamily="34" charset="0"/>
              </a:defRPr>
            </a:lvl6pPr>
            <a:lvl7pPr marL="0" indent="0" algn="l" defTabSz="914400" rtl="0" eaLnBrk="1" latinLnBrk="0" hangingPunct="1">
              <a:lnSpc>
                <a:spcPct val="100000"/>
              </a:lnSpc>
              <a:spcBef>
                <a:spcPts val="0"/>
              </a:spcBef>
              <a:spcAft>
                <a:spcPts val="0"/>
              </a:spcAft>
              <a:buFont typeface="Arial" panose="020B0604020202020204" pitchFamily="34" charset="0"/>
              <a:buChar char="​"/>
              <a:defRPr sz="1200" b="1" kern="1200" baseline="0">
                <a:solidFill>
                  <a:schemeClr val="tx1"/>
                </a:solidFill>
                <a:latin typeface="+mn-lt"/>
                <a:ea typeface="Calibri" panose="020F0502020204030204" pitchFamily="34" charset="0"/>
                <a:cs typeface="Calibri" panose="020F0502020204030204" pitchFamily="34" charset="0"/>
              </a:defRPr>
            </a:lvl7pPr>
            <a:lvl8pPr marL="0" indent="0" algn="l" defTabSz="914400" rtl="0" eaLnBrk="1" latinLnBrk="0" hangingPunct="1">
              <a:lnSpc>
                <a:spcPct val="100000"/>
              </a:lnSpc>
              <a:spcBef>
                <a:spcPts val="0"/>
              </a:spcBef>
              <a:spcAft>
                <a:spcPts val="0"/>
              </a:spcAft>
              <a:buFont typeface="Arial" panose="020B0604020202020204" pitchFamily="34" charset="0"/>
              <a:buChar char="​"/>
              <a:defRPr sz="1200" kern="1200" baseline="0">
                <a:solidFill>
                  <a:schemeClr val="tx1"/>
                </a:solidFill>
                <a:latin typeface="+mn-lt"/>
                <a:ea typeface="Calibri" panose="020F0502020204030204" pitchFamily="34" charset="0"/>
                <a:cs typeface="Calibri" panose="020F0502020204030204" pitchFamily="34" charset="0"/>
              </a:defRPr>
            </a:lvl8pPr>
            <a:lvl9pPr marL="0" indent="0" algn="l" defTabSz="914400" rtl="0" eaLnBrk="1" latinLnBrk="0" hangingPunct="1">
              <a:lnSpc>
                <a:spcPct val="90000"/>
              </a:lnSpc>
              <a:spcBef>
                <a:spcPts val="0"/>
              </a:spcBef>
              <a:spcAft>
                <a:spcPts val="0"/>
              </a:spcAft>
              <a:buFont typeface="Arial" panose="020B0604020202020204" pitchFamily="34" charset="0"/>
              <a:buChar char="​"/>
              <a:defRPr sz="6000" b="1" kern="1200" baseline="0">
                <a:solidFill>
                  <a:schemeClr val="tx1"/>
                </a:solidFill>
                <a:latin typeface="+mn-lt"/>
                <a:ea typeface="Calibri" panose="020F0502020204030204" pitchFamily="34" charset="0"/>
                <a:cs typeface="Calibri" panose="020F0502020204030204" pitchFamily="34" charset="0"/>
              </a:defRPr>
            </a:lvl9pPr>
          </a:lstStyle>
          <a:p>
            <a:pPr marL="0" indent="0">
              <a:buNone/>
            </a:pPr>
            <a:r>
              <a:rPr lang="en-US"/>
              <a:t>Implementation of measures to reduce administrative costs</a:t>
            </a:r>
          </a:p>
        </p:txBody>
      </p:sp>
      <p:pic>
        <p:nvPicPr>
          <p:cNvPr id="10" name="Billede 9">
            <a:extLst>
              <a:ext uri="{FF2B5EF4-FFF2-40B4-BE49-F238E27FC236}">
                <a16:creationId xmlns:a16="http://schemas.microsoft.com/office/drawing/2014/main" id="{78EFE39C-CA28-BA42-0830-752D6A3E6C52}"/>
              </a:ext>
            </a:extLst>
          </p:cNvPr>
          <p:cNvPicPr>
            <a:picLocks noChangeAspect="1"/>
          </p:cNvPicPr>
          <p:nvPr/>
        </p:nvPicPr>
        <p:blipFill>
          <a:blip r:embed="rId10"/>
          <a:stretch>
            <a:fillRect/>
          </a:stretch>
        </p:blipFill>
        <p:spPr>
          <a:xfrm>
            <a:off x="690404" y="4783782"/>
            <a:ext cx="540000" cy="540000"/>
          </a:xfrm>
          <a:prstGeom prst="rect">
            <a:avLst/>
          </a:prstGeom>
        </p:spPr>
      </p:pic>
      <p:sp>
        <p:nvSpPr>
          <p:cNvPr id="3" name="Pil: pentagon 2">
            <a:extLst>
              <a:ext uri="{FF2B5EF4-FFF2-40B4-BE49-F238E27FC236}">
                <a16:creationId xmlns:a16="http://schemas.microsoft.com/office/drawing/2014/main" id="{8953DABA-3BC8-9FA7-6801-42DA6213DB87}"/>
              </a:ext>
            </a:extLst>
          </p:cNvPr>
          <p:cNvSpPr/>
          <p:nvPr/>
        </p:nvSpPr>
        <p:spPr>
          <a:xfrm>
            <a:off x="441325" y="296496"/>
            <a:ext cx="3780000" cy="180000"/>
          </a:xfrm>
          <a:prstGeom prst="homePlat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da-DK" sz="1400">
                <a:solidFill>
                  <a:schemeClr val="tx1"/>
                </a:solidFill>
              </a:rPr>
              <a:t>The Danish Central Administration</a:t>
            </a:r>
            <a:endParaRPr lang="da-DK" sz="1400" noProof="0" err="1">
              <a:solidFill>
                <a:schemeClr val="tx1"/>
              </a:solidFill>
            </a:endParaRPr>
          </a:p>
        </p:txBody>
      </p:sp>
      <p:sp>
        <p:nvSpPr>
          <p:cNvPr id="11" name="Pil: vinkel 10">
            <a:extLst>
              <a:ext uri="{FF2B5EF4-FFF2-40B4-BE49-F238E27FC236}">
                <a16:creationId xmlns:a16="http://schemas.microsoft.com/office/drawing/2014/main" id="{282CD74F-C57A-0042-BE31-3E5EFA959038}"/>
              </a:ext>
            </a:extLst>
          </p:cNvPr>
          <p:cNvSpPr/>
          <p:nvPr/>
        </p:nvSpPr>
        <p:spPr>
          <a:xfrm>
            <a:off x="7969087" y="296496"/>
            <a:ext cx="3780000" cy="180000"/>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da-DK" sz="1400" noProof="0">
                <a:solidFill>
                  <a:schemeClr val="tx1"/>
                </a:solidFill>
              </a:rPr>
              <a:t>Focus </a:t>
            </a:r>
            <a:r>
              <a:rPr lang="da-DK" sz="1400">
                <a:solidFill>
                  <a:schemeClr val="tx1"/>
                </a:solidFill>
              </a:rPr>
              <a:t>A</a:t>
            </a:r>
            <a:r>
              <a:rPr lang="da-DK" sz="1400" noProof="0" err="1">
                <a:solidFill>
                  <a:schemeClr val="tx1"/>
                </a:solidFill>
              </a:rPr>
              <a:t>reas</a:t>
            </a:r>
            <a:r>
              <a:rPr lang="da-DK" sz="1400" noProof="0">
                <a:solidFill>
                  <a:schemeClr val="tx1"/>
                </a:solidFill>
              </a:rPr>
              <a:t> of the Danish EUPAN-</a:t>
            </a:r>
            <a:r>
              <a:rPr lang="da-DK" sz="1400" noProof="0" err="1">
                <a:solidFill>
                  <a:schemeClr val="tx1"/>
                </a:solidFill>
              </a:rPr>
              <a:t>Presidency</a:t>
            </a:r>
            <a:endParaRPr lang="da-DK" sz="1400" noProof="0">
              <a:solidFill>
                <a:schemeClr val="tx1"/>
              </a:solidFill>
            </a:endParaRPr>
          </a:p>
        </p:txBody>
      </p:sp>
      <p:sp>
        <p:nvSpPr>
          <p:cNvPr id="13" name="Pil: vinkel 12">
            <a:extLst>
              <a:ext uri="{FF2B5EF4-FFF2-40B4-BE49-F238E27FC236}">
                <a16:creationId xmlns:a16="http://schemas.microsoft.com/office/drawing/2014/main" id="{F698612A-D06C-FEBE-2274-ACFC17283F3D}"/>
              </a:ext>
            </a:extLst>
          </p:cNvPr>
          <p:cNvSpPr/>
          <p:nvPr/>
        </p:nvSpPr>
        <p:spPr>
          <a:xfrm>
            <a:off x="4205206" y="296496"/>
            <a:ext cx="3780000" cy="180000"/>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da-DK" sz="1400" noProof="0" err="1">
                <a:solidFill>
                  <a:schemeClr val="tx1"/>
                </a:solidFill>
              </a:rPr>
              <a:t>Current</a:t>
            </a:r>
            <a:r>
              <a:rPr lang="da-DK" sz="1400" noProof="0">
                <a:solidFill>
                  <a:schemeClr val="tx1"/>
                </a:solidFill>
              </a:rPr>
              <a:t> Agendas</a:t>
            </a:r>
          </a:p>
        </p:txBody>
      </p:sp>
      <p:sp>
        <p:nvSpPr>
          <p:cNvPr id="14" name="Rektangel 13">
            <a:extLst>
              <a:ext uri="{FF2B5EF4-FFF2-40B4-BE49-F238E27FC236}">
                <a16:creationId xmlns:a16="http://schemas.microsoft.com/office/drawing/2014/main" id="{73323068-CE68-BB2A-16C6-8AC313AA5197}"/>
              </a:ext>
            </a:extLst>
          </p:cNvPr>
          <p:cNvSpPr/>
          <p:nvPr/>
        </p:nvSpPr>
        <p:spPr bwMode="auto">
          <a:xfrm>
            <a:off x="441325" y="260496"/>
            <a:ext cx="3780000" cy="252000"/>
          </a:xfrm>
          <a:prstGeom prst="rect">
            <a:avLst/>
          </a:prstGeom>
          <a:solidFill>
            <a:srgbClr val="FFFFFF">
              <a:alpha val="80000"/>
            </a:srgbClr>
          </a:solidFill>
          <a:ln w="63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algn="ctr" defTabSz="914400" eaLnBrk="1" fontAlgn="base" latinLnBrk="0" hangingPunct="1">
              <a:lnSpc>
                <a:spcPct val="100000"/>
              </a:lnSpc>
              <a:spcBef>
                <a:spcPts val="1100"/>
              </a:spcBef>
              <a:spcAft>
                <a:spcPct val="0"/>
              </a:spcAft>
              <a:buClrTx/>
              <a:buSzTx/>
              <a:buFontTx/>
              <a:buNone/>
              <a:tabLst/>
              <a:defRPr/>
            </a:pPr>
            <a:endParaRPr kumimoji="0" lang="da-DK" sz="2000" i="0" u="none" strike="noStrike" kern="1200" cap="none" spc="0" normalizeH="0" baseline="0" noProof="0" err="1">
              <a:ln>
                <a:noFill/>
              </a:ln>
              <a:solidFill>
                <a:srgbClr val="FFFFFF"/>
              </a:solidFill>
              <a:effectLst/>
              <a:uLnTx/>
              <a:uFillTx/>
              <a:latin typeface="Arial" charset="0"/>
              <a:ea typeface="+mn-ea"/>
              <a:cs typeface="+mn-cs"/>
            </a:endParaRPr>
          </a:p>
        </p:txBody>
      </p:sp>
      <p:sp>
        <p:nvSpPr>
          <p:cNvPr id="15" name="Rektangel 14">
            <a:extLst>
              <a:ext uri="{FF2B5EF4-FFF2-40B4-BE49-F238E27FC236}">
                <a16:creationId xmlns:a16="http://schemas.microsoft.com/office/drawing/2014/main" id="{E5F63EBB-3CAB-FC54-B0CA-AD5490347F21}"/>
              </a:ext>
            </a:extLst>
          </p:cNvPr>
          <p:cNvSpPr/>
          <p:nvPr/>
        </p:nvSpPr>
        <p:spPr bwMode="auto">
          <a:xfrm>
            <a:off x="7969087" y="260496"/>
            <a:ext cx="3780000" cy="252000"/>
          </a:xfrm>
          <a:prstGeom prst="rect">
            <a:avLst/>
          </a:prstGeom>
          <a:solidFill>
            <a:srgbClr val="FFFFFF">
              <a:alpha val="80000"/>
            </a:srgbClr>
          </a:solidFill>
          <a:ln w="63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algn="ctr" defTabSz="914400" eaLnBrk="1" fontAlgn="base" latinLnBrk="0" hangingPunct="1">
              <a:lnSpc>
                <a:spcPct val="100000"/>
              </a:lnSpc>
              <a:spcBef>
                <a:spcPts val="1100"/>
              </a:spcBef>
              <a:spcAft>
                <a:spcPct val="0"/>
              </a:spcAft>
              <a:buClrTx/>
              <a:buSzTx/>
              <a:buFontTx/>
              <a:buNone/>
              <a:tabLst/>
              <a:defRPr/>
            </a:pPr>
            <a:endParaRPr kumimoji="0" lang="da-DK" sz="2000" i="0" u="none" strike="noStrike" kern="1200" cap="none" spc="0" normalizeH="0" baseline="0" noProof="0" err="1">
              <a:ln>
                <a:noFill/>
              </a:ln>
              <a:solidFill>
                <a:srgbClr val="FFFFFF"/>
              </a:solidFill>
              <a:effectLst/>
              <a:uLnTx/>
              <a:uFillTx/>
              <a:latin typeface="Arial" charset="0"/>
              <a:ea typeface="+mn-ea"/>
              <a:cs typeface="+mn-cs"/>
            </a:endParaRPr>
          </a:p>
        </p:txBody>
      </p:sp>
      <p:pic>
        <p:nvPicPr>
          <p:cNvPr id="24" name="Billede 23">
            <a:extLst>
              <a:ext uri="{FF2B5EF4-FFF2-40B4-BE49-F238E27FC236}">
                <a16:creationId xmlns:a16="http://schemas.microsoft.com/office/drawing/2014/main" id="{00C72233-467B-C24F-1539-8033D613163F}"/>
              </a:ext>
            </a:extLst>
          </p:cNvPr>
          <p:cNvPicPr>
            <a:picLocks noChangeAspect="1"/>
          </p:cNvPicPr>
          <p:nvPr/>
        </p:nvPicPr>
        <p:blipFill>
          <a:blip r:embed="rId11"/>
          <a:stretch>
            <a:fillRect/>
          </a:stretch>
        </p:blipFill>
        <p:spPr>
          <a:xfrm>
            <a:off x="690404" y="2406994"/>
            <a:ext cx="540000" cy="540000"/>
          </a:xfrm>
          <a:prstGeom prst="rect">
            <a:avLst/>
          </a:prstGeom>
        </p:spPr>
      </p:pic>
      <p:sp>
        <p:nvSpPr>
          <p:cNvPr id="20" name="Pladsholder til indhold 3">
            <a:extLst>
              <a:ext uri="{FF2B5EF4-FFF2-40B4-BE49-F238E27FC236}">
                <a16:creationId xmlns:a16="http://schemas.microsoft.com/office/drawing/2014/main" id="{A3254334-5123-CC2D-C738-303CCC4B15E7}"/>
              </a:ext>
            </a:extLst>
          </p:cNvPr>
          <p:cNvSpPr>
            <a:spLocks noGrp="1"/>
          </p:cNvSpPr>
          <p:nvPr>
            <p:ph idx="1"/>
          </p:nvPr>
        </p:nvSpPr>
        <p:spPr>
          <a:xfrm>
            <a:off x="1548505" y="2514994"/>
            <a:ext cx="7132840" cy="324000"/>
          </a:xfrm>
        </p:spPr>
        <p:txBody>
          <a:bodyPr/>
          <a:lstStyle/>
          <a:p>
            <a:pPr marL="0" indent="0">
              <a:buNone/>
            </a:pPr>
            <a:r>
              <a:rPr lang="en-US" dirty="0">
                <a:latin typeface="+mj-lt"/>
              </a:rPr>
              <a:t>Reducing costs of </a:t>
            </a:r>
            <a:r>
              <a:rPr lang="en-US" b="1" dirty="0">
                <a:latin typeface="+mj-lt"/>
              </a:rPr>
              <a:t>€736 </a:t>
            </a:r>
            <a:r>
              <a:rPr lang="en-US" b="1" dirty="0" err="1">
                <a:latin typeface="+mj-lt"/>
              </a:rPr>
              <a:t>mio</a:t>
            </a:r>
            <a:r>
              <a:rPr lang="en-US" b="1" dirty="0">
                <a:latin typeface="+mj-lt"/>
              </a:rPr>
              <a:t> </a:t>
            </a:r>
            <a:r>
              <a:rPr lang="en-US" dirty="0">
                <a:latin typeface="+mj-lt"/>
              </a:rPr>
              <a:t>by 2030 equivalent to </a:t>
            </a:r>
            <a:r>
              <a:rPr lang="en-US" b="1" dirty="0">
                <a:latin typeface="+mj-lt"/>
              </a:rPr>
              <a:t>6,500 FTEs</a:t>
            </a:r>
          </a:p>
          <a:p>
            <a:pPr marL="0" indent="0">
              <a:buNone/>
            </a:pPr>
            <a:endParaRPr lang="en-US" dirty="0">
              <a:latin typeface="+mj-lt"/>
            </a:endParaRPr>
          </a:p>
        </p:txBody>
      </p:sp>
      <p:sp>
        <p:nvSpPr>
          <p:cNvPr id="27" name="Pladsholder til dato 4">
            <a:extLst>
              <a:ext uri="{FF2B5EF4-FFF2-40B4-BE49-F238E27FC236}">
                <a16:creationId xmlns:a16="http://schemas.microsoft.com/office/drawing/2014/main" id="{657D2D27-635C-5AC0-2358-D433C79ADAAE}"/>
              </a:ext>
            </a:extLst>
          </p:cNvPr>
          <p:cNvSpPr>
            <a:spLocks noGrp="1"/>
          </p:cNvSpPr>
          <p:nvPr>
            <p:ph type="dt" sz="half" idx="10"/>
          </p:nvPr>
        </p:nvSpPr>
        <p:spPr>
          <a:xfrm>
            <a:off x="441148" y="6331605"/>
            <a:ext cx="1319414" cy="180000"/>
          </a:xfrm>
        </p:spPr>
        <p:txBody>
          <a:bodyPr/>
          <a:lstStyle/>
          <a:p>
            <a:fld id="{2A8978F0-1E1D-4376-B25D-98976EE87D75}" type="datetime4">
              <a:rPr lang="en-GB" smtClean="0"/>
              <a:t>07 October 2025</a:t>
            </a:fld>
            <a:endParaRPr lang="en-GB"/>
          </a:p>
        </p:txBody>
      </p:sp>
    </p:spTree>
    <p:custDataLst>
      <p:custData r:id="rId1"/>
      <p:custData r:id="rId2"/>
    </p:custDataLst>
    <p:extLst>
      <p:ext uri="{BB962C8B-B14F-4D97-AF65-F5344CB8AC3E}">
        <p14:creationId xmlns:p14="http://schemas.microsoft.com/office/powerpoint/2010/main" val="15551977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C3424BA5-401E-AED8-A180-C53E06B2B4DD}"/>
              </a:ext>
            </a:extLst>
          </p:cNvPr>
          <p:cNvGraphicFramePr>
            <a:graphicFrameLocks noChangeAspect="1"/>
          </p:cNvGraphicFramePr>
          <p:nvPr>
            <p:custDataLst>
              <p:tags r:id="rId1"/>
            </p:custDataLst>
            <p:extLst>
              <p:ext uri="{D42A27DB-BD31-4B8C-83A1-F6EECF244321}">
                <p14:modId xmlns:p14="http://schemas.microsoft.com/office/powerpoint/2010/main" val="25962093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8" imgH="347" progId="TCLayout.ActiveDocument.1">
                  <p:embed/>
                </p:oleObj>
              </mc:Choice>
              <mc:Fallback>
                <p:oleObj name="think-cell Slide" r:id="rId4" imgW="348" imgH="347" progId="TCLayout.ActiveDocument.1">
                  <p:embed/>
                  <p:pic>
                    <p:nvPicPr>
                      <p:cNvPr id="7" name="think-cell data - do not delete" hidden="1">
                        <a:extLst>
                          <a:ext uri="{FF2B5EF4-FFF2-40B4-BE49-F238E27FC236}">
                            <a16:creationId xmlns:a16="http://schemas.microsoft.com/office/drawing/2014/main" id="{C3424BA5-401E-AED8-A180-C53E06B2B4D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14AC492F-1480-1250-240C-A1188B07960D}"/>
              </a:ext>
            </a:extLst>
          </p:cNvPr>
          <p:cNvSpPr>
            <a:spLocks noGrp="1"/>
          </p:cNvSpPr>
          <p:nvPr>
            <p:ph type="title"/>
          </p:nvPr>
        </p:nvSpPr>
        <p:spPr>
          <a:xfrm>
            <a:off x="1146000" y="2605394"/>
            <a:ext cx="9900000" cy="1647213"/>
          </a:xfrm>
        </p:spPr>
        <p:txBody>
          <a:bodyPr vert="horz" anchor="ctr"/>
          <a:lstStyle/>
          <a:p>
            <a:pPr>
              <a:lnSpc>
                <a:spcPct val="150000"/>
              </a:lnSpc>
              <a:defRPr/>
            </a:pPr>
            <a:r>
              <a:rPr lang="da-DK" sz="3600" b="1" dirty="0">
                <a:solidFill>
                  <a:srgbClr val="000000"/>
                </a:solidFill>
                <a:ea typeface="Calibri" panose="020F0502020204030204" pitchFamily="34" charset="0"/>
                <a:cs typeface="Times New Roman" panose="02020603050405020304" pitchFamily="18" charset="0"/>
              </a:rPr>
              <a:t>Part 3: Focus </a:t>
            </a:r>
            <a:r>
              <a:rPr lang="da-DK" sz="3600" b="1" dirty="0" err="1">
                <a:solidFill>
                  <a:srgbClr val="000000"/>
                </a:solidFill>
                <a:ea typeface="Calibri" panose="020F0502020204030204" pitchFamily="34" charset="0"/>
                <a:cs typeface="Times New Roman" panose="02020603050405020304" pitchFamily="18" charset="0"/>
              </a:rPr>
              <a:t>Areas</a:t>
            </a:r>
            <a:r>
              <a:rPr lang="da-DK" sz="3600" b="1" dirty="0">
                <a:solidFill>
                  <a:srgbClr val="000000"/>
                </a:solidFill>
                <a:ea typeface="Calibri" panose="020F0502020204030204" pitchFamily="34" charset="0"/>
                <a:cs typeface="Times New Roman" panose="02020603050405020304" pitchFamily="18" charset="0"/>
              </a:rPr>
              <a:t> of the Danish EUPAN-Presidency</a:t>
            </a:r>
            <a:endParaRPr lang="da-DK" sz="3600" b="1" kern="0" dirty="0">
              <a:solidFill>
                <a:srgbClr val="000000"/>
              </a:solidFill>
              <a:ea typeface="Calibri" panose="020F0502020204030204" pitchFamily="34" charset="0"/>
              <a:cs typeface="Times New Roman" panose="02020603050405020304" pitchFamily="18" charset="0"/>
              <a:sym typeface="Verdana"/>
            </a:endParaRPr>
          </a:p>
        </p:txBody>
      </p:sp>
      <p:sp>
        <p:nvSpPr>
          <p:cNvPr id="3" name="Date Placeholder 2" hidden="1">
            <a:extLst>
              <a:ext uri="{FF2B5EF4-FFF2-40B4-BE49-F238E27FC236}">
                <a16:creationId xmlns:a16="http://schemas.microsoft.com/office/drawing/2014/main" id="{396C9B32-913F-B848-85AE-45393FEE218D}"/>
              </a:ext>
            </a:extLst>
          </p:cNvPr>
          <p:cNvSpPr>
            <a:spLocks noGrp="1"/>
          </p:cNvSpPr>
          <p:nvPr>
            <p:ph type="dt" sz="half" idx="10"/>
          </p:nvPr>
        </p:nvSpPr>
        <p:spPr/>
        <p:txBody>
          <a:bodyPr/>
          <a:lstStyle/>
          <a:p>
            <a:fld id="{84A01283-B50B-434A-8D6F-87AF6FDC6183}" type="datetime4">
              <a:rPr lang="en-GB" smtClean="0"/>
              <a:t>07 October 2025</a:t>
            </a:fld>
            <a:endParaRPr lang="en-GB"/>
          </a:p>
        </p:txBody>
      </p:sp>
      <p:sp>
        <p:nvSpPr>
          <p:cNvPr id="4" name="Footer Placeholder 3" hidden="1">
            <a:extLst>
              <a:ext uri="{FF2B5EF4-FFF2-40B4-BE49-F238E27FC236}">
                <a16:creationId xmlns:a16="http://schemas.microsoft.com/office/drawing/2014/main" id="{691FF818-2347-7171-3369-A824AD1CA370}"/>
              </a:ext>
            </a:extLst>
          </p:cNvPr>
          <p:cNvSpPr>
            <a:spLocks noGrp="1"/>
          </p:cNvSpPr>
          <p:nvPr>
            <p:ph type="ftr" sz="quarter" idx="11"/>
          </p:nvPr>
        </p:nvSpPr>
        <p:spPr/>
        <p:txBody>
          <a:bodyPr/>
          <a:lstStyle/>
          <a:p>
            <a:endParaRPr lang="en-GB"/>
          </a:p>
        </p:txBody>
      </p:sp>
      <p:sp>
        <p:nvSpPr>
          <p:cNvPr id="5" name="Slide Number Placeholder 4" hidden="1">
            <a:extLst>
              <a:ext uri="{FF2B5EF4-FFF2-40B4-BE49-F238E27FC236}">
                <a16:creationId xmlns:a16="http://schemas.microsoft.com/office/drawing/2014/main" id="{9AA190C6-6990-316F-81CB-C37D22E3DC9C}"/>
              </a:ext>
            </a:extLst>
          </p:cNvPr>
          <p:cNvSpPr>
            <a:spLocks noGrp="1"/>
          </p:cNvSpPr>
          <p:nvPr>
            <p:ph type="sldNum" sz="quarter" idx="12"/>
          </p:nvPr>
        </p:nvSpPr>
        <p:spPr/>
        <p:txBody>
          <a:bodyPr/>
          <a:lstStyle/>
          <a:p>
            <a:fld id="{23AA811B-2EBD-4900-905E-5BE206449611}" type="slidenum">
              <a:rPr lang="en-GB" smtClean="0"/>
              <a:pPr/>
              <a:t>23</a:t>
            </a:fld>
            <a:endParaRPr lang="en-GB"/>
          </a:p>
        </p:txBody>
      </p:sp>
    </p:spTree>
    <p:extLst>
      <p:ext uri="{BB962C8B-B14F-4D97-AF65-F5344CB8AC3E}">
        <p14:creationId xmlns:p14="http://schemas.microsoft.com/office/powerpoint/2010/main" val="37877558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131D90-1647-0523-E6FF-C037CF309746}"/>
            </a:ext>
          </a:extLst>
        </p:cNvPr>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6415A9D5-C798-CAB4-2D54-D152274D9B8D}"/>
              </a:ext>
            </a:extLst>
          </p:cNvPr>
          <p:cNvGraphicFramePr>
            <a:graphicFrameLocks noChangeAspect="1"/>
          </p:cNvGraphicFramePr>
          <p:nvPr>
            <p:custDataLst>
              <p:tags r:id="rId1"/>
            </p:custDataLst>
            <p:extLst>
              <p:ext uri="{D42A27DB-BD31-4B8C-83A1-F6EECF244321}">
                <p14:modId xmlns:p14="http://schemas.microsoft.com/office/powerpoint/2010/main" val="17023329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395" imgH="396" progId="TCLayout.ActiveDocument.1">
                  <p:embed/>
                </p:oleObj>
              </mc:Choice>
              <mc:Fallback>
                <p:oleObj name="think-cell Slide" r:id="rId6" imgW="395" imgH="396" progId="TCLayout.ActiveDocument.1">
                  <p:embed/>
                  <p:pic>
                    <p:nvPicPr>
                      <p:cNvPr id="10" name="think-cell data - do not delete" hidden="1">
                        <a:extLst>
                          <a:ext uri="{FF2B5EF4-FFF2-40B4-BE49-F238E27FC236}">
                            <a16:creationId xmlns:a16="http://schemas.microsoft.com/office/drawing/2014/main" id="{6415A9D5-C798-CAB4-2D54-D152274D9B8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Pladsholder til dato 4">
            <a:extLst>
              <a:ext uri="{FF2B5EF4-FFF2-40B4-BE49-F238E27FC236}">
                <a16:creationId xmlns:a16="http://schemas.microsoft.com/office/drawing/2014/main" id="{5731F5C0-A94D-C6DA-1483-620674EE1846}"/>
              </a:ext>
            </a:extLst>
          </p:cNvPr>
          <p:cNvSpPr>
            <a:spLocks noGrp="1"/>
          </p:cNvSpPr>
          <p:nvPr>
            <p:ph type="dt" sz="half" idx="10"/>
          </p:nvPr>
        </p:nvSpPr>
        <p:spPr/>
        <p:txBody>
          <a:bodyPr/>
          <a:lstStyle/>
          <a:p>
            <a:fld id="{2A8978F0-1E1D-4376-B25D-98976EE87D75}" type="datetime4">
              <a:rPr lang="en-GB" smtClean="0"/>
              <a:t>07 October 2025</a:t>
            </a:fld>
            <a:endParaRPr lang="en-GB"/>
          </a:p>
        </p:txBody>
      </p:sp>
      <p:sp>
        <p:nvSpPr>
          <p:cNvPr id="7" name="Pladsholder til slidenummer 6">
            <a:extLst>
              <a:ext uri="{FF2B5EF4-FFF2-40B4-BE49-F238E27FC236}">
                <a16:creationId xmlns:a16="http://schemas.microsoft.com/office/drawing/2014/main" id="{0558EE68-9E92-FBC5-2486-6BF64653EE0D}"/>
              </a:ext>
            </a:extLst>
          </p:cNvPr>
          <p:cNvSpPr>
            <a:spLocks noGrp="1"/>
          </p:cNvSpPr>
          <p:nvPr>
            <p:ph type="sldNum" sz="quarter" idx="12"/>
          </p:nvPr>
        </p:nvSpPr>
        <p:spPr/>
        <p:txBody>
          <a:bodyPr/>
          <a:lstStyle/>
          <a:p>
            <a:fld id="{23AA811B-2EBD-4900-905E-5BE206449611}" type="slidenum">
              <a:rPr lang="en-GB" smtClean="0"/>
              <a:pPr/>
              <a:t>24</a:t>
            </a:fld>
            <a:endParaRPr lang="en-GB"/>
          </a:p>
        </p:txBody>
      </p:sp>
      <p:sp>
        <p:nvSpPr>
          <p:cNvPr id="45" name="Titel 1">
            <a:extLst>
              <a:ext uri="{FF2B5EF4-FFF2-40B4-BE49-F238E27FC236}">
                <a16:creationId xmlns:a16="http://schemas.microsoft.com/office/drawing/2014/main" id="{BF5F2AF6-5743-4361-4A45-C248816A7A9A}"/>
              </a:ext>
            </a:extLst>
          </p:cNvPr>
          <p:cNvSpPr txBox="1">
            <a:spLocks/>
          </p:cNvSpPr>
          <p:nvPr/>
        </p:nvSpPr>
        <p:spPr>
          <a:xfrm>
            <a:off x="441146" y="758302"/>
            <a:ext cx="11307941" cy="900000"/>
          </a:xfrm>
          <a:prstGeom prst="rect">
            <a:avLst/>
          </a:prstGeom>
        </p:spPr>
        <p:txBody>
          <a:bodyPr vert="horz" lIns="0" tIns="0" rIns="0" bIns="0" rtlCol="0" anchor="t" anchorCtr="0">
            <a:noAutofit/>
          </a:bodyPr>
          <a:lstStyle>
            <a:lvl1pPr algn="l" defTabSz="914400" rtl="0" eaLnBrk="1" latinLnBrk="0" hangingPunct="1">
              <a:lnSpc>
                <a:spcPct val="83000"/>
              </a:lnSpc>
              <a:spcBef>
                <a:spcPct val="0"/>
              </a:spcBef>
              <a:buNone/>
              <a:defRPr sz="3600" b="1" kern="1200">
                <a:solidFill>
                  <a:schemeClr val="tx1"/>
                </a:solidFill>
                <a:latin typeface="+mj-lt"/>
                <a:ea typeface="Calibri" panose="020F0502020204030204" pitchFamily="34" charset="0"/>
                <a:cs typeface="Calibri" panose="020F0502020204030204" pitchFamily="34" charset="0"/>
              </a:defRPr>
            </a:lvl1pPr>
          </a:lstStyle>
          <a:p>
            <a:r>
              <a:rPr lang="en-US">
                <a:solidFill>
                  <a:schemeClr val="accent5"/>
                </a:solidFill>
              </a:rPr>
              <a:t>We have selected three areas of focus during our presidency</a:t>
            </a:r>
            <a:endParaRPr lang="da-DK">
              <a:solidFill>
                <a:schemeClr val="accent5"/>
              </a:solidFill>
            </a:endParaRPr>
          </a:p>
        </p:txBody>
      </p:sp>
      <p:sp>
        <p:nvSpPr>
          <p:cNvPr id="48" name="Tekstfelt 47">
            <a:extLst>
              <a:ext uri="{FF2B5EF4-FFF2-40B4-BE49-F238E27FC236}">
                <a16:creationId xmlns:a16="http://schemas.microsoft.com/office/drawing/2014/main" id="{183C09EA-C7D2-D30A-54B7-7392B9B5DB44}"/>
              </a:ext>
            </a:extLst>
          </p:cNvPr>
          <p:cNvSpPr txBox="1"/>
          <p:nvPr/>
        </p:nvSpPr>
        <p:spPr>
          <a:xfrm>
            <a:off x="4794733" y="4181212"/>
            <a:ext cx="2600768" cy="615553"/>
          </a:xfrm>
          <a:prstGeom prst="rect">
            <a:avLst/>
          </a:prstGeom>
          <a:noFill/>
        </p:spPr>
        <p:txBody>
          <a:bodyPr wrap="square" lIns="0" tIns="0" rIns="0" bIns="0" rtlCol="0">
            <a:spAutoFit/>
          </a:bodyPr>
          <a:lstStyle/>
          <a:p>
            <a:pPr algn="ctr"/>
            <a:r>
              <a:rPr lang="en-US" sz="2000" b="1">
                <a:latin typeface="Calibri" panose="020F0502020204030204" pitchFamily="34" charset="0"/>
                <a:ea typeface="Calibri" panose="020F0502020204030204" pitchFamily="34" charset="0"/>
                <a:cs typeface="Calibri" panose="020F0502020204030204" pitchFamily="34" charset="0"/>
              </a:rPr>
              <a:t>Strengthening Public Leadership</a:t>
            </a:r>
          </a:p>
        </p:txBody>
      </p:sp>
      <p:pic>
        <p:nvPicPr>
          <p:cNvPr id="44" name="Billede 43">
            <a:extLst>
              <a:ext uri="{FF2B5EF4-FFF2-40B4-BE49-F238E27FC236}">
                <a16:creationId xmlns:a16="http://schemas.microsoft.com/office/drawing/2014/main" id="{09E9633C-12BA-F19E-FC8F-E7D1E82FCA68}"/>
              </a:ext>
            </a:extLst>
          </p:cNvPr>
          <p:cNvPicPr>
            <a:picLocks noChangeAspect="1"/>
          </p:cNvPicPr>
          <p:nvPr>
            <p:custDataLst>
              <p:tags r:id="rId2"/>
            </p:custDataLst>
          </p:nvPr>
        </p:nvPicPr>
        <p:blipFill rotWithShape="1">
          <a:blip r:embed="rId8">
            <a:extLst>
              <a:ext uri="{28A0092B-C50C-407E-A947-70E740481C1C}">
                <a14:useLocalDpi xmlns:a14="http://schemas.microsoft.com/office/drawing/2010/main" val="0"/>
              </a:ext>
            </a:extLst>
          </a:blip>
          <a:srcRect/>
          <a:stretch/>
        </p:blipFill>
        <p:spPr>
          <a:xfrm>
            <a:off x="8564047" y="5118988"/>
            <a:ext cx="2599200" cy="702486"/>
          </a:xfrm>
          <a:prstGeom prst="rect">
            <a:avLst/>
          </a:prstGeom>
        </p:spPr>
      </p:pic>
      <p:sp>
        <p:nvSpPr>
          <p:cNvPr id="52" name="Tekstfelt 51">
            <a:extLst>
              <a:ext uri="{FF2B5EF4-FFF2-40B4-BE49-F238E27FC236}">
                <a16:creationId xmlns:a16="http://schemas.microsoft.com/office/drawing/2014/main" id="{1D4CD886-E201-9FBD-9A6D-33F3E6CAC972}"/>
              </a:ext>
            </a:extLst>
          </p:cNvPr>
          <p:cNvSpPr txBox="1"/>
          <p:nvPr/>
        </p:nvSpPr>
        <p:spPr>
          <a:xfrm>
            <a:off x="8564047" y="4181212"/>
            <a:ext cx="2600768" cy="615553"/>
          </a:xfrm>
          <a:prstGeom prst="rect">
            <a:avLst/>
          </a:prstGeom>
          <a:noFill/>
        </p:spPr>
        <p:txBody>
          <a:bodyPr wrap="square" lIns="0" tIns="0" rIns="0" bIns="0" rtlCol="0">
            <a:spAutoFit/>
          </a:bodyPr>
          <a:lstStyle/>
          <a:p>
            <a:pPr algn="ctr">
              <a:buFont typeface="Arial" panose="020B0604020202020204" pitchFamily="34" charset="0"/>
              <a:buNone/>
            </a:pPr>
            <a:r>
              <a:rPr lang="en-US" sz="2000" b="1">
                <a:latin typeface="Calibri" panose="020F0502020204030204" pitchFamily="34" charset="0"/>
              </a:rPr>
              <a:t>IT Governance and Management</a:t>
            </a:r>
          </a:p>
        </p:txBody>
      </p:sp>
      <p:pic>
        <p:nvPicPr>
          <p:cNvPr id="42" name="Billede 41">
            <a:extLst>
              <a:ext uri="{FF2B5EF4-FFF2-40B4-BE49-F238E27FC236}">
                <a16:creationId xmlns:a16="http://schemas.microsoft.com/office/drawing/2014/main" id="{9E6A0E0A-5DB3-A9A6-363E-1F498D6E327F}"/>
              </a:ext>
            </a:extLst>
          </p:cNvPr>
          <p:cNvPicPr>
            <a:picLocks noChangeAspect="1"/>
          </p:cNvPicPr>
          <p:nvPr>
            <p:custDataLst>
              <p:tags r:id="rId3"/>
            </p:custDataLst>
          </p:nvPr>
        </p:nvPicPr>
        <p:blipFill rotWithShape="1">
          <a:blip r:embed="rId8">
            <a:extLst>
              <a:ext uri="{28A0092B-C50C-407E-A947-70E740481C1C}">
                <a14:useLocalDpi xmlns:a14="http://schemas.microsoft.com/office/drawing/2010/main" val="0"/>
              </a:ext>
            </a:extLst>
          </a:blip>
          <a:srcRect/>
          <a:stretch/>
        </p:blipFill>
        <p:spPr>
          <a:xfrm>
            <a:off x="1025508" y="5118988"/>
            <a:ext cx="2599200" cy="702486"/>
          </a:xfrm>
          <a:prstGeom prst="rect">
            <a:avLst/>
          </a:prstGeom>
        </p:spPr>
      </p:pic>
      <p:sp>
        <p:nvSpPr>
          <p:cNvPr id="49" name="Tekstfelt 48">
            <a:extLst>
              <a:ext uri="{FF2B5EF4-FFF2-40B4-BE49-F238E27FC236}">
                <a16:creationId xmlns:a16="http://schemas.microsoft.com/office/drawing/2014/main" id="{383E2370-F86A-0A70-EE47-4893A0D0F91D}"/>
              </a:ext>
            </a:extLst>
          </p:cNvPr>
          <p:cNvSpPr txBox="1"/>
          <p:nvPr/>
        </p:nvSpPr>
        <p:spPr>
          <a:xfrm>
            <a:off x="1025508" y="4181212"/>
            <a:ext cx="2600768" cy="615553"/>
          </a:xfrm>
          <a:prstGeom prst="rect">
            <a:avLst/>
          </a:prstGeom>
          <a:noFill/>
        </p:spPr>
        <p:txBody>
          <a:bodyPr wrap="square" lIns="0" tIns="0" rIns="0" bIns="0" rtlCol="0">
            <a:spAutoFit/>
          </a:bodyPr>
          <a:lstStyle/>
          <a:p>
            <a:pPr algn="ctr"/>
            <a:r>
              <a:rPr lang="en-US" sz="2000" b="1">
                <a:latin typeface="Calibri" panose="020F0502020204030204" pitchFamily="34" charset="0"/>
                <a:ea typeface="Calibri" panose="020F0502020204030204" pitchFamily="34" charset="0"/>
                <a:cs typeface="Calibri" panose="020F0502020204030204" pitchFamily="34" charset="0"/>
              </a:rPr>
              <a:t>Artificial Intelligence in Public Administration</a:t>
            </a:r>
          </a:p>
        </p:txBody>
      </p:sp>
      <p:grpSp>
        <p:nvGrpSpPr>
          <p:cNvPr id="12" name="Gruppe 11">
            <a:extLst>
              <a:ext uri="{FF2B5EF4-FFF2-40B4-BE49-F238E27FC236}">
                <a16:creationId xmlns:a16="http://schemas.microsoft.com/office/drawing/2014/main" id="{CFEBE804-971D-FE22-EAAD-84BC6EB755A6}"/>
              </a:ext>
            </a:extLst>
          </p:cNvPr>
          <p:cNvGrpSpPr/>
          <p:nvPr/>
        </p:nvGrpSpPr>
        <p:grpSpPr>
          <a:xfrm>
            <a:off x="1425803" y="2058988"/>
            <a:ext cx="1800000" cy="1800000"/>
            <a:chOff x="-1481272" y="2381863"/>
            <a:chExt cx="1800000" cy="1800000"/>
          </a:xfrm>
        </p:grpSpPr>
        <p:sp>
          <p:nvSpPr>
            <p:cNvPr id="2" name="Ellipse 1">
              <a:extLst>
                <a:ext uri="{FF2B5EF4-FFF2-40B4-BE49-F238E27FC236}">
                  <a16:creationId xmlns:a16="http://schemas.microsoft.com/office/drawing/2014/main" id="{792EBCB0-6226-A016-28AE-199B781BFBC5}"/>
                </a:ext>
              </a:extLst>
            </p:cNvPr>
            <p:cNvSpPr/>
            <p:nvPr/>
          </p:nvSpPr>
          <p:spPr bwMode="auto">
            <a:xfrm>
              <a:off x="-1481272" y="2381863"/>
              <a:ext cx="1800000" cy="1800000"/>
            </a:xfrm>
            <a:prstGeom prst="ellipse">
              <a:avLst/>
            </a:prstGeom>
            <a:solidFill>
              <a:schemeClr val="tx2"/>
            </a:solidFill>
            <a:ln w="6350" cap="flat" cmpd="sng" algn="ctr">
              <a:solidFill>
                <a:schemeClr val="tx2"/>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eaLnBrk="1" fontAlgn="base" latinLnBrk="0" hangingPunct="1">
                <a:lnSpc>
                  <a:spcPct val="100000"/>
                </a:lnSpc>
                <a:spcBef>
                  <a:spcPts val="1100"/>
                </a:spcBef>
                <a:spcAft>
                  <a:spcPct val="0"/>
                </a:spcAft>
                <a:buClrTx/>
                <a:buSzTx/>
                <a:buFontTx/>
                <a:buNone/>
                <a:tabLst/>
              </a:pPr>
              <a:endParaRPr kumimoji="0" lang="en-US" sz="2000" b="0" i="0" u="none" strike="noStrike" cap="none" normalizeH="0" baseline="0">
                <a:ln>
                  <a:noFill/>
                </a:ln>
                <a:solidFill>
                  <a:schemeClr val="bg1"/>
                </a:solidFill>
                <a:effectLst/>
                <a:latin typeface="Arial" charset="0"/>
              </a:endParaRPr>
            </a:p>
          </p:txBody>
        </p:sp>
        <p:pic>
          <p:nvPicPr>
            <p:cNvPr id="4" name="Billede 3" descr="Et billede, der indeholder cirkel, kunst, design&#10;&#10;Indhold genereret af kunstig intelligens kan være forkert.">
              <a:extLst>
                <a:ext uri="{FF2B5EF4-FFF2-40B4-BE49-F238E27FC236}">
                  <a16:creationId xmlns:a16="http://schemas.microsoft.com/office/drawing/2014/main" id="{6955FB7D-6A03-5371-3A94-BD6E4204E9E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11272" y="2651863"/>
              <a:ext cx="1260000" cy="1260000"/>
            </a:xfrm>
            <a:prstGeom prst="rect">
              <a:avLst/>
            </a:prstGeom>
          </p:spPr>
        </p:pic>
      </p:grpSp>
      <p:grpSp>
        <p:nvGrpSpPr>
          <p:cNvPr id="17" name="Gruppe 16">
            <a:extLst>
              <a:ext uri="{FF2B5EF4-FFF2-40B4-BE49-F238E27FC236}">
                <a16:creationId xmlns:a16="http://schemas.microsoft.com/office/drawing/2014/main" id="{C5DD53C4-F087-DB44-A754-CF0CDDC179E6}"/>
              </a:ext>
            </a:extLst>
          </p:cNvPr>
          <p:cNvGrpSpPr/>
          <p:nvPr/>
        </p:nvGrpSpPr>
        <p:grpSpPr>
          <a:xfrm>
            <a:off x="5195117" y="2058988"/>
            <a:ext cx="1800000" cy="1800000"/>
            <a:chOff x="-3543940" y="2381863"/>
            <a:chExt cx="1800000" cy="1800000"/>
          </a:xfrm>
        </p:grpSpPr>
        <p:sp>
          <p:nvSpPr>
            <p:cNvPr id="14" name="Ellipse 13">
              <a:extLst>
                <a:ext uri="{FF2B5EF4-FFF2-40B4-BE49-F238E27FC236}">
                  <a16:creationId xmlns:a16="http://schemas.microsoft.com/office/drawing/2014/main" id="{7D5E00B1-A2EB-3717-F5F4-013687F88AD5}"/>
                </a:ext>
              </a:extLst>
            </p:cNvPr>
            <p:cNvSpPr/>
            <p:nvPr/>
          </p:nvSpPr>
          <p:spPr bwMode="auto">
            <a:xfrm>
              <a:off x="-3543940" y="2381863"/>
              <a:ext cx="1800000" cy="1800000"/>
            </a:xfrm>
            <a:prstGeom prst="ellipse">
              <a:avLst/>
            </a:prstGeom>
            <a:solidFill>
              <a:schemeClr val="tx2"/>
            </a:solidFill>
            <a:ln w="6350" cap="flat" cmpd="sng" algn="ctr">
              <a:solidFill>
                <a:schemeClr val="tx2"/>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eaLnBrk="1" fontAlgn="base" latinLnBrk="0" hangingPunct="1">
                <a:lnSpc>
                  <a:spcPct val="100000"/>
                </a:lnSpc>
                <a:spcBef>
                  <a:spcPts val="1100"/>
                </a:spcBef>
                <a:spcAft>
                  <a:spcPct val="0"/>
                </a:spcAft>
                <a:buClrTx/>
                <a:buSzTx/>
                <a:buFontTx/>
                <a:buNone/>
                <a:tabLst/>
              </a:pPr>
              <a:endParaRPr kumimoji="0" lang="en-US" sz="2000" b="0" i="0" u="none" strike="noStrike" cap="none" normalizeH="0" baseline="0">
                <a:ln>
                  <a:noFill/>
                </a:ln>
                <a:solidFill>
                  <a:schemeClr val="bg1"/>
                </a:solidFill>
                <a:effectLst/>
                <a:latin typeface="Arial" charset="0"/>
              </a:endParaRPr>
            </a:p>
          </p:txBody>
        </p:sp>
        <p:pic>
          <p:nvPicPr>
            <p:cNvPr id="8" name="Billede 7" descr="Et billede, der indeholder Font/skrifttype, Grafik, symbol, design&#10;&#10;Indhold genereret af kunstig intelligens kan være forkert.">
              <a:extLst>
                <a:ext uri="{FF2B5EF4-FFF2-40B4-BE49-F238E27FC236}">
                  <a16:creationId xmlns:a16="http://schemas.microsoft.com/office/drawing/2014/main" id="{3204AA60-F4AB-D8AB-6541-2FA16D16DF4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73940" y="2651863"/>
              <a:ext cx="1260000" cy="1260000"/>
            </a:xfrm>
            <a:prstGeom prst="rect">
              <a:avLst/>
            </a:prstGeom>
          </p:spPr>
        </p:pic>
      </p:grpSp>
      <p:grpSp>
        <p:nvGrpSpPr>
          <p:cNvPr id="21" name="Gruppe 20">
            <a:extLst>
              <a:ext uri="{FF2B5EF4-FFF2-40B4-BE49-F238E27FC236}">
                <a16:creationId xmlns:a16="http://schemas.microsoft.com/office/drawing/2014/main" id="{8FBC18A1-4B55-51DE-4B74-B26545F23946}"/>
              </a:ext>
            </a:extLst>
          </p:cNvPr>
          <p:cNvGrpSpPr/>
          <p:nvPr/>
        </p:nvGrpSpPr>
        <p:grpSpPr>
          <a:xfrm>
            <a:off x="8964431" y="2058988"/>
            <a:ext cx="1800000" cy="1800000"/>
            <a:chOff x="-6498004" y="2381863"/>
            <a:chExt cx="1800000" cy="1800000"/>
          </a:xfrm>
        </p:grpSpPr>
        <p:sp>
          <p:nvSpPr>
            <p:cNvPr id="19" name="Ellipse 18">
              <a:extLst>
                <a:ext uri="{FF2B5EF4-FFF2-40B4-BE49-F238E27FC236}">
                  <a16:creationId xmlns:a16="http://schemas.microsoft.com/office/drawing/2014/main" id="{0C02438E-DF46-9F37-D57C-42754F5C0EFF}"/>
                </a:ext>
              </a:extLst>
            </p:cNvPr>
            <p:cNvSpPr/>
            <p:nvPr/>
          </p:nvSpPr>
          <p:spPr bwMode="auto">
            <a:xfrm>
              <a:off x="-6498004" y="2381863"/>
              <a:ext cx="1800000" cy="1800000"/>
            </a:xfrm>
            <a:prstGeom prst="ellipse">
              <a:avLst/>
            </a:prstGeom>
            <a:solidFill>
              <a:schemeClr val="tx2"/>
            </a:solidFill>
            <a:ln w="6350" cap="flat" cmpd="sng" algn="ctr">
              <a:solidFill>
                <a:schemeClr val="tx2"/>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eaLnBrk="1" fontAlgn="base" latinLnBrk="0" hangingPunct="1">
                <a:lnSpc>
                  <a:spcPct val="100000"/>
                </a:lnSpc>
                <a:spcBef>
                  <a:spcPts val="1100"/>
                </a:spcBef>
                <a:spcAft>
                  <a:spcPct val="0"/>
                </a:spcAft>
                <a:buClrTx/>
                <a:buSzTx/>
                <a:buFontTx/>
                <a:buNone/>
                <a:tabLst/>
              </a:pPr>
              <a:endParaRPr kumimoji="0" lang="en-US" sz="2000" b="0" i="0" u="none" strike="noStrike" cap="none" normalizeH="0" baseline="0">
                <a:ln>
                  <a:noFill/>
                </a:ln>
                <a:solidFill>
                  <a:schemeClr val="bg1"/>
                </a:solidFill>
                <a:effectLst/>
                <a:latin typeface="Arial" charset="0"/>
              </a:endParaRPr>
            </a:p>
          </p:txBody>
        </p:sp>
        <p:pic>
          <p:nvPicPr>
            <p:cNvPr id="11" name="Billede 10" descr="Et billede, der indeholder Grafik, Font/skrifttype, logo, cirkel&#10;&#10;Indhold genereret af kunstig intelligens kan være forkert.">
              <a:extLst>
                <a:ext uri="{FF2B5EF4-FFF2-40B4-BE49-F238E27FC236}">
                  <a16:creationId xmlns:a16="http://schemas.microsoft.com/office/drawing/2014/main" id="{0323996A-5577-7360-DF05-0DE60858996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228004" y="2651863"/>
              <a:ext cx="1260000" cy="1260000"/>
            </a:xfrm>
            <a:prstGeom prst="rect">
              <a:avLst/>
            </a:prstGeom>
          </p:spPr>
        </p:pic>
      </p:grpSp>
      <p:sp>
        <p:nvSpPr>
          <p:cNvPr id="3" name="Pil: pentagon 2">
            <a:extLst>
              <a:ext uri="{FF2B5EF4-FFF2-40B4-BE49-F238E27FC236}">
                <a16:creationId xmlns:a16="http://schemas.microsoft.com/office/drawing/2014/main" id="{4163B0A0-5B64-7E36-1498-3FDC684204D8}"/>
              </a:ext>
            </a:extLst>
          </p:cNvPr>
          <p:cNvSpPr/>
          <p:nvPr/>
        </p:nvSpPr>
        <p:spPr>
          <a:xfrm>
            <a:off x="441325" y="296496"/>
            <a:ext cx="3780000" cy="180000"/>
          </a:xfrm>
          <a:prstGeom prst="homePlat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da-DK" sz="1400">
                <a:solidFill>
                  <a:schemeClr val="tx1"/>
                </a:solidFill>
              </a:rPr>
              <a:t>The Danish Central Administration</a:t>
            </a:r>
            <a:endParaRPr lang="da-DK" sz="1400" noProof="0" err="1">
              <a:solidFill>
                <a:schemeClr val="tx1"/>
              </a:solidFill>
            </a:endParaRPr>
          </a:p>
        </p:txBody>
      </p:sp>
      <p:sp>
        <p:nvSpPr>
          <p:cNvPr id="6" name="Pil: vinkel 5">
            <a:extLst>
              <a:ext uri="{FF2B5EF4-FFF2-40B4-BE49-F238E27FC236}">
                <a16:creationId xmlns:a16="http://schemas.microsoft.com/office/drawing/2014/main" id="{07AA6285-4FDA-5079-6FD1-2F36059D7F0D}"/>
              </a:ext>
            </a:extLst>
          </p:cNvPr>
          <p:cNvSpPr/>
          <p:nvPr/>
        </p:nvSpPr>
        <p:spPr>
          <a:xfrm>
            <a:off x="7969087" y="296496"/>
            <a:ext cx="3780000" cy="180000"/>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da-DK" sz="1400" noProof="0">
                <a:solidFill>
                  <a:schemeClr val="tx1"/>
                </a:solidFill>
              </a:rPr>
              <a:t>Focus </a:t>
            </a:r>
            <a:r>
              <a:rPr lang="da-DK" sz="1400">
                <a:solidFill>
                  <a:schemeClr val="tx1"/>
                </a:solidFill>
              </a:rPr>
              <a:t>A</a:t>
            </a:r>
            <a:r>
              <a:rPr lang="da-DK" sz="1400" noProof="0" err="1">
                <a:solidFill>
                  <a:schemeClr val="tx1"/>
                </a:solidFill>
              </a:rPr>
              <a:t>reas</a:t>
            </a:r>
            <a:r>
              <a:rPr lang="da-DK" sz="1400" noProof="0">
                <a:solidFill>
                  <a:schemeClr val="tx1"/>
                </a:solidFill>
              </a:rPr>
              <a:t> of the Danish EUPAN-</a:t>
            </a:r>
            <a:r>
              <a:rPr lang="da-DK" sz="1400" noProof="0" err="1">
                <a:solidFill>
                  <a:schemeClr val="tx1"/>
                </a:solidFill>
              </a:rPr>
              <a:t>Presidency</a:t>
            </a:r>
            <a:endParaRPr lang="da-DK" sz="1400" noProof="0">
              <a:solidFill>
                <a:schemeClr val="tx1"/>
              </a:solidFill>
            </a:endParaRPr>
          </a:p>
        </p:txBody>
      </p:sp>
      <p:sp>
        <p:nvSpPr>
          <p:cNvPr id="9" name="Pil: vinkel 8">
            <a:extLst>
              <a:ext uri="{FF2B5EF4-FFF2-40B4-BE49-F238E27FC236}">
                <a16:creationId xmlns:a16="http://schemas.microsoft.com/office/drawing/2014/main" id="{E8AEF382-4087-0AF5-C95F-170A1AB9B969}"/>
              </a:ext>
            </a:extLst>
          </p:cNvPr>
          <p:cNvSpPr/>
          <p:nvPr/>
        </p:nvSpPr>
        <p:spPr>
          <a:xfrm>
            <a:off x="4205206" y="296496"/>
            <a:ext cx="3780000" cy="180000"/>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da-DK" sz="1400" noProof="0" err="1">
                <a:solidFill>
                  <a:schemeClr val="tx1"/>
                </a:solidFill>
              </a:rPr>
              <a:t>Current</a:t>
            </a:r>
            <a:r>
              <a:rPr lang="da-DK" sz="1400" noProof="0">
                <a:solidFill>
                  <a:schemeClr val="tx1"/>
                </a:solidFill>
              </a:rPr>
              <a:t> Agendas</a:t>
            </a:r>
          </a:p>
        </p:txBody>
      </p:sp>
      <p:sp>
        <p:nvSpPr>
          <p:cNvPr id="13" name="Rektangel 12">
            <a:extLst>
              <a:ext uri="{FF2B5EF4-FFF2-40B4-BE49-F238E27FC236}">
                <a16:creationId xmlns:a16="http://schemas.microsoft.com/office/drawing/2014/main" id="{EBC8AC09-FB1A-9FED-C83C-4AD33A97B756}"/>
              </a:ext>
            </a:extLst>
          </p:cNvPr>
          <p:cNvSpPr/>
          <p:nvPr/>
        </p:nvSpPr>
        <p:spPr bwMode="auto">
          <a:xfrm>
            <a:off x="441325" y="260496"/>
            <a:ext cx="3780000" cy="252000"/>
          </a:xfrm>
          <a:prstGeom prst="rect">
            <a:avLst/>
          </a:prstGeom>
          <a:solidFill>
            <a:srgbClr val="FFFFFF">
              <a:alpha val="80000"/>
            </a:srgbClr>
          </a:solidFill>
          <a:ln w="63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algn="ctr" defTabSz="914400" eaLnBrk="1" fontAlgn="base" latinLnBrk="0" hangingPunct="1">
              <a:lnSpc>
                <a:spcPct val="100000"/>
              </a:lnSpc>
              <a:spcBef>
                <a:spcPts val="1100"/>
              </a:spcBef>
              <a:spcAft>
                <a:spcPct val="0"/>
              </a:spcAft>
              <a:buClrTx/>
              <a:buSzTx/>
              <a:buFontTx/>
              <a:buNone/>
              <a:tabLst/>
              <a:defRPr/>
            </a:pPr>
            <a:endParaRPr kumimoji="0" lang="da-DK" sz="2000" b="0" i="0" u="none" strike="noStrike" kern="1200" cap="none" spc="0" normalizeH="0" baseline="0" noProof="0" err="1">
              <a:ln>
                <a:noFill/>
              </a:ln>
              <a:solidFill>
                <a:srgbClr val="FFFFFF"/>
              </a:solidFill>
              <a:effectLst/>
              <a:uLnTx/>
              <a:uFillTx/>
              <a:latin typeface="Arial" charset="0"/>
              <a:ea typeface="+mn-ea"/>
              <a:cs typeface="+mn-cs"/>
            </a:endParaRPr>
          </a:p>
        </p:txBody>
      </p:sp>
      <p:sp>
        <p:nvSpPr>
          <p:cNvPr id="15" name="Rektangel 14">
            <a:extLst>
              <a:ext uri="{FF2B5EF4-FFF2-40B4-BE49-F238E27FC236}">
                <a16:creationId xmlns:a16="http://schemas.microsoft.com/office/drawing/2014/main" id="{4AE240BB-4982-7C81-F165-370DC506A50A}"/>
              </a:ext>
            </a:extLst>
          </p:cNvPr>
          <p:cNvSpPr/>
          <p:nvPr/>
        </p:nvSpPr>
        <p:spPr bwMode="auto">
          <a:xfrm>
            <a:off x="4205206" y="260496"/>
            <a:ext cx="3780000" cy="252000"/>
          </a:xfrm>
          <a:prstGeom prst="rect">
            <a:avLst/>
          </a:prstGeom>
          <a:solidFill>
            <a:srgbClr val="FFFFFF">
              <a:alpha val="80000"/>
            </a:srgbClr>
          </a:solidFill>
          <a:ln w="63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algn="ctr" defTabSz="914400" eaLnBrk="1" fontAlgn="base" latinLnBrk="0" hangingPunct="1">
              <a:lnSpc>
                <a:spcPct val="100000"/>
              </a:lnSpc>
              <a:spcBef>
                <a:spcPts val="1100"/>
              </a:spcBef>
              <a:spcAft>
                <a:spcPct val="0"/>
              </a:spcAft>
              <a:buClrTx/>
              <a:buSzTx/>
              <a:buFontTx/>
              <a:buNone/>
              <a:tabLst/>
              <a:defRPr/>
            </a:pPr>
            <a:endParaRPr kumimoji="0" lang="da-DK" sz="2000" b="0" i="0" u="none" strike="noStrike" kern="1200" cap="none" spc="0" normalizeH="0" baseline="0" noProof="0" err="1">
              <a:ln>
                <a:noFill/>
              </a:ln>
              <a:solidFill>
                <a:srgbClr val="FFFFFF"/>
              </a:solidFill>
              <a:effectLst/>
              <a:uLnTx/>
              <a:uFillTx/>
              <a:latin typeface="Arial" charset="0"/>
              <a:ea typeface="+mn-ea"/>
              <a:cs typeface="+mn-cs"/>
            </a:endParaRPr>
          </a:p>
        </p:txBody>
      </p:sp>
      <p:pic>
        <p:nvPicPr>
          <p:cNvPr id="16" name="Billede 15">
            <a:extLst>
              <a:ext uri="{FF2B5EF4-FFF2-40B4-BE49-F238E27FC236}">
                <a16:creationId xmlns:a16="http://schemas.microsoft.com/office/drawing/2014/main" id="{72D4BFCC-D92B-516A-18CF-62C853DECC5C}"/>
              </a:ext>
            </a:extLst>
          </p:cNvPr>
          <p:cNvPicPr>
            <a:picLocks noChangeAspect="1"/>
          </p:cNvPicPr>
          <p:nvPr>
            <p:custDataLst>
              <p:tags r:id="rId4"/>
            </p:custDataLst>
          </p:nvPr>
        </p:nvPicPr>
        <p:blipFill rotWithShape="1">
          <a:blip r:embed="rId12">
            <a:alphaModFix/>
            <a:extLst>
              <a:ext uri="{28A0092B-C50C-407E-A947-70E740481C1C}">
                <a14:useLocalDpi xmlns:a14="http://schemas.microsoft.com/office/drawing/2010/main" val="0"/>
              </a:ext>
            </a:extLst>
          </a:blip>
          <a:srcRect/>
          <a:stretch/>
        </p:blipFill>
        <p:spPr>
          <a:xfrm>
            <a:off x="4962765" y="5118988"/>
            <a:ext cx="2264705" cy="702000"/>
          </a:xfrm>
          <a:prstGeom prst="rect">
            <a:avLst/>
          </a:prstGeom>
        </p:spPr>
      </p:pic>
    </p:spTree>
    <p:extLst>
      <p:ext uri="{BB962C8B-B14F-4D97-AF65-F5344CB8AC3E}">
        <p14:creationId xmlns:p14="http://schemas.microsoft.com/office/powerpoint/2010/main" val="15110063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C3424BA5-401E-AED8-A180-C53E06B2B4DD}"/>
              </a:ext>
            </a:extLst>
          </p:cNvPr>
          <p:cNvGraphicFramePr>
            <a:graphicFrameLocks noChangeAspect="1"/>
          </p:cNvGraphicFramePr>
          <p:nvPr>
            <p:custDataLst>
              <p:tags r:id="rId1"/>
            </p:custDataLst>
            <p:extLst>
              <p:ext uri="{D42A27DB-BD31-4B8C-83A1-F6EECF244321}">
                <p14:modId xmlns:p14="http://schemas.microsoft.com/office/powerpoint/2010/main" val="30307477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8" imgH="347" progId="TCLayout.ActiveDocument.1">
                  <p:embed/>
                </p:oleObj>
              </mc:Choice>
              <mc:Fallback>
                <p:oleObj name="think-cell Slide" r:id="rId4" imgW="348" imgH="347" progId="TCLayout.ActiveDocument.1">
                  <p:embed/>
                  <p:pic>
                    <p:nvPicPr>
                      <p:cNvPr id="7" name="think-cell data - do not delete" hidden="1">
                        <a:extLst>
                          <a:ext uri="{FF2B5EF4-FFF2-40B4-BE49-F238E27FC236}">
                            <a16:creationId xmlns:a16="http://schemas.microsoft.com/office/drawing/2014/main" id="{C3424BA5-401E-AED8-A180-C53E06B2B4D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14AC492F-1480-1250-240C-A1188B07960D}"/>
              </a:ext>
            </a:extLst>
          </p:cNvPr>
          <p:cNvSpPr>
            <a:spLocks noGrp="1"/>
          </p:cNvSpPr>
          <p:nvPr>
            <p:ph type="title"/>
          </p:nvPr>
        </p:nvSpPr>
        <p:spPr>
          <a:xfrm>
            <a:off x="2919047" y="2605394"/>
            <a:ext cx="6352140" cy="1647213"/>
          </a:xfrm>
        </p:spPr>
        <p:txBody>
          <a:bodyPr vert="horz" anchor="ctr"/>
          <a:lstStyle/>
          <a:p>
            <a:r>
              <a:rPr lang="en-GB" dirty="0"/>
              <a:t>Questions and comments</a:t>
            </a:r>
          </a:p>
        </p:txBody>
      </p:sp>
      <p:sp>
        <p:nvSpPr>
          <p:cNvPr id="3" name="Date Placeholder 2" hidden="1">
            <a:extLst>
              <a:ext uri="{FF2B5EF4-FFF2-40B4-BE49-F238E27FC236}">
                <a16:creationId xmlns:a16="http://schemas.microsoft.com/office/drawing/2014/main" id="{396C9B32-913F-B848-85AE-45393FEE218D}"/>
              </a:ext>
            </a:extLst>
          </p:cNvPr>
          <p:cNvSpPr>
            <a:spLocks noGrp="1"/>
          </p:cNvSpPr>
          <p:nvPr>
            <p:ph type="dt" sz="half" idx="10"/>
          </p:nvPr>
        </p:nvSpPr>
        <p:spPr/>
        <p:txBody>
          <a:bodyPr/>
          <a:lstStyle/>
          <a:p>
            <a:fld id="{84A01283-B50B-434A-8D6F-87AF6FDC6183}" type="datetime4">
              <a:rPr lang="en-GB" smtClean="0"/>
              <a:t>07 October 2025</a:t>
            </a:fld>
            <a:endParaRPr lang="en-GB"/>
          </a:p>
        </p:txBody>
      </p:sp>
      <p:sp>
        <p:nvSpPr>
          <p:cNvPr id="4" name="Footer Placeholder 3" hidden="1">
            <a:extLst>
              <a:ext uri="{FF2B5EF4-FFF2-40B4-BE49-F238E27FC236}">
                <a16:creationId xmlns:a16="http://schemas.microsoft.com/office/drawing/2014/main" id="{691FF818-2347-7171-3369-A824AD1CA370}"/>
              </a:ext>
            </a:extLst>
          </p:cNvPr>
          <p:cNvSpPr>
            <a:spLocks noGrp="1"/>
          </p:cNvSpPr>
          <p:nvPr>
            <p:ph type="ftr" sz="quarter" idx="11"/>
          </p:nvPr>
        </p:nvSpPr>
        <p:spPr/>
        <p:txBody>
          <a:bodyPr/>
          <a:lstStyle/>
          <a:p>
            <a:endParaRPr lang="en-GB"/>
          </a:p>
        </p:txBody>
      </p:sp>
      <p:sp>
        <p:nvSpPr>
          <p:cNvPr id="5" name="Slide Number Placeholder 4" hidden="1">
            <a:extLst>
              <a:ext uri="{FF2B5EF4-FFF2-40B4-BE49-F238E27FC236}">
                <a16:creationId xmlns:a16="http://schemas.microsoft.com/office/drawing/2014/main" id="{9AA190C6-6990-316F-81CB-C37D22E3DC9C}"/>
              </a:ext>
            </a:extLst>
          </p:cNvPr>
          <p:cNvSpPr>
            <a:spLocks noGrp="1"/>
          </p:cNvSpPr>
          <p:nvPr>
            <p:ph type="sldNum" sz="quarter" idx="12"/>
          </p:nvPr>
        </p:nvSpPr>
        <p:spPr/>
        <p:txBody>
          <a:bodyPr/>
          <a:lstStyle/>
          <a:p>
            <a:fld id="{23AA811B-2EBD-4900-905E-5BE206449611}" type="slidenum">
              <a:rPr lang="en-GB" smtClean="0"/>
              <a:pPr/>
              <a:t>25</a:t>
            </a:fld>
            <a:endParaRPr lang="en-GB"/>
          </a:p>
        </p:txBody>
      </p:sp>
    </p:spTree>
    <p:extLst>
      <p:ext uri="{BB962C8B-B14F-4D97-AF65-F5344CB8AC3E}">
        <p14:creationId xmlns:p14="http://schemas.microsoft.com/office/powerpoint/2010/main" val="36547710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BB5737AE-DE87-BD0A-F981-9B28331EC347}"/>
              </a:ext>
            </a:extLst>
          </p:cNvPr>
          <p:cNvGraphicFramePr>
            <a:graphicFrameLocks noChangeAspect="1"/>
          </p:cNvGraphicFramePr>
          <p:nvPr>
            <p:custDataLst>
              <p:tags r:id="rId1"/>
            </p:custDataLst>
            <p:extLst>
              <p:ext uri="{D42A27DB-BD31-4B8C-83A1-F6EECF244321}">
                <p14:modId xmlns:p14="http://schemas.microsoft.com/office/powerpoint/2010/main" val="29032338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2" imgH="337" progId="TCLayout.ActiveDocument.1">
                  <p:embed/>
                </p:oleObj>
              </mc:Choice>
              <mc:Fallback>
                <p:oleObj name="think-cell Slide" r:id="rId4" imgW="342" imgH="337" progId="TCLayout.ActiveDocument.1">
                  <p:embed/>
                  <p:pic>
                    <p:nvPicPr>
                      <p:cNvPr id="7" name="think-cell data - do not delete" hidden="1">
                        <a:extLst>
                          <a:ext uri="{FF2B5EF4-FFF2-40B4-BE49-F238E27FC236}">
                            <a16:creationId xmlns:a16="http://schemas.microsoft.com/office/drawing/2014/main" id="{BB5737AE-DE87-BD0A-F981-9B28331EC34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Date Placeholder 2" hidden="1">
            <a:extLst>
              <a:ext uri="{FF2B5EF4-FFF2-40B4-BE49-F238E27FC236}">
                <a16:creationId xmlns:a16="http://schemas.microsoft.com/office/drawing/2014/main" id="{396C9B32-913F-B848-85AE-45393FEE218D}"/>
              </a:ext>
            </a:extLst>
          </p:cNvPr>
          <p:cNvSpPr>
            <a:spLocks noGrp="1"/>
          </p:cNvSpPr>
          <p:nvPr>
            <p:ph type="dt" sz="half" idx="10"/>
          </p:nvPr>
        </p:nvSpPr>
        <p:spPr/>
        <p:txBody>
          <a:bodyPr/>
          <a:lstStyle/>
          <a:p>
            <a:fld id="{84A01283-B50B-434A-8D6F-87AF6FDC6183}" type="datetime4">
              <a:rPr lang="en-GB" smtClean="0"/>
              <a:t>07 October 2025</a:t>
            </a:fld>
            <a:endParaRPr lang="en-GB"/>
          </a:p>
        </p:txBody>
      </p:sp>
      <p:sp>
        <p:nvSpPr>
          <p:cNvPr id="4" name="Footer Placeholder 3" hidden="1">
            <a:extLst>
              <a:ext uri="{FF2B5EF4-FFF2-40B4-BE49-F238E27FC236}">
                <a16:creationId xmlns:a16="http://schemas.microsoft.com/office/drawing/2014/main" id="{691FF818-2347-7171-3369-A824AD1CA370}"/>
              </a:ext>
            </a:extLst>
          </p:cNvPr>
          <p:cNvSpPr>
            <a:spLocks noGrp="1"/>
          </p:cNvSpPr>
          <p:nvPr>
            <p:ph type="ftr" sz="quarter" idx="11"/>
          </p:nvPr>
        </p:nvSpPr>
        <p:spPr/>
        <p:txBody>
          <a:bodyPr/>
          <a:lstStyle/>
          <a:p>
            <a:endParaRPr lang="en-GB"/>
          </a:p>
        </p:txBody>
      </p:sp>
      <p:sp>
        <p:nvSpPr>
          <p:cNvPr id="5" name="Slide Number Placeholder 4" hidden="1">
            <a:extLst>
              <a:ext uri="{FF2B5EF4-FFF2-40B4-BE49-F238E27FC236}">
                <a16:creationId xmlns:a16="http://schemas.microsoft.com/office/drawing/2014/main" id="{9AA190C6-6990-316F-81CB-C37D22E3DC9C}"/>
              </a:ext>
            </a:extLst>
          </p:cNvPr>
          <p:cNvSpPr>
            <a:spLocks noGrp="1"/>
          </p:cNvSpPr>
          <p:nvPr>
            <p:ph type="sldNum" sz="quarter" idx="12"/>
          </p:nvPr>
        </p:nvSpPr>
        <p:spPr/>
        <p:txBody>
          <a:bodyPr/>
          <a:lstStyle/>
          <a:p>
            <a:fld id="{23AA811B-2EBD-4900-905E-5BE206449611}" type="slidenum">
              <a:rPr lang="en-GB" smtClean="0"/>
              <a:pPr/>
              <a:t>26</a:t>
            </a:fld>
            <a:endParaRPr lang="en-GB"/>
          </a:p>
        </p:txBody>
      </p:sp>
      <p:sp>
        <p:nvSpPr>
          <p:cNvPr id="13" name="Title 1">
            <a:extLst>
              <a:ext uri="{FF2B5EF4-FFF2-40B4-BE49-F238E27FC236}">
                <a16:creationId xmlns:a16="http://schemas.microsoft.com/office/drawing/2014/main" id="{23B21C41-6942-8AF0-274F-0DD6A10C1398}"/>
              </a:ext>
            </a:extLst>
          </p:cNvPr>
          <p:cNvSpPr txBox="1">
            <a:spLocks/>
          </p:cNvSpPr>
          <p:nvPr/>
        </p:nvSpPr>
        <p:spPr>
          <a:xfrm>
            <a:off x="2124186" y="2569676"/>
            <a:ext cx="1980000" cy="1647213"/>
          </a:xfrm>
          <a:prstGeom prst="rect">
            <a:avLst/>
          </a:prstGeom>
        </p:spPr>
        <p:txBody>
          <a:bodyPr vert="horz" lIns="0" tIns="0" rIns="0" bIns="0" rtlCol="0" anchor="ctr" anchorCtr="0">
            <a:noAutofit/>
          </a:bodyPr>
          <a:lstStyle>
            <a:lvl1pPr algn="l" defTabSz="914400" rtl="0" eaLnBrk="1" latinLnBrk="0" hangingPunct="1">
              <a:lnSpc>
                <a:spcPct val="83000"/>
              </a:lnSpc>
              <a:spcBef>
                <a:spcPct val="0"/>
              </a:spcBef>
              <a:buNone/>
              <a:defRPr sz="3600" b="1" kern="1200">
                <a:solidFill>
                  <a:schemeClr val="tx1"/>
                </a:solidFill>
                <a:latin typeface="+mj-lt"/>
                <a:ea typeface="Calibri" panose="020F0502020204030204" pitchFamily="34" charset="0"/>
                <a:cs typeface="Calibri" panose="020F0502020204030204" pitchFamily="34" charset="0"/>
              </a:defRPr>
            </a:lvl1pPr>
          </a:lstStyle>
          <a:p>
            <a:r>
              <a:rPr lang="en-GB"/>
              <a:t>Thank you</a:t>
            </a:r>
          </a:p>
        </p:txBody>
      </p:sp>
    </p:spTree>
    <p:extLst>
      <p:ext uri="{BB962C8B-B14F-4D97-AF65-F5344CB8AC3E}">
        <p14:creationId xmlns:p14="http://schemas.microsoft.com/office/powerpoint/2010/main" val="26733405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DD1E59-6A6F-D035-A9D3-390B83030D87}"/>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5570025D-010B-9E4B-A22A-97F76C9344F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2" imgH="337" progId="TCLayout.ActiveDocument.1">
                  <p:embed/>
                </p:oleObj>
              </mc:Choice>
              <mc:Fallback>
                <p:oleObj name="think-cell Slide" r:id="rId4" imgW="342" imgH="337" progId="TCLayout.ActiveDocument.1">
                  <p:embed/>
                  <p:pic>
                    <p:nvPicPr>
                      <p:cNvPr id="7" name="think-cell data - do not delete" hidden="1">
                        <a:extLst>
                          <a:ext uri="{FF2B5EF4-FFF2-40B4-BE49-F238E27FC236}">
                            <a16:creationId xmlns:a16="http://schemas.microsoft.com/office/drawing/2014/main" id="{5570025D-010B-9E4B-A22A-97F76C9344F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Date Placeholder 2" hidden="1">
            <a:extLst>
              <a:ext uri="{FF2B5EF4-FFF2-40B4-BE49-F238E27FC236}">
                <a16:creationId xmlns:a16="http://schemas.microsoft.com/office/drawing/2014/main" id="{0B996D5A-5059-AC40-E307-45F22C0D3101}"/>
              </a:ext>
            </a:extLst>
          </p:cNvPr>
          <p:cNvSpPr>
            <a:spLocks noGrp="1"/>
          </p:cNvSpPr>
          <p:nvPr>
            <p:ph type="dt" sz="half" idx="10"/>
          </p:nvPr>
        </p:nvSpPr>
        <p:spPr/>
        <p:txBody>
          <a:bodyPr/>
          <a:lstStyle/>
          <a:p>
            <a:fld id="{84A01283-B50B-434A-8D6F-87AF6FDC6183}" type="datetime4">
              <a:rPr lang="en-GB" smtClean="0"/>
              <a:t>07 October 2025</a:t>
            </a:fld>
            <a:endParaRPr lang="en-GB"/>
          </a:p>
        </p:txBody>
      </p:sp>
      <p:sp>
        <p:nvSpPr>
          <p:cNvPr id="4" name="Footer Placeholder 3" hidden="1">
            <a:extLst>
              <a:ext uri="{FF2B5EF4-FFF2-40B4-BE49-F238E27FC236}">
                <a16:creationId xmlns:a16="http://schemas.microsoft.com/office/drawing/2014/main" id="{61F23C38-EE61-EC36-7234-512CAB757DA2}"/>
              </a:ext>
            </a:extLst>
          </p:cNvPr>
          <p:cNvSpPr>
            <a:spLocks noGrp="1"/>
          </p:cNvSpPr>
          <p:nvPr>
            <p:ph type="ftr" sz="quarter" idx="11"/>
          </p:nvPr>
        </p:nvSpPr>
        <p:spPr/>
        <p:txBody>
          <a:bodyPr/>
          <a:lstStyle/>
          <a:p>
            <a:endParaRPr lang="en-GB"/>
          </a:p>
        </p:txBody>
      </p:sp>
      <p:sp>
        <p:nvSpPr>
          <p:cNvPr id="5" name="Slide Number Placeholder 4" hidden="1">
            <a:extLst>
              <a:ext uri="{FF2B5EF4-FFF2-40B4-BE49-F238E27FC236}">
                <a16:creationId xmlns:a16="http://schemas.microsoft.com/office/drawing/2014/main" id="{C93781B2-E0A4-3C8A-C2F2-61047448CA44}"/>
              </a:ext>
            </a:extLst>
          </p:cNvPr>
          <p:cNvSpPr>
            <a:spLocks noGrp="1"/>
          </p:cNvSpPr>
          <p:nvPr>
            <p:ph type="sldNum" sz="quarter" idx="12"/>
          </p:nvPr>
        </p:nvSpPr>
        <p:spPr/>
        <p:txBody>
          <a:bodyPr/>
          <a:lstStyle/>
          <a:p>
            <a:fld id="{23AA811B-2EBD-4900-905E-5BE206449611}" type="slidenum">
              <a:rPr lang="en-GB" smtClean="0"/>
              <a:pPr/>
              <a:t>27</a:t>
            </a:fld>
            <a:endParaRPr lang="en-GB"/>
          </a:p>
        </p:txBody>
      </p:sp>
    </p:spTree>
    <p:extLst>
      <p:ext uri="{BB962C8B-B14F-4D97-AF65-F5344CB8AC3E}">
        <p14:creationId xmlns:p14="http://schemas.microsoft.com/office/powerpoint/2010/main" val="28644380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6694BAF0-7121-BB3D-CA1F-E988CEE4623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6" progId="TCLayout.ActiveDocument.1">
                  <p:embed/>
                </p:oleObj>
              </mc:Choice>
              <mc:Fallback>
                <p:oleObj name="think-cell Slide" r:id="rId4" imgW="395" imgH="396" progId="TCLayout.ActiveDocument.1">
                  <p:embed/>
                  <p:pic>
                    <p:nvPicPr>
                      <p:cNvPr id="6" name="think-cell data - do not delete" hidden="1">
                        <a:extLst>
                          <a:ext uri="{FF2B5EF4-FFF2-40B4-BE49-F238E27FC236}">
                            <a16:creationId xmlns:a16="http://schemas.microsoft.com/office/drawing/2014/main" id="{6694BAF0-7121-BB3D-CA1F-E988CEE4623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Pladsholder til slidenummer 2">
            <a:extLst>
              <a:ext uri="{FF2B5EF4-FFF2-40B4-BE49-F238E27FC236}">
                <a16:creationId xmlns:a16="http://schemas.microsoft.com/office/drawing/2014/main" id="{B53EB995-44CF-F0A5-5DE5-B2B9B9600730}"/>
              </a:ext>
            </a:extLst>
          </p:cNvPr>
          <p:cNvSpPr>
            <a:spLocks noGrp="1"/>
          </p:cNvSpPr>
          <p:nvPr>
            <p:ph type="sldNum" sz="quarter" idx="12"/>
          </p:nvPr>
        </p:nvSpPr>
        <p:spPr/>
        <p:txBody>
          <a:bodyPr/>
          <a:lstStyle/>
          <a:p>
            <a:pPr marL="0" marR="0" lvl="0" indent="0" algn="l" defTabSz="914400" rtl="0" eaLnBrk="1" fontAlgn="base" latinLnBrk="0" hangingPunct="1">
              <a:lnSpc>
                <a:spcPct val="108000"/>
              </a:lnSpc>
              <a:spcBef>
                <a:spcPct val="54000"/>
              </a:spcBef>
              <a:spcAft>
                <a:spcPct val="0"/>
              </a:spcAft>
              <a:buClrTx/>
              <a:buSzTx/>
              <a:buFontTx/>
              <a:buNone/>
              <a:tabLst/>
              <a:defRPr/>
            </a:pPr>
            <a:fld id="{80AE25ED-097C-4BDC-A7CE-FA97BD9CA3B5}" type="slidenum">
              <a:rPr kumimoji="0" lang="da-DK" sz="900" b="0" i="0" u="none" strike="noStrike" kern="1200" cap="none" spc="0" normalizeH="0" baseline="0" noProof="0" smtClean="0">
                <a:ln>
                  <a:noFill/>
                </a:ln>
                <a:noFill/>
                <a:effectLst/>
                <a:uLnTx/>
                <a:uFillTx/>
                <a:latin typeface="Arial" charset="0"/>
                <a:ea typeface="+mn-ea"/>
                <a:cs typeface="+mn-cs"/>
              </a:rPr>
              <a:pPr marL="0" marR="0" lvl="0" indent="0" algn="l" defTabSz="914400" rtl="0" eaLnBrk="1" fontAlgn="base" latinLnBrk="0" hangingPunct="1">
                <a:lnSpc>
                  <a:spcPct val="108000"/>
                </a:lnSpc>
                <a:spcBef>
                  <a:spcPct val="54000"/>
                </a:spcBef>
                <a:spcAft>
                  <a:spcPct val="0"/>
                </a:spcAft>
                <a:buClrTx/>
                <a:buSzTx/>
                <a:buFontTx/>
                <a:buNone/>
                <a:tabLst/>
                <a:defRPr/>
              </a:pPr>
              <a:t>28</a:t>
            </a:fld>
            <a:endParaRPr kumimoji="0" lang="da-DK" sz="900" b="0" i="0" u="none" strike="noStrike" kern="1200" cap="none" spc="0" normalizeH="0" baseline="0" noProof="0" dirty="0">
              <a:ln>
                <a:noFill/>
              </a:ln>
              <a:noFill/>
              <a:effectLst/>
              <a:uLnTx/>
              <a:uFillTx/>
              <a:latin typeface="Arial" charset="0"/>
              <a:ea typeface="+mn-ea"/>
              <a:cs typeface="+mn-cs"/>
            </a:endParaRPr>
          </a:p>
        </p:txBody>
      </p:sp>
      <p:sp>
        <p:nvSpPr>
          <p:cNvPr id="7" name="Titel 6">
            <a:extLst>
              <a:ext uri="{FF2B5EF4-FFF2-40B4-BE49-F238E27FC236}">
                <a16:creationId xmlns:a16="http://schemas.microsoft.com/office/drawing/2014/main" id="{2BA2CB5F-8B4E-43C0-C629-6AE4A7F4CF3F}"/>
              </a:ext>
            </a:extLst>
          </p:cNvPr>
          <p:cNvSpPr>
            <a:spLocks noGrp="1"/>
          </p:cNvSpPr>
          <p:nvPr>
            <p:ph type="title"/>
          </p:nvPr>
        </p:nvSpPr>
        <p:spPr/>
        <p:txBody>
          <a:bodyPr vert="horz"/>
          <a:lstStyle/>
          <a:p>
            <a:r>
              <a:rPr lang="da-DK" dirty="0"/>
              <a:t>Brian Arreborg Hansen</a:t>
            </a:r>
            <a:br>
              <a:rPr lang="da-DK" dirty="0">
                <a:ea typeface="Cambria"/>
              </a:rPr>
            </a:br>
            <a:r>
              <a:rPr lang="da-DK" dirty="0">
                <a:ea typeface="+mj-lt"/>
                <a:cs typeface="+mj-lt"/>
              </a:rPr>
              <a:t>- Agency for Public Finance and Management (Økonomistyrelsen)</a:t>
            </a:r>
            <a:endParaRPr lang="da-DK" dirty="0"/>
          </a:p>
        </p:txBody>
      </p:sp>
      <p:pic>
        <p:nvPicPr>
          <p:cNvPr id="1026" name="Picture 2" descr="Profilbillede">
            <a:extLst>
              <a:ext uri="{FF2B5EF4-FFF2-40B4-BE49-F238E27FC236}">
                <a16:creationId xmlns:a16="http://schemas.microsoft.com/office/drawing/2014/main" id="{CF0F3190-6C0F-1266-30AE-23360FFC959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53668" y="2383161"/>
            <a:ext cx="3505033" cy="354397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79EFB9E-A05F-DB7D-B21B-1EE7DCF3781B}"/>
              </a:ext>
            </a:extLst>
          </p:cNvPr>
          <p:cNvPicPr>
            <a:picLocks noGrp="1" noChangeAspect="1" noChangeArrowheads="1"/>
          </p:cNvPicPr>
          <p:nvPr>
            <p:ph sz="half" idx="2"/>
          </p:nvPr>
        </p:nvPicPr>
        <p:blipFill>
          <a:blip r:embed="rId7">
            <a:extLst>
              <a:ext uri="{28A0092B-C50C-407E-A947-70E740481C1C}">
                <a14:useLocalDpi xmlns:a14="http://schemas.microsoft.com/office/drawing/2010/main" val="0"/>
              </a:ext>
            </a:extLst>
          </a:blip>
          <a:srcRect/>
          <a:stretch>
            <a:fillRect/>
          </a:stretch>
        </p:blipFill>
        <p:spPr bwMode="auto">
          <a:xfrm>
            <a:off x="7248128" y="2460327"/>
            <a:ext cx="3505032" cy="3454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51260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74CED5CB-3472-0755-F7EB-6ED6CA1A3D9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6" progId="TCLayout.ActiveDocument.1">
                  <p:embed/>
                </p:oleObj>
              </mc:Choice>
              <mc:Fallback>
                <p:oleObj name="think-cell Slide" r:id="rId4" imgW="395" imgH="396" progId="TCLayout.ActiveDocument.1">
                  <p:embed/>
                  <p:pic>
                    <p:nvPicPr>
                      <p:cNvPr id="6" name="think-cell data - do not delete" hidden="1">
                        <a:extLst>
                          <a:ext uri="{FF2B5EF4-FFF2-40B4-BE49-F238E27FC236}">
                            <a16:creationId xmlns:a16="http://schemas.microsoft.com/office/drawing/2014/main" id="{74CED5CB-3472-0755-F7EB-6ED6CA1A3D9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2" name="Pil: pentagon 21">
            <a:extLst>
              <a:ext uri="{FF2B5EF4-FFF2-40B4-BE49-F238E27FC236}">
                <a16:creationId xmlns:a16="http://schemas.microsoft.com/office/drawing/2014/main" id="{F3D76335-D7F1-DA92-C658-9C677461B048}"/>
              </a:ext>
            </a:extLst>
          </p:cNvPr>
          <p:cNvSpPr/>
          <p:nvPr/>
        </p:nvSpPr>
        <p:spPr bwMode="auto">
          <a:xfrm>
            <a:off x="702668" y="1299600"/>
            <a:ext cx="11369996" cy="4793696"/>
          </a:xfrm>
          <a:prstGeom prst="homePlate">
            <a:avLst>
              <a:gd name="adj" fmla="val 92165"/>
            </a:avLst>
          </a:prstGeom>
          <a:solidFill>
            <a:schemeClr val="accent1">
              <a:lumMod val="20000"/>
              <a:lumOff val="80000"/>
            </a:schemeClr>
          </a:solidFill>
          <a:ln w="6350" cap="flat" cmpd="sng" algn="ctr">
            <a:solidFill>
              <a:schemeClr val="tx2"/>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algn="ctr" defTabSz="914400" rtl="0" eaLnBrk="1" fontAlgn="base" latinLnBrk="0" hangingPunct="1">
              <a:lnSpc>
                <a:spcPct val="100000"/>
              </a:lnSpc>
              <a:spcBef>
                <a:spcPts val="1100"/>
              </a:spcBef>
              <a:spcAft>
                <a:spcPct val="0"/>
              </a:spcAft>
              <a:buClrTx/>
              <a:buSzTx/>
              <a:buFontTx/>
              <a:buNone/>
              <a:tabLst/>
              <a:defRPr/>
            </a:pPr>
            <a:endParaRPr kumimoji="0" lang="da-DK" sz="2000" b="0" i="0" u="none" strike="noStrike" kern="1200" cap="none" spc="0" normalizeH="0" baseline="0" noProof="0" dirty="0" err="1">
              <a:ln>
                <a:noFill/>
              </a:ln>
              <a:solidFill>
                <a:srgbClr val="FFFFFF"/>
              </a:solidFill>
              <a:effectLst/>
              <a:uLnTx/>
              <a:uFillTx/>
              <a:latin typeface="Arial" charset="0"/>
              <a:ea typeface="+mn-ea"/>
              <a:cs typeface="+mn-cs"/>
            </a:endParaRPr>
          </a:p>
        </p:txBody>
      </p:sp>
      <p:sp>
        <p:nvSpPr>
          <p:cNvPr id="4" name="Titel 3">
            <a:extLst>
              <a:ext uri="{FF2B5EF4-FFF2-40B4-BE49-F238E27FC236}">
                <a16:creationId xmlns:a16="http://schemas.microsoft.com/office/drawing/2014/main" id="{1BEE9A51-08DF-B51C-BAA2-DC2197CB28D7}"/>
              </a:ext>
            </a:extLst>
          </p:cNvPr>
          <p:cNvSpPr>
            <a:spLocks noGrp="1"/>
          </p:cNvSpPr>
          <p:nvPr>
            <p:ph type="title"/>
          </p:nvPr>
        </p:nvSpPr>
        <p:spPr/>
        <p:txBody>
          <a:bodyPr vert="horz"/>
          <a:lstStyle/>
          <a:p>
            <a:r>
              <a:rPr lang="da-DK" dirty="0" err="1"/>
              <a:t>What</a:t>
            </a:r>
            <a:r>
              <a:rPr lang="da-DK" dirty="0"/>
              <a:t> is ”Økonomistyrelsen” ? </a:t>
            </a:r>
          </a:p>
        </p:txBody>
      </p:sp>
      <p:graphicFrame>
        <p:nvGraphicFramePr>
          <p:cNvPr id="19" name="Pladsholder til indhold 18">
            <a:extLst>
              <a:ext uri="{FF2B5EF4-FFF2-40B4-BE49-F238E27FC236}">
                <a16:creationId xmlns:a16="http://schemas.microsoft.com/office/drawing/2014/main" id="{3FDA6BBC-F001-FB1B-EF05-CE4673C53D3E}"/>
              </a:ext>
            </a:extLst>
          </p:cNvPr>
          <p:cNvGraphicFramePr>
            <a:graphicFrameLocks noGrp="1"/>
          </p:cNvGraphicFramePr>
          <p:nvPr>
            <p:ph idx="1"/>
          </p:nvPr>
        </p:nvGraphicFramePr>
        <p:xfrm>
          <a:off x="-744759" y="1450975"/>
          <a:ext cx="9721080" cy="446405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3" name="Pladsholder til slidenummer 2">
            <a:extLst>
              <a:ext uri="{FF2B5EF4-FFF2-40B4-BE49-F238E27FC236}">
                <a16:creationId xmlns:a16="http://schemas.microsoft.com/office/drawing/2014/main" id="{2FF86847-A528-46B5-E02D-73D6333459DD}"/>
              </a:ext>
            </a:extLst>
          </p:cNvPr>
          <p:cNvSpPr>
            <a:spLocks noGrp="1"/>
          </p:cNvSpPr>
          <p:nvPr>
            <p:ph type="sldNum" sz="quarter" idx="18"/>
          </p:nvPr>
        </p:nvSpPr>
        <p:spPr/>
        <p:txBody>
          <a:bodyPr/>
          <a:lstStyle/>
          <a:p>
            <a:pPr marL="0" marR="0" lvl="0" indent="0" algn="l" defTabSz="914400" rtl="0" eaLnBrk="1" fontAlgn="base" latinLnBrk="0" hangingPunct="1">
              <a:lnSpc>
                <a:spcPct val="108000"/>
              </a:lnSpc>
              <a:spcBef>
                <a:spcPct val="54000"/>
              </a:spcBef>
              <a:spcAft>
                <a:spcPct val="0"/>
              </a:spcAft>
              <a:buClrTx/>
              <a:buSzTx/>
              <a:buFontTx/>
              <a:buNone/>
              <a:tabLst/>
              <a:defRPr/>
            </a:pPr>
            <a:fld id="{80AE25ED-097C-4BDC-A7CE-FA97BD9CA3B5}" type="slidenum">
              <a:rPr kumimoji="0" lang="da-DK" sz="900" b="0" i="0" u="none" strike="noStrike" kern="1200" cap="none" spc="0" normalizeH="0" baseline="0" noProof="0" smtClean="0">
                <a:ln>
                  <a:noFill/>
                </a:ln>
                <a:noFill/>
                <a:effectLst/>
                <a:uLnTx/>
                <a:uFillTx/>
                <a:latin typeface="Arial" charset="0"/>
                <a:ea typeface="+mn-ea"/>
                <a:cs typeface="+mn-cs"/>
              </a:rPr>
              <a:pPr marL="0" marR="0" lvl="0" indent="0" algn="l" defTabSz="914400" rtl="0" eaLnBrk="1" fontAlgn="base" latinLnBrk="0" hangingPunct="1">
                <a:lnSpc>
                  <a:spcPct val="108000"/>
                </a:lnSpc>
                <a:spcBef>
                  <a:spcPct val="54000"/>
                </a:spcBef>
                <a:spcAft>
                  <a:spcPct val="0"/>
                </a:spcAft>
                <a:buClrTx/>
                <a:buSzTx/>
                <a:buFontTx/>
                <a:buNone/>
                <a:tabLst/>
                <a:defRPr/>
              </a:pPr>
              <a:t>29</a:t>
            </a:fld>
            <a:endParaRPr kumimoji="0" lang="da-DK" sz="900" b="0" i="0" u="none" strike="noStrike" kern="1200" cap="none" spc="0" normalizeH="0" baseline="0" noProof="0" dirty="0">
              <a:ln>
                <a:noFill/>
              </a:ln>
              <a:noFill/>
              <a:effectLst/>
              <a:uLnTx/>
              <a:uFillTx/>
              <a:latin typeface="Arial" charset="0"/>
              <a:ea typeface="+mn-ea"/>
              <a:cs typeface="+mn-cs"/>
            </a:endParaRPr>
          </a:p>
        </p:txBody>
      </p:sp>
      <p:sp>
        <p:nvSpPr>
          <p:cNvPr id="23" name="Rektangel: afrundede hjørner 22">
            <a:extLst>
              <a:ext uri="{FF2B5EF4-FFF2-40B4-BE49-F238E27FC236}">
                <a16:creationId xmlns:a16="http://schemas.microsoft.com/office/drawing/2014/main" id="{FA22D356-68B8-B041-8AFF-E9816A29FFC9}"/>
              </a:ext>
            </a:extLst>
          </p:cNvPr>
          <p:cNvSpPr/>
          <p:nvPr/>
        </p:nvSpPr>
        <p:spPr bwMode="auto">
          <a:xfrm>
            <a:off x="7870843" y="2350852"/>
            <a:ext cx="4213526" cy="2664296"/>
          </a:xfrm>
          <a:prstGeom prst="roundRect">
            <a:avLst/>
          </a:prstGeom>
          <a:solidFill>
            <a:schemeClr val="tx2"/>
          </a:solidFill>
          <a:ln w="6350" cap="flat" cmpd="sng" algn="ctr">
            <a:solidFill>
              <a:schemeClr val="tx2"/>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algn="ctr" defTabSz="914400" rtl="0" eaLnBrk="1" fontAlgn="base" latinLnBrk="0" hangingPunct="1">
              <a:lnSpc>
                <a:spcPct val="100000"/>
              </a:lnSpc>
              <a:spcBef>
                <a:spcPts val="1100"/>
              </a:spcBef>
              <a:spcAft>
                <a:spcPct val="0"/>
              </a:spcAft>
              <a:buClrTx/>
              <a:buSzTx/>
              <a:buFontTx/>
              <a:buNone/>
              <a:tabLst/>
              <a:defRPr/>
            </a:pPr>
            <a:endParaRPr kumimoji="0" lang="da-DK" sz="2000" b="0" i="0" u="none" strike="noStrike" kern="1200" cap="none" spc="0" normalizeH="0" baseline="0" noProof="0" dirty="0">
              <a:ln>
                <a:noFill/>
              </a:ln>
              <a:solidFill>
                <a:srgbClr val="FFFFFF"/>
              </a:solidFill>
              <a:effectLst/>
              <a:uLnTx/>
              <a:uFillTx/>
              <a:latin typeface="Arial" charset="0"/>
              <a:ea typeface="+mn-ea"/>
              <a:cs typeface="+mn-cs"/>
            </a:endParaRPr>
          </a:p>
          <a:p>
            <a:pPr marL="0" marR="0" lvl="0" indent="0" algn="ctr" defTabSz="914400" rtl="0" eaLnBrk="1" fontAlgn="base" latinLnBrk="0" hangingPunct="1">
              <a:lnSpc>
                <a:spcPct val="100000"/>
              </a:lnSpc>
              <a:spcBef>
                <a:spcPts val="1100"/>
              </a:spcBef>
              <a:spcAft>
                <a:spcPct val="0"/>
              </a:spcAft>
              <a:buClrTx/>
              <a:buSzTx/>
              <a:buFontTx/>
              <a:buNone/>
              <a:tabLst/>
              <a:defRPr/>
            </a:pPr>
            <a:endParaRPr kumimoji="0" lang="da-DK" sz="2000" b="0" i="0" u="none" strike="noStrike" kern="1200" cap="none" spc="0" normalizeH="0" baseline="0" noProof="0" dirty="0">
              <a:ln>
                <a:noFill/>
              </a:ln>
              <a:solidFill>
                <a:srgbClr val="FFFFFF"/>
              </a:solidFill>
              <a:effectLst/>
              <a:uLnTx/>
              <a:uFillTx/>
              <a:latin typeface="Arial" charset="0"/>
              <a:ea typeface="+mn-ea"/>
              <a:cs typeface="+mn-cs"/>
            </a:endParaRPr>
          </a:p>
          <a:p>
            <a:pPr marL="0" marR="0" lvl="0" indent="0" algn="ctr" defTabSz="914400" rtl="0" eaLnBrk="1" fontAlgn="base" latinLnBrk="0" hangingPunct="1">
              <a:lnSpc>
                <a:spcPct val="100000"/>
              </a:lnSpc>
              <a:spcBef>
                <a:spcPts val="1100"/>
              </a:spcBef>
              <a:spcAft>
                <a:spcPct val="0"/>
              </a:spcAft>
              <a:buClrTx/>
              <a:buSzTx/>
              <a:buFontTx/>
              <a:buNone/>
              <a:tabLst/>
              <a:defRPr/>
            </a:pPr>
            <a:endParaRPr kumimoji="0" lang="da-DK" sz="2000" b="0" i="0" u="none" strike="noStrike" kern="1200" cap="none" spc="0" normalizeH="0" baseline="0" noProof="0" dirty="0">
              <a:ln>
                <a:noFill/>
              </a:ln>
              <a:solidFill>
                <a:srgbClr val="FFFFFF"/>
              </a:solidFill>
              <a:effectLst/>
              <a:uLnTx/>
              <a:uFillTx/>
              <a:latin typeface="Arial" charset="0"/>
              <a:ea typeface="+mn-ea"/>
              <a:cs typeface="+mn-cs"/>
            </a:endParaRPr>
          </a:p>
          <a:p>
            <a:pPr marL="0" marR="0" lvl="0" indent="0" algn="ctr" defTabSz="914400" rtl="0" eaLnBrk="1" fontAlgn="base" latinLnBrk="0" hangingPunct="1">
              <a:lnSpc>
                <a:spcPct val="100000"/>
              </a:lnSpc>
              <a:spcBef>
                <a:spcPts val="1100"/>
              </a:spcBef>
              <a:spcAft>
                <a:spcPct val="0"/>
              </a:spcAft>
              <a:buClrTx/>
              <a:buSzTx/>
              <a:buFontTx/>
              <a:buNone/>
              <a:tabLst/>
              <a:defRPr/>
            </a:pPr>
            <a:r>
              <a:rPr kumimoji="0" lang="da-DK" sz="2000" b="0" i="0" u="none" strike="noStrike" kern="1200" cap="none" spc="0" normalizeH="0" baseline="0" noProof="0" dirty="0">
                <a:ln>
                  <a:noFill/>
                </a:ln>
                <a:solidFill>
                  <a:srgbClr val="FFFFFF"/>
                </a:solidFill>
                <a:effectLst/>
                <a:uLnTx/>
                <a:uFillTx/>
                <a:latin typeface="Arial"/>
                <a:ea typeface="+mn-ea"/>
                <a:cs typeface="Arial"/>
              </a:rPr>
              <a:t>Prerequisites for </a:t>
            </a:r>
            <a:r>
              <a:rPr kumimoji="0" lang="en-GB" sz="2000" b="0" i="0" u="none" strike="noStrike" kern="1200" cap="none" spc="0" normalizeH="0" baseline="0" noProof="0" dirty="0">
                <a:ln>
                  <a:noFill/>
                </a:ln>
                <a:solidFill>
                  <a:srgbClr val="FFFFFF"/>
                </a:solidFill>
                <a:effectLst/>
                <a:uLnTx/>
                <a:uFillTx/>
                <a:latin typeface="Arial"/>
                <a:ea typeface="+mn-ea"/>
                <a:cs typeface="Arial"/>
              </a:rPr>
              <a:t>deploying</a:t>
            </a:r>
            <a:r>
              <a:rPr kumimoji="0" lang="da-DK" sz="2000" b="0" i="0" u="none" strike="noStrike" kern="1200" cap="none" spc="0" normalizeH="0" baseline="0" noProof="0" dirty="0">
                <a:ln>
                  <a:noFill/>
                </a:ln>
                <a:solidFill>
                  <a:srgbClr val="FFFFFF"/>
                </a:solidFill>
                <a:effectLst/>
                <a:uLnTx/>
                <a:uFillTx/>
                <a:latin typeface="Arial"/>
                <a:ea typeface="+mn-ea"/>
                <a:cs typeface="Arial"/>
              </a:rPr>
              <a:t> AI in </a:t>
            </a:r>
            <a:r>
              <a:rPr kumimoji="0" lang="da-DK" sz="2000" b="0" i="0" u="none" strike="noStrike" kern="1200" cap="none" spc="0" normalizeH="0" baseline="0" noProof="0" dirty="0" err="1">
                <a:ln>
                  <a:noFill/>
                </a:ln>
                <a:solidFill>
                  <a:srgbClr val="FFFFFF"/>
                </a:solidFill>
                <a:effectLst/>
                <a:uLnTx/>
                <a:uFillTx/>
                <a:latin typeface="Arial"/>
                <a:ea typeface="+mn-ea"/>
                <a:cs typeface="Arial"/>
              </a:rPr>
              <a:t>ways</a:t>
            </a:r>
            <a:r>
              <a:rPr kumimoji="0" lang="da-DK" sz="2000" b="0" i="0" u="none" strike="noStrike" kern="1200" cap="none" spc="0" normalizeH="0" baseline="0" noProof="0" dirty="0">
                <a:ln>
                  <a:noFill/>
                </a:ln>
                <a:solidFill>
                  <a:srgbClr val="FFFFFF"/>
                </a:solidFill>
                <a:effectLst/>
                <a:uLnTx/>
                <a:uFillTx/>
                <a:latin typeface="Arial"/>
                <a:ea typeface="+mn-ea"/>
                <a:cs typeface="Arial"/>
              </a:rPr>
              <a:t> </a:t>
            </a:r>
            <a:r>
              <a:rPr kumimoji="0" lang="da-DK" sz="2000" b="0" i="0" u="none" strike="noStrike" kern="1200" cap="none" spc="0" normalizeH="0" baseline="0" noProof="0" dirty="0" err="1">
                <a:ln>
                  <a:noFill/>
                </a:ln>
                <a:solidFill>
                  <a:srgbClr val="FFFFFF"/>
                </a:solidFill>
                <a:effectLst/>
                <a:uLnTx/>
                <a:uFillTx/>
                <a:latin typeface="Arial"/>
                <a:ea typeface="+mn-ea"/>
                <a:cs typeface="Arial"/>
              </a:rPr>
              <a:t>that</a:t>
            </a:r>
            <a:r>
              <a:rPr kumimoji="0" lang="da-DK" sz="2000" b="0" i="0" u="none" strike="noStrike" kern="1200" cap="none" spc="0" normalizeH="0" baseline="0" noProof="0" dirty="0">
                <a:ln>
                  <a:noFill/>
                </a:ln>
                <a:solidFill>
                  <a:srgbClr val="FFFFFF"/>
                </a:solidFill>
                <a:effectLst/>
                <a:uLnTx/>
                <a:uFillTx/>
                <a:latin typeface="Arial"/>
                <a:ea typeface="+mn-ea"/>
                <a:cs typeface="Arial"/>
              </a:rPr>
              <a:t> </a:t>
            </a:r>
            <a:r>
              <a:rPr kumimoji="0" lang="da-DK" sz="2000" b="0" i="0" u="none" strike="noStrike" kern="1200" cap="none" spc="0" normalizeH="0" baseline="0" noProof="0" dirty="0" err="1">
                <a:ln>
                  <a:noFill/>
                </a:ln>
                <a:solidFill>
                  <a:srgbClr val="FFFFFF"/>
                </a:solidFill>
                <a:effectLst/>
                <a:uLnTx/>
                <a:uFillTx/>
                <a:latin typeface="Arial"/>
                <a:ea typeface="+mn-ea"/>
                <a:cs typeface="Arial"/>
              </a:rPr>
              <a:t>create</a:t>
            </a:r>
            <a:r>
              <a:rPr kumimoji="0" lang="da-DK" sz="2000" b="0" i="0" u="none" strike="noStrike" kern="1200" cap="none" spc="0" normalizeH="0" baseline="0" noProof="0" dirty="0">
                <a:ln>
                  <a:noFill/>
                </a:ln>
                <a:solidFill>
                  <a:srgbClr val="FFFFFF"/>
                </a:solidFill>
                <a:effectLst/>
                <a:uLnTx/>
                <a:uFillTx/>
                <a:latin typeface="Arial"/>
                <a:ea typeface="+mn-ea"/>
                <a:cs typeface="Arial"/>
              </a:rPr>
              <a:t> </a:t>
            </a:r>
            <a:r>
              <a:rPr kumimoji="0" lang="da-DK" sz="2000" b="0" i="0" u="none" strike="noStrike" kern="1200" cap="none" spc="0" normalizeH="0" baseline="0" noProof="0" dirty="0" err="1">
                <a:ln>
                  <a:noFill/>
                </a:ln>
                <a:solidFill>
                  <a:srgbClr val="FFFFFF"/>
                </a:solidFill>
                <a:effectLst/>
                <a:uLnTx/>
                <a:uFillTx/>
                <a:latin typeface="Arial"/>
                <a:ea typeface="+mn-ea"/>
                <a:cs typeface="Arial"/>
              </a:rPr>
              <a:t>value</a:t>
            </a:r>
            <a:r>
              <a:rPr kumimoji="0" lang="da-DK" sz="2000" b="0" i="0" u="none" strike="noStrike" kern="1200" cap="none" spc="0" normalizeH="0" baseline="0" noProof="0" dirty="0">
                <a:ln>
                  <a:noFill/>
                </a:ln>
                <a:solidFill>
                  <a:srgbClr val="FFFFFF"/>
                </a:solidFill>
                <a:effectLst/>
                <a:uLnTx/>
                <a:uFillTx/>
                <a:latin typeface="Arial"/>
                <a:ea typeface="+mn-ea"/>
                <a:cs typeface="Arial"/>
              </a:rPr>
              <a:t> </a:t>
            </a:r>
            <a:r>
              <a:rPr kumimoji="0" lang="da-DK" sz="2000" b="0" i="0" u="none" strike="noStrike" kern="1200" cap="none" spc="0" normalizeH="0" baseline="0" noProof="0" dirty="0" err="1">
                <a:ln>
                  <a:noFill/>
                </a:ln>
                <a:solidFill>
                  <a:srgbClr val="FFFFFF"/>
                </a:solidFill>
                <a:effectLst/>
                <a:uLnTx/>
                <a:uFillTx/>
                <a:latin typeface="Arial"/>
                <a:ea typeface="+mn-ea"/>
                <a:cs typeface="Arial"/>
              </a:rPr>
              <a:t>across</a:t>
            </a:r>
            <a:r>
              <a:rPr kumimoji="0" lang="da-DK" sz="2000" b="0" i="0" u="none" strike="noStrike" kern="1200" cap="none" spc="0" normalizeH="0" baseline="0" noProof="0" dirty="0">
                <a:ln>
                  <a:noFill/>
                </a:ln>
                <a:solidFill>
                  <a:srgbClr val="FFFFFF"/>
                </a:solidFill>
                <a:effectLst/>
                <a:uLnTx/>
                <a:uFillTx/>
                <a:latin typeface="Arial"/>
                <a:ea typeface="+mn-ea"/>
                <a:cs typeface="Arial"/>
              </a:rPr>
              <a:t> the public </a:t>
            </a:r>
            <a:r>
              <a:rPr kumimoji="0" lang="da-DK" sz="2000" b="0" i="0" u="none" strike="noStrike" kern="1200" cap="none" spc="0" normalizeH="0" baseline="0" noProof="0" dirty="0" err="1">
                <a:ln>
                  <a:noFill/>
                </a:ln>
                <a:solidFill>
                  <a:srgbClr val="FFFFFF"/>
                </a:solidFill>
                <a:effectLst/>
                <a:uLnTx/>
                <a:uFillTx/>
                <a:latin typeface="Arial"/>
                <a:ea typeface="+mn-ea"/>
                <a:cs typeface="Arial"/>
              </a:rPr>
              <a:t>sector</a:t>
            </a:r>
            <a:endParaRPr kumimoji="0" lang="da-DK" sz="17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26" name="Billede 25">
            <a:extLst>
              <a:ext uri="{FF2B5EF4-FFF2-40B4-BE49-F238E27FC236}">
                <a16:creationId xmlns:a16="http://schemas.microsoft.com/office/drawing/2014/main" id="{5311CB3D-99E5-4940-96A7-124576F4C025}"/>
              </a:ext>
            </a:extLst>
          </p:cNvPr>
          <p:cNvPicPr>
            <a:picLocks noChangeAspect="1"/>
          </p:cNvPicPr>
          <p:nvPr/>
        </p:nvPicPr>
        <p:blipFill>
          <a:blip r:embed="rId11"/>
          <a:srcRect l="12547" t="26810" r="7916" b="17939"/>
          <a:stretch/>
        </p:blipFill>
        <p:spPr>
          <a:xfrm>
            <a:off x="8265653" y="2650583"/>
            <a:ext cx="3423905" cy="1045865"/>
          </a:xfrm>
          <a:prstGeom prst="rect">
            <a:avLst/>
          </a:prstGeom>
        </p:spPr>
      </p:pic>
      <p:pic>
        <p:nvPicPr>
          <p:cNvPr id="2" name="Logo" descr="{&quot;templafy&quot;:{&quot;id&quot;:&quot;2dca579f-e54d-4c55-863b-eac69eaa7eef&quot;}}">
            <a:extLst>
              <a:ext uri="{FF2B5EF4-FFF2-40B4-BE49-F238E27FC236}">
                <a16:creationId xmlns:a16="http://schemas.microsoft.com/office/drawing/2014/main" id="{AD0509A0-DFD4-5089-B45E-04E5D4AC06C1}"/>
              </a:ext>
            </a:extLst>
          </p:cNvPr>
          <p:cNvPicPr>
            <a:picLocks noChangeAspect="1"/>
          </p:cNvPicPr>
          <p:nvPr/>
        </p:nvPicPr>
        <p:blipFill>
          <a:blip r:embed="rId12"/>
          <a:stretch>
            <a:fillRect/>
          </a:stretch>
        </p:blipFill>
        <p:spPr>
          <a:xfrm>
            <a:off x="8976321" y="6042696"/>
            <a:ext cx="2534400" cy="655200"/>
          </a:xfrm>
          <a:prstGeom prst="rect">
            <a:avLst/>
          </a:prstGeom>
        </p:spPr>
      </p:pic>
    </p:spTree>
    <p:extLst>
      <p:ext uri="{BB962C8B-B14F-4D97-AF65-F5344CB8AC3E}">
        <p14:creationId xmlns:p14="http://schemas.microsoft.com/office/powerpoint/2010/main" val="36875573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EE22CC-4DA5-A54B-D69E-4D7203CCDDB5}"/>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F9973751-3B36-A096-47FD-97AA16B2204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2" imgH="337" progId="TCLayout.ActiveDocument.1">
                  <p:embed/>
                </p:oleObj>
              </mc:Choice>
              <mc:Fallback>
                <p:oleObj name="think-cell Slide" r:id="rId4" imgW="342" imgH="337" progId="TCLayout.ActiveDocument.1">
                  <p:embed/>
                  <p:pic>
                    <p:nvPicPr>
                      <p:cNvPr id="7" name="think-cell data - do not delete" hidden="1">
                        <a:extLst>
                          <a:ext uri="{FF2B5EF4-FFF2-40B4-BE49-F238E27FC236}">
                            <a16:creationId xmlns:a16="http://schemas.microsoft.com/office/drawing/2014/main" id="{F9973751-3B36-A096-47FD-97AA16B2204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Date Placeholder 2" hidden="1">
            <a:extLst>
              <a:ext uri="{FF2B5EF4-FFF2-40B4-BE49-F238E27FC236}">
                <a16:creationId xmlns:a16="http://schemas.microsoft.com/office/drawing/2014/main" id="{6E6B275A-7D38-E8F6-E784-11F393883933}"/>
              </a:ext>
            </a:extLst>
          </p:cNvPr>
          <p:cNvSpPr>
            <a:spLocks noGrp="1"/>
          </p:cNvSpPr>
          <p:nvPr>
            <p:ph type="dt" sz="half" idx="10"/>
          </p:nvPr>
        </p:nvSpPr>
        <p:spPr/>
        <p:txBody>
          <a:bodyPr/>
          <a:lstStyle/>
          <a:p>
            <a:fld id="{84A01283-B50B-434A-8D6F-87AF6FDC6183}" type="datetime4">
              <a:rPr lang="en-GB" smtClean="0"/>
              <a:t>07 October 2025</a:t>
            </a:fld>
            <a:endParaRPr lang="en-GB"/>
          </a:p>
        </p:txBody>
      </p:sp>
      <p:sp>
        <p:nvSpPr>
          <p:cNvPr id="4" name="Footer Placeholder 3" hidden="1">
            <a:extLst>
              <a:ext uri="{FF2B5EF4-FFF2-40B4-BE49-F238E27FC236}">
                <a16:creationId xmlns:a16="http://schemas.microsoft.com/office/drawing/2014/main" id="{B3F94060-768B-B696-86EB-568EA774B720}"/>
              </a:ext>
            </a:extLst>
          </p:cNvPr>
          <p:cNvSpPr>
            <a:spLocks noGrp="1"/>
          </p:cNvSpPr>
          <p:nvPr>
            <p:ph type="ftr" sz="quarter" idx="11"/>
          </p:nvPr>
        </p:nvSpPr>
        <p:spPr/>
        <p:txBody>
          <a:bodyPr/>
          <a:lstStyle/>
          <a:p>
            <a:endParaRPr lang="en-GB"/>
          </a:p>
        </p:txBody>
      </p:sp>
      <p:sp>
        <p:nvSpPr>
          <p:cNvPr id="5" name="Slide Number Placeholder 4" hidden="1">
            <a:extLst>
              <a:ext uri="{FF2B5EF4-FFF2-40B4-BE49-F238E27FC236}">
                <a16:creationId xmlns:a16="http://schemas.microsoft.com/office/drawing/2014/main" id="{47609817-D144-52D1-22FC-2A86F546F8BE}"/>
              </a:ext>
            </a:extLst>
          </p:cNvPr>
          <p:cNvSpPr>
            <a:spLocks noGrp="1"/>
          </p:cNvSpPr>
          <p:nvPr>
            <p:ph type="sldNum" sz="quarter" idx="12"/>
          </p:nvPr>
        </p:nvSpPr>
        <p:spPr/>
        <p:txBody>
          <a:bodyPr/>
          <a:lstStyle/>
          <a:p>
            <a:fld id="{23AA811B-2EBD-4900-905E-5BE206449611}" type="slidenum">
              <a:rPr lang="en-GB" smtClean="0"/>
              <a:pPr/>
              <a:t>3</a:t>
            </a:fld>
            <a:endParaRPr lang="en-GB"/>
          </a:p>
        </p:txBody>
      </p:sp>
    </p:spTree>
    <p:extLst>
      <p:ext uri="{BB962C8B-B14F-4D97-AF65-F5344CB8AC3E}">
        <p14:creationId xmlns:p14="http://schemas.microsoft.com/office/powerpoint/2010/main" val="34283934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17265085-B83B-5DE2-E993-DCD5CE68477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6" name="think-cell data - do not delete" hidden="1">
                        <a:extLst>
                          <a:ext uri="{FF2B5EF4-FFF2-40B4-BE49-F238E27FC236}">
                            <a16:creationId xmlns:a16="http://schemas.microsoft.com/office/drawing/2014/main" id="{17265085-B83B-5DE2-E993-DCD5CE68477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Titel 4">
            <a:extLst>
              <a:ext uri="{FF2B5EF4-FFF2-40B4-BE49-F238E27FC236}">
                <a16:creationId xmlns:a16="http://schemas.microsoft.com/office/drawing/2014/main" id="{F692002C-C4C9-15AA-8B42-90957428A93C}"/>
              </a:ext>
            </a:extLst>
          </p:cNvPr>
          <p:cNvSpPr>
            <a:spLocks noGrp="1"/>
          </p:cNvSpPr>
          <p:nvPr>
            <p:ph type="title"/>
          </p:nvPr>
        </p:nvSpPr>
        <p:spPr/>
        <p:txBody>
          <a:bodyPr vert="horz"/>
          <a:lstStyle/>
          <a:p>
            <a:r>
              <a:rPr lang="da-DK" dirty="0"/>
              <a:t>The Automation Agenda of</a:t>
            </a:r>
            <a:br>
              <a:rPr lang="da-DK" dirty="0"/>
            </a:br>
            <a:r>
              <a:rPr lang="da-DK" dirty="0"/>
              <a:t>Økonomistyrelsen</a:t>
            </a:r>
          </a:p>
        </p:txBody>
      </p:sp>
      <p:sp>
        <p:nvSpPr>
          <p:cNvPr id="3" name="Pladsholder til slidenummer 2">
            <a:extLst>
              <a:ext uri="{FF2B5EF4-FFF2-40B4-BE49-F238E27FC236}">
                <a16:creationId xmlns:a16="http://schemas.microsoft.com/office/drawing/2014/main" id="{593011EE-6B24-958F-E182-FCF095AC0225}"/>
              </a:ext>
            </a:extLst>
          </p:cNvPr>
          <p:cNvSpPr>
            <a:spLocks noGrp="1"/>
          </p:cNvSpPr>
          <p:nvPr>
            <p:ph type="sldNum" sz="quarter" idx="12"/>
          </p:nvPr>
        </p:nvSpPr>
        <p:spPr/>
        <p:txBody>
          <a:bodyPr/>
          <a:lstStyle/>
          <a:p>
            <a:pPr marL="0" marR="0" lvl="0" indent="0" algn="l" defTabSz="914400" rtl="0" eaLnBrk="1" fontAlgn="base" latinLnBrk="0" hangingPunct="1">
              <a:lnSpc>
                <a:spcPct val="108000"/>
              </a:lnSpc>
              <a:spcBef>
                <a:spcPct val="54000"/>
              </a:spcBef>
              <a:spcAft>
                <a:spcPct val="0"/>
              </a:spcAft>
              <a:buClrTx/>
              <a:buSzTx/>
              <a:buFontTx/>
              <a:buNone/>
              <a:tabLst/>
              <a:defRPr/>
            </a:pPr>
            <a:fld id="{80AE25ED-097C-4BDC-A7CE-FA97BD9CA3B5}" type="slidenum">
              <a:rPr kumimoji="0" lang="da-DK" sz="900" b="0" i="0" u="none" strike="noStrike" kern="1200" cap="none" spc="0" normalizeH="0" baseline="0" noProof="0" smtClean="0">
                <a:ln>
                  <a:noFill/>
                </a:ln>
                <a:noFill/>
                <a:effectLst/>
                <a:uLnTx/>
                <a:uFillTx/>
                <a:latin typeface="Arial" charset="0"/>
                <a:ea typeface="+mn-ea"/>
                <a:cs typeface="+mn-cs"/>
              </a:rPr>
              <a:pPr marL="0" marR="0" lvl="0" indent="0" algn="l" defTabSz="914400" rtl="0" eaLnBrk="1" fontAlgn="base" latinLnBrk="0" hangingPunct="1">
                <a:lnSpc>
                  <a:spcPct val="108000"/>
                </a:lnSpc>
                <a:spcBef>
                  <a:spcPct val="54000"/>
                </a:spcBef>
                <a:spcAft>
                  <a:spcPct val="0"/>
                </a:spcAft>
                <a:buClrTx/>
                <a:buSzTx/>
                <a:buFontTx/>
                <a:buNone/>
                <a:tabLst/>
                <a:defRPr/>
              </a:pPr>
              <a:t>30</a:t>
            </a:fld>
            <a:endParaRPr kumimoji="0" lang="da-DK" sz="900" b="0" i="0" u="none" strike="noStrike" kern="1200" cap="none" spc="0" normalizeH="0" baseline="0" noProof="0" dirty="0">
              <a:ln>
                <a:noFill/>
              </a:ln>
              <a:noFill/>
              <a:effectLst/>
              <a:uLnTx/>
              <a:uFillTx/>
              <a:latin typeface="Arial" charset="0"/>
              <a:ea typeface="+mn-ea"/>
              <a:cs typeface="+mn-cs"/>
            </a:endParaRPr>
          </a:p>
        </p:txBody>
      </p:sp>
    </p:spTree>
    <p:extLst>
      <p:ext uri="{BB962C8B-B14F-4D97-AF65-F5344CB8AC3E}">
        <p14:creationId xmlns:p14="http://schemas.microsoft.com/office/powerpoint/2010/main" val="38186443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9C21CB10-D37F-F6F2-1F37-2903C350733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7" name="think-cell data - do not delete" hidden="1">
                        <a:extLst>
                          <a:ext uri="{FF2B5EF4-FFF2-40B4-BE49-F238E27FC236}">
                            <a16:creationId xmlns:a16="http://schemas.microsoft.com/office/drawing/2014/main" id="{9C21CB10-D37F-F6F2-1F37-2903C350733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1" name="Pladsholder til billede 10">
            <a:extLst>
              <a:ext uri="{FF2B5EF4-FFF2-40B4-BE49-F238E27FC236}">
                <a16:creationId xmlns:a16="http://schemas.microsoft.com/office/drawing/2014/main" id="{A18E2D8B-4F2E-7AC0-3EA2-62928F1C4953}"/>
              </a:ext>
            </a:extLst>
          </p:cNvPr>
          <p:cNvPicPr>
            <a:picLocks noGrp="1" noChangeAspect="1"/>
          </p:cNvPicPr>
          <p:nvPr>
            <p:ph type="pic" sz="quarter" idx="14"/>
          </p:nvPr>
        </p:nvPicPr>
        <p:blipFill>
          <a:blip r:embed="rId5"/>
          <a:srcRect l="6841" r="6841"/>
          <a:stretch/>
        </p:blipFill>
        <p:spPr/>
      </p:pic>
      <p:sp>
        <p:nvSpPr>
          <p:cNvPr id="3" name="Titel 2">
            <a:extLst>
              <a:ext uri="{FF2B5EF4-FFF2-40B4-BE49-F238E27FC236}">
                <a16:creationId xmlns:a16="http://schemas.microsoft.com/office/drawing/2014/main" id="{09AB78C0-FC5B-4142-BB51-B2B81A78FBBF}"/>
              </a:ext>
            </a:extLst>
          </p:cNvPr>
          <p:cNvSpPr>
            <a:spLocks noGrp="1"/>
          </p:cNvSpPr>
          <p:nvPr>
            <p:ph type="title"/>
          </p:nvPr>
        </p:nvSpPr>
        <p:spPr/>
        <p:txBody>
          <a:bodyPr vert="horz"/>
          <a:lstStyle/>
          <a:p>
            <a:r>
              <a:rPr lang="da-DK" dirty="0" err="1"/>
              <a:t>Why</a:t>
            </a:r>
            <a:r>
              <a:rPr lang="da-DK" dirty="0"/>
              <a:t> </a:t>
            </a:r>
            <a:r>
              <a:rPr lang="da-DK" dirty="0" err="1"/>
              <a:t>focus</a:t>
            </a:r>
            <a:r>
              <a:rPr lang="da-DK" dirty="0"/>
              <a:t> on AI </a:t>
            </a:r>
          </a:p>
        </p:txBody>
      </p:sp>
      <p:graphicFrame>
        <p:nvGraphicFramePr>
          <p:cNvPr id="6" name="Pladsholder til indhold 5">
            <a:extLst>
              <a:ext uri="{FF2B5EF4-FFF2-40B4-BE49-F238E27FC236}">
                <a16:creationId xmlns:a16="http://schemas.microsoft.com/office/drawing/2014/main" id="{2DB17C5B-E8CB-DE45-7A43-F0134BAC9ABC}"/>
              </a:ext>
            </a:extLst>
          </p:cNvPr>
          <p:cNvGraphicFramePr>
            <a:graphicFrameLocks noGrp="1"/>
          </p:cNvGraphicFramePr>
          <p:nvPr>
            <p:ph idx="1"/>
          </p:nvPr>
        </p:nvGraphicFramePr>
        <p:xfrm>
          <a:off x="702668" y="1299600"/>
          <a:ext cx="7084710" cy="479369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5" name="Pladsholder til slidenummer 4">
            <a:extLst>
              <a:ext uri="{FF2B5EF4-FFF2-40B4-BE49-F238E27FC236}">
                <a16:creationId xmlns:a16="http://schemas.microsoft.com/office/drawing/2014/main" id="{2FA79D72-3882-271F-F019-E2972227BC90}"/>
              </a:ext>
            </a:extLst>
          </p:cNvPr>
          <p:cNvSpPr>
            <a:spLocks noGrp="1"/>
          </p:cNvSpPr>
          <p:nvPr>
            <p:ph type="sldNum" sz="quarter" idx="18"/>
          </p:nvPr>
        </p:nvSpPr>
        <p:spPr/>
        <p:txBody>
          <a:bodyPr/>
          <a:lstStyle/>
          <a:p>
            <a:pPr marL="0" marR="0" lvl="0" indent="0" algn="l" defTabSz="914400" rtl="0" eaLnBrk="1" fontAlgn="base" latinLnBrk="0" hangingPunct="1">
              <a:lnSpc>
                <a:spcPct val="108000"/>
              </a:lnSpc>
              <a:spcBef>
                <a:spcPct val="54000"/>
              </a:spcBef>
              <a:spcAft>
                <a:spcPct val="0"/>
              </a:spcAft>
              <a:buClrTx/>
              <a:buSzTx/>
              <a:buFontTx/>
              <a:buNone/>
              <a:tabLst/>
              <a:defRPr/>
            </a:pPr>
            <a:fld id="{80AE25ED-097C-4BDC-A7CE-FA97BD9CA3B5}" type="slidenum">
              <a:rPr kumimoji="0" lang="da-DK" sz="900" b="0" i="0" u="none" strike="noStrike" kern="1200" cap="none" spc="0" normalizeH="0" baseline="0" noProof="0" smtClean="0">
                <a:ln>
                  <a:noFill/>
                </a:ln>
                <a:noFill/>
                <a:effectLst/>
                <a:uLnTx/>
                <a:uFillTx/>
                <a:latin typeface="Arial" charset="0"/>
                <a:ea typeface="+mn-ea"/>
                <a:cs typeface="+mn-cs"/>
              </a:rPr>
              <a:pPr marL="0" marR="0" lvl="0" indent="0" algn="l" defTabSz="914400" rtl="0" eaLnBrk="1" fontAlgn="base" latinLnBrk="0" hangingPunct="1">
                <a:lnSpc>
                  <a:spcPct val="108000"/>
                </a:lnSpc>
                <a:spcBef>
                  <a:spcPct val="54000"/>
                </a:spcBef>
                <a:spcAft>
                  <a:spcPct val="0"/>
                </a:spcAft>
                <a:buClrTx/>
                <a:buSzTx/>
                <a:buFontTx/>
                <a:buNone/>
                <a:tabLst/>
                <a:defRPr/>
              </a:pPr>
              <a:t>31</a:t>
            </a:fld>
            <a:endParaRPr kumimoji="0" lang="da-DK" sz="900" b="0" i="0" u="none" strike="noStrike" kern="1200" cap="none" spc="0" normalizeH="0" baseline="0" noProof="0">
              <a:ln>
                <a:noFill/>
              </a:ln>
              <a:noFill/>
              <a:effectLst/>
              <a:uLnTx/>
              <a:uFillTx/>
              <a:latin typeface="Arial" charset="0"/>
              <a:ea typeface="+mn-ea"/>
              <a:cs typeface="+mn-cs"/>
            </a:endParaRPr>
          </a:p>
        </p:txBody>
      </p:sp>
      <p:pic>
        <p:nvPicPr>
          <p:cNvPr id="4" name="Billede 3" descr="Et billede, der indeholder Grafik, kunst, design, lampe&#10;&#10;Indhold genereret af kunstig intelligens kan være forkert.">
            <a:extLst>
              <a:ext uri="{FF2B5EF4-FFF2-40B4-BE49-F238E27FC236}">
                <a16:creationId xmlns:a16="http://schemas.microsoft.com/office/drawing/2014/main" id="{35564F54-8B6B-D4D4-3EBA-0372BB40A70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70958" y="5085184"/>
            <a:ext cx="545707" cy="545707"/>
          </a:xfrm>
          <a:prstGeom prst="rect">
            <a:avLst/>
          </a:prstGeom>
        </p:spPr>
      </p:pic>
      <p:pic>
        <p:nvPicPr>
          <p:cNvPr id="9" name="Billede 8" descr="Et billede, der indeholder Grafik, skærmbillede, kunst, Font/skrifttype&#10;&#10;Indhold genereret af kunstig intelligens kan være forkert.">
            <a:extLst>
              <a:ext uri="{FF2B5EF4-FFF2-40B4-BE49-F238E27FC236}">
                <a16:creationId xmlns:a16="http://schemas.microsoft.com/office/drawing/2014/main" id="{A4C46696-286C-E279-7F3C-647D71F01AE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370820" y="2811692"/>
            <a:ext cx="607776" cy="607776"/>
          </a:xfrm>
          <a:prstGeom prst="rect">
            <a:avLst/>
          </a:prstGeom>
        </p:spPr>
      </p:pic>
      <p:pic>
        <p:nvPicPr>
          <p:cNvPr id="12" name="Billede 11" descr="Et billede, der indeholder Font/skrifttype, Grafik, symbol, design&#10;&#10;Indhold genereret af kunstig intelligens kan være forkert.">
            <a:extLst>
              <a:ext uri="{FF2B5EF4-FFF2-40B4-BE49-F238E27FC236}">
                <a16:creationId xmlns:a16="http://schemas.microsoft.com/office/drawing/2014/main" id="{20DB2586-E43E-DAE4-93A1-AC9DA17BACB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60545" y="1730625"/>
            <a:ext cx="566533" cy="566533"/>
          </a:xfrm>
          <a:prstGeom prst="rect">
            <a:avLst/>
          </a:prstGeom>
        </p:spPr>
      </p:pic>
      <p:pic>
        <p:nvPicPr>
          <p:cNvPr id="14" name="Billede 13">
            <a:extLst>
              <a:ext uri="{FF2B5EF4-FFF2-40B4-BE49-F238E27FC236}">
                <a16:creationId xmlns:a16="http://schemas.microsoft.com/office/drawing/2014/main" id="{6D26D1D3-E3DE-81A7-1696-858B59B13EB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408211" y="4005064"/>
            <a:ext cx="532994" cy="532994"/>
          </a:xfrm>
          <a:prstGeom prst="rect">
            <a:avLst/>
          </a:prstGeom>
        </p:spPr>
      </p:pic>
    </p:spTree>
    <p:extLst>
      <p:ext uri="{BB962C8B-B14F-4D97-AF65-F5344CB8AC3E}">
        <p14:creationId xmlns:p14="http://schemas.microsoft.com/office/powerpoint/2010/main" val="17728330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61891794-38C8-A032-61E3-603D310C8A7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9" name="think-cell data - do not delete" hidden="1">
                        <a:extLst>
                          <a:ext uri="{FF2B5EF4-FFF2-40B4-BE49-F238E27FC236}">
                            <a16:creationId xmlns:a16="http://schemas.microsoft.com/office/drawing/2014/main" id="{61891794-38C8-A032-61E3-603D310C8A7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Pladsholder til indhold 6">
            <a:extLst>
              <a:ext uri="{FF2B5EF4-FFF2-40B4-BE49-F238E27FC236}">
                <a16:creationId xmlns:a16="http://schemas.microsoft.com/office/drawing/2014/main" id="{4717569B-25EC-50EF-D4E4-A2C2ADABD777}"/>
              </a:ext>
            </a:extLst>
          </p:cNvPr>
          <p:cNvSpPr>
            <a:spLocks noGrp="1"/>
          </p:cNvSpPr>
          <p:nvPr>
            <p:ph sz="half" idx="1"/>
          </p:nvPr>
        </p:nvSpPr>
        <p:spPr/>
        <p:txBody>
          <a:bodyPr/>
          <a:lstStyle/>
          <a:p>
            <a:pPr marL="0" indent="0" algn="ctr">
              <a:buNone/>
            </a:pPr>
            <a:r>
              <a:rPr lang="en-US" b="1" dirty="0"/>
              <a:t>	Generative AI</a:t>
            </a:r>
          </a:p>
          <a:p>
            <a:endParaRPr lang="en-US" b="1" dirty="0"/>
          </a:p>
          <a:p>
            <a:endParaRPr lang="en-US" b="1" dirty="0"/>
          </a:p>
          <a:p>
            <a:pPr marL="0" indent="0">
              <a:buNone/>
            </a:pPr>
            <a:endParaRPr lang="en-US" b="1" dirty="0"/>
          </a:p>
          <a:p>
            <a:pPr marL="0" indent="0">
              <a:buNone/>
            </a:pPr>
            <a:endParaRPr lang="en-US" b="1" dirty="0"/>
          </a:p>
          <a:p>
            <a:pPr marL="0" indent="0">
              <a:buNone/>
            </a:pPr>
            <a:endParaRPr lang="en-US" b="1" dirty="0"/>
          </a:p>
          <a:p>
            <a:pPr algn="ctr"/>
            <a:r>
              <a:rPr lang="en-US" dirty="0"/>
              <a:t>Writing text (emails, reports, summaries)</a:t>
            </a:r>
          </a:p>
          <a:p>
            <a:pPr algn="ctr"/>
            <a:r>
              <a:rPr lang="en-US" dirty="0"/>
              <a:t>Creating images, code, or presentations</a:t>
            </a:r>
          </a:p>
          <a:p>
            <a:pPr algn="ctr"/>
            <a:r>
              <a:rPr lang="en-US" dirty="0"/>
              <a:t>Answering open-ended questions</a:t>
            </a:r>
          </a:p>
          <a:p>
            <a:pPr algn="ctr"/>
            <a:r>
              <a:rPr lang="en-US" dirty="0"/>
              <a:t>Supporting creativity and brainstorming</a:t>
            </a:r>
          </a:p>
          <a:p>
            <a:pPr algn="ctr"/>
            <a:r>
              <a:rPr lang="en-US" dirty="0"/>
              <a:t>Automating complex language tasks</a:t>
            </a:r>
          </a:p>
          <a:p>
            <a:endParaRPr lang="da-DK" dirty="0"/>
          </a:p>
        </p:txBody>
      </p:sp>
      <p:sp>
        <p:nvSpPr>
          <p:cNvPr id="8" name="Pladsholder til indhold 7">
            <a:extLst>
              <a:ext uri="{FF2B5EF4-FFF2-40B4-BE49-F238E27FC236}">
                <a16:creationId xmlns:a16="http://schemas.microsoft.com/office/drawing/2014/main" id="{EE9B4F8A-05CA-1AD4-04FC-ADA31D661E4C}"/>
              </a:ext>
            </a:extLst>
          </p:cNvPr>
          <p:cNvSpPr>
            <a:spLocks noGrp="1"/>
          </p:cNvSpPr>
          <p:nvPr>
            <p:ph sz="half" idx="2"/>
          </p:nvPr>
        </p:nvSpPr>
        <p:spPr/>
        <p:txBody>
          <a:bodyPr/>
          <a:lstStyle/>
          <a:p>
            <a:pPr marL="0" indent="0" algn="ctr">
              <a:buNone/>
            </a:pPr>
            <a:r>
              <a:rPr lang="en-US" b="1" dirty="0"/>
              <a:t>Rule-based Machine Learning</a:t>
            </a:r>
          </a:p>
          <a:p>
            <a:endParaRPr lang="en-US" dirty="0"/>
          </a:p>
          <a:p>
            <a:endParaRPr lang="en-US" dirty="0"/>
          </a:p>
          <a:p>
            <a:endParaRPr lang="en-US" dirty="0"/>
          </a:p>
          <a:p>
            <a:pPr marL="0" indent="0">
              <a:buNone/>
            </a:pPr>
            <a:endParaRPr lang="en-US" dirty="0"/>
          </a:p>
          <a:p>
            <a:endParaRPr lang="en-US" dirty="0"/>
          </a:p>
          <a:p>
            <a:pPr algn="ctr"/>
            <a:r>
              <a:rPr lang="en-US" dirty="0"/>
              <a:t>Predicting outcomes (e.g. risk scores, demand forecasting)</a:t>
            </a:r>
          </a:p>
          <a:p>
            <a:pPr algn="ctr"/>
            <a:r>
              <a:rPr lang="en-US" dirty="0"/>
              <a:t>Detecting patterns in structured data</a:t>
            </a:r>
          </a:p>
          <a:p>
            <a:pPr algn="ctr"/>
            <a:r>
              <a:rPr lang="en-US" dirty="0"/>
              <a:t>Classifying emails, invoices, or documents</a:t>
            </a:r>
          </a:p>
          <a:p>
            <a:pPr algn="ctr"/>
            <a:r>
              <a:rPr lang="en-US" dirty="0"/>
              <a:t>Automating decisions based on clear rules</a:t>
            </a:r>
          </a:p>
          <a:p>
            <a:pPr algn="ctr"/>
            <a:r>
              <a:rPr lang="en-US" dirty="0"/>
              <a:t>Monitoring for anomalies or fraud</a:t>
            </a:r>
          </a:p>
          <a:p>
            <a:endParaRPr lang="da-DK" dirty="0"/>
          </a:p>
        </p:txBody>
      </p:sp>
      <p:sp>
        <p:nvSpPr>
          <p:cNvPr id="5" name="Pladsholder til slidenummer 4">
            <a:extLst>
              <a:ext uri="{FF2B5EF4-FFF2-40B4-BE49-F238E27FC236}">
                <a16:creationId xmlns:a16="http://schemas.microsoft.com/office/drawing/2014/main" id="{EED7D782-2B37-8986-D92B-F4EA7A980D0F}"/>
              </a:ext>
            </a:extLst>
          </p:cNvPr>
          <p:cNvSpPr>
            <a:spLocks noGrp="1"/>
          </p:cNvSpPr>
          <p:nvPr>
            <p:ph type="sldNum" sz="quarter" idx="12"/>
          </p:nvPr>
        </p:nvSpPr>
        <p:spPr/>
        <p:txBody>
          <a:bodyPr/>
          <a:lstStyle/>
          <a:p>
            <a:pPr marL="0" marR="0" lvl="0" indent="0" algn="l" defTabSz="914400" rtl="0" eaLnBrk="1" fontAlgn="base" latinLnBrk="0" hangingPunct="1">
              <a:lnSpc>
                <a:spcPct val="108000"/>
              </a:lnSpc>
              <a:spcBef>
                <a:spcPct val="54000"/>
              </a:spcBef>
              <a:spcAft>
                <a:spcPct val="0"/>
              </a:spcAft>
              <a:buClrTx/>
              <a:buSzTx/>
              <a:buFontTx/>
              <a:buNone/>
              <a:tabLst/>
              <a:defRPr/>
            </a:pPr>
            <a:fld id="{80AE25ED-097C-4BDC-A7CE-FA97BD9CA3B5}" type="slidenum">
              <a:rPr kumimoji="0" lang="da-DK" sz="900" b="0" i="0" u="none" strike="noStrike" kern="1200" cap="none" spc="0" normalizeH="0" baseline="0" noProof="0" smtClean="0">
                <a:ln>
                  <a:noFill/>
                </a:ln>
                <a:noFill/>
                <a:effectLst/>
                <a:uLnTx/>
                <a:uFillTx/>
                <a:latin typeface="Arial" charset="0"/>
                <a:ea typeface="+mn-ea"/>
                <a:cs typeface="+mn-cs"/>
              </a:rPr>
              <a:pPr marL="0" marR="0" lvl="0" indent="0" algn="l" defTabSz="914400" rtl="0" eaLnBrk="1" fontAlgn="base" latinLnBrk="0" hangingPunct="1">
                <a:lnSpc>
                  <a:spcPct val="108000"/>
                </a:lnSpc>
                <a:spcBef>
                  <a:spcPct val="54000"/>
                </a:spcBef>
                <a:spcAft>
                  <a:spcPct val="0"/>
                </a:spcAft>
                <a:buClrTx/>
                <a:buSzTx/>
                <a:buFontTx/>
                <a:buNone/>
                <a:tabLst/>
                <a:defRPr/>
              </a:pPr>
              <a:t>32</a:t>
            </a:fld>
            <a:endParaRPr kumimoji="0" lang="da-DK" sz="900" b="0" i="0" u="none" strike="noStrike" kern="1200" cap="none" spc="0" normalizeH="0" baseline="0" noProof="0" dirty="0">
              <a:ln>
                <a:noFill/>
              </a:ln>
              <a:noFill/>
              <a:effectLst/>
              <a:uLnTx/>
              <a:uFillTx/>
              <a:latin typeface="Arial" charset="0"/>
              <a:ea typeface="+mn-ea"/>
              <a:cs typeface="+mn-cs"/>
            </a:endParaRPr>
          </a:p>
        </p:txBody>
      </p:sp>
      <p:sp>
        <p:nvSpPr>
          <p:cNvPr id="6" name="Titel 5">
            <a:extLst>
              <a:ext uri="{FF2B5EF4-FFF2-40B4-BE49-F238E27FC236}">
                <a16:creationId xmlns:a16="http://schemas.microsoft.com/office/drawing/2014/main" id="{EC4B66DE-5F2D-E63E-97AB-9F4171A65766}"/>
              </a:ext>
            </a:extLst>
          </p:cNvPr>
          <p:cNvSpPr>
            <a:spLocks noGrp="1"/>
          </p:cNvSpPr>
          <p:nvPr>
            <p:ph type="title"/>
          </p:nvPr>
        </p:nvSpPr>
        <p:spPr/>
        <p:txBody>
          <a:bodyPr vert="horz"/>
          <a:lstStyle/>
          <a:p>
            <a:r>
              <a:rPr lang="en-US" b="1" dirty="0"/>
              <a:t>Different types of AI – different use cases</a:t>
            </a:r>
            <a:endParaRPr lang="da-DK" dirty="0"/>
          </a:p>
        </p:txBody>
      </p:sp>
      <p:pic>
        <p:nvPicPr>
          <p:cNvPr id="1028" name="Picture 4" descr="Genereret billede">
            <a:extLst>
              <a:ext uri="{FF2B5EF4-FFF2-40B4-BE49-F238E27FC236}">
                <a16:creationId xmlns:a16="http://schemas.microsoft.com/office/drawing/2014/main" id="{A6066CCA-36A8-A7D0-CB82-D81532E25E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37471" y="1990509"/>
            <a:ext cx="1440160" cy="144016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enereret billede">
            <a:extLst>
              <a:ext uri="{FF2B5EF4-FFF2-40B4-BE49-F238E27FC236}">
                <a16:creationId xmlns:a16="http://schemas.microsoft.com/office/drawing/2014/main" id="{42A5487B-9AB2-DC27-A1DB-8DFF6870627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63071" y="2132856"/>
            <a:ext cx="1411080" cy="1411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72714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AFA4ABE4-7F0C-83C6-1133-DA79CD906A7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4" name="think-cell data - do not delete" hidden="1">
                        <a:extLst>
                          <a:ext uri="{FF2B5EF4-FFF2-40B4-BE49-F238E27FC236}">
                            <a16:creationId xmlns:a16="http://schemas.microsoft.com/office/drawing/2014/main" id="{AFA4ABE4-7F0C-83C6-1133-DA79CD906A7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1CF724B1-2FDE-3A39-C1BF-649E612400C4}"/>
              </a:ext>
            </a:extLst>
          </p:cNvPr>
          <p:cNvSpPr>
            <a:spLocks noGrp="1"/>
          </p:cNvSpPr>
          <p:nvPr>
            <p:ph type="title"/>
          </p:nvPr>
        </p:nvSpPr>
        <p:spPr/>
        <p:txBody>
          <a:bodyPr vert="horz"/>
          <a:lstStyle/>
          <a:p>
            <a:r>
              <a:rPr lang="en-US" b="1" dirty="0"/>
              <a:t>AI-driven automation initiatives </a:t>
            </a:r>
            <a:br>
              <a:rPr lang="en-US" b="1" dirty="0"/>
            </a:br>
            <a:r>
              <a:rPr lang="en-US" b="1" dirty="0"/>
              <a:t>cases from the Danish central </a:t>
            </a:r>
            <a:r>
              <a:rPr lang="en-US" b="1" dirty="0" err="1"/>
              <a:t>governmen</a:t>
            </a:r>
            <a:endParaRPr lang="da-DK" dirty="0"/>
          </a:p>
        </p:txBody>
      </p:sp>
      <p:sp>
        <p:nvSpPr>
          <p:cNvPr id="3" name="Pladsholder til slidenummer 2">
            <a:extLst>
              <a:ext uri="{FF2B5EF4-FFF2-40B4-BE49-F238E27FC236}">
                <a16:creationId xmlns:a16="http://schemas.microsoft.com/office/drawing/2014/main" id="{A079DF7F-F744-6166-7DF8-422ED4E26E9C}"/>
              </a:ext>
            </a:extLst>
          </p:cNvPr>
          <p:cNvSpPr>
            <a:spLocks noGrp="1"/>
          </p:cNvSpPr>
          <p:nvPr>
            <p:ph type="sldNum" sz="quarter" idx="12"/>
          </p:nvPr>
        </p:nvSpPr>
        <p:spPr/>
        <p:txBody>
          <a:bodyPr/>
          <a:lstStyle/>
          <a:p>
            <a:pPr marL="0" marR="0" lvl="0" indent="0" algn="l" defTabSz="914400" rtl="0" eaLnBrk="1" fontAlgn="base" latinLnBrk="0" hangingPunct="1">
              <a:lnSpc>
                <a:spcPct val="108000"/>
              </a:lnSpc>
              <a:spcBef>
                <a:spcPct val="54000"/>
              </a:spcBef>
              <a:spcAft>
                <a:spcPct val="0"/>
              </a:spcAft>
              <a:buClrTx/>
              <a:buSzTx/>
              <a:buFontTx/>
              <a:buNone/>
              <a:tabLst/>
              <a:defRPr/>
            </a:pPr>
            <a:fld id="{80AE25ED-097C-4BDC-A7CE-FA97BD9CA3B5}" type="slidenum">
              <a:rPr kumimoji="0" lang="da-DK" sz="900" b="0" i="0" u="none" strike="noStrike" kern="1200" cap="none" spc="0" normalizeH="0" baseline="0" noProof="0" smtClean="0">
                <a:ln>
                  <a:noFill/>
                </a:ln>
                <a:noFill/>
                <a:effectLst/>
                <a:uLnTx/>
                <a:uFillTx/>
                <a:latin typeface="Arial" charset="0"/>
                <a:ea typeface="+mn-ea"/>
                <a:cs typeface="+mn-cs"/>
              </a:rPr>
              <a:pPr marL="0" marR="0" lvl="0" indent="0" algn="l" defTabSz="914400" rtl="0" eaLnBrk="1" fontAlgn="base" latinLnBrk="0" hangingPunct="1">
                <a:lnSpc>
                  <a:spcPct val="108000"/>
                </a:lnSpc>
                <a:spcBef>
                  <a:spcPct val="54000"/>
                </a:spcBef>
                <a:spcAft>
                  <a:spcPct val="0"/>
                </a:spcAft>
                <a:buClrTx/>
                <a:buSzTx/>
                <a:buFontTx/>
                <a:buNone/>
                <a:tabLst/>
                <a:defRPr/>
              </a:pPr>
              <a:t>33</a:t>
            </a:fld>
            <a:endParaRPr kumimoji="0" lang="da-DK" sz="900" b="0" i="0" u="none" strike="noStrike" kern="1200" cap="none" spc="0" normalizeH="0" baseline="0" noProof="0" dirty="0">
              <a:ln>
                <a:noFill/>
              </a:ln>
              <a:noFill/>
              <a:effectLst/>
              <a:uLnTx/>
              <a:uFillTx/>
              <a:latin typeface="Arial" charset="0"/>
              <a:ea typeface="+mn-ea"/>
              <a:cs typeface="+mn-cs"/>
            </a:endParaRPr>
          </a:p>
        </p:txBody>
      </p:sp>
    </p:spTree>
    <p:extLst>
      <p:ext uri="{BB962C8B-B14F-4D97-AF65-F5344CB8AC3E}">
        <p14:creationId xmlns:p14="http://schemas.microsoft.com/office/powerpoint/2010/main" val="33005511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38" name="Object 37" hidden="1"/>
          <p:cNvGraphicFramePr>
            <a:graphicFrameLocks noChangeAspect="1"/>
          </p:cNvGraphicFramePr>
          <p:nvPr>
            <p:custDataLst>
              <p:tags r:id="rId1"/>
            </p:custDataLst>
          </p:nvPr>
        </p:nvGraphicFramePr>
        <p:xfrm>
          <a:off x="7930" y="5155"/>
          <a:ext cx="1586" cy="1586"/>
        </p:xfrm>
        <a:graphic>
          <a:graphicData uri="http://schemas.openxmlformats.org/presentationml/2006/ole">
            <mc:AlternateContent xmlns:mc="http://schemas.openxmlformats.org/markup-compatibility/2006">
              <mc:Choice xmlns:v="urn:schemas-microsoft-com:vml" Requires="v">
                <p:oleObj name="think-cell Slide" r:id="rId3" imgW="348" imgH="347" progId="TCLayout.ActiveDocument.1">
                  <p:embed/>
                </p:oleObj>
              </mc:Choice>
              <mc:Fallback>
                <p:oleObj name="think-cell Slide" r:id="rId3" imgW="348" imgH="347" progId="TCLayout.ActiveDocument.1">
                  <p:embed/>
                  <p:pic>
                    <p:nvPicPr>
                      <p:cNvPr id="38" name="Object 37" hidden="1"/>
                      <p:cNvPicPr/>
                      <p:nvPr/>
                    </p:nvPicPr>
                    <p:blipFill>
                      <a:blip r:embed="rId4"/>
                      <a:stretch>
                        <a:fillRect/>
                      </a:stretch>
                    </p:blipFill>
                    <p:spPr>
                      <a:xfrm>
                        <a:off x="7930" y="5155"/>
                        <a:ext cx="1586" cy="1586"/>
                      </a:xfrm>
                      <a:prstGeom prst="rect">
                        <a:avLst/>
                      </a:prstGeom>
                    </p:spPr>
                  </p:pic>
                </p:oleObj>
              </mc:Fallback>
            </mc:AlternateContent>
          </a:graphicData>
        </a:graphic>
      </p:graphicFrame>
      <p:sp>
        <p:nvSpPr>
          <p:cNvPr id="58" name="Oval 1"/>
          <p:cNvSpPr/>
          <p:nvPr/>
        </p:nvSpPr>
        <p:spPr bwMode="auto">
          <a:xfrm>
            <a:off x="2334457" y="1459346"/>
            <a:ext cx="7566450" cy="7566450"/>
          </a:xfrm>
          <a:prstGeom prst="ellipse">
            <a:avLst/>
          </a:prstGeom>
          <a:solidFill>
            <a:schemeClr val="accent5">
              <a:lumMod val="20000"/>
              <a:lumOff val="80000"/>
            </a:schemeClr>
          </a:solid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ctr" defTabSz="914400" rtl="0" eaLnBrk="1" fontAlgn="base" latinLnBrk="0" hangingPunct="1">
              <a:lnSpc>
                <a:spcPct val="108000"/>
              </a:lnSpc>
              <a:spcBef>
                <a:spcPct val="54000"/>
              </a:spcBef>
              <a:spcAft>
                <a:spcPts val="600"/>
              </a:spcAft>
              <a:buClrTx/>
              <a:buSzTx/>
              <a:buFontTx/>
              <a:buNone/>
              <a:tabLst/>
              <a:defRPr/>
            </a:pPr>
            <a:r>
              <a:rPr kumimoji="0" lang="da-DK" sz="1600" b="1" i="0" u="none" strike="noStrike" kern="1200" cap="none" spc="0" normalizeH="0" baseline="0" noProof="0" dirty="0">
                <a:ln>
                  <a:noFill/>
                </a:ln>
                <a:solidFill>
                  <a:srgbClr val="FFFFFF"/>
                </a:solidFill>
                <a:effectLst/>
                <a:uLnTx/>
                <a:uFillTx/>
                <a:latin typeface="Arial" charset="0"/>
                <a:ea typeface="+mn-ea"/>
                <a:cs typeface="+mn-cs"/>
              </a:rPr>
              <a:t>Samarbejds-</a:t>
            </a:r>
            <a:br>
              <a:rPr kumimoji="0" lang="da-DK" sz="1600" b="1" i="0" u="none" strike="noStrike" kern="1200" cap="none" spc="0" normalizeH="0" baseline="0" noProof="0" dirty="0">
                <a:ln>
                  <a:noFill/>
                </a:ln>
                <a:solidFill>
                  <a:srgbClr val="FFFFFF"/>
                </a:solidFill>
                <a:effectLst/>
                <a:uLnTx/>
                <a:uFillTx/>
                <a:latin typeface="Arial" charset="0"/>
                <a:ea typeface="+mn-ea"/>
                <a:cs typeface="+mn-cs"/>
              </a:rPr>
            </a:br>
            <a:r>
              <a:rPr kumimoji="0" lang="da-DK" sz="1600" b="1" i="0" u="none" strike="noStrike" kern="1200" cap="none" spc="0" normalizeH="0" baseline="0" noProof="0" dirty="0">
                <a:ln>
                  <a:noFill/>
                </a:ln>
                <a:solidFill>
                  <a:srgbClr val="FFFFFF"/>
                </a:solidFill>
                <a:effectLst/>
                <a:uLnTx/>
                <a:uFillTx/>
                <a:latin typeface="Arial" charset="0"/>
                <a:ea typeface="+mn-ea"/>
                <a:cs typeface="+mn-cs"/>
              </a:rPr>
              <a:t>projekter </a:t>
            </a:r>
          </a:p>
          <a:p>
            <a:pPr marL="0" marR="0" lvl="0" indent="0" algn="ctr" defTabSz="914400" rtl="0" eaLnBrk="1" fontAlgn="base" latinLnBrk="0" hangingPunct="1">
              <a:lnSpc>
                <a:spcPct val="108000"/>
              </a:lnSpc>
              <a:spcBef>
                <a:spcPct val="54000"/>
              </a:spcBef>
              <a:spcAft>
                <a:spcPts val="600"/>
              </a:spcAft>
              <a:buClrTx/>
              <a:buSzTx/>
              <a:buFontTx/>
              <a:buNone/>
              <a:tabLst/>
              <a:defRPr/>
            </a:pPr>
            <a:r>
              <a:rPr kumimoji="0" lang="da-DK" sz="1600" b="0" i="1" u="none" strike="noStrike" kern="1200" cap="none" spc="0" normalizeH="0" baseline="0" noProof="0" dirty="0">
                <a:ln>
                  <a:noFill/>
                </a:ln>
                <a:solidFill>
                  <a:srgbClr val="FFFFFF"/>
                </a:solidFill>
                <a:effectLst/>
                <a:uLnTx/>
                <a:uFillTx/>
                <a:latin typeface="Arial" charset="0"/>
                <a:ea typeface="+mn-ea"/>
                <a:cs typeface="+mn-cs"/>
              </a:rPr>
              <a:t>Automatisering i </a:t>
            </a:r>
            <a:br>
              <a:rPr kumimoji="0" lang="da-DK" sz="1600" b="0" i="1" u="none" strike="noStrike" kern="1200" cap="none" spc="0" normalizeH="0" baseline="0" noProof="0" dirty="0">
                <a:ln>
                  <a:noFill/>
                </a:ln>
                <a:solidFill>
                  <a:srgbClr val="FFFFFF"/>
                </a:solidFill>
                <a:effectLst/>
                <a:uLnTx/>
                <a:uFillTx/>
                <a:latin typeface="Arial" charset="0"/>
                <a:ea typeface="+mn-ea"/>
                <a:cs typeface="+mn-cs"/>
              </a:rPr>
            </a:br>
            <a:r>
              <a:rPr kumimoji="0" lang="da-DK" sz="1600" b="0" i="1" u="none" strike="noStrike" kern="1200" cap="none" spc="0" normalizeH="0" baseline="0" noProof="0" dirty="0">
                <a:ln>
                  <a:noFill/>
                </a:ln>
                <a:solidFill>
                  <a:srgbClr val="FFFFFF"/>
                </a:solidFill>
                <a:effectLst/>
                <a:uLnTx/>
                <a:uFillTx/>
                <a:latin typeface="Arial" charset="0"/>
                <a:ea typeface="+mn-ea"/>
                <a:cs typeface="+mn-cs"/>
              </a:rPr>
              <a:t>sagsbehandlingen</a:t>
            </a:r>
          </a:p>
        </p:txBody>
      </p:sp>
      <p:sp>
        <p:nvSpPr>
          <p:cNvPr id="57" name="Oval 1"/>
          <p:cNvSpPr/>
          <p:nvPr/>
        </p:nvSpPr>
        <p:spPr bwMode="auto">
          <a:xfrm>
            <a:off x="3609684" y="2734573"/>
            <a:ext cx="5015997" cy="5015997"/>
          </a:xfrm>
          <a:prstGeom prst="ellipse">
            <a:avLst/>
          </a:prstGeom>
          <a:solidFill>
            <a:schemeClr val="accent3">
              <a:lumMod val="20000"/>
              <a:lumOff val="80000"/>
            </a:schemeClr>
          </a:solid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ctr" defTabSz="914400" rtl="0" eaLnBrk="1" fontAlgn="base" latinLnBrk="0" hangingPunct="1">
              <a:lnSpc>
                <a:spcPct val="108000"/>
              </a:lnSpc>
              <a:spcBef>
                <a:spcPct val="54000"/>
              </a:spcBef>
              <a:spcAft>
                <a:spcPts val="600"/>
              </a:spcAft>
              <a:buClrTx/>
              <a:buSzTx/>
              <a:buFontTx/>
              <a:buNone/>
              <a:tabLst/>
              <a:defRPr/>
            </a:pPr>
            <a:r>
              <a:rPr kumimoji="0" lang="da-DK" sz="1600" b="1" i="0" u="none" strike="noStrike" kern="1200" cap="none" spc="0" normalizeH="0" baseline="0" noProof="0" dirty="0">
                <a:ln>
                  <a:noFill/>
                </a:ln>
                <a:solidFill>
                  <a:srgbClr val="FFFFFF"/>
                </a:solidFill>
                <a:effectLst/>
                <a:uLnTx/>
                <a:uFillTx/>
                <a:latin typeface="Arial" charset="0"/>
                <a:ea typeface="+mn-ea"/>
                <a:cs typeface="+mn-cs"/>
              </a:rPr>
              <a:t>Samarbejds-</a:t>
            </a:r>
            <a:br>
              <a:rPr kumimoji="0" lang="da-DK" sz="1600" b="1" i="0" u="none" strike="noStrike" kern="1200" cap="none" spc="0" normalizeH="0" baseline="0" noProof="0" dirty="0">
                <a:ln>
                  <a:noFill/>
                </a:ln>
                <a:solidFill>
                  <a:srgbClr val="FFFFFF"/>
                </a:solidFill>
                <a:effectLst/>
                <a:uLnTx/>
                <a:uFillTx/>
                <a:latin typeface="Arial" charset="0"/>
                <a:ea typeface="+mn-ea"/>
                <a:cs typeface="+mn-cs"/>
              </a:rPr>
            </a:br>
            <a:r>
              <a:rPr kumimoji="0" lang="da-DK" sz="1600" b="1" i="0" u="none" strike="noStrike" kern="1200" cap="none" spc="0" normalizeH="0" baseline="0" noProof="0" dirty="0">
                <a:ln>
                  <a:noFill/>
                </a:ln>
                <a:solidFill>
                  <a:srgbClr val="FFFFFF"/>
                </a:solidFill>
                <a:effectLst/>
                <a:uLnTx/>
                <a:uFillTx/>
                <a:latin typeface="Arial" charset="0"/>
                <a:ea typeface="+mn-ea"/>
                <a:cs typeface="+mn-cs"/>
              </a:rPr>
              <a:t>projekter </a:t>
            </a:r>
          </a:p>
          <a:p>
            <a:pPr marL="0" marR="0" lvl="0" indent="0" algn="ctr" defTabSz="914400" rtl="0" eaLnBrk="1" fontAlgn="base" latinLnBrk="0" hangingPunct="1">
              <a:lnSpc>
                <a:spcPct val="108000"/>
              </a:lnSpc>
              <a:spcBef>
                <a:spcPct val="54000"/>
              </a:spcBef>
              <a:spcAft>
                <a:spcPts val="600"/>
              </a:spcAft>
              <a:buClrTx/>
              <a:buSzTx/>
              <a:buFontTx/>
              <a:buNone/>
              <a:tabLst/>
              <a:defRPr/>
            </a:pPr>
            <a:r>
              <a:rPr kumimoji="0" lang="da-DK" sz="1600" b="0" i="1" u="none" strike="noStrike" kern="1200" cap="none" spc="0" normalizeH="0" baseline="0" noProof="0" dirty="0">
                <a:ln>
                  <a:noFill/>
                </a:ln>
                <a:solidFill>
                  <a:srgbClr val="FFFFFF"/>
                </a:solidFill>
                <a:effectLst/>
                <a:uLnTx/>
                <a:uFillTx/>
                <a:latin typeface="Arial" charset="0"/>
                <a:ea typeface="+mn-ea"/>
                <a:cs typeface="+mn-cs"/>
              </a:rPr>
              <a:t>Automatisering i </a:t>
            </a:r>
            <a:br>
              <a:rPr kumimoji="0" lang="da-DK" sz="1600" b="0" i="1" u="none" strike="noStrike" kern="1200" cap="none" spc="0" normalizeH="0" baseline="0" noProof="0" dirty="0">
                <a:ln>
                  <a:noFill/>
                </a:ln>
                <a:solidFill>
                  <a:srgbClr val="FFFFFF"/>
                </a:solidFill>
                <a:effectLst/>
                <a:uLnTx/>
                <a:uFillTx/>
                <a:latin typeface="Arial" charset="0"/>
                <a:ea typeface="+mn-ea"/>
                <a:cs typeface="+mn-cs"/>
              </a:rPr>
            </a:br>
            <a:r>
              <a:rPr kumimoji="0" lang="da-DK" sz="1600" b="0" i="1" u="none" strike="noStrike" kern="1200" cap="none" spc="0" normalizeH="0" baseline="0" noProof="0" dirty="0">
                <a:ln>
                  <a:noFill/>
                </a:ln>
                <a:solidFill>
                  <a:srgbClr val="FFFFFF"/>
                </a:solidFill>
                <a:effectLst/>
                <a:uLnTx/>
                <a:uFillTx/>
                <a:latin typeface="Arial" charset="0"/>
                <a:ea typeface="+mn-ea"/>
                <a:cs typeface="+mn-cs"/>
              </a:rPr>
              <a:t>sagsbehandlingen</a:t>
            </a:r>
          </a:p>
        </p:txBody>
      </p:sp>
      <p:sp>
        <p:nvSpPr>
          <p:cNvPr id="5" name="Title 4"/>
          <p:cNvSpPr>
            <a:spLocks noGrp="1"/>
          </p:cNvSpPr>
          <p:nvPr>
            <p:ph type="title"/>
          </p:nvPr>
        </p:nvSpPr>
        <p:spPr>
          <a:xfrm>
            <a:off x="701675" y="404768"/>
            <a:ext cx="10785475" cy="936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r>
              <a:rPr lang="da-DK" dirty="0"/>
              <a:t>Automation </a:t>
            </a:r>
            <a:r>
              <a:rPr lang="en-US" dirty="0"/>
              <a:t>Projects</a:t>
            </a:r>
            <a:r>
              <a:rPr lang="da-DK" dirty="0"/>
              <a:t> Led by Økonomistyrelsen</a:t>
            </a:r>
          </a:p>
        </p:txBody>
      </p:sp>
      <p:sp>
        <p:nvSpPr>
          <p:cNvPr id="3" name="Slide Number Placeholder 2"/>
          <p:cNvSpPr>
            <a:spLocks noGrp="1"/>
          </p:cNvSpPr>
          <p:nvPr>
            <p:ph type="sldNum" sz="quarter" idx="12"/>
          </p:nvPr>
        </p:nvSpPr>
        <p:spPr/>
        <p:txBody>
          <a:bodyPr/>
          <a:lstStyle/>
          <a:p>
            <a:pPr marL="0" marR="0" lvl="0" indent="0" algn="l" defTabSz="914400" rtl="0" eaLnBrk="1" fontAlgn="base" latinLnBrk="0" hangingPunct="1">
              <a:lnSpc>
                <a:spcPct val="108000"/>
              </a:lnSpc>
              <a:spcBef>
                <a:spcPct val="54000"/>
              </a:spcBef>
              <a:spcAft>
                <a:spcPct val="0"/>
              </a:spcAft>
              <a:buClrTx/>
              <a:buSzTx/>
              <a:buFontTx/>
              <a:buNone/>
              <a:tabLst/>
              <a:defRPr/>
            </a:pPr>
            <a:fld id="{80AE25ED-097C-4BDC-A7CE-FA97BD9CA3B5}" type="slidenum">
              <a:rPr kumimoji="0" lang="da-DK" sz="900" b="0" i="0" u="none" strike="noStrike" kern="1200" cap="none" spc="0" normalizeH="0" baseline="0" noProof="0" smtClean="0">
                <a:ln>
                  <a:noFill/>
                </a:ln>
                <a:noFill/>
                <a:effectLst/>
                <a:uLnTx/>
                <a:uFillTx/>
                <a:latin typeface="Arial" charset="0"/>
                <a:ea typeface="+mn-ea"/>
                <a:cs typeface="+mn-cs"/>
              </a:rPr>
              <a:pPr marL="0" marR="0" lvl="0" indent="0" algn="l" defTabSz="914400" rtl="0" eaLnBrk="1" fontAlgn="base" latinLnBrk="0" hangingPunct="1">
                <a:lnSpc>
                  <a:spcPct val="108000"/>
                </a:lnSpc>
                <a:spcBef>
                  <a:spcPct val="54000"/>
                </a:spcBef>
                <a:spcAft>
                  <a:spcPct val="0"/>
                </a:spcAft>
                <a:buClrTx/>
                <a:buSzTx/>
                <a:buFontTx/>
                <a:buNone/>
                <a:tabLst/>
                <a:defRPr/>
              </a:pPr>
              <a:t>34</a:t>
            </a:fld>
            <a:endParaRPr kumimoji="0" lang="da-DK" sz="900" b="0" i="0" u="none" strike="noStrike" kern="1200" cap="none" spc="0" normalizeH="0" baseline="0" noProof="0" dirty="0">
              <a:ln>
                <a:noFill/>
              </a:ln>
              <a:noFill/>
              <a:effectLst/>
              <a:uLnTx/>
              <a:uFillTx/>
              <a:latin typeface="Arial" charset="0"/>
              <a:ea typeface="+mn-ea"/>
              <a:cs typeface="+mn-cs"/>
            </a:endParaRPr>
          </a:p>
        </p:txBody>
      </p:sp>
      <p:sp>
        <p:nvSpPr>
          <p:cNvPr id="9" name="Oval 8"/>
          <p:cNvSpPr/>
          <p:nvPr/>
        </p:nvSpPr>
        <p:spPr bwMode="auto">
          <a:xfrm>
            <a:off x="7536533" y="4822970"/>
            <a:ext cx="935731" cy="982294"/>
          </a:xfrm>
          <a:prstGeom prst="ellipse">
            <a:avLst/>
          </a:prstGeom>
          <a:solidFill>
            <a:schemeClr val="bg1">
              <a:lumMod val="95000"/>
            </a:schemeClr>
          </a:solidFill>
          <a:ln w="12700" cap="flat" cmpd="sng" algn="ctr">
            <a:solidFill>
              <a:schemeClr val="tx2"/>
            </a:solidFill>
            <a:prstDash val="solid"/>
            <a:round/>
            <a:headEnd type="none" w="med" len="med"/>
            <a:tailEnd type="none" w="med" len="med"/>
          </a:ln>
          <a:effectLst/>
        </p:spPr>
        <p:txBody>
          <a:bodyPr vert="horz" wrap="none" lIns="0" tIns="46751" rIns="0" bIns="46751" numCol="1" rtlCol="0" anchor="ctr" anchorCtr="0" compatLnSpc="1">
            <a:prstTxWarp prst="textNoShape">
              <a:avLst/>
            </a:prstTxWarp>
            <a:no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da-DK" sz="1400" b="0" i="0" u="none" strike="noStrike" kern="1200" cap="none" spc="0" normalizeH="0" baseline="0" noProof="0" dirty="0" err="1">
                <a:ln>
                  <a:noFill/>
                </a:ln>
                <a:solidFill>
                  <a:srgbClr val="066B43"/>
                </a:solidFill>
                <a:effectLst/>
                <a:uLnTx/>
                <a:uFillTx/>
                <a:latin typeface="Arial" charset="0"/>
                <a:ea typeface="+mn-ea"/>
                <a:cs typeface="+mn-cs"/>
              </a:rPr>
              <a:t>Draft</a:t>
            </a:r>
            <a:r>
              <a:rPr kumimoji="0" lang="da-DK" sz="1400" b="0" i="0" u="none" strike="noStrike" kern="1200" cap="none" spc="0" normalizeH="0" baseline="0" noProof="0" dirty="0">
                <a:ln>
                  <a:noFill/>
                </a:ln>
                <a:solidFill>
                  <a:srgbClr val="066B43"/>
                </a:solidFill>
                <a:effectLst/>
                <a:uLnTx/>
                <a:uFillTx/>
                <a:latin typeface="Arial" charset="0"/>
                <a:ea typeface="+mn-ea"/>
                <a:cs typeface="+mn-cs"/>
              </a:rPr>
              <a:t>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da-DK" sz="1400" b="0" i="0" u="none" strike="noStrike" kern="1200" cap="none" spc="0" normalizeH="0" baseline="0" noProof="0" dirty="0">
                <a:ln>
                  <a:noFill/>
                </a:ln>
                <a:solidFill>
                  <a:srgbClr val="066B43"/>
                </a:solidFill>
                <a:effectLst/>
                <a:uLnTx/>
                <a:uFillTx/>
                <a:latin typeface="Arial" charset="0"/>
                <a:ea typeface="+mn-ea"/>
                <a:cs typeface="+mn-cs"/>
              </a:rPr>
              <a:t>message</a:t>
            </a:r>
          </a:p>
        </p:txBody>
      </p:sp>
      <p:sp>
        <p:nvSpPr>
          <p:cNvPr id="8" name="Oval 7"/>
          <p:cNvSpPr/>
          <p:nvPr/>
        </p:nvSpPr>
        <p:spPr bwMode="auto">
          <a:xfrm>
            <a:off x="4107259" y="3659090"/>
            <a:ext cx="935731" cy="982294"/>
          </a:xfrm>
          <a:prstGeom prst="ellipse">
            <a:avLst/>
          </a:prstGeom>
          <a:solidFill>
            <a:schemeClr val="bg1">
              <a:lumMod val="95000"/>
            </a:schemeClr>
          </a:solidFill>
          <a:ln w="12700" cap="flat" cmpd="sng" algn="ctr">
            <a:solidFill>
              <a:schemeClr val="tx2"/>
            </a:solidFill>
            <a:prstDash val="solid"/>
            <a:round/>
            <a:headEnd type="none" w="med" len="med"/>
            <a:tailEnd type="none" w="med" len="med"/>
          </a:ln>
          <a:effectLst/>
        </p:spPr>
        <p:txBody>
          <a:bodyPr vert="horz" wrap="none" lIns="0" tIns="46751" rIns="0" bIns="46751" numCol="1" rtlCol="0" anchor="ctr" anchorCtr="0" compatLnSpc="1">
            <a:prstTxWarp prst="textNoShape">
              <a:avLst/>
            </a:prstTxWarp>
            <a:noAutofit/>
          </a:bodyPr>
          <a:lstStyle/>
          <a:p>
            <a:pPr marL="0" marR="0" lvl="0" indent="0" algn="ctr" defTabSz="914400" rtl="0" eaLnBrk="1" fontAlgn="base" latinLnBrk="0" hangingPunct="1">
              <a:lnSpc>
                <a:spcPct val="108000"/>
              </a:lnSpc>
              <a:spcBef>
                <a:spcPts val="1099"/>
              </a:spcBef>
              <a:spcAft>
                <a:spcPct val="0"/>
              </a:spcAft>
              <a:buClrTx/>
              <a:buSzTx/>
              <a:buFontTx/>
              <a:buNone/>
              <a:tabLst/>
              <a:defRPr/>
            </a:pPr>
            <a:r>
              <a:rPr kumimoji="0" lang="da-DK" sz="1400" b="0" i="0" u="none" strike="noStrike" kern="1200" cap="none" spc="0" normalizeH="0" baseline="0" noProof="0" dirty="0">
                <a:ln>
                  <a:noFill/>
                </a:ln>
                <a:solidFill>
                  <a:srgbClr val="066B43"/>
                </a:solidFill>
                <a:effectLst/>
                <a:uLnTx/>
                <a:uFillTx/>
                <a:latin typeface="Arial" charset="0"/>
                <a:ea typeface="+mn-ea"/>
                <a:cs typeface="+mn-cs"/>
              </a:rPr>
              <a:t>GDPR-</a:t>
            </a:r>
            <a:br>
              <a:rPr kumimoji="0" lang="da-DK" sz="1400" b="0" i="0" u="none" strike="noStrike" kern="1200" cap="none" spc="0" normalizeH="0" baseline="0" noProof="0" dirty="0">
                <a:ln>
                  <a:noFill/>
                </a:ln>
                <a:solidFill>
                  <a:srgbClr val="066B43"/>
                </a:solidFill>
                <a:effectLst/>
                <a:uLnTx/>
                <a:uFillTx/>
                <a:latin typeface="Arial" charset="0"/>
                <a:ea typeface="+mn-ea"/>
                <a:cs typeface="+mn-cs"/>
              </a:rPr>
            </a:br>
            <a:r>
              <a:rPr kumimoji="0" lang="da-DK" sz="1400" b="0" i="0" u="none" strike="noStrike" kern="1200" cap="none" spc="0" normalizeH="0" baseline="0" noProof="0" dirty="0">
                <a:ln>
                  <a:noFill/>
                </a:ln>
                <a:solidFill>
                  <a:srgbClr val="066B43"/>
                </a:solidFill>
                <a:effectLst/>
                <a:uLnTx/>
                <a:uFillTx/>
                <a:latin typeface="Arial" charset="0"/>
                <a:ea typeface="+mn-ea"/>
                <a:cs typeface="+mn-cs"/>
              </a:rPr>
              <a:t>scanner</a:t>
            </a:r>
          </a:p>
        </p:txBody>
      </p:sp>
      <p:sp>
        <p:nvSpPr>
          <p:cNvPr id="6" name="Oval 5"/>
          <p:cNvSpPr/>
          <p:nvPr/>
        </p:nvSpPr>
        <p:spPr bwMode="auto">
          <a:xfrm>
            <a:off x="5534369" y="1528106"/>
            <a:ext cx="1130578" cy="1130578"/>
          </a:xfrm>
          <a:prstGeom prst="ellipse">
            <a:avLst/>
          </a:prstGeom>
          <a:solidFill>
            <a:schemeClr val="tx2"/>
          </a:solidFill>
          <a:ln w="12700" cap="flat" cmpd="sng" algn="ctr">
            <a:solidFill>
              <a:schemeClr val="accent1">
                <a:lumMod val="50000"/>
              </a:schemeClr>
            </a:solidFill>
            <a:prstDash val="solid"/>
            <a:round/>
            <a:headEnd type="none" w="med" len="med"/>
            <a:tailEnd type="none" w="med" len="med"/>
          </a:ln>
          <a:effectLst/>
        </p:spPr>
        <p:txBody>
          <a:bodyPr vert="horz" wrap="square" lIns="89906" tIns="46751" rIns="89906" bIns="46751" numCol="1" rtlCol="0" anchor="ctr" anchorCtr="0" compatLnSpc="1">
            <a:prstTxWarp prst="textNoShape">
              <a:avLst/>
            </a:prstTxWarp>
          </a:bodyPr>
          <a:lstStyle/>
          <a:p>
            <a:pPr marL="0" marR="0" lvl="0" indent="0" algn="ctr" defTabSz="914400" rtl="0" eaLnBrk="1" fontAlgn="base" latinLnBrk="0" hangingPunct="1">
              <a:lnSpc>
                <a:spcPct val="108000"/>
              </a:lnSpc>
              <a:spcBef>
                <a:spcPts val="1099"/>
              </a:spcBef>
              <a:spcAft>
                <a:spcPct val="0"/>
              </a:spcAft>
              <a:buClrTx/>
              <a:buSzTx/>
              <a:buFontTx/>
              <a:buNone/>
              <a:tabLst/>
              <a:defRPr/>
            </a:pPr>
            <a:endParaRPr kumimoji="0" lang="da-DK" sz="1998" b="0" i="0" u="none" strike="noStrike" kern="1200" cap="none" spc="0" normalizeH="0" baseline="0" noProof="0" dirty="0" err="1">
              <a:ln>
                <a:noFill/>
              </a:ln>
              <a:solidFill>
                <a:srgbClr val="FFFFFF"/>
              </a:solidFill>
              <a:effectLst/>
              <a:uLnTx/>
              <a:uFillTx/>
              <a:latin typeface="Arial" charset="0"/>
              <a:ea typeface="+mn-ea"/>
              <a:cs typeface="+mn-cs"/>
            </a:endParaRPr>
          </a:p>
        </p:txBody>
      </p:sp>
      <p:sp>
        <p:nvSpPr>
          <p:cNvPr id="12" name="Oval 11"/>
          <p:cNvSpPr/>
          <p:nvPr/>
        </p:nvSpPr>
        <p:spPr bwMode="auto">
          <a:xfrm>
            <a:off x="3694820" y="4822970"/>
            <a:ext cx="935731" cy="982294"/>
          </a:xfrm>
          <a:prstGeom prst="ellipse">
            <a:avLst/>
          </a:prstGeom>
          <a:solidFill>
            <a:schemeClr val="bg1">
              <a:lumMod val="95000"/>
            </a:schemeClr>
          </a:solidFill>
          <a:ln w="12700" cap="flat" cmpd="sng" algn="ctr">
            <a:solidFill>
              <a:schemeClr val="tx2"/>
            </a:solidFill>
            <a:prstDash val="solid"/>
            <a:round/>
            <a:headEnd type="none" w="med" len="med"/>
            <a:tailEnd type="none" w="med" len="med"/>
          </a:ln>
          <a:effectLst/>
        </p:spPr>
        <p:txBody>
          <a:bodyPr vert="horz" wrap="none" lIns="0" tIns="46751" rIns="0" bIns="46751" numCol="1" rtlCol="0" anchor="ctr" anchorCtr="0" compatLnSpc="1">
            <a:prstTxWarp prst="textNoShape">
              <a:avLst/>
            </a:prstTxWarp>
          </a:bodyPr>
          <a:lstStyle/>
          <a:p>
            <a:pPr marL="0" marR="0" lvl="0" indent="0" algn="ctr" defTabSz="914400" rtl="0" eaLnBrk="1" fontAlgn="base" latinLnBrk="0" hangingPunct="1">
              <a:lnSpc>
                <a:spcPct val="108000"/>
              </a:lnSpc>
              <a:spcBef>
                <a:spcPts val="1099"/>
              </a:spcBef>
              <a:spcAft>
                <a:spcPct val="0"/>
              </a:spcAft>
              <a:buClrTx/>
              <a:buSzTx/>
              <a:buFontTx/>
              <a:buNone/>
              <a:tabLst/>
              <a:defRPr/>
            </a:pPr>
            <a:r>
              <a:rPr kumimoji="0" lang="da-DK" sz="1400" b="0" i="0" u="none" strike="noStrike" kern="1200" cap="none" spc="0" normalizeH="0" baseline="0" noProof="0" dirty="0">
                <a:ln>
                  <a:noFill/>
                </a:ln>
                <a:solidFill>
                  <a:srgbClr val="066B43"/>
                </a:solidFill>
                <a:effectLst/>
                <a:uLnTx/>
                <a:uFillTx/>
                <a:latin typeface="Arial" charset="0"/>
                <a:ea typeface="+mn-ea"/>
                <a:cs typeface="+mn-cs"/>
              </a:rPr>
              <a:t>Building</a:t>
            </a:r>
            <a:br>
              <a:rPr kumimoji="0" lang="da-DK" sz="1400" b="0" i="0" u="none" strike="noStrike" kern="1200" cap="none" spc="0" normalizeH="0" baseline="0" noProof="0" dirty="0">
                <a:ln>
                  <a:noFill/>
                </a:ln>
                <a:solidFill>
                  <a:srgbClr val="066B43"/>
                </a:solidFill>
                <a:effectLst/>
                <a:uLnTx/>
                <a:uFillTx/>
                <a:latin typeface="Arial" charset="0"/>
                <a:ea typeface="+mn-ea"/>
                <a:cs typeface="+mn-cs"/>
              </a:rPr>
            </a:br>
            <a:r>
              <a:rPr kumimoji="0" lang="da-DK" sz="1400" b="0" i="0" u="none" strike="noStrike" kern="1200" cap="none" spc="0" normalizeH="0" baseline="0" noProof="0" dirty="0">
                <a:ln>
                  <a:noFill/>
                </a:ln>
                <a:solidFill>
                  <a:srgbClr val="066B43"/>
                </a:solidFill>
                <a:effectLst/>
                <a:uLnTx/>
                <a:uFillTx/>
                <a:latin typeface="Arial" charset="0"/>
                <a:ea typeface="+mn-ea"/>
                <a:cs typeface="+mn-cs"/>
              </a:rPr>
              <a:t>cases</a:t>
            </a:r>
          </a:p>
        </p:txBody>
      </p:sp>
      <p:sp>
        <p:nvSpPr>
          <p:cNvPr id="10" name="Oval 9"/>
          <p:cNvSpPr/>
          <p:nvPr/>
        </p:nvSpPr>
        <p:spPr bwMode="auto">
          <a:xfrm>
            <a:off x="7104485" y="3516307"/>
            <a:ext cx="935731" cy="982294"/>
          </a:xfrm>
          <a:prstGeom prst="ellipse">
            <a:avLst/>
          </a:prstGeom>
          <a:solidFill>
            <a:schemeClr val="bg1">
              <a:lumMod val="95000"/>
            </a:schemeClr>
          </a:solidFill>
          <a:ln w="12700" cap="flat" cmpd="sng" algn="ctr">
            <a:solidFill>
              <a:schemeClr val="tx2"/>
            </a:solidFill>
            <a:prstDash val="solid"/>
            <a:round/>
            <a:headEnd type="none" w="med" len="med"/>
            <a:tailEnd type="none" w="med" len="med"/>
          </a:ln>
          <a:effectLst/>
        </p:spPr>
        <p:txBody>
          <a:bodyPr vert="horz" wrap="none" lIns="0" tIns="46751" rIns="0" bIns="46751" numCol="1" rtlCol="0" anchor="ctr" anchorCtr="0" compatLnSpc="1">
            <a:prstTxWarp prst="textNoShape">
              <a:avLst/>
            </a:prstTxWarp>
            <a:noAutofit/>
          </a:bodyPr>
          <a:lstStyle/>
          <a:p>
            <a:pPr marL="0" marR="0" lvl="0" indent="0" algn="ctr" defTabSz="914400" rtl="0" eaLnBrk="1" fontAlgn="base" latinLnBrk="0" hangingPunct="1">
              <a:lnSpc>
                <a:spcPct val="108000"/>
              </a:lnSpc>
              <a:spcBef>
                <a:spcPts val="1099"/>
              </a:spcBef>
              <a:spcAft>
                <a:spcPct val="0"/>
              </a:spcAft>
              <a:buClrTx/>
              <a:buSzTx/>
              <a:buFontTx/>
              <a:buNone/>
              <a:tabLst/>
              <a:defRPr/>
            </a:pPr>
            <a:r>
              <a:rPr kumimoji="0" lang="da-DK" sz="1400" b="0" i="0" u="none" strike="noStrike" kern="1200" cap="none" spc="0" normalizeH="0" baseline="0" noProof="0" dirty="0">
                <a:ln>
                  <a:noFill/>
                </a:ln>
                <a:solidFill>
                  <a:srgbClr val="066B43"/>
                </a:solidFill>
                <a:effectLst/>
                <a:uLnTx/>
                <a:uFillTx/>
                <a:latin typeface="Arial" charset="0"/>
                <a:ea typeface="+mn-ea"/>
                <a:cs typeface="+mn-cs"/>
              </a:rPr>
              <a:t>Triage</a:t>
            </a:r>
          </a:p>
        </p:txBody>
      </p:sp>
      <p:sp>
        <p:nvSpPr>
          <p:cNvPr id="46" name="Oval 9"/>
          <p:cNvSpPr/>
          <p:nvPr/>
        </p:nvSpPr>
        <p:spPr bwMode="auto">
          <a:xfrm>
            <a:off x="8688288" y="4530670"/>
            <a:ext cx="1130578" cy="1130578"/>
          </a:xfrm>
          <a:prstGeom prst="ellipse">
            <a:avLst/>
          </a:prstGeom>
          <a:solidFill>
            <a:schemeClr val="tx2"/>
          </a:solidFill>
          <a:ln w="12700" cap="flat" cmpd="sng" algn="ctr">
            <a:solidFill>
              <a:schemeClr val="accent1">
                <a:lumMod val="50000"/>
              </a:schemeClr>
            </a:solidFill>
            <a:prstDash val="solid"/>
            <a:round/>
            <a:headEnd type="none" w="med" len="med"/>
            <a:tailEnd type="none" w="med" len="med"/>
          </a:ln>
          <a:effectLst/>
        </p:spPr>
        <p:txBody>
          <a:bodyPr vert="horz" wrap="square" lIns="89906" tIns="46751" rIns="89906" bIns="46751" numCol="1" rtlCol="0" anchor="ctr" anchorCtr="0" compatLnSpc="1">
            <a:prstTxWarp prst="textNoShape">
              <a:avLst/>
            </a:prstTxWarp>
          </a:bodyPr>
          <a:lstStyle/>
          <a:p>
            <a:pPr marL="0" marR="0" lvl="0" indent="0" algn="ctr" defTabSz="914400" rtl="0" eaLnBrk="1" fontAlgn="base" latinLnBrk="0" hangingPunct="1">
              <a:lnSpc>
                <a:spcPct val="108000"/>
              </a:lnSpc>
              <a:spcBef>
                <a:spcPts val="1099"/>
              </a:spcBef>
              <a:spcAft>
                <a:spcPct val="0"/>
              </a:spcAft>
              <a:buClrTx/>
              <a:buSzTx/>
              <a:buFontTx/>
              <a:buNone/>
              <a:tabLst/>
              <a:defRPr/>
            </a:pPr>
            <a:endParaRPr kumimoji="0" lang="da-DK" sz="1998" b="0" i="0" u="none" strike="noStrike" kern="1200" cap="none" spc="0" normalizeH="0" baseline="0" noProof="0" dirty="0" err="1">
              <a:ln>
                <a:noFill/>
              </a:ln>
              <a:solidFill>
                <a:srgbClr val="FFFFFF"/>
              </a:solidFill>
              <a:effectLst/>
              <a:uLnTx/>
              <a:uFillTx/>
              <a:latin typeface="Arial" charset="0"/>
              <a:ea typeface="+mn-ea"/>
              <a:cs typeface="+mn-cs"/>
            </a:endParaRPr>
          </a:p>
        </p:txBody>
      </p:sp>
      <p:pic>
        <p:nvPicPr>
          <p:cNvPr id="47" name="Picture 6" descr="Journalisten » DRs selvmål">
            <a:extLst>
              <a:ext uri="{FF2B5EF4-FFF2-40B4-BE49-F238E27FC236}">
                <a16:creationId xmlns:a16="http://schemas.microsoft.com/office/drawing/2014/main" id="{EF0A9F9E-FCBE-4C91-AB6D-F4B02E9E803F}"/>
              </a:ext>
            </a:extLst>
          </p:cNvPr>
          <p:cNvPicPr>
            <a:picLocks noChangeAspect="1" noChangeArrowheads="1"/>
          </p:cNvPicPr>
          <p:nvPr/>
        </p:nvPicPr>
        <p:blipFill rotWithShape="1">
          <a:blip r:embed="rId5" cstate="print">
            <a:lum bright="70000" contrast="-70000"/>
            <a:extLst>
              <a:ext uri="{28A0092B-C50C-407E-A947-70E740481C1C}">
                <a14:useLocalDpi xmlns:a14="http://schemas.microsoft.com/office/drawing/2010/main" val="0"/>
              </a:ext>
            </a:extLst>
          </a:blip>
          <a:srcRect t="28240"/>
          <a:stretch/>
        </p:blipFill>
        <p:spPr bwMode="auto">
          <a:xfrm>
            <a:off x="8733761" y="4967490"/>
            <a:ext cx="1011174" cy="256938"/>
          </a:xfrm>
          <a:prstGeom prst="rect">
            <a:avLst/>
          </a:prstGeom>
          <a:noFill/>
          <a:effectLst/>
          <a:extLst>
            <a:ext uri="{909E8E84-426E-40DD-AFC4-6F175D3DCCD1}">
              <a14:hiddenFill xmlns:a14="http://schemas.microsoft.com/office/drawing/2010/main">
                <a:solidFill>
                  <a:srgbClr val="FFFFFF"/>
                </a:solidFill>
              </a14:hiddenFill>
            </a:ext>
          </a:extLst>
        </p:spPr>
      </p:pic>
      <p:sp>
        <p:nvSpPr>
          <p:cNvPr id="49" name="Oval 10"/>
          <p:cNvSpPr/>
          <p:nvPr/>
        </p:nvSpPr>
        <p:spPr bwMode="auto">
          <a:xfrm>
            <a:off x="8421806" y="3306534"/>
            <a:ext cx="1130578" cy="1130578"/>
          </a:xfrm>
          <a:prstGeom prst="ellipse">
            <a:avLst/>
          </a:prstGeom>
          <a:solidFill>
            <a:schemeClr val="tx2"/>
          </a:solidFill>
          <a:ln w="12700" cap="flat" cmpd="sng" algn="ctr">
            <a:solidFill>
              <a:schemeClr val="accent1">
                <a:lumMod val="50000"/>
              </a:schemeClr>
            </a:solidFill>
            <a:prstDash val="solid"/>
            <a:round/>
            <a:headEnd type="none" w="med" len="med"/>
            <a:tailEnd type="none" w="med" len="med"/>
          </a:ln>
          <a:effectLst/>
        </p:spPr>
        <p:txBody>
          <a:bodyPr vert="horz" wrap="square" lIns="89906" tIns="46751" rIns="89906" bIns="46751" numCol="1" rtlCol="0" anchor="ctr" anchorCtr="0" compatLnSpc="1">
            <a:prstTxWarp prst="textNoShape">
              <a:avLst/>
            </a:prstTxWarp>
          </a:bodyPr>
          <a:lstStyle/>
          <a:p>
            <a:pPr marL="0" marR="0" lvl="0" indent="0" algn="ctr" defTabSz="914400" rtl="0" eaLnBrk="1" fontAlgn="base" latinLnBrk="0" hangingPunct="1">
              <a:lnSpc>
                <a:spcPct val="108000"/>
              </a:lnSpc>
              <a:spcBef>
                <a:spcPts val="1099"/>
              </a:spcBef>
              <a:spcAft>
                <a:spcPct val="0"/>
              </a:spcAft>
              <a:buClrTx/>
              <a:buSzTx/>
              <a:buFontTx/>
              <a:buNone/>
              <a:tabLst/>
              <a:defRPr/>
            </a:pPr>
            <a:endParaRPr kumimoji="0" lang="da-DK" sz="1998" b="0" i="0" u="none" strike="noStrike" kern="1200" cap="none" spc="0" normalizeH="0" baseline="0" noProof="0" dirty="0" err="1">
              <a:ln>
                <a:noFill/>
              </a:ln>
              <a:solidFill>
                <a:srgbClr val="FFFFFF"/>
              </a:solidFill>
              <a:effectLst/>
              <a:uLnTx/>
              <a:uFillTx/>
              <a:latin typeface="Arial" charset="0"/>
              <a:ea typeface="+mn-ea"/>
              <a:cs typeface="+mn-cs"/>
            </a:endParaRPr>
          </a:p>
        </p:txBody>
      </p:sp>
      <p:pic>
        <p:nvPicPr>
          <p:cNvPr id="50" name="Picture 13" descr="Webstedets logo"/>
          <p:cNvPicPr>
            <a:picLocks noChangeAspect="1" noChangeArrowheads="1"/>
          </p:cNvPicPr>
          <p:nvPr/>
        </p:nvPicPr>
        <p:blipFill>
          <a:blip r:embed="rId6" cstate="print">
            <a:lum bright="70000" contrast="-70000"/>
            <a:extLst>
              <a:ext uri="{28A0092B-C50C-407E-A947-70E740481C1C}">
                <a14:useLocalDpi xmlns:a14="http://schemas.microsoft.com/office/drawing/2010/main" val="0"/>
              </a:ext>
            </a:extLst>
          </a:blip>
          <a:srcRect/>
          <a:stretch>
            <a:fillRect/>
          </a:stretch>
        </p:blipFill>
        <p:spPr bwMode="auto">
          <a:xfrm>
            <a:off x="8439159" y="3733922"/>
            <a:ext cx="1038936" cy="316562"/>
          </a:xfrm>
          <a:prstGeom prst="rect">
            <a:avLst/>
          </a:prstGeom>
          <a:noFill/>
          <a:extLst>
            <a:ext uri="{909E8E84-426E-40DD-AFC4-6F175D3DCCD1}">
              <a14:hiddenFill xmlns:a14="http://schemas.microsoft.com/office/drawing/2010/main">
                <a:solidFill>
                  <a:srgbClr val="FFFFFF"/>
                </a:solidFill>
              </a14:hiddenFill>
            </a:ext>
          </a:extLst>
        </p:spPr>
      </p:pic>
      <p:sp>
        <p:nvSpPr>
          <p:cNvPr id="51" name="Oval 8"/>
          <p:cNvSpPr/>
          <p:nvPr/>
        </p:nvSpPr>
        <p:spPr bwMode="auto">
          <a:xfrm>
            <a:off x="7629718" y="2298422"/>
            <a:ext cx="1130578" cy="1130578"/>
          </a:xfrm>
          <a:prstGeom prst="ellipse">
            <a:avLst/>
          </a:prstGeom>
          <a:solidFill>
            <a:schemeClr val="tx2"/>
          </a:solidFill>
          <a:ln w="12700" cap="flat" cmpd="sng" algn="ctr">
            <a:solidFill>
              <a:schemeClr val="accent1">
                <a:lumMod val="50000"/>
              </a:schemeClr>
            </a:solidFill>
            <a:prstDash val="solid"/>
            <a:round/>
            <a:headEnd type="none" w="med" len="med"/>
            <a:tailEnd type="none" w="med" len="med"/>
          </a:ln>
          <a:effectLst/>
        </p:spPr>
        <p:txBody>
          <a:bodyPr vert="horz" wrap="square" lIns="89906" tIns="46751" rIns="89906" bIns="46751" numCol="1" rtlCol="0" anchor="ctr" anchorCtr="0" compatLnSpc="1">
            <a:prstTxWarp prst="textNoShape">
              <a:avLst/>
            </a:prstTxWarp>
          </a:bodyPr>
          <a:lstStyle/>
          <a:p>
            <a:pPr marL="0" marR="0" lvl="0" indent="0" algn="ctr" defTabSz="914400" rtl="0" eaLnBrk="1" fontAlgn="base" latinLnBrk="0" hangingPunct="1">
              <a:lnSpc>
                <a:spcPct val="108000"/>
              </a:lnSpc>
              <a:spcBef>
                <a:spcPts val="1099"/>
              </a:spcBef>
              <a:spcAft>
                <a:spcPct val="0"/>
              </a:spcAft>
              <a:buClrTx/>
              <a:buSzTx/>
              <a:buFontTx/>
              <a:buNone/>
              <a:tabLst/>
              <a:defRPr/>
            </a:pPr>
            <a:endParaRPr kumimoji="0" lang="da-DK" sz="1998" b="0" i="0" u="none" strike="noStrike" kern="1200" cap="none" spc="0" normalizeH="0" baseline="0" noProof="0" dirty="0" err="1">
              <a:ln>
                <a:noFill/>
              </a:ln>
              <a:solidFill>
                <a:srgbClr val="FFFFFF"/>
              </a:solidFill>
              <a:effectLst/>
              <a:uLnTx/>
              <a:uFillTx/>
              <a:latin typeface="Arial" charset="0"/>
              <a:ea typeface="+mn-ea"/>
              <a:cs typeface="+mn-cs"/>
            </a:endParaRPr>
          </a:p>
        </p:txBody>
      </p:sp>
      <p:pic>
        <p:nvPicPr>
          <p:cNvPr id="52" name="Billede 27"/>
          <p:cNvPicPr>
            <a:picLocks noChangeAspect="1"/>
          </p:cNvPicPr>
          <p:nvPr/>
        </p:nvPicPr>
        <p:blipFill>
          <a:blip r:embed="rId7" cstate="print">
            <a:lum bright="70000" contrast="-70000"/>
            <a:extLst>
              <a:ext uri="{28A0092B-C50C-407E-A947-70E740481C1C}">
                <a14:useLocalDpi xmlns:a14="http://schemas.microsoft.com/office/drawing/2010/main" val="0"/>
              </a:ext>
            </a:extLst>
          </a:blip>
          <a:stretch>
            <a:fillRect/>
          </a:stretch>
        </p:blipFill>
        <p:spPr>
          <a:xfrm>
            <a:off x="7689533" y="2733548"/>
            <a:ext cx="976507" cy="277516"/>
          </a:xfrm>
          <a:prstGeom prst="rect">
            <a:avLst/>
          </a:prstGeom>
          <a:effectLst/>
        </p:spPr>
      </p:pic>
      <p:sp>
        <p:nvSpPr>
          <p:cNvPr id="53" name="Oval 7"/>
          <p:cNvSpPr/>
          <p:nvPr/>
        </p:nvSpPr>
        <p:spPr bwMode="auto">
          <a:xfrm>
            <a:off x="2442523" y="4553790"/>
            <a:ext cx="1130578" cy="1130578"/>
          </a:xfrm>
          <a:prstGeom prst="ellipse">
            <a:avLst/>
          </a:prstGeom>
          <a:solidFill>
            <a:schemeClr val="tx2"/>
          </a:solidFill>
          <a:ln w="12700" cap="flat" cmpd="sng" algn="ctr">
            <a:solidFill>
              <a:schemeClr val="accent1">
                <a:lumMod val="50000"/>
              </a:schemeClr>
            </a:solidFill>
            <a:prstDash val="solid"/>
            <a:round/>
            <a:headEnd type="none" w="med" len="med"/>
            <a:tailEnd type="none" w="med" len="med"/>
          </a:ln>
          <a:effectLst/>
        </p:spPr>
        <p:txBody>
          <a:bodyPr vert="horz" wrap="square" lIns="89906" tIns="46751" rIns="89906" bIns="46751" numCol="1" rtlCol="0" anchor="ctr" anchorCtr="0" compatLnSpc="1">
            <a:prstTxWarp prst="textNoShape">
              <a:avLst/>
            </a:prstTxWarp>
          </a:bodyPr>
          <a:lstStyle/>
          <a:p>
            <a:pPr marL="0" marR="0" lvl="0" indent="0" algn="ctr" defTabSz="914400" rtl="0" eaLnBrk="1" fontAlgn="base" latinLnBrk="0" hangingPunct="1">
              <a:lnSpc>
                <a:spcPct val="108000"/>
              </a:lnSpc>
              <a:spcBef>
                <a:spcPts val="1099"/>
              </a:spcBef>
              <a:spcAft>
                <a:spcPct val="0"/>
              </a:spcAft>
              <a:buClrTx/>
              <a:buSzTx/>
              <a:buFontTx/>
              <a:buNone/>
              <a:tabLst/>
              <a:defRPr/>
            </a:pPr>
            <a:endParaRPr kumimoji="0" lang="da-DK" sz="1998" b="0" i="0" u="none" strike="noStrike" kern="1200" cap="none" spc="0" normalizeH="0" baseline="0" noProof="0" dirty="0" err="1">
              <a:ln>
                <a:noFill/>
              </a:ln>
              <a:solidFill>
                <a:srgbClr val="FFFFFF"/>
              </a:solidFill>
              <a:effectLst/>
              <a:uLnTx/>
              <a:uFillTx/>
              <a:latin typeface="Arial" charset="0"/>
              <a:ea typeface="+mn-ea"/>
              <a:cs typeface="+mn-cs"/>
            </a:endParaRPr>
          </a:p>
        </p:txBody>
      </p:sp>
      <p:sp>
        <p:nvSpPr>
          <p:cNvPr id="56" name="Oval 11"/>
          <p:cNvSpPr/>
          <p:nvPr/>
        </p:nvSpPr>
        <p:spPr bwMode="auto">
          <a:xfrm>
            <a:off x="3040938" y="2780928"/>
            <a:ext cx="1130578" cy="1130578"/>
          </a:xfrm>
          <a:prstGeom prst="ellipse">
            <a:avLst/>
          </a:prstGeom>
          <a:solidFill>
            <a:schemeClr val="tx2"/>
          </a:solidFill>
          <a:ln w="12700" cap="flat" cmpd="sng" algn="ctr">
            <a:solidFill>
              <a:schemeClr val="accent1">
                <a:lumMod val="50000"/>
              </a:schemeClr>
            </a:solidFill>
            <a:prstDash val="solid"/>
            <a:round/>
            <a:headEnd type="none" w="med" len="med"/>
            <a:tailEnd type="none" w="med" len="med"/>
          </a:ln>
          <a:effectLst/>
        </p:spPr>
        <p:txBody>
          <a:bodyPr vert="horz" wrap="square" lIns="89906" tIns="46751" rIns="89906" bIns="46751" numCol="1" rtlCol="0" anchor="ctr" anchorCtr="0" compatLnSpc="1">
            <a:prstTxWarp prst="textNoShape">
              <a:avLst/>
            </a:prstTxWarp>
          </a:bodyPr>
          <a:lstStyle/>
          <a:p>
            <a:pPr marL="0" marR="0" lvl="0" indent="0" algn="ctr" defTabSz="914400" rtl="0" eaLnBrk="1" fontAlgn="base" latinLnBrk="0" hangingPunct="1">
              <a:lnSpc>
                <a:spcPct val="108000"/>
              </a:lnSpc>
              <a:spcBef>
                <a:spcPts val="1099"/>
              </a:spcBef>
              <a:spcAft>
                <a:spcPct val="0"/>
              </a:spcAft>
              <a:buClrTx/>
              <a:buSzTx/>
              <a:buFontTx/>
              <a:buNone/>
              <a:tabLst/>
              <a:defRPr/>
            </a:pPr>
            <a:endParaRPr kumimoji="0" lang="da-DK" sz="1998" b="0" i="0" u="none" strike="noStrike" kern="1200" cap="none" spc="0" normalizeH="0" baseline="0" noProof="0" dirty="0" err="1">
              <a:ln>
                <a:noFill/>
              </a:ln>
              <a:solidFill>
                <a:srgbClr val="FFFFFF"/>
              </a:solidFill>
              <a:effectLst/>
              <a:uLnTx/>
              <a:uFillTx/>
              <a:latin typeface="Arial" charset="0"/>
              <a:ea typeface="+mn-ea"/>
              <a:cs typeface="+mn-cs"/>
            </a:endParaRPr>
          </a:p>
        </p:txBody>
      </p:sp>
      <p:grpSp>
        <p:nvGrpSpPr>
          <p:cNvPr id="61" name="Group 35"/>
          <p:cNvGrpSpPr>
            <a:grpSpLocks noChangeAspect="1"/>
          </p:cNvGrpSpPr>
          <p:nvPr/>
        </p:nvGrpSpPr>
        <p:grpSpPr>
          <a:xfrm>
            <a:off x="2515962" y="5045123"/>
            <a:ext cx="973186" cy="229097"/>
            <a:chOff x="6835749" y="1385631"/>
            <a:chExt cx="1529250" cy="360000"/>
          </a:xfrm>
        </p:grpSpPr>
        <p:pic>
          <p:nvPicPr>
            <p:cNvPr id="62" name="Picture 36" descr="Designmanual for Ringkøbing-Skjern Kommune"/>
            <p:cNvPicPr>
              <a:picLocks noChangeAspect="1" noChangeArrowheads="1"/>
            </p:cNvPicPr>
            <p:nvPr/>
          </p:nvPicPr>
          <p:blipFill rotWithShape="1">
            <a:blip r:embed="rId8" cstate="print">
              <a:duotone>
                <a:schemeClr val="bg2">
                  <a:shade val="45000"/>
                  <a:satMod val="135000"/>
                </a:schemeClr>
                <a:prstClr val="white"/>
              </a:duotone>
              <a:extLst>
                <a:ext uri="{28A0092B-C50C-407E-A947-70E740481C1C}">
                  <a14:useLocalDpi xmlns:a14="http://schemas.microsoft.com/office/drawing/2010/main" val="0"/>
                </a:ext>
              </a:extLst>
            </a:blip>
            <a:srcRect r="78821"/>
            <a:stretch/>
          </p:blipFill>
          <p:spPr bwMode="auto">
            <a:xfrm>
              <a:off x="6835749" y="1385631"/>
              <a:ext cx="323876" cy="360000"/>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38"/>
            <p:cNvPicPr>
              <a:picLocks noChangeAspect="1"/>
            </p:cNvPicPr>
            <p:nvPr/>
          </p:nvPicPr>
          <p:blipFill rotWithShape="1">
            <a:blip r:embed="rId9">
              <a:duotone>
                <a:schemeClr val="bg2">
                  <a:shade val="45000"/>
                  <a:satMod val="135000"/>
                </a:schemeClr>
                <a:prstClr val="white"/>
              </a:duotone>
            </a:blip>
            <a:srcRect l="21224"/>
            <a:stretch/>
          </p:blipFill>
          <p:spPr>
            <a:xfrm>
              <a:off x="7156450" y="1385631"/>
              <a:ext cx="1208549" cy="360000"/>
            </a:xfrm>
            <a:prstGeom prst="rect">
              <a:avLst/>
            </a:prstGeom>
          </p:spPr>
        </p:pic>
      </p:grpSp>
      <p:pic>
        <p:nvPicPr>
          <p:cNvPr id="106" name="image" descr="{&quot;templafy&quot;:{&quot;id&quot;:&quot;7da0eaa2-9994-4593-8be9-7a069a4fa4e3&quot;}}"/>
          <p:cNvPicPr>
            <a:picLocks noChangeAspect="1"/>
          </p:cNvPicPr>
          <p:nvPr/>
        </p:nvPicPr>
        <p:blipFill>
          <a:blip r:embed="rId10"/>
          <a:stretch>
            <a:fillRect/>
          </a:stretch>
        </p:blipFill>
        <p:spPr>
          <a:xfrm>
            <a:off x="5059565" y="1929085"/>
            <a:ext cx="1573663" cy="406827"/>
          </a:xfrm>
          <a:prstGeom prst="rect">
            <a:avLst/>
          </a:prstGeom>
        </p:spPr>
      </p:pic>
      <p:pic>
        <p:nvPicPr>
          <p:cNvPr id="55" name="Picture 8" descr="Nævnenes Hus"/>
          <p:cNvPicPr>
            <a:picLocks noChangeAspect="1" noChangeArrowheads="1"/>
          </p:cNvPicPr>
          <p:nvPr/>
        </p:nvPicPr>
        <p:blipFill>
          <a:blip r:embed="rId11" cstate="print">
            <a:lum bright="70000" contrast="-70000"/>
            <a:extLst>
              <a:ext uri="{BEBA8EAE-BF5A-486C-A8C5-ECC9F3942E4B}">
                <a14:imgProps xmlns:a14="http://schemas.microsoft.com/office/drawing/2010/main">
                  <a14:imgLayer r:embed="rId12">
                    <a14:imgEffect>
                      <a14:artisticPhotocopy/>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2974206" y="3102623"/>
            <a:ext cx="1249586" cy="459572"/>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34" name="Lige forbindelse 33"/>
          <p:cNvCxnSpPr/>
          <p:nvPr/>
        </p:nvCxnSpPr>
        <p:spPr bwMode="auto">
          <a:xfrm flipV="1">
            <a:off x="6384032" y="1664087"/>
            <a:ext cx="1388106" cy="3760224"/>
          </a:xfrm>
          <a:prstGeom prst="line">
            <a:avLst/>
          </a:prstGeom>
          <a:solidFill>
            <a:schemeClr val="bg1">
              <a:lumMod val="95000"/>
            </a:schemeClr>
          </a:solidFill>
          <a:ln w="19050" cap="flat" cmpd="sng" algn="ctr">
            <a:solidFill>
              <a:schemeClr val="bg1"/>
            </a:solidFill>
            <a:prstDash val="solid"/>
            <a:round/>
            <a:headEnd type="none" w="med" len="med"/>
            <a:tailEnd type="none" w="med" len="med"/>
          </a:ln>
          <a:effectLst/>
        </p:spPr>
      </p:cxnSp>
      <p:cxnSp>
        <p:nvCxnSpPr>
          <p:cNvPr id="36" name="Lige forbindelse 35"/>
          <p:cNvCxnSpPr/>
          <p:nvPr/>
        </p:nvCxnSpPr>
        <p:spPr bwMode="auto">
          <a:xfrm flipV="1">
            <a:off x="6139515" y="4135760"/>
            <a:ext cx="2332749" cy="1381472"/>
          </a:xfrm>
          <a:prstGeom prst="line">
            <a:avLst/>
          </a:prstGeom>
          <a:solidFill>
            <a:schemeClr val="accent1"/>
          </a:solidFill>
          <a:ln w="190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Lige forbindelse 38"/>
          <p:cNvCxnSpPr/>
          <p:nvPr/>
        </p:nvCxnSpPr>
        <p:spPr bwMode="auto">
          <a:xfrm flipH="1" flipV="1">
            <a:off x="4017525" y="1804675"/>
            <a:ext cx="1885917" cy="3619636"/>
          </a:xfrm>
          <a:prstGeom prst="line">
            <a:avLst/>
          </a:prstGeom>
          <a:solidFill>
            <a:schemeClr val="accent1"/>
          </a:solidFill>
          <a:ln w="190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 name="Lige forbindelse 40"/>
          <p:cNvCxnSpPr/>
          <p:nvPr/>
        </p:nvCxnSpPr>
        <p:spPr bwMode="auto">
          <a:xfrm flipH="1" flipV="1">
            <a:off x="2313219" y="3997815"/>
            <a:ext cx="3942075" cy="1345853"/>
          </a:xfrm>
          <a:prstGeom prst="line">
            <a:avLst/>
          </a:prstGeom>
          <a:solidFill>
            <a:schemeClr val="accent1"/>
          </a:solidFill>
          <a:ln w="190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Oval 1"/>
          <p:cNvSpPr/>
          <p:nvPr/>
        </p:nvSpPr>
        <p:spPr bwMode="auto">
          <a:xfrm>
            <a:off x="4956228" y="4081117"/>
            <a:ext cx="2340000" cy="2340000"/>
          </a:xfrm>
          <a:prstGeom prst="ellipse">
            <a:avLst/>
          </a:prstGeom>
          <a:solidFill>
            <a:schemeClr val="accent1"/>
          </a:solidFill>
          <a:ln w="6350" cap="flat" cmpd="sng" algn="ctr">
            <a:solidFill>
              <a:srgbClr val="1D2A31"/>
            </a:solidFill>
            <a:prstDash val="solid"/>
            <a:round/>
            <a:headEnd type="none" w="med" len="med"/>
            <a:tailEnd type="none" w="med" len="med"/>
          </a:ln>
          <a:effectLst/>
        </p:spPr>
        <p:txBody>
          <a:bodyPr vert="horz" wrap="none" lIns="0" tIns="0" rIns="0" bIns="324000" numCol="1" rtlCol="0" anchor="ctr" anchorCtr="0" compatLnSpc="1">
            <a:prstTxWarp prst="textNoShape">
              <a:avLst/>
            </a:prstTxWarp>
          </a:bodyPr>
          <a:lstStyle/>
          <a:p>
            <a:pPr marL="0" marR="0" lvl="0" indent="0" algn="ctr" defTabSz="914400" rtl="0" eaLnBrk="1" fontAlgn="base" latinLnBrk="0" hangingPunct="1">
              <a:lnSpc>
                <a:spcPct val="108000"/>
              </a:lnSpc>
              <a:spcBef>
                <a:spcPts val="0"/>
              </a:spcBef>
              <a:spcAft>
                <a:spcPts val="0"/>
              </a:spcAft>
              <a:buClrTx/>
              <a:buSzTx/>
              <a:buFontTx/>
              <a:buNone/>
              <a:tabLst/>
              <a:defRPr/>
            </a:pPr>
            <a:br>
              <a:rPr kumimoji="0" lang="da-DK" sz="1400" b="1" i="0" u="none" strike="noStrike" kern="1200" cap="none" spc="0" normalizeH="0" baseline="0" noProof="0" dirty="0">
                <a:ln>
                  <a:noFill/>
                </a:ln>
                <a:solidFill>
                  <a:srgbClr val="FFFFFF"/>
                </a:solidFill>
                <a:effectLst/>
                <a:uLnTx/>
                <a:uFillTx/>
                <a:latin typeface="Arial" charset="0"/>
                <a:ea typeface="+mn-ea"/>
                <a:cs typeface="+mn-cs"/>
              </a:rPr>
            </a:br>
            <a:r>
              <a:rPr kumimoji="0" lang="da-DK" sz="1400" b="1" i="0" u="none" strike="noStrike" kern="1200" cap="none" spc="0" normalizeH="0" baseline="0" noProof="0" dirty="0" err="1">
                <a:ln>
                  <a:noFill/>
                </a:ln>
                <a:solidFill>
                  <a:srgbClr val="FFFFFF"/>
                </a:solidFill>
                <a:effectLst/>
                <a:uLnTx/>
                <a:uFillTx/>
                <a:latin typeface="Arial" charset="0"/>
                <a:ea typeface="+mn-ea"/>
                <a:cs typeface="+mn-cs"/>
              </a:rPr>
              <a:t>Collaborative</a:t>
            </a:r>
            <a:endParaRPr kumimoji="0" lang="da-DK" sz="1400" b="1" i="0" u="none" strike="noStrike" kern="1200" cap="none" spc="0" normalizeH="0" baseline="0" noProof="0" dirty="0">
              <a:ln>
                <a:noFill/>
              </a:ln>
              <a:solidFill>
                <a:srgbClr val="FFFFFF"/>
              </a:solidFill>
              <a:effectLst/>
              <a:uLnTx/>
              <a:uFillTx/>
              <a:latin typeface="Arial" charset="0"/>
              <a:ea typeface="+mn-ea"/>
              <a:cs typeface="+mn-cs"/>
            </a:endParaRPr>
          </a:p>
          <a:p>
            <a:pPr marL="0" marR="0" lvl="0" indent="0" algn="ctr" defTabSz="914400" rtl="0" eaLnBrk="1" fontAlgn="base" latinLnBrk="0" hangingPunct="1">
              <a:lnSpc>
                <a:spcPct val="108000"/>
              </a:lnSpc>
              <a:spcBef>
                <a:spcPts val="0"/>
              </a:spcBef>
              <a:spcAft>
                <a:spcPts val="0"/>
              </a:spcAft>
              <a:buClrTx/>
              <a:buSzTx/>
              <a:buFontTx/>
              <a:buNone/>
              <a:tabLst/>
              <a:defRPr/>
            </a:pPr>
            <a:r>
              <a:rPr kumimoji="0" lang="da-DK" sz="1400" b="1" i="0" u="none" strike="noStrike" kern="1200" cap="none" spc="0" normalizeH="0" baseline="0" noProof="0" dirty="0" err="1">
                <a:ln>
                  <a:noFill/>
                </a:ln>
                <a:solidFill>
                  <a:srgbClr val="FFFFFF"/>
                </a:solidFill>
                <a:effectLst/>
                <a:uLnTx/>
                <a:uFillTx/>
                <a:latin typeface="Arial" charset="0"/>
                <a:ea typeface="+mn-ea"/>
                <a:cs typeface="+mn-cs"/>
              </a:rPr>
              <a:t>projects</a:t>
            </a:r>
            <a:br>
              <a:rPr kumimoji="0" lang="da-DK" sz="1400" b="1" i="0" u="none" strike="noStrike" kern="1200" cap="none" spc="0" normalizeH="0" baseline="0" noProof="0" dirty="0">
                <a:ln>
                  <a:noFill/>
                </a:ln>
                <a:solidFill>
                  <a:srgbClr val="FFFFFF"/>
                </a:solidFill>
                <a:effectLst/>
                <a:uLnTx/>
                <a:uFillTx/>
                <a:latin typeface="Arial" charset="0"/>
                <a:ea typeface="+mn-ea"/>
                <a:cs typeface="+mn-cs"/>
              </a:rPr>
            </a:br>
            <a:endParaRPr kumimoji="0" lang="da-DK" sz="1400" b="1" i="0" u="none" strike="noStrike" kern="1200" cap="none" spc="0" normalizeH="0" baseline="0" noProof="0" dirty="0">
              <a:ln>
                <a:noFill/>
              </a:ln>
              <a:solidFill>
                <a:srgbClr val="FFFFFF"/>
              </a:solidFill>
              <a:effectLst/>
              <a:uLnTx/>
              <a:uFillTx/>
              <a:latin typeface="Arial" charset="0"/>
              <a:ea typeface="+mn-ea"/>
              <a:cs typeface="+mn-cs"/>
            </a:endParaRPr>
          </a:p>
          <a:p>
            <a:pPr marL="0" marR="0" lvl="0" indent="0" algn="ctr" defTabSz="914400" rtl="0" eaLnBrk="1" fontAlgn="base" latinLnBrk="0" hangingPunct="1">
              <a:lnSpc>
                <a:spcPct val="108000"/>
              </a:lnSpc>
              <a:spcBef>
                <a:spcPts val="0"/>
              </a:spcBef>
              <a:spcAft>
                <a:spcPts val="0"/>
              </a:spcAft>
              <a:buClrTx/>
              <a:buSzTx/>
              <a:buFontTx/>
              <a:buNone/>
              <a:tabLst/>
              <a:defRPr/>
            </a:pPr>
            <a:r>
              <a:rPr kumimoji="0" lang="da-DK" sz="1400" b="0" i="1" u="none" strike="noStrike" kern="1200" cap="none" spc="0" normalizeH="0" baseline="0" noProof="0" dirty="0">
                <a:ln>
                  <a:noFill/>
                </a:ln>
                <a:solidFill>
                  <a:srgbClr val="FFFFFF"/>
                </a:solidFill>
                <a:effectLst/>
                <a:uLnTx/>
                <a:uFillTx/>
                <a:latin typeface="Arial" charset="0"/>
                <a:ea typeface="+mn-ea"/>
                <a:cs typeface="+mn-cs"/>
              </a:rPr>
              <a:t>Automation in administrative</a:t>
            </a:r>
          </a:p>
          <a:p>
            <a:pPr marL="0" marR="0" lvl="0" indent="0" algn="ctr" defTabSz="914400" rtl="0" eaLnBrk="1" fontAlgn="base" latinLnBrk="0" hangingPunct="1">
              <a:lnSpc>
                <a:spcPct val="108000"/>
              </a:lnSpc>
              <a:spcBef>
                <a:spcPts val="0"/>
              </a:spcBef>
              <a:spcAft>
                <a:spcPts val="0"/>
              </a:spcAft>
              <a:buClrTx/>
              <a:buSzTx/>
              <a:buFontTx/>
              <a:buNone/>
              <a:tabLst/>
              <a:defRPr/>
            </a:pPr>
            <a:r>
              <a:rPr kumimoji="0" lang="da-DK" sz="1400" b="0" i="1" u="none" strike="noStrike" kern="1200" cap="none" spc="0" normalizeH="0" baseline="0" noProof="0" dirty="0">
                <a:ln>
                  <a:noFill/>
                </a:ln>
                <a:solidFill>
                  <a:srgbClr val="FFFFFF"/>
                </a:solidFill>
                <a:effectLst/>
                <a:uLnTx/>
                <a:uFillTx/>
                <a:latin typeface="Arial" charset="0"/>
                <a:ea typeface="+mn-ea"/>
                <a:cs typeface="+mn-cs"/>
              </a:rPr>
              <a:t> case </a:t>
            </a:r>
            <a:r>
              <a:rPr kumimoji="0" lang="da-DK" sz="1400" b="0" i="1" u="none" strike="noStrike" kern="1200" cap="none" spc="0" normalizeH="0" baseline="0" noProof="0" dirty="0" err="1">
                <a:ln>
                  <a:noFill/>
                </a:ln>
                <a:solidFill>
                  <a:srgbClr val="FFFFFF"/>
                </a:solidFill>
                <a:effectLst/>
                <a:uLnTx/>
                <a:uFillTx/>
                <a:latin typeface="Arial" charset="0"/>
                <a:ea typeface="+mn-ea"/>
                <a:cs typeface="+mn-cs"/>
              </a:rPr>
              <a:t>processing</a:t>
            </a:r>
            <a:endParaRPr kumimoji="0" lang="da-DK" sz="1400" b="0" i="1" u="none" strike="noStrike" kern="1200" cap="none" spc="0" normalizeH="0" baseline="0" noProof="0" dirty="0">
              <a:ln>
                <a:noFill/>
              </a:ln>
              <a:solidFill>
                <a:srgbClr val="FFFFFF"/>
              </a:solidFill>
              <a:effectLst/>
              <a:uLnTx/>
              <a:uFillTx/>
              <a:latin typeface="Arial" charset="0"/>
              <a:ea typeface="+mn-ea"/>
              <a:cs typeface="+mn-cs"/>
            </a:endParaRPr>
          </a:p>
        </p:txBody>
      </p:sp>
      <p:sp>
        <p:nvSpPr>
          <p:cNvPr id="54" name="Arc 53"/>
          <p:cNvSpPr/>
          <p:nvPr/>
        </p:nvSpPr>
        <p:spPr bwMode="auto">
          <a:xfrm>
            <a:off x="4866228" y="3991117"/>
            <a:ext cx="2520000" cy="2520000"/>
          </a:xfrm>
          <a:prstGeom prst="arc">
            <a:avLst>
              <a:gd name="adj1" fmla="val 8594471"/>
              <a:gd name="adj2" fmla="val 2209909"/>
            </a:avLst>
          </a:prstGeom>
          <a:noFill/>
          <a:ln w="88900" cap="flat" cmpd="sng" algn="ctr">
            <a:solidFill>
              <a:schemeClr val="accent3"/>
            </a:solidFill>
            <a:prstDash val="solid"/>
            <a:round/>
            <a:headEnd type="none" w="sm" len="sm"/>
            <a:tailEnd type="none" w="sm" len="sm"/>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8000"/>
              </a:lnSpc>
              <a:spcBef>
                <a:spcPct val="54000"/>
              </a:spcBef>
              <a:spcAft>
                <a:spcPct val="0"/>
              </a:spcAft>
              <a:buClrTx/>
              <a:buSzTx/>
              <a:buFontTx/>
              <a:buNone/>
              <a:tabLst/>
              <a:defRPr/>
            </a:pPr>
            <a:endParaRPr kumimoji="0" lang="da-DK" sz="17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1" name="Rektangel 10"/>
          <p:cNvSpPr/>
          <p:nvPr/>
        </p:nvSpPr>
        <p:spPr bwMode="auto">
          <a:xfrm>
            <a:off x="2135560" y="5931145"/>
            <a:ext cx="9375160" cy="955448"/>
          </a:xfrm>
          <a:prstGeom prst="rect">
            <a:avLst/>
          </a:prstGeom>
          <a:solidFill>
            <a:schemeClr val="bg1"/>
          </a:solidFill>
          <a:ln w="63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algn="ctr" defTabSz="914400" rtl="0" eaLnBrk="1" fontAlgn="base" latinLnBrk="0" hangingPunct="1">
              <a:lnSpc>
                <a:spcPct val="100000"/>
              </a:lnSpc>
              <a:spcBef>
                <a:spcPts val="1100"/>
              </a:spcBef>
              <a:spcAft>
                <a:spcPct val="0"/>
              </a:spcAft>
              <a:buClrTx/>
              <a:buSzTx/>
              <a:buFontTx/>
              <a:buNone/>
              <a:tabLst/>
              <a:defRPr/>
            </a:pPr>
            <a:endParaRPr kumimoji="0" lang="da-DK" sz="14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86" name="image" descr="{&quot;templafy&quot;:{&quot;id&quot;:&quot;31b8b926-3163-4b84-92d1-a3800dc8e0b5&quot;}}"/>
          <p:cNvPicPr>
            <a:picLocks noChangeAspect="1"/>
          </p:cNvPicPr>
          <p:nvPr/>
        </p:nvPicPr>
        <p:blipFill>
          <a:blip r:embed="rId13"/>
          <a:stretch>
            <a:fillRect/>
          </a:stretch>
        </p:blipFill>
        <p:spPr>
          <a:xfrm>
            <a:off x="8976320" y="6042696"/>
            <a:ext cx="2534400" cy="655200"/>
          </a:xfrm>
          <a:prstGeom prst="rect">
            <a:avLst/>
          </a:prstGeom>
        </p:spPr>
      </p:pic>
      <p:sp>
        <p:nvSpPr>
          <p:cNvPr id="40" name="Oval 7"/>
          <p:cNvSpPr/>
          <p:nvPr/>
        </p:nvSpPr>
        <p:spPr bwMode="auto">
          <a:xfrm>
            <a:off x="5078127" y="2929583"/>
            <a:ext cx="936625" cy="982663"/>
          </a:xfrm>
          <a:prstGeom prst="ellipse">
            <a:avLst/>
          </a:prstGeom>
          <a:solidFill>
            <a:schemeClr val="bg1">
              <a:lumMod val="95000"/>
            </a:schemeClr>
          </a:solidFill>
          <a:ln w="12700" cap="flat" cmpd="sng" algn="ctr">
            <a:solidFill>
              <a:schemeClr val="tx2"/>
            </a:solidFill>
            <a:prstDash val="solid"/>
            <a:round/>
            <a:headEnd type="none" w="med" len="med"/>
            <a:tailEnd type="none" w="med" len="med"/>
          </a:ln>
          <a:effectLst/>
        </p:spPr>
        <p:txBody>
          <a:bodyPr vert="horz" wrap="none" lIns="0" tIns="46751" rIns="0" bIns="46751" numCol="1" rtlCol="0" anchor="ctr" anchorCtr="0" compatLnSpc="1">
            <a:prstTxWarp prst="textNoShape">
              <a:avLst/>
            </a:prstTxWarp>
            <a:noAutofit/>
          </a:bodyPr>
          <a:lstStyle/>
          <a:p>
            <a:pPr marL="0" marR="0" lvl="0" indent="0" algn="ctr" defTabSz="914400" rtl="0" eaLnBrk="1" fontAlgn="base" latinLnBrk="0" hangingPunct="1">
              <a:lnSpc>
                <a:spcPct val="108000"/>
              </a:lnSpc>
              <a:spcBef>
                <a:spcPts val="1099"/>
              </a:spcBef>
              <a:spcAft>
                <a:spcPct val="0"/>
              </a:spcAft>
              <a:buClrTx/>
              <a:buSzTx/>
              <a:buFontTx/>
              <a:buNone/>
              <a:tabLst/>
              <a:defRPr/>
            </a:pPr>
            <a:r>
              <a:rPr kumimoji="0" lang="da-DK" sz="1400" b="0" i="0" u="none" strike="noStrike" kern="1200" cap="none" spc="0" normalizeH="0" baseline="0" noProof="0" dirty="0">
                <a:ln>
                  <a:noFill/>
                </a:ln>
                <a:solidFill>
                  <a:srgbClr val="066B43"/>
                </a:solidFill>
                <a:effectLst/>
                <a:uLnTx/>
                <a:uFillTx/>
                <a:latin typeface="Arial" charset="0"/>
                <a:ea typeface="+mn-ea"/>
                <a:cs typeface="+mn-cs"/>
              </a:rPr>
              <a:t>Control-</a:t>
            </a:r>
            <a:br>
              <a:rPr kumimoji="0" lang="da-DK" sz="1400" b="0" i="0" u="none" strike="noStrike" kern="1200" cap="none" spc="0" normalizeH="0" baseline="0" noProof="0" dirty="0">
                <a:ln>
                  <a:noFill/>
                </a:ln>
                <a:solidFill>
                  <a:srgbClr val="066B43"/>
                </a:solidFill>
                <a:effectLst/>
                <a:uLnTx/>
                <a:uFillTx/>
                <a:latin typeface="Arial" charset="0"/>
                <a:ea typeface="+mn-ea"/>
                <a:cs typeface="+mn-cs"/>
              </a:rPr>
            </a:br>
            <a:r>
              <a:rPr kumimoji="0" lang="da-DK" sz="1400" b="0" i="0" u="none" strike="noStrike" kern="1200" cap="none" spc="0" normalizeH="0" baseline="0" noProof="0" dirty="0" err="1">
                <a:ln>
                  <a:noFill/>
                </a:ln>
                <a:solidFill>
                  <a:srgbClr val="066B43"/>
                </a:solidFill>
                <a:effectLst/>
                <a:uLnTx/>
                <a:uFillTx/>
                <a:latin typeface="Arial" charset="0"/>
                <a:ea typeface="+mn-ea"/>
                <a:cs typeface="+mn-cs"/>
              </a:rPr>
              <a:t>ling</a:t>
            </a:r>
            <a:r>
              <a:rPr kumimoji="0" lang="da-DK" sz="1400" b="0" i="0" u="none" strike="noStrike" kern="1200" cap="none" spc="0" normalizeH="0" baseline="0" noProof="0" dirty="0">
                <a:ln>
                  <a:noFill/>
                </a:ln>
                <a:solidFill>
                  <a:srgbClr val="066B43"/>
                </a:solidFill>
                <a:effectLst/>
                <a:uLnTx/>
                <a:uFillTx/>
                <a:latin typeface="Arial" charset="0"/>
                <a:ea typeface="+mn-ea"/>
                <a:cs typeface="+mn-cs"/>
              </a:rPr>
              <a:t> </a:t>
            </a:r>
          </a:p>
        </p:txBody>
      </p:sp>
      <p:sp>
        <p:nvSpPr>
          <p:cNvPr id="42" name="Oval 7"/>
          <p:cNvSpPr/>
          <p:nvPr/>
        </p:nvSpPr>
        <p:spPr bwMode="auto">
          <a:xfrm>
            <a:off x="6065788" y="2948721"/>
            <a:ext cx="936625" cy="982663"/>
          </a:xfrm>
          <a:prstGeom prst="ellipse">
            <a:avLst/>
          </a:prstGeom>
          <a:solidFill>
            <a:schemeClr val="bg1">
              <a:lumMod val="95000"/>
            </a:schemeClr>
          </a:solidFill>
          <a:ln w="12700" cap="flat" cmpd="sng" algn="ctr">
            <a:solidFill>
              <a:schemeClr val="tx2"/>
            </a:solidFill>
            <a:prstDash val="solid"/>
            <a:round/>
            <a:headEnd type="none" w="med" len="med"/>
            <a:tailEnd type="none" w="med" len="med"/>
          </a:ln>
          <a:effectLst/>
        </p:spPr>
        <p:txBody>
          <a:bodyPr vert="horz" wrap="none" lIns="0" tIns="46751" rIns="0" bIns="46751" numCol="1" rtlCol="0" anchor="ctr" anchorCtr="0" compatLnSpc="1">
            <a:prstTxWarp prst="textNoShape">
              <a:avLst/>
            </a:prstTxWarp>
            <a:noAutofit/>
          </a:bodyPr>
          <a:lstStyle/>
          <a:p>
            <a:pPr marL="0" marR="0" lvl="0" indent="0" algn="ctr" defTabSz="914400" rtl="0" eaLnBrk="1" fontAlgn="base" latinLnBrk="0" hangingPunct="1">
              <a:lnSpc>
                <a:spcPct val="108000"/>
              </a:lnSpc>
              <a:spcBef>
                <a:spcPts val="1099"/>
              </a:spcBef>
              <a:spcAft>
                <a:spcPct val="0"/>
              </a:spcAft>
              <a:buClrTx/>
              <a:buSzTx/>
              <a:buFontTx/>
              <a:buNone/>
              <a:tabLst/>
              <a:defRPr/>
            </a:pPr>
            <a:r>
              <a:rPr kumimoji="0" lang="da-DK" sz="1400" b="0" i="0" u="none" strike="noStrike" kern="1200" cap="none" spc="0" normalizeH="0" baseline="0" noProof="0" dirty="0">
                <a:ln>
                  <a:noFill/>
                </a:ln>
                <a:solidFill>
                  <a:srgbClr val="066B43"/>
                </a:solidFill>
                <a:effectLst/>
                <a:uLnTx/>
                <a:uFillTx/>
                <a:latin typeface="Arial" charset="0"/>
                <a:ea typeface="+mn-ea"/>
                <a:cs typeface="+mn-cs"/>
              </a:rPr>
              <a:t>UNSPSC</a:t>
            </a:r>
            <a:br>
              <a:rPr kumimoji="0" lang="da-DK" sz="1400" b="0" i="0" u="none" strike="noStrike" kern="1200" cap="none" spc="0" normalizeH="0" baseline="0" noProof="0" dirty="0">
                <a:ln>
                  <a:noFill/>
                </a:ln>
                <a:solidFill>
                  <a:srgbClr val="066B43"/>
                </a:solidFill>
                <a:effectLst/>
                <a:uLnTx/>
                <a:uFillTx/>
                <a:latin typeface="Arial" charset="0"/>
                <a:ea typeface="+mn-ea"/>
                <a:cs typeface="+mn-cs"/>
              </a:rPr>
            </a:br>
            <a:r>
              <a:rPr kumimoji="0" lang="da-DK" sz="1400" b="0" i="0" u="none" strike="noStrike" kern="1200" cap="none" spc="0" normalizeH="0" baseline="0" noProof="0" dirty="0" err="1">
                <a:ln>
                  <a:noFill/>
                </a:ln>
                <a:solidFill>
                  <a:srgbClr val="066B43"/>
                </a:solidFill>
                <a:effectLst/>
                <a:uLnTx/>
                <a:uFillTx/>
                <a:latin typeface="Arial" charset="0"/>
                <a:ea typeface="+mn-ea"/>
                <a:cs typeface="+mn-cs"/>
              </a:rPr>
              <a:t>codes</a:t>
            </a:r>
            <a:endParaRPr kumimoji="0" lang="da-DK" sz="1400" b="0" i="0" u="none" strike="noStrike" kern="1200" cap="none" spc="0" normalizeH="0" baseline="0" noProof="0" dirty="0">
              <a:ln>
                <a:noFill/>
              </a:ln>
              <a:solidFill>
                <a:srgbClr val="066B43"/>
              </a:solidFill>
              <a:effectLst/>
              <a:uLnTx/>
              <a:uFillTx/>
              <a:latin typeface="Arial" charset="0"/>
              <a:ea typeface="+mn-ea"/>
              <a:cs typeface="+mn-cs"/>
            </a:endParaRPr>
          </a:p>
        </p:txBody>
      </p:sp>
    </p:spTree>
    <p:extLst>
      <p:ext uri="{BB962C8B-B14F-4D97-AF65-F5344CB8AC3E}">
        <p14:creationId xmlns:p14="http://schemas.microsoft.com/office/powerpoint/2010/main" val="42156623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A72C0919-0B32-137A-CF14-F5CEEDCD8F6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6" progId="TCLayout.ActiveDocument.1">
                  <p:embed/>
                </p:oleObj>
              </mc:Choice>
              <mc:Fallback>
                <p:oleObj name="think-cell Slide" r:id="rId4" imgW="395" imgH="396" progId="TCLayout.ActiveDocument.1">
                  <p:embed/>
                  <p:pic>
                    <p:nvPicPr>
                      <p:cNvPr id="10" name="think-cell data - do not delete" hidden="1">
                        <a:extLst>
                          <a:ext uri="{FF2B5EF4-FFF2-40B4-BE49-F238E27FC236}">
                            <a16:creationId xmlns:a16="http://schemas.microsoft.com/office/drawing/2014/main" id="{A72C0919-0B32-137A-CF14-F5CEEDCD8F6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Pladsholder til indhold 1">
            <a:extLst>
              <a:ext uri="{FF2B5EF4-FFF2-40B4-BE49-F238E27FC236}">
                <a16:creationId xmlns:a16="http://schemas.microsoft.com/office/drawing/2014/main" id="{B3297734-D7F4-EB5A-E880-D24FDDB63FA7}"/>
              </a:ext>
            </a:extLst>
          </p:cNvPr>
          <p:cNvSpPr>
            <a:spLocks noGrp="1"/>
          </p:cNvSpPr>
          <p:nvPr>
            <p:ph sz="half" idx="1"/>
          </p:nvPr>
        </p:nvSpPr>
        <p:spPr/>
        <p:txBody>
          <a:bodyPr/>
          <a:lstStyle/>
          <a:p>
            <a:pPr>
              <a:buNone/>
            </a:pPr>
            <a:r>
              <a:rPr lang="da-DK" b="1" dirty="0"/>
              <a:t>Focus on </a:t>
            </a:r>
            <a:r>
              <a:rPr lang="da-DK" b="1" dirty="0" err="1"/>
              <a:t>Buisness</a:t>
            </a:r>
            <a:r>
              <a:rPr lang="da-DK" b="1" dirty="0"/>
              <a:t> Value</a:t>
            </a:r>
          </a:p>
          <a:p>
            <a:pPr>
              <a:buNone/>
            </a:pPr>
            <a:endParaRPr lang="da-DK" b="1" dirty="0"/>
          </a:p>
          <a:p>
            <a:pPr>
              <a:buNone/>
            </a:pPr>
            <a:r>
              <a:rPr lang="da-DK" dirty="0"/>
              <a:t>Automation saves time and </a:t>
            </a:r>
            <a:r>
              <a:rPr lang="da-DK" dirty="0" err="1"/>
              <a:t>money</a:t>
            </a:r>
            <a:r>
              <a:rPr lang="da-DK" dirty="0"/>
              <a:t> with a rapid return on </a:t>
            </a:r>
            <a:r>
              <a:rPr lang="da-DK" dirty="0" err="1"/>
              <a:t>investment</a:t>
            </a:r>
            <a:endParaRPr lang="da-DK" b="1" dirty="0"/>
          </a:p>
        </p:txBody>
      </p:sp>
      <p:sp>
        <p:nvSpPr>
          <p:cNvPr id="3" name="Pladsholder til indhold 2">
            <a:extLst>
              <a:ext uri="{FF2B5EF4-FFF2-40B4-BE49-F238E27FC236}">
                <a16:creationId xmlns:a16="http://schemas.microsoft.com/office/drawing/2014/main" id="{B923A629-215E-2B2F-3C06-227CBB0209D4}"/>
              </a:ext>
            </a:extLst>
          </p:cNvPr>
          <p:cNvSpPr>
            <a:spLocks noGrp="1"/>
          </p:cNvSpPr>
          <p:nvPr>
            <p:ph sz="half" idx="2"/>
          </p:nvPr>
        </p:nvSpPr>
        <p:spPr/>
        <p:txBody>
          <a:bodyPr/>
          <a:lstStyle/>
          <a:p>
            <a:pPr>
              <a:buNone/>
            </a:pPr>
            <a:r>
              <a:rPr lang="da-DK" b="1" dirty="0" err="1"/>
              <a:t>Connected</a:t>
            </a:r>
            <a:r>
              <a:rPr lang="da-DK" b="1" dirty="0"/>
              <a:t> Technology</a:t>
            </a:r>
          </a:p>
          <a:p>
            <a:pPr>
              <a:buNone/>
            </a:pPr>
            <a:endParaRPr lang="da-DK" dirty="0"/>
          </a:p>
          <a:p>
            <a:pPr>
              <a:buNone/>
            </a:pPr>
            <a:r>
              <a:rPr lang="da-DK" dirty="0"/>
              <a:t>AI solutions </a:t>
            </a:r>
            <a:r>
              <a:rPr lang="da-DK" dirty="0" err="1"/>
              <a:t>are</a:t>
            </a:r>
            <a:r>
              <a:rPr lang="da-DK" dirty="0"/>
              <a:t> </a:t>
            </a:r>
            <a:r>
              <a:rPr lang="da-DK" dirty="0" err="1"/>
              <a:t>integrated</a:t>
            </a:r>
            <a:r>
              <a:rPr lang="da-DK" dirty="0"/>
              <a:t> </a:t>
            </a:r>
            <a:r>
              <a:rPr lang="da-DK" dirty="0" err="1"/>
              <a:t>directly</a:t>
            </a:r>
            <a:r>
              <a:rPr lang="da-DK" dirty="0"/>
              <a:t> </a:t>
            </a:r>
            <a:r>
              <a:rPr lang="da-DK" dirty="0" err="1"/>
              <a:t>into</a:t>
            </a:r>
            <a:r>
              <a:rPr lang="da-DK" dirty="0"/>
              <a:t> </a:t>
            </a:r>
            <a:r>
              <a:rPr lang="da-DK" dirty="0" err="1"/>
              <a:t>existing</a:t>
            </a:r>
            <a:r>
              <a:rPr lang="da-DK" dirty="0"/>
              <a:t> systems</a:t>
            </a:r>
          </a:p>
          <a:p>
            <a:endParaRPr lang="da-DK" dirty="0"/>
          </a:p>
        </p:txBody>
      </p:sp>
      <p:sp>
        <p:nvSpPr>
          <p:cNvPr id="4" name="Pladsholder til slidenummer 3">
            <a:extLst>
              <a:ext uri="{FF2B5EF4-FFF2-40B4-BE49-F238E27FC236}">
                <a16:creationId xmlns:a16="http://schemas.microsoft.com/office/drawing/2014/main" id="{DD597E1C-43B2-BC05-CD15-0D3C8EBA260D}"/>
              </a:ext>
            </a:extLst>
          </p:cNvPr>
          <p:cNvSpPr>
            <a:spLocks noGrp="1"/>
          </p:cNvSpPr>
          <p:nvPr>
            <p:ph type="sldNum" sz="quarter" idx="12"/>
          </p:nvPr>
        </p:nvSpPr>
        <p:spPr/>
        <p:txBody>
          <a:bodyPr/>
          <a:lstStyle/>
          <a:p>
            <a:pPr marL="0" marR="0" lvl="0" indent="0" algn="l" defTabSz="914400" rtl="0" eaLnBrk="1" fontAlgn="base" latinLnBrk="0" hangingPunct="1">
              <a:lnSpc>
                <a:spcPct val="108000"/>
              </a:lnSpc>
              <a:spcBef>
                <a:spcPct val="54000"/>
              </a:spcBef>
              <a:spcAft>
                <a:spcPct val="0"/>
              </a:spcAft>
              <a:buClrTx/>
              <a:buSzTx/>
              <a:buFontTx/>
              <a:buNone/>
              <a:tabLst/>
              <a:defRPr/>
            </a:pPr>
            <a:fld id="{80AE25ED-097C-4BDC-A7CE-FA97BD9CA3B5}" type="slidenum">
              <a:rPr kumimoji="0" lang="da-DK" sz="900" b="0" i="0" u="none" strike="noStrike" kern="1200" cap="none" spc="0" normalizeH="0" baseline="0" noProof="0" smtClean="0">
                <a:ln>
                  <a:noFill/>
                </a:ln>
                <a:noFill/>
                <a:effectLst/>
                <a:uLnTx/>
                <a:uFillTx/>
                <a:latin typeface="Arial" charset="0"/>
                <a:ea typeface="+mn-ea"/>
                <a:cs typeface="+mn-cs"/>
              </a:rPr>
              <a:pPr marL="0" marR="0" lvl="0" indent="0" algn="l" defTabSz="914400" rtl="0" eaLnBrk="1" fontAlgn="base" latinLnBrk="0" hangingPunct="1">
                <a:lnSpc>
                  <a:spcPct val="108000"/>
                </a:lnSpc>
                <a:spcBef>
                  <a:spcPct val="54000"/>
                </a:spcBef>
                <a:spcAft>
                  <a:spcPct val="0"/>
                </a:spcAft>
                <a:buClrTx/>
                <a:buSzTx/>
                <a:buFontTx/>
                <a:buNone/>
                <a:tabLst/>
                <a:defRPr/>
              </a:pPr>
              <a:t>35</a:t>
            </a:fld>
            <a:endParaRPr kumimoji="0" lang="da-DK" sz="900" b="0" i="0" u="none" strike="noStrike" kern="1200" cap="none" spc="0" normalizeH="0" baseline="0" noProof="0" dirty="0">
              <a:ln>
                <a:noFill/>
              </a:ln>
              <a:noFill/>
              <a:effectLst/>
              <a:uLnTx/>
              <a:uFillTx/>
              <a:latin typeface="Arial" charset="0"/>
              <a:ea typeface="+mn-ea"/>
              <a:cs typeface="+mn-cs"/>
            </a:endParaRPr>
          </a:p>
        </p:txBody>
      </p:sp>
      <p:sp>
        <p:nvSpPr>
          <p:cNvPr id="5" name="Titel 4">
            <a:extLst>
              <a:ext uri="{FF2B5EF4-FFF2-40B4-BE49-F238E27FC236}">
                <a16:creationId xmlns:a16="http://schemas.microsoft.com/office/drawing/2014/main" id="{078F8B6D-A72C-56B5-240F-0B11D1630CFC}"/>
              </a:ext>
            </a:extLst>
          </p:cNvPr>
          <p:cNvSpPr>
            <a:spLocks noGrp="1"/>
          </p:cNvSpPr>
          <p:nvPr>
            <p:ph type="title"/>
          </p:nvPr>
        </p:nvSpPr>
        <p:spPr>
          <a:xfrm>
            <a:off x="703262" y="361839"/>
            <a:ext cx="10785475" cy="936000"/>
          </a:xfrm>
        </p:spPr>
        <p:txBody>
          <a:bodyPr vert="horz"/>
          <a:lstStyle/>
          <a:p>
            <a:r>
              <a:rPr lang="da-DK" dirty="0"/>
              <a:t>The Three </a:t>
            </a:r>
            <a:r>
              <a:rPr lang="da-DK" dirty="0" err="1"/>
              <a:t>Principles</a:t>
            </a:r>
            <a:r>
              <a:rPr lang="da-DK" dirty="0"/>
              <a:t> </a:t>
            </a:r>
            <a:r>
              <a:rPr lang="da-DK" dirty="0" err="1"/>
              <a:t>Behind</a:t>
            </a:r>
            <a:r>
              <a:rPr lang="da-DK" dirty="0"/>
              <a:t> </a:t>
            </a:r>
            <a:r>
              <a:rPr lang="da-DK" dirty="0" err="1"/>
              <a:t>Our</a:t>
            </a:r>
            <a:r>
              <a:rPr lang="da-DK" dirty="0"/>
              <a:t> </a:t>
            </a:r>
            <a:r>
              <a:rPr lang="da-DK" dirty="0" err="1"/>
              <a:t>Sucess</a:t>
            </a:r>
            <a:endParaRPr lang="da-DK" dirty="0"/>
          </a:p>
        </p:txBody>
      </p:sp>
      <p:sp>
        <p:nvSpPr>
          <p:cNvPr id="6" name="Pladsholder til indhold 5">
            <a:extLst>
              <a:ext uri="{FF2B5EF4-FFF2-40B4-BE49-F238E27FC236}">
                <a16:creationId xmlns:a16="http://schemas.microsoft.com/office/drawing/2014/main" id="{EF61497E-A522-370D-9BAD-3D06866CD357}"/>
              </a:ext>
            </a:extLst>
          </p:cNvPr>
          <p:cNvSpPr>
            <a:spLocks noGrp="1"/>
          </p:cNvSpPr>
          <p:nvPr>
            <p:ph sz="quarter" idx="13"/>
          </p:nvPr>
        </p:nvSpPr>
        <p:spPr/>
        <p:txBody>
          <a:bodyPr/>
          <a:lstStyle/>
          <a:p>
            <a:r>
              <a:rPr lang="da-DK" b="1" dirty="0" err="1"/>
              <a:t>Rooted</a:t>
            </a:r>
            <a:r>
              <a:rPr lang="da-DK" b="1" dirty="0"/>
              <a:t> in People</a:t>
            </a:r>
          </a:p>
          <a:p>
            <a:pPr>
              <a:buNone/>
            </a:pPr>
            <a:endParaRPr lang="da-DK" dirty="0"/>
          </a:p>
          <a:p>
            <a:r>
              <a:rPr lang="da-DK" dirty="0" err="1"/>
              <a:t>Employees</a:t>
            </a:r>
            <a:r>
              <a:rPr lang="da-DK" dirty="0"/>
              <a:t> and </a:t>
            </a:r>
            <a:r>
              <a:rPr lang="da-DK" dirty="0" err="1"/>
              <a:t>leadership</a:t>
            </a:r>
            <a:r>
              <a:rPr lang="da-DK" dirty="0"/>
              <a:t> </a:t>
            </a:r>
            <a:r>
              <a:rPr lang="da-DK" dirty="0" err="1"/>
              <a:t>are</a:t>
            </a:r>
            <a:r>
              <a:rPr lang="da-DK" dirty="0"/>
              <a:t> </a:t>
            </a:r>
            <a:r>
              <a:rPr lang="da-DK" dirty="0" err="1"/>
              <a:t>invovled</a:t>
            </a:r>
            <a:r>
              <a:rPr lang="da-DK" dirty="0"/>
              <a:t> </a:t>
            </a:r>
            <a:r>
              <a:rPr lang="da-DK" dirty="0" err="1"/>
              <a:t>every</a:t>
            </a:r>
            <a:r>
              <a:rPr lang="da-DK" dirty="0"/>
              <a:t> step of the </a:t>
            </a:r>
            <a:r>
              <a:rPr lang="da-DK" dirty="0" err="1"/>
              <a:t>way</a:t>
            </a:r>
            <a:r>
              <a:rPr lang="da-DK" dirty="0"/>
              <a:t> to </a:t>
            </a:r>
            <a:r>
              <a:rPr lang="da-DK" dirty="0" err="1"/>
              <a:t>ensure</a:t>
            </a:r>
            <a:r>
              <a:rPr lang="da-DK" dirty="0"/>
              <a:t> the </a:t>
            </a:r>
            <a:r>
              <a:rPr lang="da-DK" dirty="0" err="1"/>
              <a:t>soluions</a:t>
            </a:r>
            <a:r>
              <a:rPr lang="da-DK" dirty="0"/>
              <a:t> </a:t>
            </a:r>
            <a:r>
              <a:rPr lang="da-DK" dirty="0" err="1"/>
              <a:t>are</a:t>
            </a:r>
            <a:r>
              <a:rPr lang="da-DK" dirty="0"/>
              <a:t> </a:t>
            </a:r>
            <a:r>
              <a:rPr lang="da-DK" dirty="0" err="1"/>
              <a:t>adopted</a:t>
            </a:r>
            <a:endParaRPr lang="da-DK" dirty="0"/>
          </a:p>
        </p:txBody>
      </p:sp>
      <p:pic>
        <p:nvPicPr>
          <p:cNvPr id="13" name="Billede 12">
            <a:extLst>
              <a:ext uri="{FF2B5EF4-FFF2-40B4-BE49-F238E27FC236}">
                <a16:creationId xmlns:a16="http://schemas.microsoft.com/office/drawing/2014/main" id="{E197FEF2-6953-5427-FA08-B2379FB0BF07}"/>
              </a:ext>
            </a:extLst>
          </p:cNvPr>
          <p:cNvPicPr>
            <a:picLocks noChangeAspect="1"/>
          </p:cNvPicPr>
          <p:nvPr/>
        </p:nvPicPr>
        <p:blipFill>
          <a:blip r:embed="rId6"/>
          <a:stretch>
            <a:fillRect/>
          </a:stretch>
        </p:blipFill>
        <p:spPr>
          <a:xfrm>
            <a:off x="1844195" y="1460152"/>
            <a:ext cx="936000" cy="936000"/>
          </a:xfrm>
          <a:prstGeom prst="rect">
            <a:avLst/>
          </a:prstGeom>
        </p:spPr>
      </p:pic>
      <p:sp>
        <p:nvSpPr>
          <p:cNvPr id="7" name="Pladsholder til tekst 6">
            <a:extLst>
              <a:ext uri="{FF2B5EF4-FFF2-40B4-BE49-F238E27FC236}">
                <a16:creationId xmlns:a16="http://schemas.microsoft.com/office/drawing/2014/main" id="{0C850D1A-C011-2835-DD19-A31AFCBBF994}"/>
              </a:ext>
            </a:extLst>
          </p:cNvPr>
          <p:cNvSpPr>
            <a:spLocks noGrp="1"/>
          </p:cNvSpPr>
          <p:nvPr>
            <p:ph type="body" sz="quarter" idx="22"/>
          </p:nvPr>
        </p:nvSpPr>
        <p:spPr/>
        <p:txBody>
          <a:bodyPr/>
          <a:lstStyle/>
          <a:p>
            <a:endParaRPr lang="da-DK" dirty="0"/>
          </a:p>
        </p:txBody>
      </p:sp>
      <p:sp>
        <p:nvSpPr>
          <p:cNvPr id="8" name="Pladsholder til tekst 7">
            <a:extLst>
              <a:ext uri="{FF2B5EF4-FFF2-40B4-BE49-F238E27FC236}">
                <a16:creationId xmlns:a16="http://schemas.microsoft.com/office/drawing/2014/main" id="{92A5DF24-46F7-1547-9299-6B4773023F29}"/>
              </a:ext>
            </a:extLst>
          </p:cNvPr>
          <p:cNvSpPr>
            <a:spLocks noGrp="1"/>
          </p:cNvSpPr>
          <p:nvPr>
            <p:ph type="body" sz="quarter" idx="23"/>
          </p:nvPr>
        </p:nvSpPr>
        <p:spPr/>
        <p:txBody>
          <a:bodyPr/>
          <a:lstStyle/>
          <a:p>
            <a:endParaRPr lang="da-DK"/>
          </a:p>
        </p:txBody>
      </p:sp>
      <p:sp>
        <p:nvSpPr>
          <p:cNvPr id="9" name="Pladsholder til tekst 8">
            <a:extLst>
              <a:ext uri="{FF2B5EF4-FFF2-40B4-BE49-F238E27FC236}">
                <a16:creationId xmlns:a16="http://schemas.microsoft.com/office/drawing/2014/main" id="{F9F0E08D-5D02-810A-AB34-3C8CAD80D2C9}"/>
              </a:ext>
            </a:extLst>
          </p:cNvPr>
          <p:cNvSpPr>
            <a:spLocks noGrp="1"/>
          </p:cNvSpPr>
          <p:nvPr>
            <p:ph type="body" sz="quarter" idx="24"/>
          </p:nvPr>
        </p:nvSpPr>
        <p:spPr/>
        <p:txBody>
          <a:bodyPr/>
          <a:lstStyle/>
          <a:p>
            <a:endParaRPr lang="da-DK"/>
          </a:p>
        </p:txBody>
      </p:sp>
      <p:pic>
        <p:nvPicPr>
          <p:cNvPr id="15" name="Billede 14">
            <a:extLst>
              <a:ext uri="{FF2B5EF4-FFF2-40B4-BE49-F238E27FC236}">
                <a16:creationId xmlns:a16="http://schemas.microsoft.com/office/drawing/2014/main" id="{6284E674-09AC-DA14-9052-E9023408D0A9}"/>
              </a:ext>
            </a:extLst>
          </p:cNvPr>
          <p:cNvPicPr>
            <a:picLocks noChangeAspect="1"/>
          </p:cNvPicPr>
          <p:nvPr/>
        </p:nvPicPr>
        <p:blipFill>
          <a:blip r:embed="rId7"/>
          <a:stretch>
            <a:fillRect/>
          </a:stretch>
        </p:blipFill>
        <p:spPr>
          <a:xfrm>
            <a:off x="5624513" y="1460152"/>
            <a:ext cx="936000" cy="936000"/>
          </a:xfrm>
          <a:prstGeom prst="rect">
            <a:avLst/>
          </a:prstGeom>
        </p:spPr>
      </p:pic>
      <p:pic>
        <p:nvPicPr>
          <p:cNvPr id="17" name="Billede 16">
            <a:extLst>
              <a:ext uri="{FF2B5EF4-FFF2-40B4-BE49-F238E27FC236}">
                <a16:creationId xmlns:a16="http://schemas.microsoft.com/office/drawing/2014/main" id="{2F87B997-7143-FF1E-FE62-74840EB80F1C}"/>
              </a:ext>
            </a:extLst>
          </p:cNvPr>
          <p:cNvPicPr>
            <a:picLocks noChangeAspect="1"/>
          </p:cNvPicPr>
          <p:nvPr/>
        </p:nvPicPr>
        <p:blipFill>
          <a:blip r:embed="rId8"/>
          <a:srcRect l="19640" t="17791" r="19328" b="17478"/>
          <a:stretch/>
        </p:blipFill>
        <p:spPr>
          <a:xfrm>
            <a:off x="9392130" y="1297839"/>
            <a:ext cx="1029252" cy="1091631"/>
          </a:xfrm>
          <a:prstGeom prst="rect">
            <a:avLst/>
          </a:prstGeom>
        </p:spPr>
      </p:pic>
    </p:spTree>
    <p:extLst>
      <p:ext uri="{BB962C8B-B14F-4D97-AF65-F5344CB8AC3E}">
        <p14:creationId xmlns:p14="http://schemas.microsoft.com/office/powerpoint/2010/main" val="3436962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hink-cell data - do not delete" hidden="1">
            <a:extLst>
              <a:ext uri="{FF2B5EF4-FFF2-40B4-BE49-F238E27FC236}">
                <a16:creationId xmlns:a16="http://schemas.microsoft.com/office/drawing/2014/main" id="{2AC1688F-493D-BD5F-92E6-6E242E68116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12" name="think-cell data - do not delete" hidden="1">
                        <a:extLst>
                          <a:ext uri="{FF2B5EF4-FFF2-40B4-BE49-F238E27FC236}">
                            <a16:creationId xmlns:a16="http://schemas.microsoft.com/office/drawing/2014/main" id="{2AC1688F-493D-BD5F-92E6-6E242E68116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Pladsholder til indhold 5">
            <a:extLst>
              <a:ext uri="{FF2B5EF4-FFF2-40B4-BE49-F238E27FC236}">
                <a16:creationId xmlns:a16="http://schemas.microsoft.com/office/drawing/2014/main" id="{4C05C6B1-8CD3-8B41-7804-CE09CB9F8496}"/>
              </a:ext>
            </a:extLst>
          </p:cNvPr>
          <p:cNvSpPr>
            <a:spLocks noGrp="1"/>
          </p:cNvSpPr>
          <p:nvPr>
            <p:ph sz="half" idx="1"/>
          </p:nvPr>
        </p:nvSpPr>
        <p:spPr/>
        <p:txBody>
          <a:bodyPr/>
          <a:lstStyle/>
          <a:p>
            <a:pPr>
              <a:buNone/>
            </a:pPr>
            <a:r>
              <a:rPr lang="en-US" b="1" dirty="0"/>
              <a:t>Capacity shortage</a:t>
            </a:r>
            <a:endParaRPr lang="en-US" dirty="0"/>
          </a:p>
          <a:p>
            <a:pPr>
              <a:buNone/>
            </a:pPr>
            <a:endParaRPr lang="en-US" dirty="0"/>
          </a:p>
          <a:p>
            <a:pPr>
              <a:buNone/>
            </a:pPr>
            <a:r>
              <a:rPr lang="en-US" dirty="0"/>
              <a:t>Difficult to find time and personnel for development and operations</a:t>
            </a:r>
          </a:p>
          <a:p>
            <a:endParaRPr lang="en-US" dirty="0"/>
          </a:p>
        </p:txBody>
      </p:sp>
      <p:sp>
        <p:nvSpPr>
          <p:cNvPr id="7" name="Pladsholder til indhold 6">
            <a:extLst>
              <a:ext uri="{FF2B5EF4-FFF2-40B4-BE49-F238E27FC236}">
                <a16:creationId xmlns:a16="http://schemas.microsoft.com/office/drawing/2014/main" id="{9108E4E3-2D98-11C7-82B4-3D9F44635C55}"/>
              </a:ext>
            </a:extLst>
          </p:cNvPr>
          <p:cNvSpPr>
            <a:spLocks noGrp="1"/>
          </p:cNvSpPr>
          <p:nvPr>
            <p:ph sz="half" idx="2"/>
          </p:nvPr>
        </p:nvSpPr>
        <p:spPr/>
        <p:txBody>
          <a:bodyPr/>
          <a:lstStyle/>
          <a:p>
            <a:r>
              <a:rPr lang="en-US" b="1" dirty="0"/>
              <a:t>Complexity</a:t>
            </a:r>
          </a:p>
          <a:p>
            <a:endParaRPr lang="en-US" b="1" dirty="0"/>
          </a:p>
          <a:p>
            <a:r>
              <a:rPr lang="en-US" dirty="0"/>
              <a:t>Requirements for system integration and data quality</a:t>
            </a:r>
            <a:endParaRPr lang="en-US" b="1" dirty="0"/>
          </a:p>
        </p:txBody>
      </p:sp>
      <p:sp>
        <p:nvSpPr>
          <p:cNvPr id="4" name="Pladsholder til slidenummer 3">
            <a:extLst>
              <a:ext uri="{FF2B5EF4-FFF2-40B4-BE49-F238E27FC236}">
                <a16:creationId xmlns:a16="http://schemas.microsoft.com/office/drawing/2014/main" id="{8D8C0E04-3345-4856-B6A9-EAD6B4408032}"/>
              </a:ext>
            </a:extLst>
          </p:cNvPr>
          <p:cNvSpPr>
            <a:spLocks noGrp="1"/>
          </p:cNvSpPr>
          <p:nvPr>
            <p:ph type="sldNum" sz="quarter" idx="12"/>
          </p:nvPr>
        </p:nvSpPr>
        <p:spPr/>
        <p:txBody>
          <a:bodyPr/>
          <a:lstStyle/>
          <a:p>
            <a:pPr marL="0" marR="0" lvl="0" indent="0" algn="l" defTabSz="914400" rtl="0" eaLnBrk="1" fontAlgn="base" latinLnBrk="0" hangingPunct="1">
              <a:lnSpc>
                <a:spcPct val="108000"/>
              </a:lnSpc>
              <a:spcBef>
                <a:spcPct val="54000"/>
              </a:spcBef>
              <a:spcAft>
                <a:spcPct val="0"/>
              </a:spcAft>
              <a:buClrTx/>
              <a:buSzTx/>
              <a:buFontTx/>
              <a:buNone/>
              <a:tabLst/>
              <a:defRPr/>
            </a:pPr>
            <a:fld id="{80AE25ED-097C-4BDC-A7CE-FA97BD9CA3B5}" type="slidenum">
              <a:rPr kumimoji="0" lang="da-DK" sz="900" b="0" i="0" u="none" strike="noStrike" kern="1200" cap="none" spc="0" normalizeH="0" baseline="0" noProof="0" smtClean="0">
                <a:ln>
                  <a:noFill/>
                </a:ln>
                <a:noFill/>
                <a:effectLst/>
                <a:uLnTx/>
                <a:uFillTx/>
                <a:latin typeface="Arial" charset="0"/>
                <a:ea typeface="+mn-ea"/>
                <a:cs typeface="+mn-cs"/>
              </a:rPr>
              <a:pPr marL="0" marR="0" lvl="0" indent="0" algn="l" defTabSz="914400" rtl="0" eaLnBrk="1" fontAlgn="base" latinLnBrk="0" hangingPunct="1">
                <a:lnSpc>
                  <a:spcPct val="108000"/>
                </a:lnSpc>
                <a:spcBef>
                  <a:spcPct val="54000"/>
                </a:spcBef>
                <a:spcAft>
                  <a:spcPct val="0"/>
                </a:spcAft>
                <a:buClrTx/>
                <a:buSzTx/>
                <a:buFontTx/>
                <a:buNone/>
                <a:tabLst/>
                <a:defRPr/>
              </a:pPr>
              <a:t>36</a:t>
            </a:fld>
            <a:endParaRPr kumimoji="0" lang="da-DK" sz="900" b="0" i="0" u="none" strike="noStrike" kern="1200" cap="none" spc="0" normalizeH="0" baseline="0" noProof="0" dirty="0">
              <a:ln>
                <a:noFill/>
              </a:ln>
              <a:noFill/>
              <a:effectLst/>
              <a:uLnTx/>
              <a:uFillTx/>
              <a:latin typeface="Arial" charset="0"/>
              <a:ea typeface="+mn-ea"/>
              <a:cs typeface="+mn-cs"/>
            </a:endParaRPr>
          </a:p>
        </p:txBody>
      </p:sp>
      <p:sp>
        <p:nvSpPr>
          <p:cNvPr id="5" name="Titel 4">
            <a:extLst>
              <a:ext uri="{FF2B5EF4-FFF2-40B4-BE49-F238E27FC236}">
                <a16:creationId xmlns:a16="http://schemas.microsoft.com/office/drawing/2014/main" id="{D821B66D-044F-035D-98DA-13B699263BAA}"/>
              </a:ext>
            </a:extLst>
          </p:cNvPr>
          <p:cNvSpPr>
            <a:spLocks noGrp="1"/>
          </p:cNvSpPr>
          <p:nvPr>
            <p:ph type="title"/>
          </p:nvPr>
        </p:nvSpPr>
        <p:spPr/>
        <p:txBody>
          <a:bodyPr vert="horz"/>
          <a:lstStyle/>
          <a:p>
            <a:r>
              <a:rPr lang="en-US" dirty="0"/>
              <a:t>What Challenged the Projects</a:t>
            </a:r>
            <a:br>
              <a:rPr lang="en-US" dirty="0"/>
            </a:br>
            <a:r>
              <a:rPr lang="en-US" dirty="0"/>
              <a:t>- The Three C’s</a:t>
            </a:r>
          </a:p>
        </p:txBody>
      </p:sp>
      <p:sp>
        <p:nvSpPr>
          <p:cNvPr id="8" name="Pladsholder til indhold 7">
            <a:extLst>
              <a:ext uri="{FF2B5EF4-FFF2-40B4-BE49-F238E27FC236}">
                <a16:creationId xmlns:a16="http://schemas.microsoft.com/office/drawing/2014/main" id="{8A83154E-CCB7-F8C0-7923-AF6DD6FF3184}"/>
              </a:ext>
            </a:extLst>
          </p:cNvPr>
          <p:cNvSpPr>
            <a:spLocks noGrp="1"/>
          </p:cNvSpPr>
          <p:nvPr>
            <p:ph sz="quarter" idx="13"/>
          </p:nvPr>
        </p:nvSpPr>
        <p:spPr/>
        <p:txBody>
          <a:bodyPr/>
          <a:lstStyle/>
          <a:p>
            <a:r>
              <a:rPr lang="en-US" b="1" dirty="0"/>
              <a:t>Coordination Needs</a:t>
            </a:r>
          </a:p>
          <a:p>
            <a:endParaRPr lang="en-US" b="1" dirty="0"/>
          </a:p>
          <a:p>
            <a:r>
              <a:rPr lang="en-US" dirty="0"/>
              <a:t>The necessity for tight management across different actors</a:t>
            </a:r>
          </a:p>
          <a:p>
            <a:endParaRPr lang="en-US" b="1" dirty="0"/>
          </a:p>
        </p:txBody>
      </p:sp>
      <p:pic>
        <p:nvPicPr>
          <p:cNvPr id="3" name="Billede 2">
            <a:extLst>
              <a:ext uri="{FF2B5EF4-FFF2-40B4-BE49-F238E27FC236}">
                <a16:creationId xmlns:a16="http://schemas.microsoft.com/office/drawing/2014/main" id="{FF545858-1E21-7A1E-8DFE-79A791EA69D8}"/>
              </a:ext>
            </a:extLst>
          </p:cNvPr>
          <p:cNvPicPr>
            <a:picLocks noChangeAspect="1"/>
          </p:cNvPicPr>
          <p:nvPr/>
        </p:nvPicPr>
        <p:blipFill>
          <a:blip r:embed="rId5"/>
          <a:stretch>
            <a:fillRect/>
          </a:stretch>
        </p:blipFill>
        <p:spPr>
          <a:xfrm>
            <a:off x="1664123" y="1268761"/>
            <a:ext cx="1296143" cy="1296143"/>
          </a:xfrm>
          <a:prstGeom prst="rect">
            <a:avLst/>
          </a:prstGeom>
        </p:spPr>
      </p:pic>
      <p:sp>
        <p:nvSpPr>
          <p:cNvPr id="9" name="Pladsholder til tekst 8">
            <a:extLst>
              <a:ext uri="{FF2B5EF4-FFF2-40B4-BE49-F238E27FC236}">
                <a16:creationId xmlns:a16="http://schemas.microsoft.com/office/drawing/2014/main" id="{68450926-633D-21A5-8038-0D005623587F}"/>
              </a:ext>
            </a:extLst>
          </p:cNvPr>
          <p:cNvSpPr>
            <a:spLocks noGrp="1"/>
          </p:cNvSpPr>
          <p:nvPr>
            <p:ph type="body" sz="quarter" idx="22"/>
          </p:nvPr>
        </p:nvSpPr>
        <p:spPr/>
        <p:txBody>
          <a:bodyPr/>
          <a:lstStyle/>
          <a:p>
            <a:endParaRPr lang="da-DK" dirty="0"/>
          </a:p>
        </p:txBody>
      </p:sp>
      <p:sp>
        <p:nvSpPr>
          <p:cNvPr id="10" name="Pladsholder til tekst 9">
            <a:extLst>
              <a:ext uri="{FF2B5EF4-FFF2-40B4-BE49-F238E27FC236}">
                <a16:creationId xmlns:a16="http://schemas.microsoft.com/office/drawing/2014/main" id="{0B7B6889-527A-2F6F-AB39-5474AA730502}"/>
              </a:ext>
            </a:extLst>
          </p:cNvPr>
          <p:cNvSpPr>
            <a:spLocks noGrp="1"/>
          </p:cNvSpPr>
          <p:nvPr>
            <p:ph type="body" sz="quarter" idx="23"/>
          </p:nvPr>
        </p:nvSpPr>
        <p:spPr/>
        <p:txBody>
          <a:bodyPr/>
          <a:lstStyle/>
          <a:p>
            <a:endParaRPr lang="da-DK"/>
          </a:p>
        </p:txBody>
      </p:sp>
      <p:sp>
        <p:nvSpPr>
          <p:cNvPr id="11" name="Pladsholder til tekst 10">
            <a:extLst>
              <a:ext uri="{FF2B5EF4-FFF2-40B4-BE49-F238E27FC236}">
                <a16:creationId xmlns:a16="http://schemas.microsoft.com/office/drawing/2014/main" id="{76234C4E-534C-6C84-3C25-9FF223ACAA6D}"/>
              </a:ext>
            </a:extLst>
          </p:cNvPr>
          <p:cNvSpPr>
            <a:spLocks noGrp="1"/>
          </p:cNvSpPr>
          <p:nvPr>
            <p:ph type="body" sz="quarter" idx="24"/>
          </p:nvPr>
        </p:nvSpPr>
        <p:spPr/>
        <p:txBody>
          <a:bodyPr/>
          <a:lstStyle/>
          <a:p>
            <a:endParaRPr lang="da-DK"/>
          </a:p>
        </p:txBody>
      </p:sp>
      <p:pic>
        <p:nvPicPr>
          <p:cNvPr id="14" name="Billede 13">
            <a:extLst>
              <a:ext uri="{FF2B5EF4-FFF2-40B4-BE49-F238E27FC236}">
                <a16:creationId xmlns:a16="http://schemas.microsoft.com/office/drawing/2014/main" id="{A9A123FB-0CCC-3C9D-E5CD-0EF71F0FE3CF}"/>
              </a:ext>
            </a:extLst>
          </p:cNvPr>
          <p:cNvPicPr>
            <a:picLocks noChangeAspect="1"/>
          </p:cNvPicPr>
          <p:nvPr/>
        </p:nvPicPr>
        <p:blipFill>
          <a:blip r:embed="rId6"/>
          <a:srcRect l="14300" t="15350" r="13251" b="13773"/>
          <a:stretch/>
        </p:blipFill>
        <p:spPr>
          <a:xfrm>
            <a:off x="5546701" y="1418098"/>
            <a:ext cx="1095422" cy="1071644"/>
          </a:xfrm>
          <a:prstGeom prst="rect">
            <a:avLst/>
          </a:prstGeom>
        </p:spPr>
      </p:pic>
      <p:pic>
        <p:nvPicPr>
          <p:cNvPr id="16" name="Billede 15">
            <a:extLst>
              <a:ext uri="{FF2B5EF4-FFF2-40B4-BE49-F238E27FC236}">
                <a16:creationId xmlns:a16="http://schemas.microsoft.com/office/drawing/2014/main" id="{22E3D4CB-8C8C-CBB1-F71F-E86604EE02A8}"/>
              </a:ext>
            </a:extLst>
          </p:cNvPr>
          <p:cNvPicPr>
            <a:picLocks noChangeAspect="1"/>
          </p:cNvPicPr>
          <p:nvPr/>
        </p:nvPicPr>
        <p:blipFill>
          <a:blip r:embed="rId7"/>
          <a:srcRect l="14301" t="12201" r="14300" b="16401"/>
          <a:stretch/>
        </p:blipFill>
        <p:spPr>
          <a:xfrm>
            <a:off x="9365330" y="1327194"/>
            <a:ext cx="1162548" cy="1162548"/>
          </a:xfrm>
          <a:prstGeom prst="rect">
            <a:avLst/>
          </a:prstGeom>
        </p:spPr>
      </p:pic>
    </p:spTree>
    <p:extLst>
      <p:ext uri="{BB962C8B-B14F-4D97-AF65-F5344CB8AC3E}">
        <p14:creationId xmlns:p14="http://schemas.microsoft.com/office/powerpoint/2010/main" val="16778063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17265085-B83B-5DE2-E993-DCD5CE68477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6" name="think-cell data - do not delete" hidden="1">
                        <a:extLst>
                          <a:ext uri="{FF2B5EF4-FFF2-40B4-BE49-F238E27FC236}">
                            <a16:creationId xmlns:a16="http://schemas.microsoft.com/office/drawing/2014/main" id="{17265085-B83B-5DE2-E993-DCD5CE68477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Pladsholder til billede 6">
            <a:extLst>
              <a:ext uri="{FF2B5EF4-FFF2-40B4-BE49-F238E27FC236}">
                <a16:creationId xmlns:a16="http://schemas.microsoft.com/office/drawing/2014/main" id="{F13284A7-E03B-F3FC-8363-D3BD1E66F315}"/>
              </a:ext>
            </a:extLst>
          </p:cNvPr>
          <p:cNvSpPr>
            <a:spLocks noGrp="1"/>
          </p:cNvSpPr>
          <p:nvPr>
            <p:ph type="pic" sz="quarter" idx="10"/>
          </p:nvPr>
        </p:nvSpPr>
        <p:spPr/>
        <p:txBody>
          <a:bodyPr/>
          <a:lstStyle/>
          <a:p>
            <a:endParaRPr lang="da-DK"/>
          </a:p>
        </p:txBody>
      </p:sp>
      <p:sp>
        <p:nvSpPr>
          <p:cNvPr id="5" name="Titel 4">
            <a:extLst>
              <a:ext uri="{FF2B5EF4-FFF2-40B4-BE49-F238E27FC236}">
                <a16:creationId xmlns:a16="http://schemas.microsoft.com/office/drawing/2014/main" id="{F692002C-C4C9-15AA-8B42-90957428A93C}"/>
              </a:ext>
            </a:extLst>
          </p:cNvPr>
          <p:cNvSpPr>
            <a:spLocks noGrp="1"/>
          </p:cNvSpPr>
          <p:nvPr>
            <p:ph type="title"/>
          </p:nvPr>
        </p:nvSpPr>
        <p:spPr/>
        <p:txBody>
          <a:bodyPr vert="horz"/>
          <a:lstStyle/>
          <a:p>
            <a:r>
              <a:rPr lang="da-DK" dirty="0"/>
              <a:t>Case: </a:t>
            </a:r>
            <a:r>
              <a:rPr lang="da-DK" dirty="0" err="1"/>
              <a:t>Draft</a:t>
            </a:r>
            <a:r>
              <a:rPr lang="da-DK" dirty="0"/>
              <a:t> Message </a:t>
            </a:r>
          </a:p>
        </p:txBody>
      </p:sp>
      <p:sp>
        <p:nvSpPr>
          <p:cNvPr id="4" name="Pladsholder til tekst 3">
            <a:extLst>
              <a:ext uri="{FF2B5EF4-FFF2-40B4-BE49-F238E27FC236}">
                <a16:creationId xmlns:a16="http://schemas.microsoft.com/office/drawing/2014/main" id="{DEE08E92-A0DC-F41B-422C-AF80D07E3DE6}"/>
              </a:ext>
            </a:extLst>
          </p:cNvPr>
          <p:cNvSpPr>
            <a:spLocks noGrp="1"/>
          </p:cNvSpPr>
          <p:nvPr>
            <p:ph type="body" sz="half" idx="1"/>
          </p:nvPr>
        </p:nvSpPr>
        <p:spPr/>
        <p:txBody>
          <a:bodyPr/>
          <a:lstStyle/>
          <a:p>
            <a:endParaRPr lang="da-DK"/>
          </a:p>
        </p:txBody>
      </p:sp>
      <p:sp>
        <p:nvSpPr>
          <p:cNvPr id="3" name="Pladsholder til slidenummer 2">
            <a:extLst>
              <a:ext uri="{FF2B5EF4-FFF2-40B4-BE49-F238E27FC236}">
                <a16:creationId xmlns:a16="http://schemas.microsoft.com/office/drawing/2014/main" id="{593011EE-6B24-958F-E182-FCF095AC0225}"/>
              </a:ext>
            </a:extLst>
          </p:cNvPr>
          <p:cNvSpPr>
            <a:spLocks noGrp="1"/>
          </p:cNvSpPr>
          <p:nvPr>
            <p:ph type="sldNum" sz="quarter" idx="19"/>
          </p:nvPr>
        </p:nvSpPr>
        <p:spPr/>
        <p:txBody>
          <a:bodyPr/>
          <a:lstStyle/>
          <a:p>
            <a:pPr marL="0" marR="0" lvl="0" indent="0" algn="l" defTabSz="914400" rtl="0" eaLnBrk="1" fontAlgn="base" latinLnBrk="0" hangingPunct="1">
              <a:lnSpc>
                <a:spcPct val="108000"/>
              </a:lnSpc>
              <a:spcBef>
                <a:spcPct val="54000"/>
              </a:spcBef>
              <a:spcAft>
                <a:spcPct val="0"/>
              </a:spcAft>
              <a:buClrTx/>
              <a:buSzTx/>
              <a:buFontTx/>
              <a:buNone/>
              <a:tabLst/>
              <a:defRPr/>
            </a:pPr>
            <a:fld id="{80AE25ED-097C-4BDC-A7CE-FA97BD9CA3B5}" type="slidenum">
              <a:rPr kumimoji="0" lang="da-DK" sz="900" b="0" i="0" u="none" strike="noStrike" kern="1200" cap="none" spc="0" normalizeH="0" baseline="0" noProof="0" smtClean="0">
                <a:ln>
                  <a:noFill/>
                </a:ln>
                <a:solidFill>
                  <a:srgbClr val="FFFFFF"/>
                </a:solidFill>
                <a:effectLst/>
                <a:uLnTx/>
                <a:uFillTx/>
                <a:latin typeface="Arial" charset="0"/>
                <a:ea typeface="+mn-ea"/>
                <a:cs typeface="+mn-cs"/>
              </a:rPr>
              <a:pPr marL="0" marR="0" lvl="0" indent="0" algn="l" defTabSz="914400" rtl="0" eaLnBrk="1" fontAlgn="base" latinLnBrk="0" hangingPunct="1">
                <a:lnSpc>
                  <a:spcPct val="108000"/>
                </a:lnSpc>
                <a:spcBef>
                  <a:spcPct val="54000"/>
                </a:spcBef>
                <a:spcAft>
                  <a:spcPct val="0"/>
                </a:spcAft>
                <a:buClrTx/>
                <a:buSzTx/>
                <a:buFontTx/>
                <a:buNone/>
                <a:tabLst/>
                <a:defRPr/>
              </a:pPr>
              <a:t>37</a:t>
            </a:fld>
            <a:endParaRPr kumimoji="0" lang="da-DK" sz="9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2" name="Billede 1">
            <a:extLst>
              <a:ext uri="{FF2B5EF4-FFF2-40B4-BE49-F238E27FC236}">
                <a16:creationId xmlns:a16="http://schemas.microsoft.com/office/drawing/2014/main" id="{7567BCB3-1A7A-33EF-1DF3-78CFDA6FA1C5}"/>
              </a:ext>
            </a:extLst>
          </p:cNvPr>
          <p:cNvPicPr>
            <a:picLocks noChangeAspect="1"/>
          </p:cNvPicPr>
          <p:nvPr/>
        </p:nvPicPr>
        <p:blipFill>
          <a:blip r:embed="rId5"/>
          <a:stretch>
            <a:fillRect/>
          </a:stretch>
        </p:blipFill>
        <p:spPr>
          <a:xfrm>
            <a:off x="442234" y="1438784"/>
            <a:ext cx="6552728" cy="3744416"/>
          </a:xfrm>
          <a:prstGeom prst="rect">
            <a:avLst/>
          </a:prstGeom>
        </p:spPr>
      </p:pic>
      <p:pic>
        <p:nvPicPr>
          <p:cNvPr id="8" name="Logo" descr="{&quot;templafy&quot;:{&quot;id&quot;:&quot;0ab47a45-eb6c-41d2-b7c1-916e4a437b29&quot;}}">
            <a:extLst>
              <a:ext uri="{FF2B5EF4-FFF2-40B4-BE49-F238E27FC236}">
                <a16:creationId xmlns:a16="http://schemas.microsoft.com/office/drawing/2014/main" id="{DDD0A06F-5FED-3F8E-5917-887B2B5D3848}"/>
              </a:ext>
            </a:extLst>
          </p:cNvPr>
          <p:cNvPicPr>
            <a:picLocks noChangeAspect="1"/>
          </p:cNvPicPr>
          <p:nvPr/>
        </p:nvPicPr>
        <p:blipFill>
          <a:blip r:embed="rId6"/>
          <a:stretch>
            <a:fillRect/>
          </a:stretch>
        </p:blipFill>
        <p:spPr>
          <a:xfrm>
            <a:off x="8976321" y="6042696"/>
            <a:ext cx="2534400" cy="655200"/>
          </a:xfrm>
          <a:prstGeom prst="rect">
            <a:avLst/>
          </a:prstGeom>
        </p:spPr>
      </p:pic>
    </p:spTree>
    <p:extLst>
      <p:ext uri="{BB962C8B-B14F-4D97-AF65-F5344CB8AC3E}">
        <p14:creationId xmlns:p14="http://schemas.microsoft.com/office/powerpoint/2010/main" val="26631224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hink-cell data - do not delete"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7" imgH="307" progId="TCLayout.ActiveDocument.1">
                  <p:embed/>
                </p:oleObj>
              </mc:Choice>
              <mc:Fallback>
                <p:oleObj name="think-cell Slide" r:id="rId4" imgW="307" imgH="307" progId="TCLayout.ActiveDocument.1">
                  <p:embed/>
                  <p:pic>
                    <p:nvPicPr>
                      <p:cNvPr id="5" name="think-cell data - do not delete"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7" name="Afrundet rektangel 66"/>
          <p:cNvSpPr/>
          <p:nvPr/>
        </p:nvSpPr>
        <p:spPr bwMode="auto">
          <a:xfrm>
            <a:off x="6360964" y="2348880"/>
            <a:ext cx="1535236" cy="3240360"/>
          </a:xfrm>
          <a:prstGeom prst="roundRect">
            <a:avLst/>
          </a:prstGeom>
          <a:noFill/>
          <a:ln w="38100" cap="flat" cmpd="sng" algn="ctr">
            <a:solidFill>
              <a:schemeClr val="tx2"/>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algn="ctr" defTabSz="914400" rtl="0" eaLnBrk="1" fontAlgn="base" latinLnBrk="0" hangingPunct="1">
              <a:lnSpc>
                <a:spcPct val="100000"/>
              </a:lnSpc>
              <a:spcBef>
                <a:spcPts val="1100"/>
              </a:spcBef>
              <a:spcAft>
                <a:spcPct val="0"/>
              </a:spcAft>
              <a:buClrTx/>
              <a:buSzTx/>
              <a:buFontTx/>
              <a:buNone/>
              <a:tabLst/>
              <a:defRPr/>
            </a:pPr>
            <a:endParaRPr kumimoji="0" lang="da-DK" sz="20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4" name="Pladsholder til slidenummer 3"/>
          <p:cNvSpPr>
            <a:spLocks noGrp="1"/>
          </p:cNvSpPr>
          <p:nvPr>
            <p:ph type="sldNum" sz="quarter" idx="12"/>
          </p:nvPr>
        </p:nvSpPr>
        <p:spPr>
          <a:xfrm flipH="1">
            <a:off x="-1" y="6912000"/>
            <a:ext cx="45719" cy="0"/>
          </a:xfrm>
        </p:spPr>
        <p:txBody>
          <a:bodyPr/>
          <a:lstStyle/>
          <a:p>
            <a:pPr marL="0" marR="0" lvl="0" indent="0" algn="l" defTabSz="914400" rtl="0" eaLnBrk="1" fontAlgn="base" latinLnBrk="0" hangingPunct="1">
              <a:lnSpc>
                <a:spcPct val="108000"/>
              </a:lnSpc>
              <a:spcBef>
                <a:spcPct val="54000"/>
              </a:spcBef>
              <a:spcAft>
                <a:spcPct val="0"/>
              </a:spcAft>
              <a:buClrTx/>
              <a:buSzTx/>
              <a:buFontTx/>
              <a:buNone/>
              <a:tabLst/>
              <a:defRPr/>
            </a:pPr>
            <a:fld id="{80AE25ED-097C-4BDC-A7CE-FA97BD9CA3B5}" type="slidenum">
              <a:rPr kumimoji="0" lang="da-DK" sz="900" b="0" i="0" u="none" strike="noStrike" kern="1200" cap="none" spc="0" normalizeH="0" baseline="0" noProof="0" smtClean="0">
                <a:ln>
                  <a:noFill/>
                </a:ln>
                <a:noFill/>
                <a:effectLst/>
                <a:uLnTx/>
                <a:uFillTx/>
                <a:latin typeface="Arial" charset="0"/>
                <a:ea typeface="+mn-ea"/>
                <a:cs typeface="+mn-cs"/>
              </a:rPr>
              <a:pPr marL="0" marR="0" lvl="0" indent="0" algn="l" defTabSz="914400" rtl="0" eaLnBrk="1" fontAlgn="base" latinLnBrk="0" hangingPunct="1">
                <a:lnSpc>
                  <a:spcPct val="108000"/>
                </a:lnSpc>
                <a:spcBef>
                  <a:spcPct val="54000"/>
                </a:spcBef>
                <a:spcAft>
                  <a:spcPct val="0"/>
                </a:spcAft>
                <a:buClrTx/>
                <a:buSzTx/>
                <a:buFontTx/>
                <a:buNone/>
                <a:tabLst/>
                <a:defRPr/>
              </a:pPr>
              <a:t>38</a:t>
            </a:fld>
            <a:endParaRPr kumimoji="0" lang="da-DK" sz="900" b="0" i="0" u="none" strike="noStrike" kern="1200" cap="none" spc="0" normalizeH="0" baseline="0" noProof="0" dirty="0">
              <a:ln>
                <a:noFill/>
              </a:ln>
              <a:noFill/>
              <a:effectLst/>
              <a:uLnTx/>
              <a:uFillTx/>
              <a:latin typeface="Arial" charset="0"/>
              <a:ea typeface="+mn-ea"/>
              <a:cs typeface="+mn-cs"/>
            </a:endParaRPr>
          </a:p>
        </p:txBody>
      </p:sp>
      <p:sp>
        <p:nvSpPr>
          <p:cNvPr id="6" name="Titel 4"/>
          <p:cNvSpPr>
            <a:spLocks noGrp="1"/>
          </p:cNvSpPr>
          <p:nvPr>
            <p:ph type="title"/>
          </p:nvPr>
        </p:nvSpPr>
        <p:spPr>
          <a:xfrm>
            <a:off x="701675" y="361840"/>
            <a:ext cx="11490325" cy="936000"/>
          </a:xfrm>
        </p:spPr>
        <p:txBody>
          <a:bodyPr vert="horz"/>
          <a:lstStyle/>
          <a:p>
            <a:r>
              <a:rPr lang="da-DK" dirty="0"/>
              <a:t>Automation </a:t>
            </a:r>
            <a:r>
              <a:rPr lang="en-US" dirty="0"/>
              <a:t>project</a:t>
            </a:r>
            <a:r>
              <a:rPr lang="da-DK" dirty="0"/>
              <a:t> with Danish Property </a:t>
            </a:r>
            <a:r>
              <a:rPr lang="da-DK" dirty="0" err="1"/>
              <a:t>Assessment</a:t>
            </a:r>
            <a:r>
              <a:rPr lang="da-DK" dirty="0"/>
              <a:t> Agency: </a:t>
            </a:r>
            <a:r>
              <a:rPr lang="en-US" dirty="0"/>
              <a:t>AI-Generated</a:t>
            </a:r>
            <a:r>
              <a:rPr lang="da-DK" dirty="0"/>
              <a:t> Case </a:t>
            </a:r>
            <a:r>
              <a:rPr lang="en-US" dirty="0"/>
              <a:t>Messages</a:t>
            </a:r>
          </a:p>
        </p:txBody>
      </p:sp>
      <p:sp>
        <p:nvSpPr>
          <p:cNvPr id="7" name="Pladsholder til indhold 5"/>
          <p:cNvSpPr txBox="1">
            <a:spLocks noGrp="1"/>
          </p:cNvSpPr>
          <p:nvPr>
            <p:ph sz="half" idx="1"/>
          </p:nvPr>
        </p:nvSpPr>
        <p:spPr>
          <a:xfrm>
            <a:off x="641093" y="2348880"/>
            <a:ext cx="5573418" cy="4116512"/>
          </a:xfrm>
          <a:prstGeom prst="rect">
            <a:avLst/>
          </a:prstGeom>
          <a:noFill/>
        </p:spPr>
        <p:txBody>
          <a:bodyPr wrap="square" lIns="0" tIns="0" rIns="0" bIns="0" rtlCol="0">
            <a:spAutoFit/>
          </a:bodyPr>
          <a:lstStyle/>
          <a:p>
            <a:pPr>
              <a:buFont typeface="Arial" panose="020B0604020202020204" pitchFamily="34" charset="0"/>
              <a:buChar char="•"/>
            </a:pPr>
            <a:r>
              <a:rPr lang="en-US" sz="2000" dirty="0">
                <a:solidFill>
                  <a:schemeClr val="tx2"/>
                </a:solidFill>
                <a:latin typeface="+mj-lt"/>
              </a:rPr>
              <a:t>Automating the preparation of messages for homeowners by generating </a:t>
            </a:r>
            <a:r>
              <a:rPr lang="en-US" sz="2000" b="1" dirty="0">
                <a:solidFill>
                  <a:schemeClr val="tx2"/>
                </a:solidFill>
                <a:latin typeface="+mj-lt"/>
              </a:rPr>
              <a:t>draft messages based on previous decisions and case notes</a:t>
            </a:r>
          </a:p>
          <a:p>
            <a:pPr>
              <a:buFont typeface="Arial" panose="020B0604020202020204" pitchFamily="34" charset="0"/>
              <a:buChar char="•"/>
            </a:pPr>
            <a:r>
              <a:rPr lang="en-US" sz="2000" dirty="0">
                <a:solidFill>
                  <a:schemeClr val="tx2"/>
                </a:solidFill>
                <a:latin typeface="+mj-lt"/>
              </a:rPr>
              <a:t>The Danish Agency for Public Finance and Management has developed an </a:t>
            </a:r>
            <a:r>
              <a:rPr lang="en-US" sz="2000" b="1" dirty="0">
                <a:solidFill>
                  <a:schemeClr val="tx2"/>
                </a:solidFill>
                <a:latin typeface="+mj-lt"/>
              </a:rPr>
              <a:t>ML-based text generator </a:t>
            </a:r>
            <a:r>
              <a:rPr lang="en-US" sz="2000" dirty="0">
                <a:solidFill>
                  <a:schemeClr val="tx2"/>
                </a:solidFill>
                <a:latin typeface="+mj-lt"/>
              </a:rPr>
              <a:t>that assists caseworkers in drafting </a:t>
            </a:r>
            <a:r>
              <a:rPr lang="en-US" sz="2000" b="1" dirty="0">
                <a:solidFill>
                  <a:schemeClr val="tx2"/>
                </a:solidFill>
                <a:latin typeface="+mj-lt"/>
              </a:rPr>
              <a:t>messages</a:t>
            </a:r>
            <a:r>
              <a:rPr lang="en-US" sz="2000" dirty="0">
                <a:solidFill>
                  <a:schemeClr val="tx2"/>
                </a:solidFill>
                <a:latin typeface="+mj-lt"/>
              </a:rPr>
              <a:t>.</a:t>
            </a:r>
            <a:endParaRPr lang="en-US" sz="2000" b="1" dirty="0">
              <a:solidFill>
                <a:schemeClr val="tx2"/>
              </a:solidFill>
              <a:latin typeface="+mj-lt"/>
            </a:endParaRPr>
          </a:p>
          <a:p>
            <a:pPr>
              <a:buFont typeface="Arial" panose="020B0604020202020204" pitchFamily="34" charset="0"/>
              <a:buChar char="•"/>
            </a:pPr>
            <a:r>
              <a:rPr lang="en-US" sz="2000" b="1" dirty="0">
                <a:solidFill>
                  <a:schemeClr val="tx2"/>
                </a:solidFill>
                <a:latin typeface="+mj-lt"/>
              </a:rPr>
              <a:t>Machine learning</a:t>
            </a:r>
            <a:r>
              <a:rPr lang="en-US" sz="2000" dirty="0">
                <a:solidFill>
                  <a:schemeClr val="tx2"/>
                </a:solidFill>
                <a:latin typeface="+mj-lt"/>
              </a:rPr>
              <a:t> is used to analyze past case notes and tailor</a:t>
            </a:r>
            <a:r>
              <a:rPr lang="en-US" sz="2000" b="1" dirty="0">
                <a:solidFill>
                  <a:schemeClr val="tx2"/>
                </a:solidFill>
                <a:latin typeface="+mj-lt"/>
              </a:rPr>
              <a:t> messages in real time</a:t>
            </a:r>
          </a:p>
          <a:p>
            <a:pPr>
              <a:buFont typeface="Arial" panose="020B0604020202020204" pitchFamily="34" charset="0"/>
              <a:buChar char="•"/>
            </a:pPr>
            <a:r>
              <a:rPr lang="en-US" sz="2000" dirty="0">
                <a:solidFill>
                  <a:schemeClr val="tx2"/>
                </a:solidFill>
                <a:latin typeface="+mj-lt"/>
              </a:rPr>
              <a:t>Expected time savings corresponding to </a:t>
            </a:r>
            <a:r>
              <a:rPr lang="en-US" sz="2000" b="1" dirty="0">
                <a:solidFill>
                  <a:schemeClr val="tx2"/>
                </a:solidFill>
                <a:latin typeface="+mj-lt"/>
              </a:rPr>
              <a:t>7 FTEs and increased consistency </a:t>
            </a:r>
            <a:r>
              <a:rPr lang="en-US" sz="2000" dirty="0">
                <a:solidFill>
                  <a:schemeClr val="tx2"/>
                </a:solidFill>
                <a:latin typeface="+mj-lt"/>
              </a:rPr>
              <a:t>and quality in communication </a:t>
            </a:r>
            <a:endParaRPr lang="en-US" sz="2000" dirty="0">
              <a:solidFill>
                <a:schemeClr val="tx2"/>
              </a:solidFill>
            </a:endParaRPr>
          </a:p>
        </p:txBody>
      </p:sp>
      <p:sp>
        <p:nvSpPr>
          <p:cNvPr id="29" name="Ellipse 28"/>
          <p:cNvSpPr/>
          <p:nvPr/>
        </p:nvSpPr>
        <p:spPr bwMode="auto">
          <a:xfrm>
            <a:off x="8386232" y="4543611"/>
            <a:ext cx="1010194" cy="1010194"/>
          </a:xfrm>
          <a:prstGeom prst="ellipse">
            <a:avLst/>
          </a:prstGeom>
          <a:solidFill>
            <a:schemeClr val="accent1">
              <a:lumMod val="60000"/>
              <a:lumOff val="40000"/>
            </a:schemeClr>
          </a:solidFill>
          <a:ln w="63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algn="ctr" defTabSz="914400" rtl="0" eaLnBrk="1" fontAlgn="base" latinLnBrk="0" hangingPunct="1">
              <a:lnSpc>
                <a:spcPct val="100000"/>
              </a:lnSpc>
              <a:spcBef>
                <a:spcPts val="1100"/>
              </a:spcBef>
              <a:spcAft>
                <a:spcPct val="0"/>
              </a:spcAft>
              <a:buClrTx/>
              <a:buSzTx/>
              <a:buFontTx/>
              <a:buNone/>
              <a:tabLst/>
              <a:defRPr/>
            </a:pPr>
            <a:endParaRPr kumimoji="0" lang="da-DK" sz="1700" b="0" i="0" u="none" strike="noStrike" kern="1200" cap="none" spc="0" normalizeH="0" baseline="0" noProof="0" dirty="0" err="1">
              <a:ln>
                <a:noFill/>
              </a:ln>
              <a:solidFill>
                <a:srgbClr val="FFFFFF"/>
              </a:solidFill>
              <a:effectLst/>
              <a:uLnTx/>
              <a:uFillTx/>
              <a:latin typeface="Arial" charset="0"/>
              <a:ea typeface="+mn-ea"/>
              <a:cs typeface="+mn-cs"/>
            </a:endParaRPr>
          </a:p>
        </p:txBody>
      </p:sp>
      <p:sp>
        <p:nvSpPr>
          <p:cNvPr id="30" name="Blokbue 29"/>
          <p:cNvSpPr/>
          <p:nvPr/>
        </p:nvSpPr>
        <p:spPr bwMode="auto">
          <a:xfrm rot="6300000">
            <a:off x="8364957" y="4401942"/>
            <a:ext cx="1210492" cy="1210492"/>
          </a:xfrm>
          <a:prstGeom prst="blockArc">
            <a:avLst>
              <a:gd name="adj1" fmla="val 6641284"/>
              <a:gd name="adj2" fmla="val 21570364"/>
              <a:gd name="adj3" fmla="val 4686"/>
            </a:avLst>
          </a:prstGeom>
          <a:solidFill>
            <a:schemeClr val="bg1">
              <a:lumMod val="85000"/>
            </a:schemeClr>
          </a:solidFill>
          <a:ln w="6350" cap="flat" cmpd="sng" algn="ctr">
            <a:solidFill>
              <a:schemeClr val="bg1">
                <a:lumMod val="95000"/>
              </a:schemeClr>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algn="ctr" defTabSz="914400" rtl="0" eaLnBrk="1" fontAlgn="base" latinLnBrk="0" hangingPunct="1">
              <a:lnSpc>
                <a:spcPct val="100000"/>
              </a:lnSpc>
              <a:spcBef>
                <a:spcPts val="1100"/>
              </a:spcBef>
              <a:spcAft>
                <a:spcPct val="0"/>
              </a:spcAft>
              <a:buClrTx/>
              <a:buSzTx/>
              <a:buFontTx/>
              <a:buNone/>
              <a:tabLst/>
              <a:defRPr/>
            </a:pPr>
            <a:endParaRPr kumimoji="0" lang="da-DK" sz="1700" b="0" i="0" u="none" strike="noStrike" kern="1200" cap="none" spc="0" normalizeH="0" baseline="0" noProof="0" dirty="0" err="1">
              <a:ln>
                <a:noFill/>
              </a:ln>
              <a:solidFill>
                <a:srgbClr val="FFFFFF"/>
              </a:solidFill>
              <a:effectLst/>
              <a:uLnTx/>
              <a:uFillTx/>
              <a:latin typeface="Arial" charset="0"/>
              <a:ea typeface="+mn-ea"/>
              <a:cs typeface="+mn-cs"/>
            </a:endParaRPr>
          </a:p>
        </p:txBody>
      </p:sp>
      <p:sp>
        <p:nvSpPr>
          <p:cNvPr id="31" name="Ellipse 30"/>
          <p:cNvSpPr/>
          <p:nvPr/>
        </p:nvSpPr>
        <p:spPr bwMode="auto">
          <a:xfrm>
            <a:off x="8432150" y="4589529"/>
            <a:ext cx="918358" cy="918358"/>
          </a:xfrm>
          <a:prstGeom prst="ellipse">
            <a:avLst/>
          </a:prstGeom>
          <a:solidFill>
            <a:schemeClr val="bg1"/>
          </a:solidFill>
          <a:ln w="6350" cap="flat" cmpd="sng" algn="ctr">
            <a:solidFill>
              <a:schemeClr val="bg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algn="ctr" defTabSz="914400" rtl="0" eaLnBrk="1" fontAlgn="base" latinLnBrk="0" hangingPunct="1">
              <a:lnSpc>
                <a:spcPct val="100000"/>
              </a:lnSpc>
              <a:spcBef>
                <a:spcPts val="1100"/>
              </a:spcBef>
              <a:spcAft>
                <a:spcPct val="0"/>
              </a:spcAft>
              <a:buClrTx/>
              <a:buSzTx/>
              <a:buFontTx/>
              <a:buNone/>
              <a:tabLst/>
              <a:defRPr/>
            </a:pPr>
            <a:endParaRPr kumimoji="0" lang="da-DK" sz="1700" b="0" i="0" u="none" strike="noStrike" kern="1200" cap="none" spc="0" normalizeH="0" baseline="0" noProof="0" dirty="0" err="1">
              <a:ln>
                <a:noFill/>
              </a:ln>
              <a:solidFill>
                <a:srgbClr val="FFFFFF"/>
              </a:solidFill>
              <a:effectLst/>
              <a:uLnTx/>
              <a:uFillTx/>
              <a:latin typeface="Arial" charset="0"/>
              <a:ea typeface="+mn-ea"/>
              <a:cs typeface="+mn-cs"/>
            </a:endParaRPr>
          </a:p>
        </p:txBody>
      </p:sp>
      <p:grpSp>
        <p:nvGrpSpPr>
          <p:cNvPr id="32" name="Group 4">
            <a:extLst>
              <a:ext uri="{FF2B5EF4-FFF2-40B4-BE49-F238E27FC236}">
                <a16:creationId xmlns:a16="http://schemas.microsoft.com/office/drawing/2014/main" id="{F96BCC50-116B-4248-9F22-1886D62B03AB}"/>
              </a:ext>
            </a:extLst>
          </p:cNvPr>
          <p:cNvGrpSpPr>
            <a:grpSpLocks noChangeAspect="1"/>
          </p:cNvGrpSpPr>
          <p:nvPr/>
        </p:nvGrpSpPr>
        <p:grpSpPr bwMode="auto">
          <a:xfrm>
            <a:off x="8653968" y="4743630"/>
            <a:ext cx="599821" cy="605880"/>
            <a:chOff x="92" y="88"/>
            <a:chExt cx="396" cy="400"/>
          </a:xfrm>
          <a:solidFill>
            <a:schemeClr val="tx1">
              <a:lumMod val="50000"/>
              <a:lumOff val="50000"/>
            </a:schemeClr>
          </a:solidFill>
        </p:grpSpPr>
        <p:sp>
          <p:nvSpPr>
            <p:cNvPr id="33" name="Rectangle 5">
              <a:extLst>
                <a:ext uri="{FF2B5EF4-FFF2-40B4-BE49-F238E27FC236}">
                  <a16:creationId xmlns:a16="http://schemas.microsoft.com/office/drawing/2014/main" id="{A7E1231B-DE28-42A0-A6FC-D43B6F435B97}"/>
                </a:ext>
              </a:extLst>
            </p:cNvPr>
            <p:cNvSpPr>
              <a:spLocks noChangeArrowheads="1"/>
            </p:cNvSpPr>
            <p:nvPr/>
          </p:nvSpPr>
          <p:spPr bwMode="auto">
            <a:xfrm>
              <a:off x="257" y="245"/>
              <a:ext cx="86" cy="17"/>
            </a:xfrm>
            <a:prstGeom prst="rect">
              <a:avLst/>
            </a:prstGeom>
            <a:grpFill/>
            <a:ln w="63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8000"/>
                </a:lnSpc>
                <a:spcBef>
                  <a:spcPct val="54000"/>
                </a:spcBef>
                <a:spcAft>
                  <a:spcPct val="0"/>
                </a:spcAft>
                <a:buClrTx/>
                <a:buSzTx/>
                <a:buFontTx/>
                <a:buNone/>
                <a:tabLst/>
                <a:defRPr/>
              </a:pPr>
              <a:endParaRPr kumimoji="0" lang="da-DK" sz="17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4" name="Freeform 6">
              <a:extLst>
                <a:ext uri="{FF2B5EF4-FFF2-40B4-BE49-F238E27FC236}">
                  <a16:creationId xmlns:a16="http://schemas.microsoft.com/office/drawing/2014/main" id="{9AAC606C-04A7-4E4A-B691-1871F620CB67}"/>
                </a:ext>
              </a:extLst>
            </p:cNvPr>
            <p:cNvSpPr>
              <a:spLocks/>
            </p:cNvSpPr>
            <p:nvPr/>
          </p:nvSpPr>
          <p:spPr bwMode="auto">
            <a:xfrm>
              <a:off x="92" y="88"/>
              <a:ext cx="338" cy="400"/>
            </a:xfrm>
            <a:custGeom>
              <a:avLst/>
              <a:gdLst>
                <a:gd name="T0" fmla="*/ 338 w 338"/>
                <a:gd name="T1" fmla="*/ 400 h 400"/>
                <a:gd name="T2" fmla="*/ 0 w 338"/>
                <a:gd name="T3" fmla="*/ 400 h 400"/>
                <a:gd name="T4" fmla="*/ 0 w 338"/>
                <a:gd name="T5" fmla="*/ 0 h 400"/>
                <a:gd name="T6" fmla="*/ 338 w 338"/>
                <a:gd name="T7" fmla="*/ 0 h 400"/>
                <a:gd name="T8" fmla="*/ 338 w 338"/>
                <a:gd name="T9" fmla="*/ 128 h 400"/>
                <a:gd name="T10" fmla="*/ 320 w 338"/>
                <a:gd name="T11" fmla="*/ 128 h 400"/>
                <a:gd name="T12" fmla="*/ 320 w 338"/>
                <a:gd name="T13" fmla="*/ 18 h 400"/>
                <a:gd name="T14" fmla="*/ 18 w 338"/>
                <a:gd name="T15" fmla="*/ 18 h 400"/>
                <a:gd name="T16" fmla="*/ 18 w 338"/>
                <a:gd name="T17" fmla="*/ 382 h 400"/>
                <a:gd name="T18" fmla="*/ 320 w 338"/>
                <a:gd name="T19" fmla="*/ 382 h 400"/>
                <a:gd name="T20" fmla="*/ 320 w 338"/>
                <a:gd name="T21" fmla="*/ 296 h 400"/>
                <a:gd name="T22" fmla="*/ 338 w 338"/>
                <a:gd name="T23" fmla="*/ 296 h 400"/>
                <a:gd name="T24" fmla="*/ 338 w 338"/>
                <a:gd name="T25" fmla="*/ 40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8" h="400">
                  <a:moveTo>
                    <a:pt x="338" y="400"/>
                  </a:moveTo>
                  <a:lnTo>
                    <a:pt x="0" y="400"/>
                  </a:lnTo>
                  <a:lnTo>
                    <a:pt x="0" y="0"/>
                  </a:lnTo>
                  <a:lnTo>
                    <a:pt x="338" y="0"/>
                  </a:lnTo>
                  <a:lnTo>
                    <a:pt x="338" y="128"/>
                  </a:lnTo>
                  <a:lnTo>
                    <a:pt x="320" y="128"/>
                  </a:lnTo>
                  <a:lnTo>
                    <a:pt x="320" y="18"/>
                  </a:lnTo>
                  <a:lnTo>
                    <a:pt x="18" y="18"/>
                  </a:lnTo>
                  <a:lnTo>
                    <a:pt x="18" y="382"/>
                  </a:lnTo>
                  <a:lnTo>
                    <a:pt x="320" y="382"/>
                  </a:lnTo>
                  <a:lnTo>
                    <a:pt x="320" y="296"/>
                  </a:lnTo>
                  <a:lnTo>
                    <a:pt x="338" y="296"/>
                  </a:lnTo>
                  <a:lnTo>
                    <a:pt x="338" y="400"/>
                  </a:lnTo>
                  <a:close/>
                </a:path>
              </a:pathLst>
            </a:custGeom>
            <a:grpFill/>
            <a:ln w="6350">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8000"/>
                </a:lnSpc>
                <a:spcBef>
                  <a:spcPct val="54000"/>
                </a:spcBef>
                <a:spcAft>
                  <a:spcPct val="0"/>
                </a:spcAft>
                <a:buClrTx/>
                <a:buSzTx/>
                <a:buFontTx/>
                <a:buNone/>
                <a:tabLst/>
                <a:defRPr/>
              </a:pPr>
              <a:endParaRPr kumimoji="0" lang="da-DK" sz="17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5" name="Rectangle 7">
              <a:extLst>
                <a:ext uri="{FF2B5EF4-FFF2-40B4-BE49-F238E27FC236}">
                  <a16:creationId xmlns:a16="http://schemas.microsoft.com/office/drawing/2014/main" id="{133532AB-DCFE-40CF-81BE-0248125CA9B4}"/>
                </a:ext>
              </a:extLst>
            </p:cNvPr>
            <p:cNvSpPr>
              <a:spLocks noChangeArrowheads="1"/>
            </p:cNvSpPr>
            <p:nvPr/>
          </p:nvSpPr>
          <p:spPr bwMode="auto">
            <a:xfrm>
              <a:off x="170" y="192"/>
              <a:ext cx="104" cy="18"/>
            </a:xfrm>
            <a:prstGeom prst="rect">
              <a:avLst/>
            </a:prstGeom>
            <a:grpFill/>
            <a:ln w="63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8000"/>
                </a:lnSpc>
                <a:spcBef>
                  <a:spcPct val="54000"/>
                </a:spcBef>
                <a:spcAft>
                  <a:spcPct val="0"/>
                </a:spcAft>
                <a:buClrTx/>
                <a:buSzTx/>
                <a:buFontTx/>
                <a:buNone/>
                <a:tabLst/>
                <a:defRPr/>
              </a:pPr>
              <a:endParaRPr kumimoji="0" lang="da-DK" sz="17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6" name="Rectangle 8">
              <a:extLst>
                <a:ext uri="{FF2B5EF4-FFF2-40B4-BE49-F238E27FC236}">
                  <a16:creationId xmlns:a16="http://schemas.microsoft.com/office/drawing/2014/main" id="{4BF83CEB-A07E-42D3-B52C-F21352F9E8C2}"/>
                </a:ext>
              </a:extLst>
            </p:cNvPr>
            <p:cNvSpPr>
              <a:spLocks noChangeArrowheads="1"/>
            </p:cNvSpPr>
            <p:nvPr/>
          </p:nvSpPr>
          <p:spPr bwMode="auto">
            <a:xfrm>
              <a:off x="170" y="279"/>
              <a:ext cx="93" cy="18"/>
            </a:xfrm>
            <a:prstGeom prst="rect">
              <a:avLst/>
            </a:prstGeom>
            <a:grpFill/>
            <a:ln w="63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8000"/>
                </a:lnSpc>
                <a:spcBef>
                  <a:spcPct val="54000"/>
                </a:spcBef>
                <a:spcAft>
                  <a:spcPct val="0"/>
                </a:spcAft>
                <a:buClrTx/>
                <a:buSzTx/>
                <a:buFontTx/>
                <a:buNone/>
                <a:tabLst/>
                <a:defRPr/>
              </a:pPr>
              <a:endParaRPr kumimoji="0" lang="da-DK" sz="17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 name="Rectangle 9">
              <a:extLst>
                <a:ext uri="{FF2B5EF4-FFF2-40B4-BE49-F238E27FC236}">
                  <a16:creationId xmlns:a16="http://schemas.microsoft.com/office/drawing/2014/main" id="{84CDF0AA-DB75-4DC9-A5D4-9FDB2E366B83}"/>
                </a:ext>
              </a:extLst>
            </p:cNvPr>
            <p:cNvSpPr>
              <a:spLocks noChangeArrowheads="1"/>
            </p:cNvSpPr>
            <p:nvPr/>
          </p:nvSpPr>
          <p:spPr bwMode="auto">
            <a:xfrm>
              <a:off x="170" y="366"/>
              <a:ext cx="173" cy="18"/>
            </a:xfrm>
            <a:prstGeom prst="rect">
              <a:avLst/>
            </a:prstGeom>
            <a:grpFill/>
            <a:ln w="63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8000"/>
                </a:lnSpc>
                <a:spcBef>
                  <a:spcPct val="54000"/>
                </a:spcBef>
                <a:spcAft>
                  <a:spcPct val="0"/>
                </a:spcAft>
                <a:buClrTx/>
                <a:buSzTx/>
                <a:buFontTx/>
                <a:buNone/>
                <a:tabLst/>
                <a:defRPr/>
              </a:pPr>
              <a:endParaRPr kumimoji="0" lang="da-DK" sz="17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8" name="Freeform 10">
              <a:extLst>
                <a:ext uri="{FF2B5EF4-FFF2-40B4-BE49-F238E27FC236}">
                  <a16:creationId xmlns:a16="http://schemas.microsoft.com/office/drawing/2014/main" id="{1D74E07A-6424-4EC3-8229-4D41D4BB2D13}"/>
                </a:ext>
              </a:extLst>
            </p:cNvPr>
            <p:cNvSpPr>
              <a:spLocks/>
            </p:cNvSpPr>
            <p:nvPr/>
          </p:nvSpPr>
          <p:spPr bwMode="auto">
            <a:xfrm>
              <a:off x="406" y="299"/>
              <a:ext cx="82" cy="82"/>
            </a:xfrm>
            <a:custGeom>
              <a:avLst/>
              <a:gdLst>
                <a:gd name="T0" fmla="*/ 69 w 82"/>
                <a:gd name="T1" fmla="*/ 82 h 82"/>
                <a:gd name="T2" fmla="*/ 0 w 82"/>
                <a:gd name="T3" fmla="*/ 13 h 82"/>
                <a:gd name="T4" fmla="*/ 13 w 82"/>
                <a:gd name="T5" fmla="*/ 0 h 82"/>
                <a:gd name="T6" fmla="*/ 82 w 82"/>
                <a:gd name="T7" fmla="*/ 69 h 82"/>
                <a:gd name="T8" fmla="*/ 69 w 82"/>
                <a:gd name="T9" fmla="*/ 82 h 82"/>
              </a:gdLst>
              <a:ahLst/>
              <a:cxnLst>
                <a:cxn ang="0">
                  <a:pos x="T0" y="T1"/>
                </a:cxn>
                <a:cxn ang="0">
                  <a:pos x="T2" y="T3"/>
                </a:cxn>
                <a:cxn ang="0">
                  <a:pos x="T4" y="T5"/>
                </a:cxn>
                <a:cxn ang="0">
                  <a:pos x="T6" y="T7"/>
                </a:cxn>
                <a:cxn ang="0">
                  <a:pos x="T8" y="T9"/>
                </a:cxn>
              </a:cxnLst>
              <a:rect l="0" t="0" r="r" b="b"/>
              <a:pathLst>
                <a:path w="82" h="82">
                  <a:moveTo>
                    <a:pt x="69" y="82"/>
                  </a:moveTo>
                  <a:lnTo>
                    <a:pt x="0" y="13"/>
                  </a:lnTo>
                  <a:lnTo>
                    <a:pt x="13" y="0"/>
                  </a:lnTo>
                  <a:lnTo>
                    <a:pt x="82" y="69"/>
                  </a:lnTo>
                  <a:lnTo>
                    <a:pt x="69" y="82"/>
                  </a:lnTo>
                  <a:close/>
                </a:path>
              </a:pathLst>
            </a:custGeom>
            <a:grpFill/>
            <a:ln w="6350">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8000"/>
                </a:lnSpc>
                <a:spcBef>
                  <a:spcPct val="54000"/>
                </a:spcBef>
                <a:spcAft>
                  <a:spcPct val="0"/>
                </a:spcAft>
                <a:buClrTx/>
                <a:buSzTx/>
                <a:buFontTx/>
                <a:buNone/>
                <a:tabLst/>
                <a:defRPr/>
              </a:pPr>
              <a:endParaRPr kumimoji="0" lang="da-DK" sz="17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9" name="Freeform 11">
              <a:extLst>
                <a:ext uri="{FF2B5EF4-FFF2-40B4-BE49-F238E27FC236}">
                  <a16:creationId xmlns:a16="http://schemas.microsoft.com/office/drawing/2014/main" id="{1B0D3E19-E69A-4ABC-AF54-39C15C482885}"/>
                </a:ext>
              </a:extLst>
            </p:cNvPr>
            <p:cNvSpPr>
              <a:spLocks noEditPoints="1"/>
            </p:cNvSpPr>
            <p:nvPr/>
          </p:nvSpPr>
          <p:spPr bwMode="auto">
            <a:xfrm>
              <a:off x="248" y="158"/>
              <a:ext cx="190" cy="191"/>
            </a:xfrm>
            <a:custGeom>
              <a:avLst/>
              <a:gdLst>
                <a:gd name="T0" fmla="*/ 44 w 88"/>
                <a:gd name="T1" fmla="*/ 88 h 88"/>
                <a:gd name="T2" fmla="*/ 0 w 88"/>
                <a:gd name="T3" fmla="*/ 44 h 88"/>
                <a:gd name="T4" fmla="*/ 44 w 88"/>
                <a:gd name="T5" fmla="*/ 0 h 88"/>
                <a:gd name="T6" fmla="*/ 88 w 88"/>
                <a:gd name="T7" fmla="*/ 44 h 88"/>
                <a:gd name="T8" fmla="*/ 44 w 88"/>
                <a:gd name="T9" fmla="*/ 88 h 88"/>
                <a:gd name="T10" fmla="*/ 44 w 88"/>
                <a:gd name="T11" fmla="*/ 8 h 88"/>
                <a:gd name="T12" fmla="*/ 8 w 88"/>
                <a:gd name="T13" fmla="*/ 44 h 88"/>
                <a:gd name="T14" fmla="*/ 44 w 88"/>
                <a:gd name="T15" fmla="*/ 80 h 88"/>
                <a:gd name="T16" fmla="*/ 80 w 88"/>
                <a:gd name="T17" fmla="*/ 44 h 88"/>
                <a:gd name="T18" fmla="*/ 44 w 88"/>
                <a:gd name="T19" fmla="*/ 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 h="88">
                  <a:moveTo>
                    <a:pt x="44" y="88"/>
                  </a:moveTo>
                  <a:cubicBezTo>
                    <a:pt x="20" y="88"/>
                    <a:pt x="0" y="68"/>
                    <a:pt x="0" y="44"/>
                  </a:cubicBezTo>
                  <a:cubicBezTo>
                    <a:pt x="0" y="20"/>
                    <a:pt x="20" y="0"/>
                    <a:pt x="44" y="0"/>
                  </a:cubicBezTo>
                  <a:cubicBezTo>
                    <a:pt x="68" y="0"/>
                    <a:pt x="88" y="20"/>
                    <a:pt x="88" y="44"/>
                  </a:cubicBezTo>
                  <a:cubicBezTo>
                    <a:pt x="88" y="68"/>
                    <a:pt x="68" y="88"/>
                    <a:pt x="44" y="88"/>
                  </a:cubicBezTo>
                  <a:close/>
                  <a:moveTo>
                    <a:pt x="44" y="8"/>
                  </a:moveTo>
                  <a:cubicBezTo>
                    <a:pt x="24" y="8"/>
                    <a:pt x="8" y="24"/>
                    <a:pt x="8" y="44"/>
                  </a:cubicBezTo>
                  <a:cubicBezTo>
                    <a:pt x="8" y="64"/>
                    <a:pt x="24" y="80"/>
                    <a:pt x="44" y="80"/>
                  </a:cubicBezTo>
                  <a:cubicBezTo>
                    <a:pt x="64" y="80"/>
                    <a:pt x="80" y="64"/>
                    <a:pt x="80" y="44"/>
                  </a:cubicBezTo>
                  <a:cubicBezTo>
                    <a:pt x="80" y="24"/>
                    <a:pt x="64" y="8"/>
                    <a:pt x="44" y="8"/>
                  </a:cubicBezTo>
                  <a:close/>
                </a:path>
              </a:pathLst>
            </a:custGeom>
            <a:grpFill/>
            <a:ln w="6350">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8000"/>
                </a:lnSpc>
                <a:spcBef>
                  <a:spcPct val="54000"/>
                </a:spcBef>
                <a:spcAft>
                  <a:spcPct val="0"/>
                </a:spcAft>
                <a:buClrTx/>
                <a:buSzTx/>
                <a:buFontTx/>
                <a:buNone/>
                <a:tabLst/>
                <a:defRPr/>
              </a:pPr>
              <a:endParaRPr kumimoji="0" lang="da-DK" sz="1700" b="0" i="0" u="none" strike="noStrike" kern="1200" cap="none" spc="0" normalizeH="0" baseline="0" noProof="0">
                <a:ln>
                  <a:noFill/>
                </a:ln>
                <a:solidFill>
                  <a:srgbClr val="000000"/>
                </a:solidFill>
                <a:effectLst/>
                <a:uLnTx/>
                <a:uFillTx/>
                <a:latin typeface="Arial" charset="0"/>
                <a:ea typeface="+mn-ea"/>
                <a:cs typeface="+mn-cs"/>
              </a:endParaRPr>
            </a:p>
          </p:txBody>
        </p:sp>
      </p:grpSp>
      <p:sp>
        <p:nvSpPr>
          <p:cNvPr id="71" name="Afrundet rektangel 70"/>
          <p:cNvSpPr/>
          <p:nvPr/>
        </p:nvSpPr>
        <p:spPr bwMode="auto">
          <a:xfrm>
            <a:off x="8142519" y="2348880"/>
            <a:ext cx="1535236" cy="3240360"/>
          </a:xfrm>
          <a:prstGeom prst="roundRect">
            <a:avLst/>
          </a:prstGeom>
          <a:noFill/>
          <a:ln w="38100" cap="flat" cmpd="sng" algn="ctr">
            <a:solidFill>
              <a:schemeClr val="tx2"/>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algn="ctr" defTabSz="914400" rtl="0" eaLnBrk="1" fontAlgn="base" latinLnBrk="0" hangingPunct="1">
              <a:lnSpc>
                <a:spcPct val="100000"/>
              </a:lnSpc>
              <a:spcBef>
                <a:spcPts val="1100"/>
              </a:spcBef>
              <a:spcAft>
                <a:spcPct val="0"/>
              </a:spcAft>
              <a:buClrTx/>
              <a:buSzTx/>
              <a:buFontTx/>
              <a:buNone/>
              <a:tabLst/>
              <a:defRPr/>
            </a:pPr>
            <a:endParaRPr kumimoji="0" lang="da-DK" sz="2000" b="0" i="0" u="none" strike="noStrike" kern="1200" cap="none" spc="0" normalizeH="0" baseline="0" noProof="0" dirty="0" err="1">
              <a:ln>
                <a:noFill/>
              </a:ln>
              <a:solidFill>
                <a:srgbClr val="FFFFFF"/>
              </a:solidFill>
              <a:effectLst/>
              <a:uLnTx/>
              <a:uFillTx/>
              <a:latin typeface="Arial" charset="0"/>
              <a:ea typeface="+mn-ea"/>
              <a:cs typeface="+mn-cs"/>
            </a:endParaRPr>
          </a:p>
        </p:txBody>
      </p:sp>
      <p:sp>
        <p:nvSpPr>
          <p:cNvPr id="72" name="Afrundet rektangel 71"/>
          <p:cNvSpPr/>
          <p:nvPr/>
        </p:nvSpPr>
        <p:spPr bwMode="auto">
          <a:xfrm>
            <a:off x="9951914" y="2348880"/>
            <a:ext cx="1535236" cy="3240360"/>
          </a:xfrm>
          <a:prstGeom prst="roundRect">
            <a:avLst/>
          </a:prstGeom>
          <a:noFill/>
          <a:ln w="38100" cap="flat" cmpd="sng" algn="ctr">
            <a:solidFill>
              <a:schemeClr val="tx2"/>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algn="ctr" defTabSz="914400" rtl="0" eaLnBrk="1" fontAlgn="base" latinLnBrk="0" hangingPunct="1">
              <a:lnSpc>
                <a:spcPct val="100000"/>
              </a:lnSpc>
              <a:spcBef>
                <a:spcPts val="1100"/>
              </a:spcBef>
              <a:spcAft>
                <a:spcPct val="0"/>
              </a:spcAft>
              <a:buClrTx/>
              <a:buSzTx/>
              <a:buFontTx/>
              <a:buNone/>
              <a:tabLst/>
              <a:defRPr/>
            </a:pPr>
            <a:endParaRPr kumimoji="0" lang="da-DK" sz="2000" b="0" i="0" u="none" strike="noStrike" kern="1200" cap="none" spc="0" normalizeH="0" baseline="0" noProof="0" dirty="0" err="1">
              <a:ln>
                <a:noFill/>
              </a:ln>
              <a:solidFill>
                <a:srgbClr val="FFFFFF"/>
              </a:solidFill>
              <a:effectLst/>
              <a:uLnTx/>
              <a:uFillTx/>
              <a:latin typeface="Arial" charset="0"/>
              <a:ea typeface="+mn-ea"/>
              <a:cs typeface="+mn-cs"/>
            </a:endParaRPr>
          </a:p>
        </p:txBody>
      </p:sp>
      <p:sp>
        <p:nvSpPr>
          <p:cNvPr id="73" name="Ligebenet trekant 72"/>
          <p:cNvSpPr/>
          <p:nvPr/>
        </p:nvSpPr>
        <p:spPr bwMode="auto">
          <a:xfrm rot="5400000">
            <a:off x="7663084" y="3969049"/>
            <a:ext cx="720080" cy="144016"/>
          </a:xfrm>
          <a:prstGeom prst="triangle">
            <a:avLst/>
          </a:prstGeom>
          <a:solidFill>
            <a:schemeClr val="tx2"/>
          </a:solidFill>
          <a:ln w="6350" cap="flat" cmpd="sng" algn="ctr">
            <a:solidFill>
              <a:schemeClr val="tx2"/>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algn="ctr" defTabSz="914400" rtl="0" eaLnBrk="1" fontAlgn="base" latinLnBrk="0" hangingPunct="1">
              <a:lnSpc>
                <a:spcPct val="100000"/>
              </a:lnSpc>
              <a:spcBef>
                <a:spcPts val="1100"/>
              </a:spcBef>
              <a:spcAft>
                <a:spcPct val="0"/>
              </a:spcAft>
              <a:buClrTx/>
              <a:buSzTx/>
              <a:buFontTx/>
              <a:buNone/>
              <a:tabLst/>
              <a:defRPr/>
            </a:pPr>
            <a:endParaRPr kumimoji="0" lang="da-DK" sz="2000" b="0" i="0" u="none" strike="noStrike" kern="1200" cap="none" spc="0" normalizeH="0" baseline="0" noProof="0" dirty="0" err="1">
              <a:ln>
                <a:noFill/>
              </a:ln>
              <a:solidFill>
                <a:srgbClr val="FFFFFF"/>
              </a:solidFill>
              <a:effectLst/>
              <a:uLnTx/>
              <a:uFillTx/>
              <a:latin typeface="Arial" charset="0"/>
              <a:ea typeface="+mn-ea"/>
              <a:cs typeface="+mn-cs"/>
            </a:endParaRPr>
          </a:p>
        </p:txBody>
      </p:sp>
      <p:sp>
        <p:nvSpPr>
          <p:cNvPr id="74" name="Ligebenet trekant 73"/>
          <p:cNvSpPr/>
          <p:nvPr/>
        </p:nvSpPr>
        <p:spPr bwMode="auto">
          <a:xfrm rot="5400000">
            <a:off x="9453669" y="3960020"/>
            <a:ext cx="720080" cy="162076"/>
          </a:xfrm>
          <a:prstGeom prst="triangle">
            <a:avLst/>
          </a:prstGeom>
          <a:solidFill>
            <a:schemeClr val="tx2"/>
          </a:solidFill>
          <a:ln w="6350" cap="flat" cmpd="sng" algn="ctr">
            <a:solidFill>
              <a:schemeClr val="tx2"/>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algn="ctr" defTabSz="914400" rtl="0" eaLnBrk="1" fontAlgn="base" latinLnBrk="0" hangingPunct="1">
              <a:lnSpc>
                <a:spcPct val="100000"/>
              </a:lnSpc>
              <a:spcBef>
                <a:spcPts val="1100"/>
              </a:spcBef>
              <a:spcAft>
                <a:spcPct val="0"/>
              </a:spcAft>
              <a:buClrTx/>
              <a:buSzTx/>
              <a:buFontTx/>
              <a:buNone/>
              <a:tabLst/>
              <a:defRPr/>
            </a:pPr>
            <a:endParaRPr kumimoji="0" lang="da-DK" sz="2000" b="0" i="0" u="none" strike="noStrike" kern="1200" cap="none" spc="0" normalizeH="0" baseline="0" noProof="0" dirty="0" err="1">
              <a:ln>
                <a:noFill/>
              </a:ln>
              <a:solidFill>
                <a:srgbClr val="FFFFFF"/>
              </a:solidFill>
              <a:effectLst/>
              <a:uLnTx/>
              <a:uFillTx/>
              <a:latin typeface="Arial" charset="0"/>
              <a:ea typeface="+mn-ea"/>
              <a:cs typeface="+mn-cs"/>
            </a:endParaRPr>
          </a:p>
        </p:txBody>
      </p:sp>
      <p:grpSp>
        <p:nvGrpSpPr>
          <p:cNvPr id="75" name="Graphic 1">
            <a:extLst>
              <a:ext uri="{FF2B5EF4-FFF2-40B4-BE49-F238E27FC236}">
                <a16:creationId xmlns:a16="http://schemas.microsoft.com/office/drawing/2014/main" id="{9FEABA3C-C2CC-4D2D-AAF4-AF24C29CB019}"/>
              </a:ext>
            </a:extLst>
          </p:cNvPr>
          <p:cNvGrpSpPr/>
          <p:nvPr/>
        </p:nvGrpSpPr>
        <p:grpSpPr>
          <a:xfrm>
            <a:off x="10566531" y="4349160"/>
            <a:ext cx="612000" cy="673200"/>
            <a:chOff x="151200" y="120600"/>
            <a:chExt cx="612000" cy="673200"/>
          </a:xfrm>
          <a:noFill/>
        </p:grpSpPr>
        <p:sp>
          <p:nvSpPr>
            <p:cNvPr id="76" name="Freeform: Shape 3">
              <a:extLst>
                <a:ext uri="{FF2B5EF4-FFF2-40B4-BE49-F238E27FC236}">
                  <a16:creationId xmlns:a16="http://schemas.microsoft.com/office/drawing/2014/main" id="{B378627B-35E3-44E5-B972-800612B6807D}"/>
                </a:ext>
              </a:extLst>
            </p:cNvPr>
            <p:cNvSpPr/>
            <p:nvPr/>
          </p:nvSpPr>
          <p:spPr>
            <a:xfrm>
              <a:off x="518400" y="671400"/>
              <a:ext cx="91800" cy="15300"/>
            </a:xfrm>
            <a:custGeom>
              <a:avLst/>
              <a:gdLst>
                <a:gd name="connsiteX0" fmla="*/ 0 w 91800"/>
                <a:gd name="connsiteY0" fmla="*/ 0 h 15300"/>
                <a:gd name="connsiteX1" fmla="*/ 91800 w 91800"/>
                <a:gd name="connsiteY1" fmla="*/ 0 h 15300"/>
              </a:gdLst>
              <a:ahLst/>
              <a:cxnLst>
                <a:cxn ang="0">
                  <a:pos x="connsiteX0" y="connsiteY0"/>
                </a:cxn>
                <a:cxn ang="0">
                  <a:pos x="connsiteX1" y="connsiteY1"/>
                </a:cxn>
              </a:cxnLst>
              <a:rect l="l" t="t" r="r" b="b"/>
              <a:pathLst>
                <a:path w="91800" h="15300">
                  <a:moveTo>
                    <a:pt x="0" y="0"/>
                  </a:moveTo>
                  <a:lnTo>
                    <a:pt x="91800" y="0"/>
                  </a:lnTo>
                </a:path>
              </a:pathLst>
            </a:custGeom>
            <a:ln w="30559" cap="sq">
              <a:solidFill>
                <a:schemeClr val="tx1">
                  <a:lumMod val="50000"/>
                  <a:lumOff val="50000"/>
                </a:schemeClr>
              </a:solidFill>
              <a:prstDash val="solid"/>
              <a:miter/>
            </a:ln>
          </p:spPr>
          <p:txBody>
            <a:bodyPr rtlCol="0" anchor="ctr"/>
            <a:lstStyle/>
            <a:p>
              <a:pPr marL="0" marR="0" lvl="0" indent="0" algn="l" defTabSz="914400" rtl="0" eaLnBrk="1" fontAlgn="base" latinLnBrk="0" hangingPunct="1">
                <a:lnSpc>
                  <a:spcPct val="108000"/>
                </a:lnSpc>
                <a:spcBef>
                  <a:spcPct val="54000"/>
                </a:spcBef>
                <a:spcAft>
                  <a:spcPct val="0"/>
                </a:spcAft>
                <a:buClrTx/>
                <a:buSzTx/>
                <a:buFontTx/>
                <a:buNone/>
                <a:tabLst/>
                <a:defRPr/>
              </a:pPr>
              <a:endParaRPr kumimoji="0" lang="da-DK" sz="17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7" name="Freeform: Shape 4">
              <a:extLst>
                <a:ext uri="{FF2B5EF4-FFF2-40B4-BE49-F238E27FC236}">
                  <a16:creationId xmlns:a16="http://schemas.microsoft.com/office/drawing/2014/main" id="{913F772B-9F40-4391-AE75-760D9681FDD2}"/>
                </a:ext>
              </a:extLst>
            </p:cNvPr>
            <p:cNvSpPr/>
            <p:nvPr/>
          </p:nvSpPr>
          <p:spPr>
            <a:xfrm>
              <a:off x="288915" y="243000"/>
              <a:ext cx="336584" cy="64428"/>
            </a:xfrm>
            <a:custGeom>
              <a:avLst/>
              <a:gdLst>
                <a:gd name="connsiteX0" fmla="*/ 0 w 336584"/>
                <a:gd name="connsiteY0" fmla="*/ 58997 h 64428"/>
                <a:gd name="connsiteX1" fmla="*/ 45441 w 336584"/>
                <a:gd name="connsiteY1" fmla="*/ 64428 h 64428"/>
                <a:gd name="connsiteX2" fmla="*/ 198441 w 336584"/>
                <a:gd name="connsiteY2" fmla="*/ 0 h 64428"/>
                <a:gd name="connsiteX3" fmla="*/ 336585 w 336584"/>
                <a:gd name="connsiteY3" fmla="*/ 63786 h 64428"/>
              </a:gdLst>
              <a:ahLst/>
              <a:cxnLst>
                <a:cxn ang="0">
                  <a:pos x="connsiteX0" y="connsiteY0"/>
                </a:cxn>
                <a:cxn ang="0">
                  <a:pos x="connsiteX1" y="connsiteY1"/>
                </a:cxn>
                <a:cxn ang="0">
                  <a:pos x="connsiteX2" y="connsiteY2"/>
                </a:cxn>
                <a:cxn ang="0">
                  <a:pos x="connsiteX3" y="connsiteY3"/>
                </a:cxn>
              </a:cxnLst>
              <a:rect l="l" t="t" r="r" b="b"/>
              <a:pathLst>
                <a:path w="336584" h="64428">
                  <a:moveTo>
                    <a:pt x="0" y="58997"/>
                  </a:moveTo>
                  <a:cubicBezTo>
                    <a:pt x="14657" y="62393"/>
                    <a:pt x="29789" y="64428"/>
                    <a:pt x="45441" y="64428"/>
                  </a:cubicBezTo>
                  <a:cubicBezTo>
                    <a:pt x="105417" y="64428"/>
                    <a:pt x="159564" y="39719"/>
                    <a:pt x="198441" y="0"/>
                  </a:cubicBezTo>
                  <a:cubicBezTo>
                    <a:pt x="233998" y="36307"/>
                    <a:pt x="282668" y="59976"/>
                    <a:pt x="336585" y="63786"/>
                  </a:cubicBezTo>
                </a:path>
              </a:pathLst>
            </a:custGeom>
            <a:noFill/>
            <a:ln w="30559" cap="flat">
              <a:solidFill>
                <a:schemeClr val="tx1">
                  <a:lumMod val="50000"/>
                  <a:lumOff val="50000"/>
                </a:schemeClr>
              </a:solidFill>
              <a:prstDash val="solid"/>
              <a:miter/>
            </a:ln>
          </p:spPr>
          <p:txBody>
            <a:bodyPr rtlCol="0" anchor="ctr"/>
            <a:lstStyle/>
            <a:p>
              <a:pPr marL="0" marR="0" lvl="0" indent="0" algn="l" defTabSz="914400" rtl="0" eaLnBrk="1" fontAlgn="base" latinLnBrk="0" hangingPunct="1">
                <a:lnSpc>
                  <a:spcPct val="108000"/>
                </a:lnSpc>
                <a:spcBef>
                  <a:spcPct val="54000"/>
                </a:spcBef>
                <a:spcAft>
                  <a:spcPct val="0"/>
                </a:spcAft>
                <a:buClrTx/>
                <a:buSzTx/>
                <a:buFontTx/>
                <a:buNone/>
                <a:tabLst/>
                <a:defRPr/>
              </a:pPr>
              <a:endParaRPr kumimoji="0" lang="da-DK" sz="17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8" name="Freeform: Shape 5">
              <a:extLst>
                <a:ext uri="{FF2B5EF4-FFF2-40B4-BE49-F238E27FC236}">
                  <a16:creationId xmlns:a16="http://schemas.microsoft.com/office/drawing/2014/main" id="{1AFF3771-9673-46F3-8D1B-41C30C9E1A69}"/>
                </a:ext>
              </a:extLst>
            </p:cNvPr>
            <p:cNvSpPr/>
            <p:nvPr/>
          </p:nvSpPr>
          <p:spPr>
            <a:xfrm>
              <a:off x="288900" y="120600"/>
              <a:ext cx="336600" cy="397800"/>
            </a:xfrm>
            <a:custGeom>
              <a:avLst/>
              <a:gdLst>
                <a:gd name="connsiteX0" fmla="*/ 0 w 336600"/>
                <a:gd name="connsiteY0" fmla="*/ 183600 h 397800"/>
                <a:gd name="connsiteX1" fmla="*/ 168300 w 336600"/>
                <a:gd name="connsiteY1" fmla="*/ 0 h 397800"/>
                <a:gd name="connsiteX2" fmla="*/ 336600 w 336600"/>
                <a:gd name="connsiteY2" fmla="*/ 183600 h 397800"/>
                <a:gd name="connsiteX3" fmla="*/ 168300 w 336600"/>
                <a:gd name="connsiteY3" fmla="*/ 397800 h 397800"/>
                <a:gd name="connsiteX4" fmla="*/ 0 w 336600"/>
                <a:gd name="connsiteY4" fmla="*/ 183600 h 39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00" h="397800">
                  <a:moveTo>
                    <a:pt x="0" y="183600"/>
                  </a:moveTo>
                  <a:cubicBezTo>
                    <a:pt x="0" y="91800"/>
                    <a:pt x="66907" y="0"/>
                    <a:pt x="168300" y="0"/>
                  </a:cubicBezTo>
                  <a:cubicBezTo>
                    <a:pt x="269693" y="0"/>
                    <a:pt x="336600" y="91800"/>
                    <a:pt x="336600" y="183600"/>
                  </a:cubicBezTo>
                  <a:cubicBezTo>
                    <a:pt x="336600" y="321300"/>
                    <a:pt x="244800" y="397800"/>
                    <a:pt x="168300" y="397800"/>
                  </a:cubicBezTo>
                  <a:cubicBezTo>
                    <a:pt x="91800" y="397800"/>
                    <a:pt x="0" y="321300"/>
                    <a:pt x="0" y="183600"/>
                  </a:cubicBezTo>
                  <a:close/>
                </a:path>
              </a:pathLst>
            </a:custGeom>
            <a:noFill/>
            <a:ln w="30559" cap="sq">
              <a:solidFill>
                <a:schemeClr val="tx1">
                  <a:lumMod val="50000"/>
                  <a:lumOff val="50000"/>
                </a:schemeClr>
              </a:solidFill>
              <a:prstDash val="solid"/>
              <a:miter/>
            </a:ln>
          </p:spPr>
          <p:txBody>
            <a:bodyPr rtlCol="0" anchor="ctr"/>
            <a:lstStyle/>
            <a:p>
              <a:pPr marL="0" marR="0" lvl="0" indent="0" algn="l" defTabSz="914400" rtl="0" eaLnBrk="1" fontAlgn="base" latinLnBrk="0" hangingPunct="1">
                <a:lnSpc>
                  <a:spcPct val="108000"/>
                </a:lnSpc>
                <a:spcBef>
                  <a:spcPct val="54000"/>
                </a:spcBef>
                <a:spcAft>
                  <a:spcPct val="0"/>
                </a:spcAft>
                <a:buClrTx/>
                <a:buSzTx/>
                <a:buFontTx/>
                <a:buNone/>
                <a:tabLst/>
                <a:defRPr/>
              </a:pPr>
              <a:endParaRPr kumimoji="0" lang="da-DK" sz="17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9" name="Freeform: Shape 6">
              <a:extLst>
                <a:ext uri="{FF2B5EF4-FFF2-40B4-BE49-F238E27FC236}">
                  <a16:creationId xmlns:a16="http://schemas.microsoft.com/office/drawing/2014/main" id="{95BC7EB6-1F36-4DFE-B66A-45719907847D}"/>
                </a:ext>
              </a:extLst>
            </p:cNvPr>
            <p:cNvSpPr/>
            <p:nvPr/>
          </p:nvSpPr>
          <p:spPr>
            <a:xfrm>
              <a:off x="151200" y="498693"/>
              <a:ext cx="612000" cy="295106"/>
            </a:xfrm>
            <a:custGeom>
              <a:avLst/>
              <a:gdLst>
                <a:gd name="connsiteX0" fmla="*/ 236844 w 612000"/>
                <a:gd name="connsiteY0" fmla="*/ 0 h 295106"/>
                <a:gd name="connsiteX1" fmla="*/ 29713 w 612000"/>
                <a:gd name="connsiteY1" fmla="*/ 124282 h 295106"/>
                <a:gd name="connsiteX2" fmla="*/ 0 w 612000"/>
                <a:gd name="connsiteY2" fmla="*/ 176761 h 295106"/>
                <a:gd name="connsiteX3" fmla="*/ 0 w 612000"/>
                <a:gd name="connsiteY3" fmla="*/ 295106 h 295106"/>
                <a:gd name="connsiteX4" fmla="*/ 612000 w 612000"/>
                <a:gd name="connsiteY4" fmla="*/ 295106 h 295106"/>
                <a:gd name="connsiteX5" fmla="*/ 612000 w 612000"/>
                <a:gd name="connsiteY5" fmla="*/ 176761 h 295106"/>
                <a:gd name="connsiteX6" fmla="*/ 582287 w 612000"/>
                <a:gd name="connsiteY6" fmla="*/ 124282 h 295106"/>
                <a:gd name="connsiteX7" fmla="*/ 375156 w 612000"/>
                <a:gd name="connsiteY7" fmla="*/ 0 h 295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2000" h="295106">
                  <a:moveTo>
                    <a:pt x="236844" y="0"/>
                  </a:moveTo>
                  <a:lnTo>
                    <a:pt x="29713" y="124282"/>
                  </a:lnTo>
                  <a:cubicBezTo>
                    <a:pt x="11276" y="135344"/>
                    <a:pt x="0" y="155264"/>
                    <a:pt x="0" y="176761"/>
                  </a:cubicBezTo>
                  <a:lnTo>
                    <a:pt x="0" y="295106"/>
                  </a:lnTo>
                  <a:lnTo>
                    <a:pt x="612000" y="295106"/>
                  </a:lnTo>
                  <a:lnTo>
                    <a:pt x="612000" y="176761"/>
                  </a:lnTo>
                  <a:cubicBezTo>
                    <a:pt x="612000" y="155264"/>
                    <a:pt x="600724" y="135344"/>
                    <a:pt x="582287" y="124282"/>
                  </a:cubicBezTo>
                  <a:lnTo>
                    <a:pt x="375156" y="0"/>
                  </a:lnTo>
                </a:path>
              </a:pathLst>
            </a:custGeom>
            <a:noFill/>
            <a:ln w="30559" cap="flat">
              <a:solidFill>
                <a:schemeClr val="tx1">
                  <a:lumMod val="50000"/>
                  <a:lumOff val="50000"/>
                </a:schemeClr>
              </a:solidFill>
              <a:prstDash val="solid"/>
              <a:miter/>
            </a:ln>
          </p:spPr>
          <p:txBody>
            <a:bodyPr rtlCol="0" anchor="ctr"/>
            <a:lstStyle/>
            <a:p>
              <a:pPr marL="0" marR="0" lvl="0" indent="0" algn="l" defTabSz="914400" rtl="0" eaLnBrk="1" fontAlgn="base" latinLnBrk="0" hangingPunct="1">
                <a:lnSpc>
                  <a:spcPct val="108000"/>
                </a:lnSpc>
                <a:spcBef>
                  <a:spcPct val="54000"/>
                </a:spcBef>
                <a:spcAft>
                  <a:spcPct val="0"/>
                </a:spcAft>
                <a:buClrTx/>
                <a:buSzTx/>
                <a:buFontTx/>
                <a:buNone/>
                <a:tabLst/>
                <a:defRPr/>
              </a:pPr>
              <a:endParaRPr kumimoji="0" lang="da-DK" sz="1700" b="0" i="0" u="none" strike="noStrike" kern="1200" cap="none" spc="0" normalizeH="0" baseline="0" noProof="0">
                <a:ln>
                  <a:noFill/>
                </a:ln>
                <a:solidFill>
                  <a:srgbClr val="000000"/>
                </a:solidFill>
                <a:effectLst/>
                <a:uLnTx/>
                <a:uFillTx/>
                <a:latin typeface="Arial" charset="0"/>
                <a:ea typeface="+mn-ea"/>
                <a:cs typeface="+mn-cs"/>
              </a:endParaRPr>
            </a:p>
          </p:txBody>
        </p:sp>
      </p:grpSp>
      <p:grpSp>
        <p:nvGrpSpPr>
          <p:cNvPr id="88" name="Gruppe 87"/>
          <p:cNvGrpSpPr/>
          <p:nvPr/>
        </p:nvGrpSpPr>
        <p:grpSpPr>
          <a:xfrm>
            <a:off x="10209440" y="4796618"/>
            <a:ext cx="645146" cy="653870"/>
            <a:chOff x="10780732" y="4869160"/>
            <a:chExt cx="645146" cy="653870"/>
          </a:xfrm>
        </p:grpSpPr>
        <p:sp>
          <p:nvSpPr>
            <p:cNvPr id="87" name="Rektangel 86"/>
            <p:cNvSpPr/>
            <p:nvPr/>
          </p:nvSpPr>
          <p:spPr bwMode="auto">
            <a:xfrm>
              <a:off x="10780732" y="4909563"/>
              <a:ext cx="645146" cy="613467"/>
            </a:xfrm>
            <a:prstGeom prst="rect">
              <a:avLst/>
            </a:prstGeom>
            <a:solidFill>
              <a:schemeClr val="bg1"/>
            </a:solidFill>
            <a:ln w="6350" cap="flat" cmpd="sng" algn="ctr">
              <a:solidFill>
                <a:schemeClr val="bg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algn="ctr" defTabSz="914400" rtl="0" eaLnBrk="1" fontAlgn="base" latinLnBrk="0" hangingPunct="1">
                <a:lnSpc>
                  <a:spcPct val="100000"/>
                </a:lnSpc>
                <a:spcBef>
                  <a:spcPts val="1100"/>
                </a:spcBef>
                <a:spcAft>
                  <a:spcPct val="0"/>
                </a:spcAft>
                <a:buClrTx/>
                <a:buSzTx/>
                <a:buFontTx/>
                <a:buNone/>
                <a:tabLst/>
                <a:defRPr/>
              </a:pPr>
              <a:endParaRPr kumimoji="0" lang="da-DK" sz="2000" b="0" i="0" u="none" strike="noStrike" kern="1200" cap="none" spc="0" normalizeH="0" baseline="0" noProof="0" dirty="0" err="1">
                <a:ln>
                  <a:noFill/>
                </a:ln>
                <a:solidFill>
                  <a:srgbClr val="FFFFFF"/>
                </a:solidFill>
                <a:effectLst/>
                <a:uLnTx/>
                <a:uFillTx/>
                <a:latin typeface="Arial" charset="0"/>
                <a:ea typeface="+mn-ea"/>
                <a:cs typeface="+mn-cs"/>
              </a:endParaRPr>
            </a:p>
          </p:txBody>
        </p:sp>
        <p:grpSp>
          <p:nvGrpSpPr>
            <p:cNvPr id="55" name="Group 4">
              <a:extLst>
                <a:ext uri="{FF2B5EF4-FFF2-40B4-BE49-F238E27FC236}">
                  <a16:creationId xmlns:a16="http://schemas.microsoft.com/office/drawing/2014/main" id="{2A19D5F8-039D-46D3-A74E-8E88CE3A50B2}"/>
                </a:ext>
              </a:extLst>
            </p:cNvPr>
            <p:cNvGrpSpPr>
              <a:grpSpLocks noChangeAspect="1"/>
            </p:cNvGrpSpPr>
            <p:nvPr/>
          </p:nvGrpSpPr>
          <p:grpSpPr bwMode="auto">
            <a:xfrm>
              <a:off x="10888882" y="4869160"/>
              <a:ext cx="535710" cy="649346"/>
              <a:chOff x="123" y="88"/>
              <a:chExt cx="330" cy="400"/>
            </a:xfrm>
            <a:solidFill>
              <a:schemeClr val="tx1">
                <a:lumMod val="50000"/>
                <a:lumOff val="50000"/>
              </a:schemeClr>
            </a:solidFill>
          </p:grpSpPr>
          <p:sp>
            <p:nvSpPr>
              <p:cNvPr id="56" name="Freeform 5">
                <a:extLst>
                  <a:ext uri="{FF2B5EF4-FFF2-40B4-BE49-F238E27FC236}">
                    <a16:creationId xmlns:a16="http://schemas.microsoft.com/office/drawing/2014/main" id="{FED0D12D-A0BC-4D09-A9EE-65417532C23C}"/>
                  </a:ext>
                </a:extLst>
              </p:cNvPr>
              <p:cNvSpPr>
                <a:spLocks/>
              </p:cNvSpPr>
              <p:nvPr/>
            </p:nvSpPr>
            <p:spPr bwMode="auto">
              <a:xfrm>
                <a:off x="331" y="97"/>
                <a:ext cx="114" cy="113"/>
              </a:xfrm>
              <a:custGeom>
                <a:avLst/>
                <a:gdLst>
                  <a:gd name="T0" fmla="*/ 114 w 114"/>
                  <a:gd name="T1" fmla="*/ 113 h 113"/>
                  <a:gd name="T2" fmla="*/ 0 w 114"/>
                  <a:gd name="T3" fmla="*/ 113 h 113"/>
                  <a:gd name="T4" fmla="*/ 0 w 114"/>
                  <a:gd name="T5" fmla="*/ 0 h 113"/>
                  <a:gd name="T6" fmla="*/ 18 w 114"/>
                  <a:gd name="T7" fmla="*/ 0 h 113"/>
                  <a:gd name="T8" fmla="*/ 18 w 114"/>
                  <a:gd name="T9" fmla="*/ 95 h 113"/>
                  <a:gd name="T10" fmla="*/ 114 w 114"/>
                  <a:gd name="T11" fmla="*/ 95 h 113"/>
                  <a:gd name="T12" fmla="*/ 114 w 114"/>
                  <a:gd name="T13" fmla="*/ 113 h 113"/>
                </a:gdLst>
                <a:ahLst/>
                <a:cxnLst>
                  <a:cxn ang="0">
                    <a:pos x="T0" y="T1"/>
                  </a:cxn>
                  <a:cxn ang="0">
                    <a:pos x="T2" y="T3"/>
                  </a:cxn>
                  <a:cxn ang="0">
                    <a:pos x="T4" y="T5"/>
                  </a:cxn>
                  <a:cxn ang="0">
                    <a:pos x="T6" y="T7"/>
                  </a:cxn>
                  <a:cxn ang="0">
                    <a:pos x="T8" y="T9"/>
                  </a:cxn>
                  <a:cxn ang="0">
                    <a:pos x="T10" y="T11"/>
                  </a:cxn>
                  <a:cxn ang="0">
                    <a:pos x="T12" y="T13"/>
                  </a:cxn>
                </a:cxnLst>
                <a:rect l="0" t="0" r="r" b="b"/>
                <a:pathLst>
                  <a:path w="114" h="113">
                    <a:moveTo>
                      <a:pt x="114" y="113"/>
                    </a:moveTo>
                    <a:lnTo>
                      <a:pt x="0" y="113"/>
                    </a:lnTo>
                    <a:lnTo>
                      <a:pt x="0" y="0"/>
                    </a:lnTo>
                    <a:lnTo>
                      <a:pt x="18" y="0"/>
                    </a:lnTo>
                    <a:lnTo>
                      <a:pt x="18" y="95"/>
                    </a:lnTo>
                    <a:lnTo>
                      <a:pt x="114" y="95"/>
                    </a:lnTo>
                    <a:lnTo>
                      <a:pt x="114" y="1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8000"/>
                  </a:lnSpc>
                  <a:spcBef>
                    <a:spcPct val="54000"/>
                  </a:spcBef>
                  <a:spcAft>
                    <a:spcPct val="0"/>
                  </a:spcAft>
                  <a:buClrTx/>
                  <a:buSzTx/>
                  <a:buFontTx/>
                  <a:buNone/>
                  <a:tabLst/>
                  <a:defRPr/>
                </a:pPr>
                <a:endParaRPr kumimoji="0" lang="da-DK" sz="17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7" name="Freeform 6">
                <a:extLst>
                  <a:ext uri="{FF2B5EF4-FFF2-40B4-BE49-F238E27FC236}">
                    <a16:creationId xmlns:a16="http://schemas.microsoft.com/office/drawing/2014/main" id="{B828D383-9237-44BF-AE45-D665C4E353DF}"/>
                  </a:ext>
                </a:extLst>
              </p:cNvPr>
              <p:cNvSpPr>
                <a:spLocks noEditPoints="1"/>
              </p:cNvSpPr>
              <p:nvPr/>
            </p:nvSpPr>
            <p:spPr bwMode="auto">
              <a:xfrm>
                <a:off x="123" y="88"/>
                <a:ext cx="330" cy="400"/>
              </a:xfrm>
              <a:custGeom>
                <a:avLst/>
                <a:gdLst>
                  <a:gd name="T0" fmla="*/ 330 w 330"/>
                  <a:gd name="T1" fmla="*/ 400 h 400"/>
                  <a:gd name="T2" fmla="*/ 0 w 330"/>
                  <a:gd name="T3" fmla="*/ 400 h 400"/>
                  <a:gd name="T4" fmla="*/ 0 w 330"/>
                  <a:gd name="T5" fmla="*/ 0 h 400"/>
                  <a:gd name="T6" fmla="*/ 222 w 330"/>
                  <a:gd name="T7" fmla="*/ 0 h 400"/>
                  <a:gd name="T8" fmla="*/ 330 w 330"/>
                  <a:gd name="T9" fmla="*/ 109 h 400"/>
                  <a:gd name="T10" fmla="*/ 330 w 330"/>
                  <a:gd name="T11" fmla="*/ 400 h 400"/>
                  <a:gd name="T12" fmla="*/ 17 w 330"/>
                  <a:gd name="T13" fmla="*/ 382 h 400"/>
                  <a:gd name="T14" fmla="*/ 313 w 330"/>
                  <a:gd name="T15" fmla="*/ 382 h 400"/>
                  <a:gd name="T16" fmla="*/ 313 w 330"/>
                  <a:gd name="T17" fmla="*/ 118 h 400"/>
                  <a:gd name="T18" fmla="*/ 213 w 330"/>
                  <a:gd name="T19" fmla="*/ 18 h 400"/>
                  <a:gd name="T20" fmla="*/ 17 w 330"/>
                  <a:gd name="T21" fmla="*/ 18 h 400"/>
                  <a:gd name="T22" fmla="*/ 17 w 330"/>
                  <a:gd name="T23" fmla="*/ 382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0" h="400">
                    <a:moveTo>
                      <a:pt x="330" y="400"/>
                    </a:moveTo>
                    <a:lnTo>
                      <a:pt x="0" y="400"/>
                    </a:lnTo>
                    <a:lnTo>
                      <a:pt x="0" y="0"/>
                    </a:lnTo>
                    <a:lnTo>
                      <a:pt x="222" y="0"/>
                    </a:lnTo>
                    <a:lnTo>
                      <a:pt x="330" y="109"/>
                    </a:lnTo>
                    <a:lnTo>
                      <a:pt x="330" y="400"/>
                    </a:lnTo>
                    <a:close/>
                    <a:moveTo>
                      <a:pt x="17" y="382"/>
                    </a:moveTo>
                    <a:lnTo>
                      <a:pt x="313" y="382"/>
                    </a:lnTo>
                    <a:lnTo>
                      <a:pt x="313" y="118"/>
                    </a:lnTo>
                    <a:lnTo>
                      <a:pt x="213" y="18"/>
                    </a:lnTo>
                    <a:lnTo>
                      <a:pt x="17" y="18"/>
                    </a:lnTo>
                    <a:lnTo>
                      <a:pt x="17" y="3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8000"/>
                  </a:lnSpc>
                  <a:spcBef>
                    <a:spcPct val="54000"/>
                  </a:spcBef>
                  <a:spcAft>
                    <a:spcPct val="0"/>
                  </a:spcAft>
                  <a:buClrTx/>
                  <a:buSzTx/>
                  <a:buFontTx/>
                  <a:buNone/>
                  <a:tabLst/>
                  <a:defRPr/>
                </a:pPr>
                <a:endParaRPr kumimoji="0" lang="da-DK" sz="17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8" name="Rectangle 7">
                <a:extLst>
                  <a:ext uri="{FF2B5EF4-FFF2-40B4-BE49-F238E27FC236}">
                    <a16:creationId xmlns:a16="http://schemas.microsoft.com/office/drawing/2014/main" id="{7916CA9B-048E-495A-950F-C24CF4472C07}"/>
                  </a:ext>
                </a:extLst>
              </p:cNvPr>
              <p:cNvSpPr>
                <a:spLocks noChangeArrowheads="1"/>
              </p:cNvSpPr>
              <p:nvPr/>
            </p:nvSpPr>
            <p:spPr bwMode="auto">
              <a:xfrm>
                <a:off x="192" y="384"/>
                <a:ext cx="192" cy="1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8000"/>
                  </a:lnSpc>
                  <a:spcBef>
                    <a:spcPct val="54000"/>
                  </a:spcBef>
                  <a:spcAft>
                    <a:spcPct val="0"/>
                  </a:spcAft>
                  <a:buClrTx/>
                  <a:buSzTx/>
                  <a:buFontTx/>
                  <a:buNone/>
                  <a:tabLst/>
                  <a:defRPr/>
                </a:pPr>
                <a:endParaRPr kumimoji="0" lang="da-DK" sz="17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9" name="Rectangle 8">
                <a:extLst>
                  <a:ext uri="{FF2B5EF4-FFF2-40B4-BE49-F238E27FC236}">
                    <a16:creationId xmlns:a16="http://schemas.microsoft.com/office/drawing/2014/main" id="{A7011F66-0392-4FFB-8B1A-6C13232F51CF}"/>
                  </a:ext>
                </a:extLst>
              </p:cNvPr>
              <p:cNvSpPr>
                <a:spLocks noChangeArrowheads="1"/>
              </p:cNvSpPr>
              <p:nvPr/>
            </p:nvSpPr>
            <p:spPr bwMode="auto">
              <a:xfrm>
                <a:off x="192" y="297"/>
                <a:ext cx="192" cy="1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8000"/>
                  </a:lnSpc>
                  <a:spcBef>
                    <a:spcPct val="54000"/>
                  </a:spcBef>
                  <a:spcAft>
                    <a:spcPct val="0"/>
                  </a:spcAft>
                  <a:buClrTx/>
                  <a:buSzTx/>
                  <a:buFontTx/>
                  <a:buNone/>
                  <a:tabLst/>
                  <a:defRPr/>
                </a:pPr>
                <a:endParaRPr kumimoji="0" lang="da-DK" sz="17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0" name="Rectangle 9">
                <a:extLst>
                  <a:ext uri="{FF2B5EF4-FFF2-40B4-BE49-F238E27FC236}">
                    <a16:creationId xmlns:a16="http://schemas.microsoft.com/office/drawing/2014/main" id="{EDE0159E-1494-4B1D-A104-65EFF8749B58}"/>
                  </a:ext>
                </a:extLst>
              </p:cNvPr>
              <p:cNvSpPr>
                <a:spLocks noChangeArrowheads="1"/>
              </p:cNvSpPr>
              <p:nvPr/>
            </p:nvSpPr>
            <p:spPr bwMode="auto">
              <a:xfrm>
                <a:off x="192" y="210"/>
                <a:ext cx="87" cy="1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8000"/>
                  </a:lnSpc>
                  <a:spcBef>
                    <a:spcPct val="54000"/>
                  </a:spcBef>
                  <a:spcAft>
                    <a:spcPct val="0"/>
                  </a:spcAft>
                  <a:buClrTx/>
                  <a:buSzTx/>
                  <a:buFontTx/>
                  <a:buNone/>
                  <a:tabLst/>
                  <a:defRPr/>
                </a:pPr>
                <a:endParaRPr kumimoji="0" lang="da-DK" sz="1700" b="0" i="0" u="none" strike="noStrike" kern="1200" cap="none" spc="0" normalizeH="0" baseline="0" noProof="0">
                  <a:ln>
                    <a:noFill/>
                  </a:ln>
                  <a:solidFill>
                    <a:srgbClr val="000000"/>
                  </a:solidFill>
                  <a:effectLst/>
                  <a:uLnTx/>
                  <a:uFillTx/>
                  <a:latin typeface="Arial" charset="0"/>
                  <a:ea typeface="+mn-ea"/>
                  <a:cs typeface="+mn-cs"/>
                </a:endParaRPr>
              </a:p>
            </p:txBody>
          </p:sp>
        </p:grpSp>
      </p:grpSp>
      <p:sp>
        <p:nvSpPr>
          <p:cNvPr id="89" name="Ellipse 88"/>
          <p:cNvSpPr/>
          <p:nvPr/>
        </p:nvSpPr>
        <p:spPr bwMode="auto">
          <a:xfrm>
            <a:off x="10687786" y="5237061"/>
            <a:ext cx="369490" cy="306966"/>
          </a:xfrm>
          <a:prstGeom prst="ellipse">
            <a:avLst/>
          </a:prstGeom>
          <a:solidFill>
            <a:schemeClr val="bg1"/>
          </a:solidFill>
          <a:ln w="63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algn="ctr" defTabSz="914400" rtl="0" eaLnBrk="1" fontAlgn="base" latinLnBrk="0" hangingPunct="1">
              <a:lnSpc>
                <a:spcPct val="100000"/>
              </a:lnSpc>
              <a:spcBef>
                <a:spcPts val="1100"/>
              </a:spcBef>
              <a:spcAft>
                <a:spcPct val="0"/>
              </a:spcAft>
              <a:buClrTx/>
              <a:buSzTx/>
              <a:buFontTx/>
              <a:buNone/>
              <a:tabLst/>
              <a:defRPr/>
            </a:pPr>
            <a:endParaRPr kumimoji="0" lang="da-DK" sz="2000" b="0" i="0" u="none" strike="noStrike" kern="1200" cap="none" spc="0" normalizeH="0" baseline="0" noProof="0" dirty="0" err="1">
              <a:ln>
                <a:noFill/>
              </a:ln>
              <a:solidFill>
                <a:srgbClr val="FFFFFF"/>
              </a:solidFill>
              <a:effectLst/>
              <a:uLnTx/>
              <a:uFillTx/>
              <a:latin typeface="Arial" charset="0"/>
              <a:ea typeface="+mn-ea"/>
              <a:cs typeface="+mn-cs"/>
            </a:endParaRPr>
          </a:p>
        </p:txBody>
      </p:sp>
      <p:grpSp>
        <p:nvGrpSpPr>
          <p:cNvPr id="84" name="Group 4">
            <a:extLst>
              <a:ext uri="{FF2B5EF4-FFF2-40B4-BE49-F238E27FC236}">
                <a16:creationId xmlns:a16="http://schemas.microsoft.com/office/drawing/2014/main" id="{F9DF688F-2E03-4FC5-B754-5E0F6CE6BFB6}"/>
              </a:ext>
            </a:extLst>
          </p:cNvPr>
          <p:cNvGrpSpPr>
            <a:grpSpLocks noChangeAspect="1"/>
          </p:cNvGrpSpPr>
          <p:nvPr/>
        </p:nvGrpSpPr>
        <p:grpSpPr bwMode="auto">
          <a:xfrm>
            <a:off x="10689333" y="5217058"/>
            <a:ext cx="367943" cy="346972"/>
            <a:chOff x="95" y="106"/>
            <a:chExt cx="386" cy="364"/>
          </a:xfrm>
          <a:solidFill>
            <a:schemeClr val="tx1">
              <a:lumMod val="50000"/>
              <a:lumOff val="50000"/>
            </a:schemeClr>
          </a:solidFill>
        </p:grpSpPr>
        <p:sp>
          <p:nvSpPr>
            <p:cNvPr id="85" name="Freeform 5">
              <a:extLst>
                <a:ext uri="{FF2B5EF4-FFF2-40B4-BE49-F238E27FC236}">
                  <a16:creationId xmlns:a16="http://schemas.microsoft.com/office/drawing/2014/main" id="{1D296D73-861E-42DF-A423-29D6E458B019}"/>
                </a:ext>
              </a:extLst>
            </p:cNvPr>
            <p:cNvSpPr>
              <a:spLocks/>
            </p:cNvSpPr>
            <p:nvPr/>
          </p:nvSpPr>
          <p:spPr bwMode="auto">
            <a:xfrm>
              <a:off x="95" y="106"/>
              <a:ext cx="364" cy="364"/>
            </a:xfrm>
            <a:custGeom>
              <a:avLst/>
              <a:gdLst>
                <a:gd name="T0" fmla="*/ 84 w 168"/>
                <a:gd name="T1" fmla="*/ 168 h 168"/>
                <a:gd name="T2" fmla="*/ 0 w 168"/>
                <a:gd name="T3" fmla="*/ 84 h 168"/>
                <a:gd name="T4" fmla="*/ 84 w 168"/>
                <a:gd name="T5" fmla="*/ 0 h 168"/>
                <a:gd name="T6" fmla="*/ 128 w 168"/>
                <a:gd name="T7" fmla="*/ 13 h 168"/>
                <a:gd name="T8" fmla="*/ 124 w 168"/>
                <a:gd name="T9" fmla="*/ 19 h 168"/>
                <a:gd name="T10" fmla="*/ 84 w 168"/>
                <a:gd name="T11" fmla="*/ 8 h 168"/>
                <a:gd name="T12" fmla="*/ 8 w 168"/>
                <a:gd name="T13" fmla="*/ 84 h 168"/>
                <a:gd name="T14" fmla="*/ 84 w 168"/>
                <a:gd name="T15" fmla="*/ 160 h 168"/>
                <a:gd name="T16" fmla="*/ 160 w 168"/>
                <a:gd name="T17" fmla="*/ 84 h 168"/>
                <a:gd name="T18" fmla="*/ 157 w 168"/>
                <a:gd name="T19" fmla="*/ 64 h 168"/>
                <a:gd name="T20" fmla="*/ 165 w 168"/>
                <a:gd name="T21" fmla="*/ 62 h 168"/>
                <a:gd name="T22" fmla="*/ 168 w 168"/>
                <a:gd name="T23" fmla="*/ 84 h 168"/>
                <a:gd name="T24" fmla="*/ 84 w 168"/>
                <a:gd name="T25"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8" h="168">
                  <a:moveTo>
                    <a:pt x="84" y="168"/>
                  </a:moveTo>
                  <a:cubicBezTo>
                    <a:pt x="38" y="168"/>
                    <a:pt x="0" y="130"/>
                    <a:pt x="0" y="84"/>
                  </a:cubicBezTo>
                  <a:cubicBezTo>
                    <a:pt x="0" y="38"/>
                    <a:pt x="38" y="0"/>
                    <a:pt x="84" y="0"/>
                  </a:cubicBezTo>
                  <a:cubicBezTo>
                    <a:pt x="100" y="0"/>
                    <a:pt x="115" y="4"/>
                    <a:pt x="128" y="13"/>
                  </a:cubicBezTo>
                  <a:cubicBezTo>
                    <a:pt x="124" y="19"/>
                    <a:pt x="124" y="19"/>
                    <a:pt x="124" y="19"/>
                  </a:cubicBezTo>
                  <a:cubicBezTo>
                    <a:pt x="112" y="12"/>
                    <a:pt x="98" y="8"/>
                    <a:pt x="84" y="8"/>
                  </a:cubicBezTo>
                  <a:cubicBezTo>
                    <a:pt x="42" y="8"/>
                    <a:pt x="8" y="42"/>
                    <a:pt x="8" y="84"/>
                  </a:cubicBezTo>
                  <a:cubicBezTo>
                    <a:pt x="8" y="126"/>
                    <a:pt x="42" y="160"/>
                    <a:pt x="84" y="160"/>
                  </a:cubicBezTo>
                  <a:cubicBezTo>
                    <a:pt x="126" y="160"/>
                    <a:pt x="160" y="126"/>
                    <a:pt x="160" y="84"/>
                  </a:cubicBezTo>
                  <a:cubicBezTo>
                    <a:pt x="160" y="76"/>
                    <a:pt x="159" y="70"/>
                    <a:pt x="157" y="64"/>
                  </a:cubicBezTo>
                  <a:cubicBezTo>
                    <a:pt x="165" y="62"/>
                    <a:pt x="165" y="62"/>
                    <a:pt x="165" y="62"/>
                  </a:cubicBezTo>
                  <a:cubicBezTo>
                    <a:pt x="167" y="69"/>
                    <a:pt x="168" y="76"/>
                    <a:pt x="168" y="84"/>
                  </a:cubicBezTo>
                  <a:cubicBezTo>
                    <a:pt x="168" y="130"/>
                    <a:pt x="130" y="168"/>
                    <a:pt x="84" y="168"/>
                  </a:cubicBezTo>
                  <a:close/>
                </a:path>
              </a:pathLst>
            </a:custGeom>
            <a:grpFill/>
            <a:ln w="9525">
              <a:solidFill>
                <a:schemeClr val="tx1">
                  <a:lumMod val="50000"/>
                  <a:lumOff val="5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8000"/>
                </a:lnSpc>
                <a:spcBef>
                  <a:spcPct val="54000"/>
                </a:spcBef>
                <a:spcAft>
                  <a:spcPct val="0"/>
                </a:spcAft>
                <a:buClrTx/>
                <a:buSzTx/>
                <a:buFontTx/>
                <a:buNone/>
                <a:tabLst/>
                <a:defRPr/>
              </a:pPr>
              <a:endParaRPr kumimoji="0" lang="da-DK" sz="17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6" name="Freeform 6">
              <a:extLst>
                <a:ext uri="{FF2B5EF4-FFF2-40B4-BE49-F238E27FC236}">
                  <a16:creationId xmlns:a16="http://schemas.microsoft.com/office/drawing/2014/main" id="{EDE3A461-08AB-414C-9E25-C7E10FB4ADF9}"/>
                </a:ext>
              </a:extLst>
            </p:cNvPr>
            <p:cNvSpPr>
              <a:spLocks/>
            </p:cNvSpPr>
            <p:nvPr/>
          </p:nvSpPr>
          <p:spPr bwMode="auto">
            <a:xfrm>
              <a:off x="195" y="119"/>
              <a:ext cx="286" cy="217"/>
            </a:xfrm>
            <a:custGeom>
              <a:avLst/>
              <a:gdLst>
                <a:gd name="T0" fmla="*/ 82 w 286"/>
                <a:gd name="T1" fmla="*/ 217 h 217"/>
                <a:gd name="T2" fmla="*/ 0 w 286"/>
                <a:gd name="T3" fmla="*/ 134 h 217"/>
                <a:gd name="T4" fmla="*/ 13 w 286"/>
                <a:gd name="T5" fmla="*/ 121 h 217"/>
                <a:gd name="T6" fmla="*/ 82 w 286"/>
                <a:gd name="T7" fmla="*/ 191 h 217"/>
                <a:gd name="T8" fmla="*/ 273 w 286"/>
                <a:gd name="T9" fmla="*/ 0 h 217"/>
                <a:gd name="T10" fmla="*/ 286 w 286"/>
                <a:gd name="T11" fmla="*/ 13 h 217"/>
                <a:gd name="T12" fmla="*/ 82 w 286"/>
                <a:gd name="T13" fmla="*/ 217 h 217"/>
              </a:gdLst>
              <a:ahLst/>
              <a:cxnLst>
                <a:cxn ang="0">
                  <a:pos x="T0" y="T1"/>
                </a:cxn>
                <a:cxn ang="0">
                  <a:pos x="T2" y="T3"/>
                </a:cxn>
                <a:cxn ang="0">
                  <a:pos x="T4" y="T5"/>
                </a:cxn>
                <a:cxn ang="0">
                  <a:pos x="T6" y="T7"/>
                </a:cxn>
                <a:cxn ang="0">
                  <a:pos x="T8" y="T9"/>
                </a:cxn>
                <a:cxn ang="0">
                  <a:pos x="T10" y="T11"/>
                </a:cxn>
                <a:cxn ang="0">
                  <a:pos x="T12" y="T13"/>
                </a:cxn>
              </a:cxnLst>
              <a:rect l="0" t="0" r="r" b="b"/>
              <a:pathLst>
                <a:path w="286" h="217">
                  <a:moveTo>
                    <a:pt x="82" y="217"/>
                  </a:moveTo>
                  <a:lnTo>
                    <a:pt x="0" y="134"/>
                  </a:lnTo>
                  <a:lnTo>
                    <a:pt x="13" y="121"/>
                  </a:lnTo>
                  <a:lnTo>
                    <a:pt x="82" y="191"/>
                  </a:lnTo>
                  <a:lnTo>
                    <a:pt x="273" y="0"/>
                  </a:lnTo>
                  <a:lnTo>
                    <a:pt x="286" y="13"/>
                  </a:lnTo>
                  <a:lnTo>
                    <a:pt x="82" y="217"/>
                  </a:lnTo>
                  <a:close/>
                </a:path>
              </a:pathLst>
            </a:custGeom>
            <a:grpFill/>
            <a:ln w="9525">
              <a:solidFill>
                <a:schemeClr val="tx1">
                  <a:lumMod val="50000"/>
                  <a:lumOff val="5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8000"/>
                </a:lnSpc>
                <a:spcBef>
                  <a:spcPct val="54000"/>
                </a:spcBef>
                <a:spcAft>
                  <a:spcPct val="0"/>
                </a:spcAft>
                <a:buClrTx/>
                <a:buSzTx/>
                <a:buFontTx/>
                <a:buNone/>
                <a:tabLst/>
                <a:defRPr/>
              </a:pPr>
              <a:endParaRPr kumimoji="0" lang="da-DK" sz="1700" b="0" i="0" u="none" strike="noStrike" kern="1200" cap="none" spc="0" normalizeH="0" baseline="0" noProof="0">
                <a:ln>
                  <a:noFill/>
                </a:ln>
                <a:solidFill>
                  <a:srgbClr val="000000"/>
                </a:solidFill>
                <a:effectLst/>
                <a:uLnTx/>
                <a:uFillTx/>
                <a:latin typeface="Arial" charset="0"/>
                <a:ea typeface="+mn-ea"/>
                <a:cs typeface="+mn-cs"/>
              </a:endParaRPr>
            </a:p>
          </p:txBody>
        </p:sp>
      </p:grpSp>
      <p:grpSp>
        <p:nvGrpSpPr>
          <p:cNvPr id="80" name="Group 4">
            <a:extLst>
              <a:ext uri="{FF2B5EF4-FFF2-40B4-BE49-F238E27FC236}">
                <a16:creationId xmlns:a16="http://schemas.microsoft.com/office/drawing/2014/main" id="{AA7DE06E-3C3A-47F2-ACAF-0C6CABEA7D15}"/>
              </a:ext>
            </a:extLst>
          </p:cNvPr>
          <p:cNvGrpSpPr>
            <a:grpSpLocks noChangeAspect="1"/>
          </p:cNvGrpSpPr>
          <p:nvPr/>
        </p:nvGrpSpPr>
        <p:grpSpPr bwMode="auto">
          <a:xfrm>
            <a:off x="6807907" y="4593922"/>
            <a:ext cx="780197" cy="840075"/>
            <a:chOff x="106" y="88"/>
            <a:chExt cx="364" cy="400"/>
          </a:xfrm>
          <a:solidFill>
            <a:schemeClr val="tx1">
              <a:lumMod val="50000"/>
              <a:lumOff val="50000"/>
            </a:schemeClr>
          </a:solidFill>
        </p:grpSpPr>
        <p:sp>
          <p:nvSpPr>
            <p:cNvPr id="81" name="Freeform 5">
              <a:extLst>
                <a:ext uri="{FF2B5EF4-FFF2-40B4-BE49-F238E27FC236}">
                  <a16:creationId xmlns:a16="http://schemas.microsoft.com/office/drawing/2014/main" id="{45541609-A769-4EEF-BF97-D917082D8A6D}"/>
                </a:ext>
              </a:extLst>
            </p:cNvPr>
            <p:cNvSpPr>
              <a:spLocks noEditPoints="1"/>
            </p:cNvSpPr>
            <p:nvPr/>
          </p:nvSpPr>
          <p:spPr bwMode="auto">
            <a:xfrm>
              <a:off x="106" y="192"/>
              <a:ext cx="260" cy="296"/>
            </a:xfrm>
            <a:custGeom>
              <a:avLst/>
              <a:gdLst>
                <a:gd name="T0" fmla="*/ 260 w 260"/>
                <a:gd name="T1" fmla="*/ 296 h 296"/>
                <a:gd name="T2" fmla="*/ 0 w 260"/>
                <a:gd name="T3" fmla="*/ 296 h 296"/>
                <a:gd name="T4" fmla="*/ 0 w 260"/>
                <a:gd name="T5" fmla="*/ 0 h 296"/>
                <a:gd name="T6" fmla="*/ 260 w 260"/>
                <a:gd name="T7" fmla="*/ 0 h 296"/>
                <a:gd name="T8" fmla="*/ 260 w 260"/>
                <a:gd name="T9" fmla="*/ 296 h 296"/>
                <a:gd name="T10" fmla="*/ 17 w 260"/>
                <a:gd name="T11" fmla="*/ 278 h 296"/>
                <a:gd name="T12" fmla="*/ 243 w 260"/>
                <a:gd name="T13" fmla="*/ 278 h 296"/>
                <a:gd name="T14" fmla="*/ 243 w 260"/>
                <a:gd name="T15" fmla="*/ 18 h 296"/>
                <a:gd name="T16" fmla="*/ 17 w 260"/>
                <a:gd name="T17" fmla="*/ 18 h 296"/>
                <a:gd name="T18" fmla="*/ 17 w 260"/>
                <a:gd name="T19" fmla="*/ 278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0" h="296">
                  <a:moveTo>
                    <a:pt x="260" y="296"/>
                  </a:moveTo>
                  <a:lnTo>
                    <a:pt x="0" y="296"/>
                  </a:lnTo>
                  <a:lnTo>
                    <a:pt x="0" y="0"/>
                  </a:lnTo>
                  <a:lnTo>
                    <a:pt x="260" y="0"/>
                  </a:lnTo>
                  <a:lnTo>
                    <a:pt x="260" y="296"/>
                  </a:lnTo>
                  <a:close/>
                  <a:moveTo>
                    <a:pt x="17" y="278"/>
                  </a:moveTo>
                  <a:lnTo>
                    <a:pt x="243" y="278"/>
                  </a:lnTo>
                  <a:lnTo>
                    <a:pt x="243" y="18"/>
                  </a:lnTo>
                  <a:lnTo>
                    <a:pt x="17" y="18"/>
                  </a:lnTo>
                  <a:lnTo>
                    <a:pt x="17" y="27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8000"/>
                </a:lnSpc>
                <a:spcBef>
                  <a:spcPct val="54000"/>
                </a:spcBef>
                <a:spcAft>
                  <a:spcPct val="0"/>
                </a:spcAft>
                <a:buClrTx/>
                <a:buSzTx/>
                <a:buFontTx/>
                <a:buNone/>
                <a:tabLst/>
                <a:defRPr/>
              </a:pPr>
              <a:endParaRPr kumimoji="0" lang="da-DK" sz="17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2" name="Freeform 6">
              <a:extLst>
                <a:ext uri="{FF2B5EF4-FFF2-40B4-BE49-F238E27FC236}">
                  <a16:creationId xmlns:a16="http://schemas.microsoft.com/office/drawing/2014/main" id="{E2D71E05-771F-4594-B1C6-6CA125B1DC55}"/>
                </a:ext>
              </a:extLst>
            </p:cNvPr>
            <p:cNvSpPr>
              <a:spLocks/>
            </p:cNvSpPr>
            <p:nvPr/>
          </p:nvSpPr>
          <p:spPr bwMode="auto">
            <a:xfrm>
              <a:off x="167" y="140"/>
              <a:ext cx="251" cy="304"/>
            </a:xfrm>
            <a:custGeom>
              <a:avLst/>
              <a:gdLst>
                <a:gd name="T0" fmla="*/ 251 w 251"/>
                <a:gd name="T1" fmla="*/ 304 h 304"/>
                <a:gd name="T2" fmla="*/ 234 w 251"/>
                <a:gd name="T3" fmla="*/ 304 h 304"/>
                <a:gd name="T4" fmla="*/ 234 w 251"/>
                <a:gd name="T5" fmla="*/ 18 h 304"/>
                <a:gd name="T6" fmla="*/ 0 w 251"/>
                <a:gd name="T7" fmla="*/ 18 h 304"/>
                <a:gd name="T8" fmla="*/ 0 w 251"/>
                <a:gd name="T9" fmla="*/ 0 h 304"/>
                <a:gd name="T10" fmla="*/ 251 w 251"/>
                <a:gd name="T11" fmla="*/ 0 h 304"/>
                <a:gd name="T12" fmla="*/ 251 w 251"/>
                <a:gd name="T13" fmla="*/ 304 h 304"/>
              </a:gdLst>
              <a:ahLst/>
              <a:cxnLst>
                <a:cxn ang="0">
                  <a:pos x="T0" y="T1"/>
                </a:cxn>
                <a:cxn ang="0">
                  <a:pos x="T2" y="T3"/>
                </a:cxn>
                <a:cxn ang="0">
                  <a:pos x="T4" y="T5"/>
                </a:cxn>
                <a:cxn ang="0">
                  <a:pos x="T6" y="T7"/>
                </a:cxn>
                <a:cxn ang="0">
                  <a:pos x="T8" y="T9"/>
                </a:cxn>
                <a:cxn ang="0">
                  <a:pos x="T10" y="T11"/>
                </a:cxn>
                <a:cxn ang="0">
                  <a:pos x="T12" y="T13"/>
                </a:cxn>
              </a:cxnLst>
              <a:rect l="0" t="0" r="r" b="b"/>
              <a:pathLst>
                <a:path w="251" h="304">
                  <a:moveTo>
                    <a:pt x="251" y="304"/>
                  </a:moveTo>
                  <a:lnTo>
                    <a:pt x="234" y="304"/>
                  </a:lnTo>
                  <a:lnTo>
                    <a:pt x="234" y="18"/>
                  </a:lnTo>
                  <a:lnTo>
                    <a:pt x="0" y="18"/>
                  </a:lnTo>
                  <a:lnTo>
                    <a:pt x="0" y="0"/>
                  </a:lnTo>
                  <a:lnTo>
                    <a:pt x="251" y="0"/>
                  </a:lnTo>
                  <a:lnTo>
                    <a:pt x="251" y="30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8000"/>
                </a:lnSpc>
                <a:spcBef>
                  <a:spcPct val="54000"/>
                </a:spcBef>
                <a:spcAft>
                  <a:spcPct val="0"/>
                </a:spcAft>
                <a:buClrTx/>
                <a:buSzTx/>
                <a:buFontTx/>
                <a:buNone/>
                <a:tabLst/>
                <a:defRPr/>
              </a:pPr>
              <a:endParaRPr kumimoji="0" lang="da-DK" sz="17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3" name="Freeform 7">
              <a:extLst>
                <a:ext uri="{FF2B5EF4-FFF2-40B4-BE49-F238E27FC236}">
                  <a16:creationId xmlns:a16="http://schemas.microsoft.com/office/drawing/2014/main" id="{7017FDDE-609E-4653-B875-C58F8A3ABEAF}"/>
                </a:ext>
              </a:extLst>
            </p:cNvPr>
            <p:cNvSpPr>
              <a:spLocks/>
            </p:cNvSpPr>
            <p:nvPr/>
          </p:nvSpPr>
          <p:spPr bwMode="auto">
            <a:xfrm>
              <a:off x="219" y="88"/>
              <a:ext cx="251" cy="304"/>
            </a:xfrm>
            <a:custGeom>
              <a:avLst/>
              <a:gdLst>
                <a:gd name="T0" fmla="*/ 251 w 251"/>
                <a:gd name="T1" fmla="*/ 304 h 304"/>
                <a:gd name="T2" fmla="*/ 234 w 251"/>
                <a:gd name="T3" fmla="*/ 304 h 304"/>
                <a:gd name="T4" fmla="*/ 234 w 251"/>
                <a:gd name="T5" fmla="*/ 18 h 304"/>
                <a:gd name="T6" fmla="*/ 0 w 251"/>
                <a:gd name="T7" fmla="*/ 18 h 304"/>
                <a:gd name="T8" fmla="*/ 0 w 251"/>
                <a:gd name="T9" fmla="*/ 0 h 304"/>
                <a:gd name="T10" fmla="*/ 251 w 251"/>
                <a:gd name="T11" fmla="*/ 0 h 304"/>
                <a:gd name="T12" fmla="*/ 251 w 251"/>
                <a:gd name="T13" fmla="*/ 304 h 304"/>
              </a:gdLst>
              <a:ahLst/>
              <a:cxnLst>
                <a:cxn ang="0">
                  <a:pos x="T0" y="T1"/>
                </a:cxn>
                <a:cxn ang="0">
                  <a:pos x="T2" y="T3"/>
                </a:cxn>
                <a:cxn ang="0">
                  <a:pos x="T4" y="T5"/>
                </a:cxn>
                <a:cxn ang="0">
                  <a:pos x="T6" y="T7"/>
                </a:cxn>
                <a:cxn ang="0">
                  <a:pos x="T8" y="T9"/>
                </a:cxn>
                <a:cxn ang="0">
                  <a:pos x="T10" y="T11"/>
                </a:cxn>
                <a:cxn ang="0">
                  <a:pos x="T12" y="T13"/>
                </a:cxn>
              </a:cxnLst>
              <a:rect l="0" t="0" r="r" b="b"/>
              <a:pathLst>
                <a:path w="251" h="304">
                  <a:moveTo>
                    <a:pt x="251" y="304"/>
                  </a:moveTo>
                  <a:lnTo>
                    <a:pt x="234" y="304"/>
                  </a:lnTo>
                  <a:lnTo>
                    <a:pt x="234" y="18"/>
                  </a:lnTo>
                  <a:lnTo>
                    <a:pt x="0" y="18"/>
                  </a:lnTo>
                  <a:lnTo>
                    <a:pt x="0" y="0"/>
                  </a:lnTo>
                  <a:lnTo>
                    <a:pt x="251" y="0"/>
                  </a:lnTo>
                  <a:lnTo>
                    <a:pt x="251" y="30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8000"/>
                </a:lnSpc>
                <a:spcBef>
                  <a:spcPct val="54000"/>
                </a:spcBef>
                <a:spcAft>
                  <a:spcPct val="0"/>
                </a:spcAft>
                <a:buClrTx/>
                <a:buSzTx/>
                <a:buFontTx/>
                <a:buNone/>
                <a:tabLst/>
                <a:defRPr/>
              </a:pPr>
              <a:endParaRPr kumimoji="0" lang="da-DK" sz="1700" b="0" i="0" u="none" strike="noStrike" kern="1200" cap="none" spc="0" normalizeH="0" baseline="0" noProof="0">
                <a:ln>
                  <a:noFill/>
                </a:ln>
                <a:solidFill>
                  <a:srgbClr val="000000"/>
                </a:solidFill>
                <a:effectLst/>
                <a:uLnTx/>
                <a:uFillTx/>
                <a:latin typeface="Arial" charset="0"/>
                <a:ea typeface="+mn-ea"/>
                <a:cs typeface="+mn-cs"/>
              </a:endParaRPr>
            </a:p>
          </p:txBody>
        </p:sp>
      </p:grpSp>
      <p:sp>
        <p:nvSpPr>
          <p:cNvPr id="92" name="Rektangel 91"/>
          <p:cNvSpPr/>
          <p:nvPr/>
        </p:nvSpPr>
        <p:spPr bwMode="auto">
          <a:xfrm>
            <a:off x="6658369" y="4800883"/>
            <a:ext cx="753162" cy="701741"/>
          </a:xfrm>
          <a:prstGeom prst="rect">
            <a:avLst/>
          </a:prstGeom>
          <a:solidFill>
            <a:schemeClr val="bg1"/>
          </a:solidFill>
          <a:ln w="63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algn="ctr" defTabSz="914400" rtl="0" eaLnBrk="1" fontAlgn="base" latinLnBrk="0" hangingPunct="1">
              <a:lnSpc>
                <a:spcPct val="100000"/>
              </a:lnSpc>
              <a:spcBef>
                <a:spcPts val="1100"/>
              </a:spcBef>
              <a:spcAft>
                <a:spcPct val="0"/>
              </a:spcAft>
              <a:buClrTx/>
              <a:buSzTx/>
              <a:buFontTx/>
              <a:buNone/>
              <a:tabLst/>
              <a:defRPr/>
            </a:pPr>
            <a:endParaRPr kumimoji="0" lang="da-DK" sz="2000" b="0" i="0" u="none" strike="noStrike" kern="1200" cap="none" spc="0" normalizeH="0" baseline="0" noProof="0" dirty="0" err="1">
              <a:ln>
                <a:noFill/>
              </a:ln>
              <a:solidFill>
                <a:srgbClr val="FFFFFF"/>
              </a:solidFill>
              <a:effectLst/>
              <a:uLnTx/>
              <a:uFillTx/>
              <a:latin typeface="Arial" charset="0"/>
              <a:ea typeface="+mn-ea"/>
              <a:cs typeface="+mn-cs"/>
            </a:endParaRPr>
          </a:p>
        </p:txBody>
      </p:sp>
      <p:grpSp>
        <p:nvGrpSpPr>
          <p:cNvPr id="93" name="Group 4">
            <a:extLst>
              <a:ext uri="{FF2B5EF4-FFF2-40B4-BE49-F238E27FC236}">
                <a16:creationId xmlns:a16="http://schemas.microsoft.com/office/drawing/2014/main" id="{2A19D5F8-039D-46D3-A74E-8E88CE3A50B2}"/>
              </a:ext>
            </a:extLst>
          </p:cNvPr>
          <p:cNvGrpSpPr>
            <a:grpSpLocks noChangeAspect="1"/>
          </p:cNvGrpSpPr>
          <p:nvPr/>
        </p:nvGrpSpPr>
        <p:grpSpPr bwMode="auto">
          <a:xfrm>
            <a:off x="6784626" y="4754666"/>
            <a:ext cx="625403" cy="742783"/>
            <a:chOff x="123" y="88"/>
            <a:chExt cx="330" cy="400"/>
          </a:xfrm>
          <a:solidFill>
            <a:schemeClr val="tx1">
              <a:lumMod val="50000"/>
              <a:lumOff val="50000"/>
            </a:schemeClr>
          </a:solidFill>
        </p:grpSpPr>
        <p:sp>
          <p:nvSpPr>
            <p:cNvPr id="94" name="Freeform 5">
              <a:extLst>
                <a:ext uri="{FF2B5EF4-FFF2-40B4-BE49-F238E27FC236}">
                  <a16:creationId xmlns:a16="http://schemas.microsoft.com/office/drawing/2014/main" id="{FED0D12D-A0BC-4D09-A9EE-65417532C23C}"/>
                </a:ext>
              </a:extLst>
            </p:cNvPr>
            <p:cNvSpPr>
              <a:spLocks/>
            </p:cNvSpPr>
            <p:nvPr/>
          </p:nvSpPr>
          <p:spPr bwMode="auto">
            <a:xfrm>
              <a:off x="331" y="97"/>
              <a:ext cx="114" cy="113"/>
            </a:xfrm>
            <a:custGeom>
              <a:avLst/>
              <a:gdLst>
                <a:gd name="T0" fmla="*/ 114 w 114"/>
                <a:gd name="T1" fmla="*/ 113 h 113"/>
                <a:gd name="T2" fmla="*/ 0 w 114"/>
                <a:gd name="T3" fmla="*/ 113 h 113"/>
                <a:gd name="T4" fmla="*/ 0 w 114"/>
                <a:gd name="T5" fmla="*/ 0 h 113"/>
                <a:gd name="T6" fmla="*/ 18 w 114"/>
                <a:gd name="T7" fmla="*/ 0 h 113"/>
                <a:gd name="T8" fmla="*/ 18 w 114"/>
                <a:gd name="T9" fmla="*/ 95 h 113"/>
                <a:gd name="T10" fmla="*/ 114 w 114"/>
                <a:gd name="T11" fmla="*/ 95 h 113"/>
                <a:gd name="T12" fmla="*/ 114 w 114"/>
                <a:gd name="T13" fmla="*/ 113 h 113"/>
              </a:gdLst>
              <a:ahLst/>
              <a:cxnLst>
                <a:cxn ang="0">
                  <a:pos x="T0" y="T1"/>
                </a:cxn>
                <a:cxn ang="0">
                  <a:pos x="T2" y="T3"/>
                </a:cxn>
                <a:cxn ang="0">
                  <a:pos x="T4" y="T5"/>
                </a:cxn>
                <a:cxn ang="0">
                  <a:pos x="T6" y="T7"/>
                </a:cxn>
                <a:cxn ang="0">
                  <a:pos x="T8" y="T9"/>
                </a:cxn>
                <a:cxn ang="0">
                  <a:pos x="T10" y="T11"/>
                </a:cxn>
                <a:cxn ang="0">
                  <a:pos x="T12" y="T13"/>
                </a:cxn>
              </a:cxnLst>
              <a:rect l="0" t="0" r="r" b="b"/>
              <a:pathLst>
                <a:path w="114" h="113">
                  <a:moveTo>
                    <a:pt x="114" y="113"/>
                  </a:moveTo>
                  <a:lnTo>
                    <a:pt x="0" y="113"/>
                  </a:lnTo>
                  <a:lnTo>
                    <a:pt x="0" y="0"/>
                  </a:lnTo>
                  <a:lnTo>
                    <a:pt x="18" y="0"/>
                  </a:lnTo>
                  <a:lnTo>
                    <a:pt x="18" y="95"/>
                  </a:lnTo>
                  <a:lnTo>
                    <a:pt x="114" y="95"/>
                  </a:lnTo>
                  <a:lnTo>
                    <a:pt x="114" y="1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8000"/>
                </a:lnSpc>
                <a:spcBef>
                  <a:spcPct val="54000"/>
                </a:spcBef>
                <a:spcAft>
                  <a:spcPct val="0"/>
                </a:spcAft>
                <a:buClrTx/>
                <a:buSzTx/>
                <a:buFontTx/>
                <a:buNone/>
                <a:tabLst/>
                <a:defRPr/>
              </a:pPr>
              <a:endParaRPr kumimoji="0" lang="da-DK" sz="17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5" name="Freeform 6">
              <a:extLst>
                <a:ext uri="{FF2B5EF4-FFF2-40B4-BE49-F238E27FC236}">
                  <a16:creationId xmlns:a16="http://schemas.microsoft.com/office/drawing/2014/main" id="{B828D383-9237-44BF-AE45-D665C4E353DF}"/>
                </a:ext>
              </a:extLst>
            </p:cNvPr>
            <p:cNvSpPr>
              <a:spLocks noEditPoints="1"/>
            </p:cNvSpPr>
            <p:nvPr/>
          </p:nvSpPr>
          <p:spPr bwMode="auto">
            <a:xfrm>
              <a:off x="123" y="88"/>
              <a:ext cx="330" cy="400"/>
            </a:xfrm>
            <a:custGeom>
              <a:avLst/>
              <a:gdLst>
                <a:gd name="T0" fmla="*/ 330 w 330"/>
                <a:gd name="T1" fmla="*/ 400 h 400"/>
                <a:gd name="T2" fmla="*/ 0 w 330"/>
                <a:gd name="T3" fmla="*/ 400 h 400"/>
                <a:gd name="T4" fmla="*/ 0 w 330"/>
                <a:gd name="T5" fmla="*/ 0 h 400"/>
                <a:gd name="T6" fmla="*/ 222 w 330"/>
                <a:gd name="T7" fmla="*/ 0 h 400"/>
                <a:gd name="T8" fmla="*/ 330 w 330"/>
                <a:gd name="T9" fmla="*/ 109 h 400"/>
                <a:gd name="T10" fmla="*/ 330 w 330"/>
                <a:gd name="T11" fmla="*/ 400 h 400"/>
                <a:gd name="T12" fmla="*/ 17 w 330"/>
                <a:gd name="T13" fmla="*/ 382 h 400"/>
                <a:gd name="T14" fmla="*/ 313 w 330"/>
                <a:gd name="T15" fmla="*/ 382 h 400"/>
                <a:gd name="T16" fmla="*/ 313 w 330"/>
                <a:gd name="T17" fmla="*/ 118 h 400"/>
                <a:gd name="T18" fmla="*/ 213 w 330"/>
                <a:gd name="T19" fmla="*/ 18 h 400"/>
                <a:gd name="T20" fmla="*/ 17 w 330"/>
                <a:gd name="T21" fmla="*/ 18 h 400"/>
                <a:gd name="T22" fmla="*/ 17 w 330"/>
                <a:gd name="T23" fmla="*/ 382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0" h="400">
                  <a:moveTo>
                    <a:pt x="330" y="400"/>
                  </a:moveTo>
                  <a:lnTo>
                    <a:pt x="0" y="400"/>
                  </a:lnTo>
                  <a:lnTo>
                    <a:pt x="0" y="0"/>
                  </a:lnTo>
                  <a:lnTo>
                    <a:pt x="222" y="0"/>
                  </a:lnTo>
                  <a:lnTo>
                    <a:pt x="330" y="109"/>
                  </a:lnTo>
                  <a:lnTo>
                    <a:pt x="330" y="400"/>
                  </a:lnTo>
                  <a:close/>
                  <a:moveTo>
                    <a:pt x="17" y="382"/>
                  </a:moveTo>
                  <a:lnTo>
                    <a:pt x="313" y="382"/>
                  </a:lnTo>
                  <a:lnTo>
                    <a:pt x="313" y="118"/>
                  </a:lnTo>
                  <a:lnTo>
                    <a:pt x="213" y="18"/>
                  </a:lnTo>
                  <a:lnTo>
                    <a:pt x="17" y="18"/>
                  </a:lnTo>
                  <a:lnTo>
                    <a:pt x="17" y="3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8000"/>
                </a:lnSpc>
                <a:spcBef>
                  <a:spcPct val="54000"/>
                </a:spcBef>
                <a:spcAft>
                  <a:spcPct val="0"/>
                </a:spcAft>
                <a:buClrTx/>
                <a:buSzTx/>
                <a:buFontTx/>
                <a:buNone/>
                <a:tabLst/>
                <a:defRPr/>
              </a:pPr>
              <a:endParaRPr kumimoji="0" lang="da-DK" sz="17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6" name="Rectangle 7">
              <a:extLst>
                <a:ext uri="{FF2B5EF4-FFF2-40B4-BE49-F238E27FC236}">
                  <a16:creationId xmlns:a16="http://schemas.microsoft.com/office/drawing/2014/main" id="{7916CA9B-048E-495A-950F-C24CF4472C07}"/>
                </a:ext>
              </a:extLst>
            </p:cNvPr>
            <p:cNvSpPr>
              <a:spLocks noChangeArrowheads="1"/>
            </p:cNvSpPr>
            <p:nvPr/>
          </p:nvSpPr>
          <p:spPr bwMode="auto">
            <a:xfrm>
              <a:off x="192" y="384"/>
              <a:ext cx="192" cy="1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8000"/>
                </a:lnSpc>
                <a:spcBef>
                  <a:spcPct val="54000"/>
                </a:spcBef>
                <a:spcAft>
                  <a:spcPct val="0"/>
                </a:spcAft>
                <a:buClrTx/>
                <a:buSzTx/>
                <a:buFontTx/>
                <a:buNone/>
                <a:tabLst/>
                <a:defRPr/>
              </a:pPr>
              <a:endParaRPr kumimoji="0" lang="da-DK" sz="17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7" name="Rectangle 8">
              <a:extLst>
                <a:ext uri="{FF2B5EF4-FFF2-40B4-BE49-F238E27FC236}">
                  <a16:creationId xmlns:a16="http://schemas.microsoft.com/office/drawing/2014/main" id="{A7011F66-0392-4FFB-8B1A-6C13232F51CF}"/>
                </a:ext>
              </a:extLst>
            </p:cNvPr>
            <p:cNvSpPr>
              <a:spLocks noChangeArrowheads="1"/>
            </p:cNvSpPr>
            <p:nvPr/>
          </p:nvSpPr>
          <p:spPr bwMode="auto">
            <a:xfrm>
              <a:off x="192" y="297"/>
              <a:ext cx="192" cy="1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8000"/>
                </a:lnSpc>
                <a:spcBef>
                  <a:spcPct val="54000"/>
                </a:spcBef>
                <a:spcAft>
                  <a:spcPct val="0"/>
                </a:spcAft>
                <a:buClrTx/>
                <a:buSzTx/>
                <a:buFontTx/>
                <a:buNone/>
                <a:tabLst/>
                <a:defRPr/>
              </a:pPr>
              <a:endParaRPr kumimoji="0" lang="da-DK" sz="17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8" name="Rectangle 9">
              <a:extLst>
                <a:ext uri="{FF2B5EF4-FFF2-40B4-BE49-F238E27FC236}">
                  <a16:creationId xmlns:a16="http://schemas.microsoft.com/office/drawing/2014/main" id="{EDE0159E-1494-4B1D-A104-65EFF8749B58}"/>
                </a:ext>
              </a:extLst>
            </p:cNvPr>
            <p:cNvSpPr>
              <a:spLocks noChangeArrowheads="1"/>
            </p:cNvSpPr>
            <p:nvPr/>
          </p:nvSpPr>
          <p:spPr bwMode="auto">
            <a:xfrm>
              <a:off x="192" y="210"/>
              <a:ext cx="87" cy="1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8000"/>
                </a:lnSpc>
                <a:spcBef>
                  <a:spcPct val="54000"/>
                </a:spcBef>
                <a:spcAft>
                  <a:spcPct val="0"/>
                </a:spcAft>
                <a:buClrTx/>
                <a:buSzTx/>
                <a:buFontTx/>
                <a:buNone/>
                <a:tabLst/>
                <a:defRPr/>
              </a:pPr>
              <a:endParaRPr kumimoji="0" lang="da-DK" sz="1700" b="0" i="0" u="none" strike="noStrike" kern="1200" cap="none" spc="0" normalizeH="0" baseline="0" noProof="0">
                <a:ln>
                  <a:noFill/>
                </a:ln>
                <a:solidFill>
                  <a:srgbClr val="000000"/>
                </a:solidFill>
                <a:effectLst/>
                <a:uLnTx/>
                <a:uFillTx/>
                <a:latin typeface="Arial" charset="0"/>
                <a:ea typeface="+mn-ea"/>
                <a:cs typeface="+mn-cs"/>
              </a:endParaRPr>
            </a:p>
          </p:txBody>
        </p:sp>
      </p:grpSp>
      <p:pic>
        <p:nvPicPr>
          <p:cNvPr id="8" name="Billede 7">
            <a:extLst>
              <a:ext uri="{FF2B5EF4-FFF2-40B4-BE49-F238E27FC236}">
                <a16:creationId xmlns:a16="http://schemas.microsoft.com/office/drawing/2014/main" id="{04AC3448-64A1-D142-4097-37A3B013F9AE}"/>
              </a:ext>
            </a:extLst>
          </p:cNvPr>
          <p:cNvPicPr>
            <a:picLocks noChangeAspect="1"/>
          </p:cNvPicPr>
          <p:nvPr/>
        </p:nvPicPr>
        <p:blipFill>
          <a:blip r:embed="rId6"/>
          <a:stretch>
            <a:fillRect/>
          </a:stretch>
        </p:blipFill>
        <p:spPr>
          <a:xfrm>
            <a:off x="701676" y="1366830"/>
            <a:ext cx="2225972" cy="778697"/>
          </a:xfrm>
          <a:prstGeom prst="rect">
            <a:avLst/>
          </a:prstGeom>
        </p:spPr>
      </p:pic>
      <p:sp>
        <p:nvSpPr>
          <p:cNvPr id="9" name="Tekstfelt 8">
            <a:extLst>
              <a:ext uri="{FF2B5EF4-FFF2-40B4-BE49-F238E27FC236}">
                <a16:creationId xmlns:a16="http://schemas.microsoft.com/office/drawing/2014/main" id="{74A8AA5A-C5F8-32E7-A1A9-3F82859F6469}"/>
              </a:ext>
            </a:extLst>
          </p:cNvPr>
          <p:cNvSpPr txBox="1"/>
          <p:nvPr/>
        </p:nvSpPr>
        <p:spPr>
          <a:xfrm>
            <a:off x="6438098" y="2763025"/>
            <a:ext cx="1505489" cy="1615827"/>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ts val="110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charset="0"/>
                <a:ea typeface="+mn-ea"/>
                <a:cs typeface="+mn-cs"/>
              </a:rPr>
              <a:t>The ML model reviews previous decisions and case notes to identify patterns and relevant phrasing.</a:t>
            </a:r>
            <a:endParaRPr kumimoji="0" lang="en-US" sz="16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2" name="Tekstfelt 11">
            <a:extLst>
              <a:ext uri="{FF2B5EF4-FFF2-40B4-BE49-F238E27FC236}">
                <a16:creationId xmlns:a16="http://schemas.microsoft.com/office/drawing/2014/main" id="{66026D4F-6A07-BD6C-4A52-053B32AA9A12}"/>
              </a:ext>
            </a:extLst>
          </p:cNvPr>
          <p:cNvSpPr txBox="1"/>
          <p:nvPr/>
        </p:nvSpPr>
        <p:spPr>
          <a:xfrm>
            <a:off x="8262134" y="2854414"/>
            <a:ext cx="1415621" cy="1384995"/>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ts val="110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charset="0"/>
                <a:ea typeface="+mn-ea"/>
                <a:cs typeface="+mn-cs"/>
              </a:rPr>
              <a:t>The system creates a draft tailored to the specific case on previous similar decisions.</a:t>
            </a:r>
          </a:p>
        </p:txBody>
      </p:sp>
      <p:sp>
        <p:nvSpPr>
          <p:cNvPr id="13" name="Tekstfelt 12">
            <a:extLst>
              <a:ext uri="{FF2B5EF4-FFF2-40B4-BE49-F238E27FC236}">
                <a16:creationId xmlns:a16="http://schemas.microsoft.com/office/drawing/2014/main" id="{94B7F9BE-3AE9-40B5-38AE-8E4A81EAA2E3}"/>
              </a:ext>
            </a:extLst>
          </p:cNvPr>
          <p:cNvSpPr txBox="1"/>
          <p:nvPr/>
        </p:nvSpPr>
        <p:spPr>
          <a:xfrm>
            <a:off x="10142033" y="2633551"/>
            <a:ext cx="1210551" cy="1615827"/>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ts val="110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charset="0"/>
                <a:ea typeface="+mn-ea"/>
                <a:cs typeface="+mn-cs"/>
              </a:rPr>
              <a:t>The caseworker adjusts and approves the draft before it is sent to the homeowner.</a:t>
            </a:r>
          </a:p>
        </p:txBody>
      </p:sp>
    </p:spTree>
    <p:extLst>
      <p:ext uri="{BB962C8B-B14F-4D97-AF65-F5344CB8AC3E}">
        <p14:creationId xmlns:p14="http://schemas.microsoft.com/office/powerpoint/2010/main" val="17269733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 name="think-cell data - do not delete" hidden="1">
            <a:extLst>
              <a:ext uri="{FF2B5EF4-FFF2-40B4-BE49-F238E27FC236}">
                <a16:creationId xmlns:a16="http://schemas.microsoft.com/office/drawing/2014/main" id="{DB7E8C8B-0CA4-F5F7-450B-D7743A8B0E7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38" name="think-cell data - do not delete" hidden="1">
                        <a:extLst>
                          <a:ext uri="{FF2B5EF4-FFF2-40B4-BE49-F238E27FC236}">
                            <a16:creationId xmlns:a16="http://schemas.microsoft.com/office/drawing/2014/main" id="{DB7E8C8B-0CA4-F5F7-450B-D7743A8B0E7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4BD6569E-D7CC-F505-8B84-491BFE882A68}"/>
              </a:ext>
            </a:extLst>
          </p:cNvPr>
          <p:cNvSpPr>
            <a:spLocks noGrp="1"/>
          </p:cNvSpPr>
          <p:nvPr>
            <p:ph type="title"/>
          </p:nvPr>
        </p:nvSpPr>
        <p:spPr/>
        <p:txBody>
          <a:bodyPr vert="horz"/>
          <a:lstStyle/>
          <a:p>
            <a:r>
              <a:rPr lang="da-DK" dirty="0" err="1"/>
              <a:t>What</a:t>
            </a:r>
            <a:r>
              <a:rPr lang="da-DK" dirty="0"/>
              <a:t> </a:t>
            </a:r>
            <a:r>
              <a:rPr lang="da-DK" dirty="0" err="1"/>
              <a:t>Does</a:t>
            </a:r>
            <a:r>
              <a:rPr lang="da-DK" dirty="0"/>
              <a:t> the Solution do?</a:t>
            </a:r>
          </a:p>
        </p:txBody>
      </p:sp>
      <p:sp>
        <p:nvSpPr>
          <p:cNvPr id="3" name="Pladsholder til indhold 2">
            <a:extLst>
              <a:ext uri="{FF2B5EF4-FFF2-40B4-BE49-F238E27FC236}">
                <a16:creationId xmlns:a16="http://schemas.microsoft.com/office/drawing/2014/main" id="{E20E8654-8BFE-D0A1-67ED-C6EFAAF15CE1}"/>
              </a:ext>
            </a:extLst>
          </p:cNvPr>
          <p:cNvSpPr>
            <a:spLocks noGrp="1"/>
          </p:cNvSpPr>
          <p:nvPr>
            <p:ph idx="1"/>
          </p:nvPr>
        </p:nvSpPr>
        <p:spPr/>
        <p:txBody>
          <a:bodyPr/>
          <a:lstStyle/>
          <a:p>
            <a:pPr marL="0" indent="0">
              <a:buNone/>
            </a:pPr>
            <a:endParaRPr lang="da-DK" dirty="0"/>
          </a:p>
        </p:txBody>
      </p:sp>
      <p:sp>
        <p:nvSpPr>
          <p:cNvPr id="4" name="Pladsholder til slidenummer 3">
            <a:extLst>
              <a:ext uri="{FF2B5EF4-FFF2-40B4-BE49-F238E27FC236}">
                <a16:creationId xmlns:a16="http://schemas.microsoft.com/office/drawing/2014/main" id="{AFD34030-C563-E923-04FD-52BED697E803}"/>
              </a:ext>
            </a:extLst>
          </p:cNvPr>
          <p:cNvSpPr>
            <a:spLocks noGrp="1"/>
          </p:cNvSpPr>
          <p:nvPr>
            <p:ph type="sldNum" sz="quarter" idx="12"/>
          </p:nvPr>
        </p:nvSpPr>
        <p:spPr/>
        <p:txBody>
          <a:bodyPr/>
          <a:lstStyle/>
          <a:p>
            <a:pPr marL="0" marR="0" lvl="0" indent="0" algn="l" defTabSz="914400" rtl="0" eaLnBrk="1" fontAlgn="base" latinLnBrk="0" hangingPunct="1">
              <a:lnSpc>
                <a:spcPct val="108000"/>
              </a:lnSpc>
              <a:spcBef>
                <a:spcPct val="54000"/>
              </a:spcBef>
              <a:spcAft>
                <a:spcPct val="0"/>
              </a:spcAft>
              <a:buClrTx/>
              <a:buSzTx/>
              <a:buFontTx/>
              <a:buNone/>
              <a:tabLst/>
              <a:defRPr/>
            </a:pPr>
            <a:fld id="{80AE25ED-097C-4BDC-A7CE-FA97BD9CA3B5}" type="slidenum">
              <a:rPr kumimoji="0" lang="da-DK" sz="900" b="0" i="0" u="none" strike="noStrike" kern="1200" cap="none" spc="0" normalizeH="0" baseline="0" noProof="0" smtClean="0">
                <a:ln>
                  <a:noFill/>
                </a:ln>
                <a:noFill/>
                <a:effectLst/>
                <a:uLnTx/>
                <a:uFillTx/>
                <a:latin typeface="Arial" charset="0"/>
                <a:ea typeface="+mn-ea"/>
                <a:cs typeface="+mn-cs"/>
              </a:rPr>
              <a:pPr marL="0" marR="0" lvl="0" indent="0" algn="l" defTabSz="914400" rtl="0" eaLnBrk="1" fontAlgn="base" latinLnBrk="0" hangingPunct="1">
                <a:lnSpc>
                  <a:spcPct val="108000"/>
                </a:lnSpc>
                <a:spcBef>
                  <a:spcPct val="54000"/>
                </a:spcBef>
                <a:spcAft>
                  <a:spcPct val="0"/>
                </a:spcAft>
                <a:buClrTx/>
                <a:buSzTx/>
                <a:buFontTx/>
                <a:buNone/>
                <a:tabLst/>
                <a:defRPr/>
              </a:pPr>
              <a:t>39</a:t>
            </a:fld>
            <a:endParaRPr kumimoji="0" lang="da-DK" sz="900" b="0" i="0" u="none" strike="noStrike" kern="1200" cap="none" spc="0" normalizeH="0" baseline="0" noProof="0" dirty="0">
              <a:ln>
                <a:noFill/>
              </a:ln>
              <a:noFill/>
              <a:effectLst/>
              <a:uLnTx/>
              <a:uFillTx/>
              <a:latin typeface="Arial" charset="0"/>
              <a:ea typeface="+mn-ea"/>
              <a:cs typeface="+mn-cs"/>
            </a:endParaRPr>
          </a:p>
        </p:txBody>
      </p:sp>
      <p:cxnSp>
        <p:nvCxnSpPr>
          <p:cNvPr id="5" name="Lige forbindelse 4">
            <a:extLst>
              <a:ext uri="{FF2B5EF4-FFF2-40B4-BE49-F238E27FC236}">
                <a16:creationId xmlns:a16="http://schemas.microsoft.com/office/drawing/2014/main" id="{40CBBD45-59CC-9900-9A49-C257C076A829}"/>
              </a:ext>
            </a:extLst>
          </p:cNvPr>
          <p:cNvCxnSpPr/>
          <p:nvPr/>
        </p:nvCxnSpPr>
        <p:spPr bwMode="auto">
          <a:xfrm>
            <a:off x="4007768" y="1696748"/>
            <a:ext cx="0" cy="4273972"/>
          </a:xfrm>
          <a:prstGeom prst="line">
            <a:avLst/>
          </a:prstGeom>
          <a:solidFill>
            <a:srgbClr val="3B5463"/>
          </a:solidFill>
          <a:ln w="19050" cap="flat" cmpd="sng" algn="ctr">
            <a:solidFill>
              <a:srgbClr val="FFFFFF">
                <a:lumMod val="75000"/>
              </a:srgbClr>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6" name="Gruppe 5">
            <a:extLst>
              <a:ext uri="{FF2B5EF4-FFF2-40B4-BE49-F238E27FC236}">
                <a16:creationId xmlns:a16="http://schemas.microsoft.com/office/drawing/2014/main" id="{1A494737-781A-ECEE-9FF2-12B429CCFADA}"/>
              </a:ext>
            </a:extLst>
          </p:cNvPr>
          <p:cNvGrpSpPr/>
          <p:nvPr/>
        </p:nvGrpSpPr>
        <p:grpSpPr>
          <a:xfrm>
            <a:off x="10953868" y="3568908"/>
            <a:ext cx="323762" cy="1559845"/>
            <a:chOff x="7344357" y="3140968"/>
            <a:chExt cx="3648187" cy="933941"/>
          </a:xfrm>
        </p:grpSpPr>
        <p:cxnSp>
          <p:nvCxnSpPr>
            <p:cNvPr id="7" name="Lige pilforbindelse 6">
              <a:extLst>
                <a:ext uri="{FF2B5EF4-FFF2-40B4-BE49-F238E27FC236}">
                  <a16:creationId xmlns:a16="http://schemas.microsoft.com/office/drawing/2014/main" id="{74D8545D-E3C0-B76D-9F3A-31D64411AB74}"/>
                </a:ext>
              </a:extLst>
            </p:cNvPr>
            <p:cNvCxnSpPr/>
            <p:nvPr/>
          </p:nvCxnSpPr>
          <p:spPr bwMode="auto">
            <a:xfrm>
              <a:off x="10992544" y="3140968"/>
              <a:ext cx="0" cy="933941"/>
            </a:xfrm>
            <a:prstGeom prst="straightConnector1">
              <a:avLst/>
            </a:prstGeom>
            <a:solidFill>
              <a:srgbClr val="3B5463"/>
            </a:solidFill>
            <a:ln w="28575" cap="flat" cmpd="sng" algn="ctr">
              <a:solidFill>
                <a:srgbClr val="000000"/>
              </a:solidFill>
              <a:prstDash val="solid"/>
              <a:round/>
              <a:headEnd type="none" w="med" len="med"/>
              <a:tailEnd type="non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Lige pilforbindelse 7">
              <a:extLst>
                <a:ext uri="{FF2B5EF4-FFF2-40B4-BE49-F238E27FC236}">
                  <a16:creationId xmlns:a16="http://schemas.microsoft.com/office/drawing/2014/main" id="{338DE618-8427-3662-B9B7-D9CC517D7485}"/>
                </a:ext>
              </a:extLst>
            </p:cNvPr>
            <p:cNvCxnSpPr/>
            <p:nvPr/>
          </p:nvCxnSpPr>
          <p:spPr bwMode="auto">
            <a:xfrm flipH="1">
              <a:off x="7344357" y="4072986"/>
              <a:ext cx="3648187" cy="0"/>
            </a:xfrm>
            <a:prstGeom prst="straightConnector1">
              <a:avLst/>
            </a:prstGeom>
            <a:solidFill>
              <a:srgbClr val="3B5463"/>
            </a:solidFill>
            <a:ln w="28575" cap="flat" cmpd="sng" algn="ctr">
              <a:solidFill>
                <a:srgbClr val="0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 name="Gruppe 8">
            <a:extLst>
              <a:ext uri="{FF2B5EF4-FFF2-40B4-BE49-F238E27FC236}">
                <a16:creationId xmlns:a16="http://schemas.microsoft.com/office/drawing/2014/main" id="{C8009212-8225-2A20-C4EB-03777BA6B94F}"/>
              </a:ext>
            </a:extLst>
          </p:cNvPr>
          <p:cNvGrpSpPr/>
          <p:nvPr/>
        </p:nvGrpSpPr>
        <p:grpSpPr>
          <a:xfrm>
            <a:off x="1789509" y="1941736"/>
            <a:ext cx="1231989" cy="554477"/>
            <a:chOff x="6312024" y="2999115"/>
            <a:chExt cx="1032333" cy="373679"/>
          </a:xfrm>
        </p:grpSpPr>
        <p:pic>
          <p:nvPicPr>
            <p:cNvPr id="10" name="Billede 9">
              <a:extLst>
                <a:ext uri="{FF2B5EF4-FFF2-40B4-BE49-F238E27FC236}">
                  <a16:creationId xmlns:a16="http://schemas.microsoft.com/office/drawing/2014/main" id="{401BF4CB-B92A-35AB-70CA-939A6C0C21A8}"/>
                </a:ext>
              </a:extLst>
            </p:cNvPr>
            <p:cNvPicPr>
              <a:picLocks noChangeAspect="1"/>
            </p:cNvPicPr>
            <p:nvPr/>
          </p:nvPicPr>
          <p:blipFill>
            <a:blip r:embed="rId5"/>
            <a:stretch>
              <a:fillRect/>
            </a:stretch>
          </p:blipFill>
          <p:spPr>
            <a:xfrm>
              <a:off x="6312024" y="2999115"/>
              <a:ext cx="504056" cy="373679"/>
            </a:xfrm>
            <a:prstGeom prst="rect">
              <a:avLst/>
            </a:prstGeom>
          </p:spPr>
        </p:pic>
        <p:pic>
          <p:nvPicPr>
            <p:cNvPr id="11" name="Billede 10">
              <a:extLst>
                <a:ext uri="{FF2B5EF4-FFF2-40B4-BE49-F238E27FC236}">
                  <a16:creationId xmlns:a16="http://schemas.microsoft.com/office/drawing/2014/main" id="{B3205D27-0CE8-570F-715B-BF5138210FF3}"/>
                </a:ext>
              </a:extLst>
            </p:cNvPr>
            <p:cNvPicPr>
              <a:picLocks noChangeAspect="1"/>
            </p:cNvPicPr>
            <p:nvPr/>
          </p:nvPicPr>
          <p:blipFill>
            <a:blip r:embed="rId6"/>
            <a:stretch>
              <a:fillRect/>
            </a:stretch>
          </p:blipFill>
          <p:spPr>
            <a:xfrm>
              <a:off x="6915309" y="3031082"/>
              <a:ext cx="429048" cy="309743"/>
            </a:xfrm>
            <a:prstGeom prst="rect">
              <a:avLst/>
            </a:prstGeom>
          </p:spPr>
        </p:pic>
      </p:grpSp>
      <p:cxnSp>
        <p:nvCxnSpPr>
          <p:cNvPr id="12" name="Lige pilforbindelse 11">
            <a:extLst>
              <a:ext uri="{FF2B5EF4-FFF2-40B4-BE49-F238E27FC236}">
                <a16:creationId xmlns:a16="http://schemas.microsoft.com/office/drawing/2014/main" id="{C5EC4E12-8544-06C1-A5AB-382F0CE5B442}"/>
              </a:ext>
            </a:extLst>
          </p:cNvPr>
          <p:cNvCxnSpPr/>
          <p:nvPr/>
        </p:nvCxnSpPr>
        <p:spPr bwMode="auto">
          <a:xfrm>
            <a:off x="3794774" y="3292844"/>
            <a:ext cx="284333" cy="0"/>
          </a:xfrm>
          <a:prstGeom prst="straightConnector1">
            <a:avLst/>
          </a:prstGeom>
          <a:solidFill>
            <a:srgbClr val="3B5463"/>
          </a:solidFill>
          <a:ln w="28575" cap="flat" cmpd="sng" algn="ctr">
            <a:solidFill>
              <a:srgbClr val="0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Afrundet rektangel 19">
            <a:extLst>
              <a:ext uri="{FF2B5EF4-FFF2-40B4-BE49-F238E27FC236}">
                <a16:creationId xmlns:a16="http://schemas.microsoft.com/office/drawing/2014/main" id="{ADFA0753-1F30-475E-EF6C-8DEE4782897A}"/>
              </a:ext>
            </a:extLst>
          </p:cNvPr>
          <p:cNvSpPr/>
          <p:nvPr/>
        </p:nvSpPr>
        <p:spPr bwMode="auto">
          <a:xfrm>
            <a:off x="914600" y="2561876"/>
            <a:ext cx="2880174" cy="1397471"/>
          </a:xfrm>
          <a:prstGeom prst="roundRect">
            <a:avLst/>
          </a:prstGeom>
          <a:solidFill>
            <a:srgbClr val="066B43"/>
          </a:solidFill>
          <a:ln w="1905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36000" tIns="46800" rIns="36000" bIns="46800" numCol="1" rtlCol="0" anchor="ctr" anchorCtr="0" compatLnSpc="1">
            <a:prstTxWarp prst="textNoShape">
              <a:avLst/>
            </a:prstTxWarp>
          </a:bodyPr>
          <a:lstStyle/>
          <a:p>
            <a:pPr marL="0" marR="0" lvl="0" indent="0" algn="ctr" defTabSz="914400" rtl="0" eaLnBrk="1" fontAlgn="auto" latinLnBrk="0" hangingPunct="1">
              <a:lnSpc>
                <a:spcPct val="100000"/>
              </a:lnSpc>
              <a:spcBef>
                <a:spcPts val="110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rial" charset="0"/>
                <a:ea typeface="+mn-ea"/>
                <a:cs typeface="+mn-cs"/>
              </a:rPr>
              <a:t>1.</a:t>
            </a:r>
            <a:r>
              <a:rPr kumimoji="0" lang="en-US" sz="1600" b="0" i="0" u="none" strike="noStrike" kern="0" cap="none" spc="0" normalizeH="0" baseline="0" noProof="0" dirty="0">
                <a:ln>
                  <a:noFill/>
                </a:ln>
                <a:solidFill>
                  <a:prstClr val="white"/>
                </a:solidFill>
                <a:effectLst/>
                <a:uLnTx/>
                <a:uFillTx/>
                <a:latin typeface="Arial" charset="0"/>
                <a:ea typeface="+mn-ea"/>
                <a:cs typeface="+mn-cs"/>
              </a:rPr>
              <a:t> The caseworker writes a note with a professional </a:t>
            </a:r>
            <a:r>
              <a:rPr kumimoji="0" lang="en-US" sz="1600" b="0" i="0" u="none" strike="noStrike" kern="0" cap="none" spc="0" normalizeH="0" baseline="0" noProof="0" dirty="0" err="1">
                <a:ln>
                  <a:noFill/>
                </a:ln>
                <a:solidFill>
                  <a:prstClr val="white"/>
                </a:solidFill>
                <a:effectLst/>
                <a:uLnTx/>
                <a:uFillTx/>
                <a:latin typeface="Arial" charset="0"/>
                <a:ea typeface="+mn-ea"/>
                <a:cs typeface="+mn-cs"/>
              </a:rPr>
              <a:t>assesment</a:t>
            </a:r>
            <a:r>
              <a:rPr kumimoji="0" lang="en-US" sz="1600" b="0" i="0" u="none" strike="noStrike" kern="0" cap="none" spc="0" normalizeH="0" baseline="0" noProof="0" dirty="0">
                <a:ln>
                  <a:noFill/>
                </a:ln>
                <a:solidFill>
                  <a:prstClr val="white"/>
                </a:solidFill>
                <a:effectLst/>
                <a:uLnTx/>
                <a:uFillTx/>
                <a:latin typeface="Arial" charset="0"/>
                <a:ea typeface="+mn-ea"/>
                <a:cs typeface="+mn-cs"/>
              </a:rPr>
              <a:t> of the case and inserts it into our solution</a:t>
            </a:r>
          </a:p>
        </p:txBody>
      </p:sp>
      <p:sp>
        <p:nvSpPr>
          <p:cNvPr id="14" name="Afrundet rektangel 20">
            <a:extLst>
              <a:ext uri="{FF2B5EF4-FFF2-40B4-BE49-F238E27FC236}">
                <a16:creationId xmlns:a16="http://schemas.microsoft.com/office/drawing/2014/main" id="{F90500A3-11B2-74FB-F4D6-B79C890C9DF9}"/>
              </a:ext>
            </a:extLst>
          </p:cNvPr>
          <p:cNvSpPr/>
          <p:nvPr/>
        </p:nvSpPr>
        <p:spPr bwMode="auto">
          <a:xfrm>
            <a:off x="4087442" y="2586013"/>
            <a:ext cx="3088674" cy="1397471"/>
          </a:xfrm>
          <a:prstGeom prst="roundRect">
            <a:avLst/>
          </a:prstGeom>
          <a:solidFill>
            <a:srgbClr val="B3E8CA">
              <a:lumMod val="75000"/>
            </a:srgbClr>
          </a:solidFill>
          <a:ln w="1905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36000" tIns="46800" rIns="36000" bIns="46800" numCol="1" rtlCol="0" anchor="ctr" anchorCtr="0" compatLnSpc="1">
            <a:prstTxWarp prst="textNoShape">
              <a:avLst/>
            </a:prstTxWarp>
          </a:bodyPr>
          <a:lstStyle/>
          <a:p>
            <a:pPr marL="0" marR="0" lvl="0" indent="0" algn="ctr" defTabSz="914400" rtl="0" eaLnBrk="1" fontAlgn="auto" latinLnBrk="0" hangingPunct="1">
              <a:lnSpc>
                <a:spcPct val="100000"/>
              </a:lnSpc>
              <a:spcBef>
                <a:spcPts val="110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Arial" charset="0"/>
                <a:ea typeface="+mn-ea"/>
                <a:cs typeface="+mn-cs"/>
              </a:rPr>
              <a:t>2.</a:t>
            </a:r>
            <a:r>
              <a:rPr kumimoji="0" lang="en-US" sz="1600" b="0" i="0" u="none" strike="noStrike" kern="0" cap="none" spc="0" normalizeH="0" baseline="0" noProof="0" dirty="0">
                <a:ln>
                  <a:noFill/>
                </a:ln>
                <a:solidFill>
                  <a:srgbClr val="000000"/>
                </a:solidFill>
                <a:effectLst/>
                <a:uLnTx/>
                <a:uFillTx/>
                <a:latin typeface="Arial" charset="0"/>
                <a:ea typeface="+mn-ea"/>
                <a:cs typeface="+mn-cs"/>
              </a:rPr>
              <a:t> Finding an archived case where the case circumstances and case notes are most similar to the current case</a:t>
            </a:r>
          </a:p>
        </p:txBody>
      </p:sp>
      <p:sp>
        <p:nvSpPr>
          <p:cNvPr id="15" name="Afrundet rektangel 21">
            <a:extLst>
              <a:ext uri="{FF2B5EF4-FFF2-40B4-BE49-F238E27FC236}">
                <a16:creationId xmlns:a16="http://schemas.microsoft.com/office/drawing/2014/main" id="{CACA77D1-DB30-210E-4AE9-B003FFC98781}"/>
              </a:ext>
            </a:extLst>
          </p:cNvPr>
          <p:cNvSpPr/>
          <p:nvPr/>
        </p:nvSpPr>
        <p:spPr bwMode="auto">
          <a:xfrm>
            <a:off x="1631504" y="1439161"/>
            <a:ext cx="1548000" cy="351027"/>
          </a:xfrm>
          <a:prstGeom prst="roundRect">
            <a:avLst/>
          </a:prstGeom>
          <a:solidFill>
            <a:srgbClr val="066B43"/>
          </a:solidFill>
          <a:ln w="19050" cap="flat" cmpd="sng" algn="ctr">
            <a:solidFill>
              <a:srgbClr val="FFFFFF"/>
            </a:solidFill>
            <a:prstDash val="solid"/>
            <a:round/>
            <a:headEnd type="none" w="med" len="med"/>
            <a:tailEnd type="none" w="med" len="med"/>
          </a:ln>
          <a:effectLst/>
        </p:spPr>
        <p:txBody>
          <a:bodyPr vert="horz" wrap="square" lIns="36000" tIns="46800" rIns="36000" bIns="46800" numCol="1" rtlCol="0" anchor="ctr" anchorCtr="0" compatLnSpc="1">
            <a:prstTxWarp prst="textNoShape">
              <a:avLst/>
            </a:prstTxWarp>
          </a:bodyPr>
          <a:lstStyle/>
          <a:p>
            <a:pPr marL="0" marR="0" lvl="0" indent="0" algn="ctr" defTabSz="914400" rtl="0" eaLnBrk="1" fontAlgn="auto" latinLnBrk="0" hangingPunct="1">
              <a:lnSpc>
                <a:spcPct val="100000"/>
              </a:lnSpc>
              <a:spcBef>
                <a:spcPts val="1100"/>
              </a:spcBef>
              <a:spcAft>
                <a:spcPts val="0"/>
              </a:spcAft>
              <a:buClrTx/>
              <a:buSzTx/>
              <a:buFontTx/>
              <a:buNone/>
              <a:tabLst/>
              <a:defRPr/>
            </a:pPr>
            <a:r>
              <a:rPr kumimoji="0" lang="da-DK" sz="1200" b="1" i="0" u="none" strike="noStrike" kern="0" cap="none" spc="0" normalizeH="0" baseline="0" noProof="0" dirty="0">
                <a:ln>
                  <a:noFill/>
                </a:ln>
                <a:solidFill>
                  <a:srgbClr val="FFFFFF"/>
                </a:solidFill>
                <a:effectLst/>
                <a:uLnTx/>
                <a:uFillTx/>
                <a:latin typeface="Arial" charset="0"/>
                <a:ea typeface="+mn-ea"/>
                <a:cs typeface="+mn-cs"/>
              </a:rPr>
              <a:t>Case </a:t>
            </a:r>
            <a:r>
              <a:rPr kumimoji="0" lang="da-DK" sz="1200" b="1" i="0" u="none" strike="noStrike" kern="0" cap="none" spc="0" normalizeH="0" baseline="0" noProof="0" dirty="0" err="1">
                <a:ln>
                  <a:noFill/>
                </a:ln>
                <a:solidFill>
                  <a:srgbClr val="FFFFFF"/>
                </a:solidFill>
                <a:effectLst/>
                <a:uLnTx/>
                <a:uFillTx/>
                <a:latin typeface="Arial" charset="0"/>
                <a:ea typeface="+mn-ea"/>
                <a:cs typeface="+mn-cs"/>
              </a:rPr>
              <a:t>worker</a:t>
            </a:r>
            <a:endParaRPr kumimoji="0" lang="da-DK" sz="1200" b="1" i="0" u="none" strike="noStrike" kern="0" cap="none" spc="0" normalizeH="0" baseline="0" noProof="0" dirty="0">
              <a:ln>
                <a:noFill/>
              </a:ln>
              <a:solidFill>
                <a:srgbClr val="FFFFFF"/>
              </a:solidFill>
              <a:effectLst/>
              <a:uLnTx/>
              <a:uFillTx/>
              <a:latin typeface="Arial" charset="0"/>
              <a:ea typeface="+mn-ea"/>
              <a:cs typeface="+mn-cs"/>
            </a:endParaRPr>
          </a:p>
        </p:txBody>
      </p:sp>
      <p:sp>
        <p:nvSpPr>
          <p:cNvPr id="16" name="Afrundet rektangel 22">
            <a:extLst>
              <a:ext uri="{FF2B5EF4-FFF2-40B4-BE49-F238E27FC236}">
                <a16:creationId xmlns:a16="http://schemas.microsoft.com/office/drawing/2014/main" id="{BB4E098C-7546-12AD-67C3-94F058A2B760}"/>
              </a:ext>
            </a:extLst>
          </p:cNvPr>
          <p:cNvSpPr/>
          <p:nvPr/>
        </p:nvSpPr>
        <p:spPr bwMode="auto">
          <a:xfrm>
            <a:off x="4439839" y="1454354"/>
            <a:ext cx="6935176" cy="356571"/>
          </a:xfrm>
          <a:prstGeom prst="roundRect">
            <a:avLst/>
          </a:prstGeom>
          <a:solidFill>
            <a:srgbClr val="066B43"/>
          </a:solidFill>
          <a:ln w="19050" cap="flat" cmpd="sng" algn="ctr">
            <a:solidFill>
              <a:srgbClr val="FFFFFF"/>
            </a:solidFill>
            <a:prstDash val="solid"/>
            <a:round/>
            <a:headEnd type="none" w="med" len="med"/>
            <a:tailEnd type="none" w="med" len="med"/>
          </a:ln>
          <a:effectLst/>
        </p:spPr>
        <p:txBody>
          <a:bodyPr vert="horz" wrap="square" lIns="36000" tIns="46800" rIns="36000" bIns="46800" numCol="1" rtlCol="0" anchor="ctr" anchorCtr="0" compatLnSpc="1">
            <a:prstTxWarp prst="textNoShape">
              <a:avLst/>
            </a:prstTxWarp>
          </a:bodyPr>
          <a:lstStyle/>
          <a:p>
            <a:pPr marL="0" marR="0" lvl="0" indent="0" algn="ctr" defTabSz="914400" rtl="0" eaLnBrk="1" fontAlgn="auto" latinLnBrk="0" hangingPunct="1">
              <a:lnSpc>
                <a:spcPct val="100000"/>
              </a:lnSpc>
              <a:spcBef>
                <a:spcPts val="1100"/>
              </a:spcBef>
              <a:spcAft>
                <a:spcPts val="0"/>
              </a:spcAft>
              <a:buClrTx/>
              <a:buSzTx/>
              <a:buFontTx/>
              <a:buNone/>
              <a:tabLst/>
              <a:defRPr/>
            </a:pPr>
            <a:r>
              <a:rPr kumimoji="0" lang="da-DK" sz="1200" b="1" i="0" u="none" strike="noStrike" kern="0" cap="none" spc="0" normalizeH="0" baseline="0" noProof="0" dirty="0">
                <a:ln>
                  <a:noFill/>
                </a:ln>
                <a:solidFill>
                  <a:srgbClr val="FFFFFF"/>
                </a:solidFill>
                <a:effectLst/>
                <a:uLnTx/>
                <a:uFillTx/>
                <a:latin typeface="Arial" charset="0"/>
                <a:ea typeface="+mn-ea"/>
                <a:cs typeface="+mn-cs"/>
              </a:rPr>
              <a:t>Solution </a:t>
            </a:r>
          </a:p>
        </p:txBody>
      </p:sp>
      <p:grpSp>
        <p:nvGrpSpPr>
          <p:cNvPr id="17" name="Gruppe 16">
            <a:extLst>
              <a:ext uri="{FF2B5EF4-FFF2-40B4-BE49-F238E27FC236}">
                <a16:creationId xmlns:a16="http://schemas.microsoft.com/office/drawing/2014/main" id="{FE8405FD-2FF1-E813-E405-0FFF708A7356}"/>
              </a:ext>
            </a:extLst>
          </p:cNvPr>
          <p:cNvGrpSpPr/>
          <p:nvPr/>
        </p:nvGrpSpPr>
        <p:grpSpPr>
          <a:xfrm>
            <a:off x="4946847" y="1978038"/>
            <a:ext cx="1183894" cy="481869"/>
            <a:chOff x="8190492" y="3025570"/>
            <a:chExt cx="1166634" cy="384006"/>
          </a:xfrm>
        </p:grpSpPr>
        <p:pic>
          <p:nvPicPr>
            <p:cNvPr id="18" name="Billede 17">
              <a:extLst>
                <a:ext uri="{FF2B5EF4-FFF2-40B4-BE49-F238E27FC236}">
                  <a16:creationId xmlns:a16="http://schemas.microsoft.com/office/drawing/2014/main" id="{5BF6BE19-9497-82AE-4382-9202AF47CD5B}"/>
                </a:ext>
              </a:extLst>
            </p:cNvPr>
            <p:cNvPicPr>
              <a:picLocks noChangeAspect="1"/>
            </p:cNvPicPr>
            <p:nvPr/>
          </p:nvPicPr>
          <p:blipFill>
            <a:blip r:embed="rId7"/>
            <a:stretch>
              <a:fillRect/>
            </a:stretch>
          </p:blipFill>
          <p:spPr>
            <a:xfrm>
              <a:off x="8190492" y="3025570"/>
              <a:ext cx="375774" cy="375774"/>
            </a:xfrm>
            <a:prstGeom prst="rect">
              <a:avLst/>
            </a:prstGeom>
          </p:spPr>
        </p:pic>
        <p:pic>
          <p:nvPicPr>
            <p:cNvPr id="19" name="Billede 18">
              <a:extLst>
                <a:ext uri="{FF2B5EF4-FFF2-40B4-BE49-F238E27FC236}">
                  <a16:creationId xmlns:a16="http://schemas.microsoft.com/office/drawing/2014/main" id="{4C63AC92-A34D-D4B6-E0AB-46A6F3636947}"/>
                </a:ext>
              </a:extLst>
            </p:cNvPr>
            <p:cNvPicPr>
              <a:picLocks noChangeAspect="1"/>
            </p:cNvPicPr>
            <p:nvPr/>
          </p:nvPicPr>
          <p:blipFill>
            <a:blip r:embed="rId8"/>
            <a:stretch>
              <a:fillRect/>
            </a:stretch>
          </p:blipFill>
          <p:spPr>
            <a:xfrm>
              <a:off x="8974461" y="3026911"/>
              <a:ext cx="382665" cy="382665"/>
            </a:xfrm>
            <a:prstGeom prst="rect">
              <a:avLst/>
            </a:prstGeom>
          </p:spPr>
        </p:pic>
        <p:pic>
          <p:nvPicPr>
            <p:cNvPr id="20" name="Billede 19">
              <a:extLst>
                <a:ext uri="{FF2B5EF4-FFF2-40B4-BE49-F238E27FC236}">
                  <a16:creationId xmlns:a16="http://schemas.microsoft.com/office/drawing/2014/main" id="{C4F3F766-F324-16AF-DA35-412AAE7A8E30}"/>
                </a:ext>
              </a:extLst>
            </p:cNvPr>
            <p:cNvPicPr>
              <a:picLocks noChangeAspect="1"/>
            </p:cNvPicPr>
            <p:nvPr/>
          </p:nvPicPr>
          <p:blipFill>
            <a:blip r:embed="rId9"/>
            <a:stretch>
              <a:fillRect/>
            </a:stretch>
          </p:blipFill>
          <p:spPr>
            <a:xfrm>
              <a:off x="8595279" y="3059408"/>
              <a:ext cx="350168" cy="350168"/>
            </a:xfrm>
            <a:prstGeom prst="rect">
              <a:avLst/>
            </a:prstGeom>
          </p:spPr>
        </p:pic>
        <p:cxnSp>
          <p:nvCxnSpPr>
            <p:cNvPr id="21" name="Lige forbindelse 20">
              <a:extLst>
                <a:ext uri="{FF2B5EF4-FFF2-40B4-BE49-F238E27FC236}">
                  <a16:creationId xmlns:a16="http://schemas.microsoft.com/office/drawing/2014/main" id="{CC5CCA44-1C4E-E103-0891-CF4024E12CCD}"/>
                </a:ext>
              </a:extLst>
            </p:cNvPr>
            <p:cNvCxnSpPr/>
            <p:nvPr/>
          </p:nvCxnSpPr>
          <p:spPr bwMode="auto">
            <a:xfrm flipH="1">
              <a:off x="8892532" y="3214521"/>
              <a:ext cx="97727" cy="0"/>
            </a:xfrm>
            <a:prstGeom prst="line">
              <a:avLst/>
            </a:prstGeom>
            <a:solidFill>
              <a:srgbClr val="066B43"/>
            </a:solidFill>
            <a:ln w="6350" cap="flat" cmpd="sng" algn="ctr">
              <a:solidFill>
                <a:srgbClr val="000000"/>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Lige forbindelse 21">
              <a:extLst>
                <a:ext uri="{FF2B5EF4-FFF2-40B4-BE49-F238E27FC236}">
                  <a16:creationId xmlns:a16="http://schemas.microsoft.com/office/drawing/2014/main" id="{EA76D18E-9879-9C3D-C843-7D94F7CF35D5}"/>
                </a:ext>
              </a:extLst>
            </p:cNvPr>
            <p:cNvCxnSpPr/>
            <p:nvPr/>
          </p:nvCxnSpPr>
          <p:spPr bwMode="auto">
            <a:xfrm flipH="1">
              <a:off x="8548496" y="3213392"/>
              <a:ext cx="144517" cy="0"/>
            </a:xfrm>
            <a:prstGeom prst="line">
              <a:avLst/>
            </a:prstGeom>
            <a:solidFill>
              <a:srgbClr val="066B43"/>
            </a:solidFill>
            <a:ln w="6350" cap="flat" cmpd="sng" algn="ctr">
              <a:solidFill>
                <a:srgbClr val="000000"/>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3" name="Lige pilforbindelse 22">
            <a:extLst>
              <a:ext uri="{FF2B5EF4-FFF2-40B4-BE49-F238E27FC236}">
                <a16:creationId xmlns:a16="http://schemas.microsoft.com/office/drawing/2014/main" id="{3C902D2A-08AD-D69F-7275-2CA696F66753}"/>
              </a:ext>
            </a:extLst>
          </p:cNvPr>
          <p:cNvCxnSpPr/>
          <p:nvPr/>
        </p:nvCxnSpPr>
        <p:spPr bwMode="auto">
          <a:xfrm flipV="1">
            <a:off x="7223409" y="3350293"/>
            <a:ext cx="252000" cy="1"/>
          </a:xfrm>
          <a:prstGeom prst="straightConnector1">
            <a:avLst/>
          </a:prstGeom>
          <a:solidFill>
            <a:srgbClr val="3B5463"/>
          </a:solidFill>
          <a:ln w="28575" cap="flat" cmpd="sng" algn="ctr">
            <a:solidFill>
              <a:srgbClr val="0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4" name="Afrundet rektangel 30">
            <a:extLst>
              <a:ext uri="{FF2B5EF4-FFF2-40B4-BE49-F238E27FC236}">
                <a16:creationId xmlns:a16="http://schemas.microsoft.com/office/drawing/2014/main" id="{38A4A7C9-CDD8-9D58-7476-FF4339F2D8ED}"/>
              </a:ext>
            </a:extLst>
          </p:cNvPr>
          <p:cNvSpPr/>
          <p:nvPr/>
        </p:nvSpPr>
        <p:spPr bwMode="auto">
          <a:xfrm>
            <a:off x="7516184" y="2596536"/>
            <a:ext cx="3293212" cy="1397471"/>
          </a:xfrm>
          <a:prstGeom prst="roundRect">
            <a:avLst/>
          </a:prstGeom>
          <a:solidFill>
            <a:srgbClr val="B3E8CA">
              <a:lumMod val="75000"/>
            </a:srgbClr>
          </a:solidFill>
          <a:ln w="1905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36000" tIns="46800" rIns="36000" bIns="46800" numCol="1" rtlCol="0" anchor="ctr" anchorCtr="0" compatLnSpc="1">
            <a:prstTxWarp prst="textNoShape">
              <a:avLst/>
            </a:prstTxWarp>
          </a:bodyPr>
          <a:lstStyle/>
          <a:p>
            <a:pPr marL="0" marR="0" lvl="0" indent="0" algn="ctr" defTabSz="914400" rtl="0" eaLnBrk="1" fontAlgn="auto" latinLnBrk="0" hangingPunct="1">
              <a:lnSpc>
                <a:spcPct val="100000"/>
              </a:lnSpc>
              <a:spcBef>
                <a:spcPts val="110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Arial" charset="0"/>
                <a:ea typeface="+mn-ea"/>
                <a:cs typeface="+mn-cs"/>
              </a:rPr>
              <a:t>3.</a:t>
            </a:r>
            <a:r>
              <a:rPr kumimoji="0" lang="en-US" sz="1600" b="0" i="0" u="none" strike="noStrike" kern="0" cap="none" spc="0" normalizeH="0" baseline="0" noProof="0" dirty="0">
                <a:ln>
                  <a:noFill/>
                </a:ln>
                <a:solidFill>
                  <a:srgbClr val="000000"/>
                </a:solidFill>
                <a:effectLst/>
                <a:uLnTx/>
                <a:uFillTx/>
                <a:latin typeface="Arial" charset="0"/>
                <a:ea typeface="+mn-ea"/>
                <a:cs typeface="+mn-cs"/>
              </a:rPr>
              <a:t> Finding the corresponding historical justification text for the case</a:t>
            </a:r>
          </a:p>
        </p:txBody>
      </p:sp>
      <p:pic>
        <p:nvPicPr>
          <p:cNvPr id="25" name="Picture 174" descr="Documents ">
            <a:extLst>
              <a:ext uri="{FF2B5EF4-FFF2-40B4-BE49-F238E27FC236}">
                <a16:creationId xmlns:a16="http://schemas.microsoft.com/office/drawing/2014/main" id="{62F895E7-3BC0-81E3-22CE-99D083AF53F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884837" y="1962473"/>
            <a:ext cx="609054" cy="609054"/>
          </a:xfrm>
          <a:prstGeom prst="rect">
            <a:avLst/>
          </a:prstGeom>
          <a:noFill/>
          <a:extLst>
            <a:ext uri="{909E8E84-426E-40DD-AFC4-6F175D3DCCD1}">
              <a14:hiddenFill xmlns:a14="http://schemas.microsoft.com/office/drawing/2010/main">
                <a:solidFill>
                  <a:srgbClr val="FFFFFF"/>
                </a:solidFill>
              </a14:hiddenFill>
            </a:ext>
          </a:extLst>
        </p:spPr>
      </p:pic>
      <p:sp>
        <p:nvSpPr>
          <p:cNvPr id="26" name="Afrundet rektangel 32">
            <a:extLst>
              <a:ext uri="{FF2B5EF4-FFF2-40B4-BE49-F238E27FC236}">
                <a16:creationId xmlns:a16="http://schemas.microsoft.com/office/drawing/2014/main" id="{F08CB474-A246-34C7-987C-ADBD49E76D6A}"/>
              </a:ext>
            </a:extLst>
          </p:cNvPr>
          <p:cNvSpPr/>
          <p:nvPr/>
        </p:nvSpPr>
        <p:spPr bwMode="auto">
          <a:xfrm>
            <a:off x="934590" y="4418428"/>
            <a:ext cx="2860184" cy="1397469"/>
          </a:xfrm>
          <a:prstGeom prst="roundRect">
            <a:avLst/>
          </a:prstGeom>
          <a:solidFill>
            <a:srgbClr val="066B43"/>
          </a:solidFill>
          <a:ln w="1905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36000" tIns="46800" rIns="36000" bIns="46800" numCol="1" rtlCol="0" anchor="ctr" anchorCtr="0" compatLnSpc="1">
            <a:prstTxWarp prst="textNoShape">
              <a:avLst/>
            </a:prstTxWarp>
          </a:bodyPr>
          <a:lstStyle/>
          <a:p>
            <a:pPr marL="0" marR="0" lvl="0" indent="0" algn="ctr" defTabSz="914400" rtl="0" eaLnBrk="1" fontAlgn="auto" latinLnBrk="0" hangingPunct="1">
              <a:lnSpc>
                <a:spcPct val="100000"/>
              </a:lnSpc>
              <a:spcBef>
                <a:spcPts val="1100"/>
              </a:spcBef>
              <a:spcAft>
                <a:spcPts val="0"/>
              </a:spcAft>
              <a:buClrTx/>
              <a:buSzTx/>
              <a:buFontTx/>
              <a:buNone/>
              <a:tabLst/>
              <a:defRPr/>
            </a:pPr>
            <a:r>
              <a:rPr kumimoji="0" lang="da-DK" sz="1600" b="1" i="0" u="none" strike="noStrike" kern="0" cap="none" spc="0" normalizeH="0" baseline="0" noProof="0" dirty="0">
                <a:ln>
                  <a:noFill/>
                </a:ln>
                <a:solidFill>
                  <a:prstClr val="white"/>
                </a:solidFill>
                <a:effectLst/>
                <a:uLnTx/>
                <a:uFillTx/>
                <a:latin typeface="Arial" charset="0"/>
                <a:ea typeface="+mn-ea"/>
                <a:cs typeface="+mn-cs"/>
              </a:rPr>
              <a:t>6.</a:t>
            </a:r>
            <a:r>
              <a:rPr kumimoji="0" lang="da-DK" sz="1600" b="0" i="0" u="none" strike="noStrike" kern="0" cap="none" spc="0" normalizeH="0" baseline="0" noProof="0" dirty="0">
                <a:ln>
                  <a:noFill/>
                </a:ln>
                <a:solidFill>
                  <a:prstClr val="white"/>
                </a:solidFill>
                <a:effectLst/>
                <a:uLnTx/>
                <a:uFillTx/>
                <a:latin typeface="Arial" charset="0"/>
                <a:ea typeface="+mn-ea"/>
                <a:cs typeface="+mn-cs"/>
              </a:rPr>
              <a:t> The </a:t>
            </a:r>
            <a:r>
              <a:rPr kumimoji="0" lang="da-DK" sz="1600" b="0" i="0" u="none" strike="noStrike" kern="0" cap="none" spc="0" normalizeH="0" baseline="0" noProof="0" dirty="0" err="1">
                <a:ln>
                  <a:noFill/>
                </a:ln>
                <a:solidFill>
                  <a:prstClr val="white"/>
                </a:solidFill>
                <a:effectLst/>
                <a:uLnTx/>
                <a:uFillTx/>
                <a:latin typeface="Arial" charset="0"/>
                <a:ea typeface="+mn-ea"/>
                <a:cs typeface="+mn-cs"/>
              </a:rPr>
              <a:t>caseworker</a:t>
            </a:r>
            <a:r>
              <a:rPr kumimoji="0" lang="da-DK" sz="1600" b="0" i="0" u="none" strike="noStrike" kern="0" cap="none" spc="0" normalizeH="0" baseline="0" noProof="0" dirty="0">
                <a:ln>
                  <a:noFill/>
                </a:ln>
                <a:solidFill>
                  <a:prstClr val="white"/>
                </a:solidFill>
                <a:effectLst/>
                <a:uLnTx/>
                <a:uFillTx/>
                <a:latin typeface="Arial" charset="0"/>
                <a:ea typeface="+mn-ea"/>
                <a:cs typeface="+mn-cs"/>
              </a:rPr>
              <a:t> </a:t>
            </a:r>
            <a:r>
              <a:rPr kumimoji="0" lang="da-DK" sz="1600" b="0" i="0" u="none" strike="noStrike" kern="0" cap="none" spc="0" normalizeH="0" baseline="0" noProof="0" dirty="0" err="1">
                <a:ln>
                  <a:noFill/>
                </a:ln>
                <a:solidFill>
                  <a:prstClr val="white"/>
                </a:solidFill>
                <a:effectLst/>
                <a:uLnTx/>
                <a:uFillTx/>
                <a:latin typeface="Arial" charset="0"/>
                <a:ea typeface="+mn-ea"/>
                <a:cs typeface="+mn-cs"/>
              </a:rPr>
              <a:t>read</a:t>
            </a:r>
            <a:r>
              <a:rPr kumimoji="0" lang="da-DK" sz="1600" b="0" i="0" u="none" strike="noStrike" kern="0" cap="none" spc="0" normalizeH="0" baseline="0" noProof="0" dirty="0">
                <a:ln>
                  <a:noFill/>
                </a:ln>
                <a:solidFill>
                  <a:prstClr val="white"/>
                </a:solidFill>
                <a:effectLst/>
                <a:uLnTx/>
                <a:uFillTx/>
                <a:latin typeface="Arial" charset="0"/>
                <a:ea typeface="+mn-ea"/>
                <a:cs typeface="+mn-cs"/>
              </a:rPr>
              <a:t>s and </a:t>
            </a:r>
            <a:r>
              <a:rPr kumimoji="0" lang="da-DK" sz="1600" b="0" i="0" u="none" strike="noStrike" kern="0" cap="none" spc="0" normalizeH="0" baseline="0" noProof="0" dirty="0" err="1">
                <a:ln>
                  <a:noFill/>
                </a:ln>
                <a:solidFill>
                  <a:prstClr val="white"/>
                </a:solidFill>
                <a:effectLst/>
                <a:uLnTx/>
                <a:uFillTx/>
                <a:latin typeface="Arial" charset="0"/>
                <a:ea typeface="+mn-ea"/>
                <a:cs typeface="+mn-cs"/>
              </a:rPr>
              <a:t>adjusts</a:t>
            </a:r>
            <a:r>
              <a:rPr kumimoji="0" lang="da-DK" sz="1600" b="0" i="0" u="none" strike="noStrike" kern="0" cap="none" spc="0" normalizeH="0" baseline="0" noProof="0" dirty="0">
                <a:ln>
                  <a:noFill/>
                </a:ln>
                <a:solidFill>
                  <a:prstClr val="white"/>
                </a:solidFill>
                <a:effectLst/>
                <a:uLnTx/>
                <a:uFillTx/>
                <a:latin typeface="Arial" charset="0"/>
                <a:ea typeface="+mn-ea"/>
                <a:cs typeface="+mn-cs"/>
              </a:rPr>
              <a:t> the </a:t>
            </a:r>
            <a:r>
              <a:rPr kumimoji="0" lang="da-DK" sz="1600" b="0" i="0" u="none" strike="noStrike" kern="0" cap="none" spc="0" normalizeH="0" baseline="0" noProof="0" dirty="0" err="1">
                <a:ln>
                  <a:noFill/>
                </a:ln>
                <a:solidFill>
                  <a:prstClr val="white"/>
                </a:solidFill>
                <a:effectLst/>
                <a:uLnTx/>
                <a:uFillTx/>
                <a:latin typeface="Arial" charset="0"/>
                <a:ea typeface="+mn-ea"/>
                <a:cs typeface="+mn-cs"/>
              </a:rPr>
              <a:t>draft</a:t>
            </a:r>
            <a:r>
              <a:rPr kumimoji="0" lang="da-DK" sz="1600" b="0" i="0" u="none" strike="noStrike" kern="0" cap="none" spc="0" normalizeH="0" baseline="0" noProof="0" dirty="0">
                <a:ln>
                  <a:noFill/>
                </a:ln>
                <a:solidFill>
                  <a:prstClr val="white"/>
                </a:solidFill>
                <a:effectLst/>
                <a:uLnTx/>
                <a:uFillTx/>
                <a:latin typeface="Arial" charset="0"/>
                <a:ea typeface="+mn-ea"/>
                <a:cs typeface="+mn-cs"/>
              </a:rPr>
              <a:t> </a:t>
            </a:r>
            <a:r>
              <a:rPr kumimoji="0" lang="da-DK" sz="1600" b="0" i="0" u="none" strike="noStrike" kern="0" cap="none" spc="0" normalizeH="0" baseline="0" noProof="0" dirty="0" err="1">
                <a:ln>
                  <a:noFill/>
                </a:ln>
                <a:solidFill>
                  <a:prstClr val="white"/>
                </a:solidFill>
                <a:effectLst/>
                <a:uLnTx/>
                <a:uFillTx/>
                <a:latin typeface="Arial" charset="0"/>
                <a:ea typeface="+mn-ea"/>
                <a:cs typeface="+mn-cs"/>
              </a:rPr>
              <a:t>before</a:t>
            </a:r>
            <a:r>
              <a:rPr kumimoji="0" lang="da-DK" sz="1600" b="0" i="0" u="none" strike="noStrike" kern="0" cap="none" spc="0" normalizeH="0" baseline="0" noProof="0" dirty="0">
                <a:ln>
                  <a:noFill/>
                </a:ln>
                <a:solidFill>
                  <a:prstClr val="white"/>
                </a:solidFill>
                <a:effectLst/>
                <a:uLnTx/>
                <a:uFillTx/>
                <a:latin typeface="Arial" charset="0"/>
                <a:ea typeface="+mn-ea"/>
                <a:cs typeface="+mn-cs"/>
              </a:rPr>
              <a:t> it is sent to the </a:t>
            </a:r>
            <a:r>
              <a:rPr kumimoji="0" lang="da-DK" sz="1600" b="0" i="0" u="none" strike="noStrike" kern="0" cap="none" spc="0" normalizeH="0" baseline="0" noProof="0" dirty="0" err="1">
                <a:ln>
                  <a:noFill/>
                </a:ln>
                <a:solidFill>
                  <a:prstClr val="white"/>
                </a:solidFill>
                <a:effectLst/>
                <a:uLnTx/>
                <a:uFillTx/>
                <a:latin typeface="Arial" charset="0"/>
                <a:ea typeface="+mn-ea"/>
                <a:cs typeface="+mn-cs"/>
              </a:rPr>
              <a:t>homeowner</a:t>
            </a:r>
            <a:endParaRPr kumimoji="0" lang="da-DK" sz="1200" b="0" i="0" u="none" strike="noStrike" kern="0" cap="none" spc="0" normalizeH="0" baseline="0" noProof="0" dirty="0">
              <a:ln>
                <a:noFill/>
              </a:ln>
              <a:solidFill>
                <a:prstClr val="white"/>
              </a:solidFill>
              <a:effectLst/>
              <a:uLnTx/>
              <a:uFillTx/>
              <a:latin typeface="Arial" charset="0"/>
              <a:ea typeface="+mn-ea"/>
              <a:cs typeface="+mn-cs"/>
            </a:endParaRPr>
          </a:p>
        </p:txBody>
      </p:sp>
      <p:sp>
        <p:nvSpPr>
          <p:cNvPr id="27" name="Afrundet rektangel 33">
            <a:extLst>
              <a:ext uri="{FF2B5EF4-FFF2-40B4-BE49-F238E27FC236}">
                <a16:creationId xmlns:a16="http://schemas.microsoft.com/office/drawing/2014/main" id="{F538B0A1-9FAB-C56E-6EEC-33AF894E0148}"/>
              </a:ext>
            </a:extLst>
          </p:cNvPr>
          <p:cNvSpPr/>
          <p:nvPr/>
        </p:nvSpPr>
        <p:spPr bwMode="auto">
          <a:xfrm>
            <a:off x="4062033" y="4462760"/>
            <a:ext cx="3161376" cy="1231766"/>
          </a:xfrm>
          <a:prstGeom prst="roundRect">
            <a:avLst/>
          </a:prstGeom>
          <a:solidFill>
            <a:srgbClr val="B3E8CA">
              <a:lumMod val="75000"/>
            </a:srgbClr>
          </a:solidFill>
          <a:ln w="1905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36000" tIns="46800" rIns="36000" bIns="46800" numCol="1" rtlCol="0" anchor="ctr" anchorCtr="0" compatLnSpc="1">
            <a:prstTxWarp prst="textNoShape">
              <a:avLst/>
            </a:prstTxWarp>
          </a:bodyPr>
          <a:lstStyle/>
          <a:p>
            <a:pPr marL="0" marR="0" lvl="0" indent="0" algn="ctr" defTabSz="914400" rtl="0" eaLnBrk="1" fontAlgn="auto" latinLnBrk="0" hangingPunct="1">
              <a:lnSpc>
                <a:spcPct val="100000"/>
              </a:lnSpc>
              <a:spcBef>
                <a:spcPts val="1100"/>
              </a:spcBef>
              <a:spcAft>
                <a:spcPts val="0"/>
              </a:spcAft>
              <a:buClrTx/>
              <a:buSzTx/>
              <a:buFontTx/>
              <a:buNone/>
              <a:tabLst/>
              <a:defRPr/>
            </a:pPr>
            <a:r>
              <a:rPr kumimoji="0" lang="da-DK" sz="1600" b="1" i="0" u="none" strike="noStrike" kern="0" cap="none" spc="0" normalizeH="0" baseline="0" noProof="0" dirty="0">
                <a:ln>
                  <a:noFill/>
                </a:ln>
                <a:solidFill>
                  <a:srgbClr val="000000"/>
                </a:solidFill>
                <a:effectLst/>
                <a:uLnTx/>
                <a:uFillTx/>
                <a:latin typeface="Arial" charset="0"/>
                <a:ea typeface="+mn-ea"/>
                <a:cs typeface="+mn-cs"/>
              </a:rPr>
              <a:t>5. </a:t>
            </a:r>
            <a:r>
              <a:rPr kumimoji="0" lang="da-DK" sz="1600" b="0" i="0" u="none" strike="noStrike" kern="0" cap="none" spc="0" normalizeH="0" baseline="0" noProof="0" dirty="0">
                <a:ln>
                  <a:noFill/>
                </a:ln>
                <a:solidFill>
                  <a:srgbClr val="000000"/>
                </a:solidFill>
                <a:effectLst/>
                <a:uLnTx/>
                <a:uFillTx/>
                <a:latin typeface="Arial" charset="0"/>
                <a:ea typeface="+mn-ea"/>
                <a:cs typeface="+mn-cs"/>
              </a:rPr>
              <a:t>The solution returns a </a:t>
            </a:r>
            <a:r>
              <a:rPr kumimoji="0" lang="da-DK" sz="1600" b="0" i="0" u="none" strike="noStrike" kern="0" cap="none" spc="0" normalizeH="0" baseline="0" noProof="0" dirty="0" err="1">
                <a:ln>
                  <a:noFill/>
                </a:ln>
                <a:solidFill>
                  <a:srgbClr val="000000"/>
                </a:solidFill>
                <a:effectLst/>
                <a:uLnTx/>
                <a:uFillTx/>
                <a:latin typeface="Arial" charset="0"/>
                <a:ea typeface="+mn-ea"/>
                <a:cs typeface="+mn-cs"/>
              </a:rPr>
              <a:t>draft</a:t>
            </a:r>
            <a:r>
              <a:rPr kumimoji="0" lang="da-DK" sz="1600" b="0" i="0" u="none" strike="noStrike" kern="0" cap="none" spc="0" normalizeH="0" baseline="0" noProof="0" dirty="0">
                <a:ln>
                  <a:noFill/>
                </a:ln>
                <a:solidFill>
                  <a:srgbClr val="000000"/>
                </a:solidFill>
                <a:effectLst/>
                <a:uLnTx/>
                <a:uFillTx/>
                <a:latin typeface="Arial" charset="0"/>
                <a:ea typeface="+mn-ea"/>
                <a:cs typeface="+mn-cs"/>
              </a:rPr>
              <a:t> </a:t>
            </a:r>
            <a:r>
              <a:rPr kumimoji="0" lang="da-DK" sz="1600" b="0" i="0" u="none" strike="noStrike" kern="0" cap="none" spc="0" normalizeH="0" baseline="0" noProof="0" dirty="0" err="1">
                <a:ln>
                  <a:noFill/>
                </a:ln>
                <a:solidFill>
                  <a:srgbClr val="000000"/>
                </a:solidFill>
                <a:effectLst/>
                <a:uLnTx/>
                <a:uFillTx/>
                <a:latin typeface="Arial" charset="0"/>
                <a:ea typeface="+mn-ea"/>
                <a:cs typeface="+mn-cs"/>
              </a:rPr>
              <a:t>justification</a:t>
            </a:r>
            <a:r>
              <a:rPr kumimoji="0" lang="da-DK" sz="1600" b="0" i="0" u="none" strike="noStrike" kern="0" cap="none" spc="0" normalizeH="0" baseline="0" noProof="0" dirty="0">
                <a:ln>
                  <a:noFill/>
                </a:ln>
                <a:solidFill>
                  <a:srgbClr val="000000"/>
                </a:solidFill>
                <a:effectLst/>
                <a:uLnTx/>
                <a:uFillTx/>
                <a:latin typeface="Arial" charset="0"/>
                <a:ea typeface="+mn-ea"/>
                <a:cs typeface="+mn-cs"/>
              </a:rPr>
              <a:t> with a </a:t>
            </a:r>
            <a:r>
              <a:rPr kumimoji="0" lang="da-DK" sz="1600" b="0" i="0" u="none" strike="noStrike" kern="0" cap="none" spc="0" normalizeH="0" baseline="0" noProof="0" dirty="0" err="1">
                <a:ln>
                  <a:noFill/>
                </a:ln>
                <a:solidFill>
                  <a:srgbClr val="000000"/>
                </a:solidFill>
                <a:effectLst/>
                <a:uLnTx/>
                <a:uFillTx/>
                <a:latin typeface="Arial" charset="0"/>
                <a:ea typeface="+mn-ea"/>
                <a:cs typeface="+mn-cs"/>
              </a:rPr>
              <a:t>number</a:t>
            </a:r>
            <a:r>
              <a:rPr kumimoji="0" lang="da-DK" sz="1600" b="0" i="0" u="none" strike="noStrike" kern="0" cap="none" spc="0" normalizeH="0" baseline="0" noProof="0" dirty="0">
                <a:ln>
                  <a:noFill/>
                </a:ln>
                <a:solidFill>
                  <a:srgbClr val="000000"/>
                </a:solidFill>
                <a:effectLst/>
                <a:uLnTx/>
                <a:uFillTx/>
                <a:latin typeface="Arial" charset="0"/>
                <a:ea typeface="+mn-ea"/>
                <a:cs typeface="+mn-cs"/>
              </a:rPr>
              <a:t> of annotations </a:t>
            </a:r>
            <a:r>
              <a:rPr kumimoji="0" lang="da-DK" sz="1600" b="0" i="0" u="none" strike="noStrike" kern="0" cap="none" spc="0" normalizeH="0" baseline="0" noProof="0" dirty="0" err="1">
                <a:ln>
                  <a:noFill/>
                </a:ln>
                <a:solidFill>
                  <a:srgbClr val="000000"/>
                </a:solidFill>
                <a:effectLst/>
                <a:uLnTx/>
                <a:uFillTx/>
                <a:latin typeface="Arial" charset="0"/>
                <a:ea typeface="+mn-ea"/>
                <a:cs typeface="+mn-cs"/>
              </a:rPr>
              <a:t>along</a:t>
            </a:r>
            <a:r>
              <a:rPr kumimoji="0" lang="da-DK" sz="1600" b="0" i="0" u="none" strike="noStrike" kern="0" cap="none" spc="0" normalizeH="0" baseline="0" noProof="0" dirty="0">
                <a:ln>
                  <a:noFill/>
                </a:ln>
                <a:solidFill>
                  <a:srgbClr val="000000"/>
                </a:solidFill>
                <a:effectLst/>
                <a:uLnTx/>
                <a:uFillTx/>
                <a:latin typeface="Arial" charset="0"/>
                <a:ea typeface="+mn-ea"/>
                <a:cs typeface="+mn-cs"/>
              </a:rPr>
              <a:t> with a </a:t>
            </a:r>
            <a:r>
              <a:rPr kumimoji="0" lang="da-DK" sz="1600" b="0" i="0" u="none" strike="noStrike" kern="0" cap="none" spc="0" normalizeH="0" baseline="0" noProof="0" dirty="0" err="1">
                <a:ln>
                  <a:noFill/>
                </a:ln>
                <a:solidFill>
                  <a:srgbClr val="000000"/>
                </a:solidFill>
                <a:effectLst/>
                <a:uLnTx/>
                <a:uFillTx/>
                <a:latin typeface="Arial" charset="0"/>
                <a:ea typeface="+mn-ea"/>
                <a:cs typeface="+mn-cs"/>
              </a:rPr>
              <a:t>validation</a:t>
            </a:r>
            <a:r>
              <a:rPr kumimoji="0" lang="da-DK" sz="1600" b="0" i="0" u="none" strike="noStrike" kern="0" cap="none" spc="0" normalizeH="0" baseline="0" noProof="0" dirty="0">
                <a:ln>
                  <a:noFill/>
                </a:ln>
                <a:solidFill>
                  <a:srgbClr val="000000"/>
                </a:solidFill>
                <a:effectLst/>
                <a:uLnTx/>
                <a:uFillTx/>
                <a:latin typeface="Arial" charset="0"/>
                <a:ea typeface="+mn-ea"/>
                <a:cs typeface="+mn-cs"/>
              </a:rPr>
              <a:t> </a:t>
            </a:r>
            <a:r>
              <a:rPr kumimoji="0" lang="da-DK" sz="1600" b="0" i="0" u="none" strike="noStrike" kern="0" cap="none" spc="0" normalizeH="0" baseline="0" noProof="0" dirty="0" err="1">
                <a:ln>
                  <a:noFill/>
                </a:ln>
                <a:solidFill>
                  <a:srgbClr val="000000"/>
                </a:solidFill>
                <a:effectLst/>
                <a:uLnTx/>
                <a:uFillTx/>
                <a:latin typeface="Arial" charset="0"/>
                <a:ea typeface="+mn-ea"/>
                <a:cs typeface="+mn-cs"/>
              </a:rPr>
              <a:t>text</a:t>
            </a:r>
            <a:endParaRPr kumimoji="0" lang="da-DK" sz="1600" b="0" i="0" u="none" strike="noStrike" kern="0" cap="none" spc="0" normalizeH="0" baseline="0" noProof="0" dirty="0">
              <a:ln>
                <a:noFill/>
              </a:ln>
              <a:solidFill>
                <a:srgbClr val="000000"/>
              </a:solidFill>
              <a:effectLst/>
              <a:uLnTx/>
              <a:uFillTx/>
              <a:latin typeface="Arial" charset="0"/>
              <a:ea typeface="+mn-ea"/>
              <a:cs typeface="+mn-cs"/>
            </a:endParaRPr>
          </a:p>
        </p:txBody>
      </p:sp>
      <p:pic>
        <p:nvPicPr>
          <p:cNvPr id="28" name="Picture 181" descr="Working ">
            <a:extLst>
              <a:ext uri="{FF2B5EF4-FFF2-40B4-BE49-F238E27FC236}">
                <a16:creationId xmlns:a16="http://schemas.microsoft.com/office/drawing/2014/main" id="{F77D8707-EFA6-0C26-ABAE-ACF03CCF50C7}"/>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643828" y="5970720"/>
            <a:ext cx="587414" cy="587415"/>
          </a:xfrm>
          <a:prstGeom prst="rect">
            <a:avLst/>
          </a:prstGeom>
          <a:noFill/>
          <a:extLst>
            <a:ext uri="{909E8E84-426E-40DD-AFC4-6F175D3DCCD1}">
              <a14:hiddenFill xmlns:a14="http://schemas.microsoft.com/office/drawing/2010/main">
                <a:solidFill>
                  <a:srgbClr val="FFFFFF"/>
                </a:solidFill>
              </a14:hiddenFill>
            </a:ext>
          </a:extLst>
        </p:spPr>
      </p:pic>
      <p:cxnSp>
        <p:nvCxnSpPr>
          <p:cNvPr id="29" name="Lige pilforbindelse 28">
            <a:extLst>
              <a:ext uri="{FF2B5EF4-FFF2-40B4-BE49-F238E27FC236}">
                <a16:creationId xmlns:a16="http://schemas.microsoft.com/office/drawing/2014/main" id="{AE3955D0-45C9-BE28-0492-1B04B4AD8340}"/>
              </a:ext>
            </a:extLst>
          </p:cNvPr>
          <p:cNvCxnSpPr/>
          <p:nvPr/>
        </p:nvCxnSpPr>
        <p:spPr bwMode="auto">
          <a:xfrm flipH="1">
            <a:off x="3765631" y="5117161"/>
            <a:ext cx="284333" cy="1"/>
          </a:xfrm>
          <a:prstGeom prst="straightConnector1">
            <a:avLst/>
          </a:prstGeom>
          <a:solidFill>
            <a:srgbClr val="3B5463"/>
          </a:solidFill>
          <a:ln w="28575" cap="flat" cmpd="sng" algn="ctr">
            <a:solidFill>
              <a:srgbClr val="0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0" name="Billede 29">
            <a:extLst>
              <a:ext uri="{FF2B5EF4-FFF2-40B4-BE49-F238E27FC236}">
                <a16:creationId xmlns:a16="http://schemas.microsoft.com/office/drawing/2014/main" id="{DAA41FC5-9674-EE67-640C-DB7E8813DA0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5359111" y="5893806"/>
            <a:ext cx="617273" cy="617273"/>
          </a:xfrm>
          <a:prstGeom prst="rect">
            <a:avLst/>
          </a:prstGeom>
        </p:spPr>
      </p:pic>
      <p:pic>
        <p:nvPicPr>
          <p:cNvPr id="31" name="Billede 30">
            <a:extLst>
              <a:ext uri="{FF2B5EF4-FFF2-40B4-BE49-F238E27FC236}">
                <a16:creationId xmlns:a16="http://schemas.microsoft.com/office/drawing/2014/main" id="{C4E47C86-0BE9-429A-5030-C50419E7D17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1172440" y="5893806"/>
            <a:ext cx="641138" cy="641138"/>
          </a:xfrm>
          <a:prstGeom prst="rect">
            <a:avLst/>
          </a:prstGeom>
        </p:spPr>
      </p:pic>
      <p:pic>
        <p:nvPicPr>
          <p:cNvPr id="32" name="Billede 31">
            <a:extLst>
              <a:ext uri="{FF2B5EF4-FFF2-40B4-BE49-F238E27FC236}">
                <a16:creationId xmlns:a16="http://schemas.microsoft.com/office/drawing/2014/main" id="{121AF5DB-1CB7-8FDC-35B7-7F8B6B4AF31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762384" y="5736299"/>
            <a:ext cx="853960" cy="853960"/>
          </a:xfrm>
          <a:prstGeom prst="rect">
            <a:avLst/>
          </a:prstGeom>
        </p:spPr>
      </p:pic>
      <p:sp>
        <p:nvSpPr>
          <p:cNvPr id="33" name="Afrundet rektangel 39">
            <a:extLst>
              <a:ext uri="{FF2B5EF4-FFF2-40B4-BE49-F238E27FC236}">
                <a16:creationId xmlns:a16="http://schemas.microsoft.com/office/drawing/2014/main" id="{E5B79676-5857-F821-EF4F-DE74A18E4E34}"/>
              </a:ext>
            </a:extLst>
          </p:cNvPr>
          <p:cNvSpPr/>
          <p:nvPr/>
        </p:nvSpPr>
        <p:spPr bwMode="auto">
          <a:xfrm>
            <a:off x="7527935" y="4462760"/>
            <a:ext cx="3392585" cy="1231766"/>
          </a:xfrm>
          <a:prstGeom prst="roundRect">
            <a:avLst/>
          </a:prstGeom>
          <a:solidFill>
            <a:srgbClr val="B3E8CA">
              <a:lumMod val="75000"/>
            </a:srgbClr>
          </a:solidFill>
          <a:ln w="1905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36000" tIns="46800" rIns="36000" bIns="46800" numCol="1" rtlCol="0" anchor="ctr" anchorCtr="0" compatLnSpc="1">
            <a:prstTxWarp prst="textNoShape">
              <a:avLst/>
            </a:prstTxWarp>
          </a:bodyPr>
          <a:lstStyle/>
          <a:p>
            <a:pPr marL="0" marR="0" lvl="0" indent="0" algn="ctr" defTabSz="914400" rtl="0" eaLnBrk="1" fontAlgn="auto" latinLnBrk="0" hangingPunct="1">
              <a:lnSpc>
                <a:spcPct val="100000"/>
              </a:lnSpc>
              <a:spcBef>
                <a:spcPts val="1100"/>
              </a:spcBef>
              <a:spcAft>
                <a:spcPts val="0"/>
              </a:spcAft>
              <a:buClrTx/>
              <a:buSzTx/>
              <a:buFontTx/>
              <a:buNone/>
              <a:tabLst/>
              <a:defRPr/>
            </a:pPr>
            <a:r>
              <a:rPr kumimoji="0" lang="da-DK" sz="1600" b="1" i="0" u="none" strike="noStrike" kern="0" cap="none" spc="0" normalizeH="0" baseline="0" noProof="0" dirty="0">
                <a:ln>
                  <a:noFill/>
                </a:ln>
                <a:solidFill>
                  <a:srgbClr val="000000"/>
                </a:solidFill>
                <a:effectLst/>
                <a:uLnTx/>
                <a:uFillTx/>
                <a:latin typeface="Arial" charset="0"/>
                <a:ea typeface="+mn-ea"/>
                <a:cs typeface="+mn-cs"/>
              </a:rPr>
              <a:t>4.</a:t>
            </a:r>
            <a:r>
              <a:rPr kumimoji="0" lang="da-DK" sz="1600" b="0" i="0" u="none" strike="noStrike" kern="0" cap="none" spc="0" normalizeH="0" baseline="0" noProof="0" dirty="0">
                <a:ln>
                  <a:noFill/>
                </a:ln>
                <a:solidFill>
                  <a:srgbClr val="000000"/>
                </a:solidFill>
                <a:effectLst/>
                <a:uLnTx/>
                <a:uFillTx/>
                <a:latin typeface="Arial" charset="0"/>
                <a:ea typeface="+mn-ea"/>
                <a:cs typeface="+mn-cs"/>
              </a:rPr>
              <a:t> Information </a:t>
            </a:r>
            <a:r>
              <a:rPr kumimoji="0" lang="da-DK" sz="1600" b="0" i="0" u="none" strike="noStrike" kern="0" cap="none" spc="0" normalizeH="0" baseline="0" noProof="0" dirty="0" err="1">
                <a:ln>
                  <a:noFill/>
                </a:ln>
                <a:solidFill>
                  <a:srgbClr val="000000"/>
                </a:solidFill>
                <a:effectLst/>
                <a:uLnTx/>
                <a:uFillTx/>
                <a:latin typeface="Arial" charset="0"/>
                <a:ea typeface="+mn-ea"/>
                <a:cs typeface="+mn-cs"/>
              </a:rPr>
              <a:t>specific</a:t>
            </a:r>
            <a:r>
              <a:rPr kumimoji="0" lang="da-DK" sz="1600" b="0" i="0" u="none" strike="noStrike" kern="0" cap="none" spc="0" normalizeH="0" baseline="0" noProof="0" dirty="0">
                <a:ln>
                  <a:noFill/>
                </a:ln>
                <a:solidFill>
                  <a:srgbClr val="000000"/>
                </a:solidFill>
                <a:effectLst/>
                <a:uLnTx/>
                <a:uFillTx/>
                <a:latin typeface="Arial" charset="0"/>
                <a:ea typeface="+mn-ea"/>
                <a:cs typeface="+mn-cs"/>
              </a:rPr>
              <a:t> to the </a:t>
            </a:r>
            <a:r>
              <a:rPr kumimoji="0" lang="da-DK" sz="1600" b="0" i="0" u="none" strike="noStrike" kern="0" cap="none" spc="0" normalizeH="0" baseline="0" noProof="0" dirty="0" err="1">
                <a:ln>
                  <a:noFill/>
                </a:ln>
                <a:solidFill>
                  <a:srgbClr val="000000"/>
                </a:solidFill>
                <a:effectLst/>
                <a:uLnTx/>
                <a:uFillTx/>
                <a:latin typeface="Arial" charset="0"/>
                <a:ea typeface="+mn-ea"/>
                <a:cs typeface="+mn-cs"/>
              </a:rPr>
              <a:t>archived</a:t>
            </a:r>
            <a:r>
              <a:rPr kumimoji="0" lang="da-DK" sz="1600" b="0" i="0" u="none" strike="noStrike" kern="0" cap="none" spc="0" normalizeH="0" baseline="0" noProof="0" dirty="0">
                <a:ln>
                  <a:noFill/>
                </a:ln>
                <a:solidFill>
                  <a:srgbClr val="000000"/>
                </a:solidFill>
                <a:effectLst/>
                <a:uLnTx/>
                <a:uFillTx/>
                <a:latin typeface="Arial" charset="0"/>
                <a:ea typeface="+mn-ea"/>
                <a:cs typeface="+mn-cs"/>
              </a:rPr>
              <a:t> case is </a:t>
            </a:r>
            <a:r>
              <a:rPr kumimoji="0" lang="da-DK" sz="1600" b="0" i="0" u="none" strike="noStrike" kern="0" cap="none" spc="0" normalizeH="0" baseline="0" noProof="0" dirty="0" err="1">
                <a:ln>
                  <a:noFill/>
                </a:ln>
                <a:solidFill>
                  <a:srgbClr val="000000"/>
                </a:solidFill>
                <a:effectLst/>
                <a:uLnTx/>
                <a:uFillTx/>
                <a:latin typeface="Arial" charset="0"/>
                <a:ea typeface="+mn-ea"/>
                <a:cs typeface="+mn-cs"/>
              </a:rPr>
              <a:t>redacted</a:t>
            </a:r>
            <a:r>
              <a:rPr kumimoji="0" lang="da-DK" sz="1600" b="0" i="0" u="none" strike="noStrike" kern="0" cap="none" spc="0" normalizeH="0" baseline="0" noProof="0" dirty="0">
                <a:ln>
                  <a:noFill/>
                </a:ln>
                <a:solidFill>
                  <a:srgbClr val="000000"/>
                </a:solidFill>
                <a:effectLst/>
                <a:uLnTx/>
                <a:uFillTx/>
                <a:latin typeface="Arial" charset="0"/>
                <a:ea typeface="+mn-ea"/>
                <a:cs typeface="+mn-cs"/>
              </a:rPr>
              <a:t> or </a:t>
            </a:r>
            <a:r>
              <a:rPr kumimoji="0" lang="da-DK" sz="1600" b="0" i="0" u="none" strike="noStrike" kern="0" cap="none" spc="0" normalizeH="0" baseline="0" noProof="0" dirty="0" err="1">
                <a:ln>
                  <a:noFill/>
                </a:ln>
                <a:solidFill>
                  <a:srgbClr val="000000"/>
                </a:solidFill>
                <a:effectLst/>
                <a:uLnTx/>
                <a:uFillTx/>
                <a:latin typeface="Arial" charset="0"/>
                <a:ea typeface="+mn-ea"/>
                <a:cs typeface="+mn-cs"/>
              </a:rPr>
              <a:t>replaced</a:t>
            </a:r>
            <a:r>
              <a:rPr kumimoji="0" lang="da-DK" sz="1600" b="0" i="0" u="none" strike="noStrike" kern="0" cap="none" spc="0" normalizeH="0" baseline="0" noProof="0" dirty="0">
                <a:ln>
                  <a:noFill/>
                </a:ln>
                <a:solidFill>
                  <a:srgbClr val="000000"/>
                </a:solidFill>
                <a:effectLst/>
                <a:uLnTx/>
                <a:uFillTx/>
                <a:latin typeface="Arial" charset="0"/>
                <a:ea typeface="+mn-ea"/>
                <a:cs typeface="+mn-cs"/>
              </a:rPr>
              <a:t> with information from the </a:t>
            </a:r>
            <a:r>
              <a:rPr kumimoji="0" lang="da-DK" sz="1600" b="0" i="0" u="none" strike="noStrike" kern="0" cap="none" spc="0" normalizeH="0" baseline="0" noProof="0" dirty="0" err="1">
                <a:ln>
                  <a:noFill/>
                </a:ln>
                <a:solidFill>
                  <a:srgbClr val="000000"/>
                </a:solidFill>
                <a:effectLst/>
                <a:uLnTx/>
                <a:uFillTx/>
                <a:latin typeface="Arial" charset="0"/>
                <a:ea typeface="+mn-ea"/>
                <a:cs typeface="+mn-cs"/>
              </a:rPr>
              <a:t>current</a:t>
            </a:r>
            <a:r>
              <a:rPr kumimoji="0" lang="da-DK" sz="1600" b="0" i="0" u="none" strike="noStrike" kern="0" cap="none" spc="0" normalizeH="0" baseline="0" noProof="0" dirty="0">
                <a:ln>
                  <a:noFill/>
                </a:ln>
                <a:solidFill>
                  <a:srgbClr val="000000"/>
                </a:solidFill>
                <a:effectLst/>
                <a:uLnTx/>
                <a:uFillTx/>
                <a:latin typeface="Arial" charset="0"/>
                <a:ea typeface="+mn-ea"/>
                <a:cs typeface="+mn-cs"/>
              </a:rPr>
              <a:t> note</a:t>
            </a:r>
          </a:p>
        </p:txBody>
      </p:sp>
      <p:cxnSp>
        <p:nvCxnSpPr>
          <p:cNvPr id="34" name="Lige pilforbindelse 33">
            <a:extLst>
              <a:ext uri="{FF2B5EF4-FFF2-40B4-BE49-F238E27FC236}">
                <a16:creationId xmlns:a16="http://schemas.microsoft.com/office/drawing/2014/main" id="{9C94247D-8F74-685B-4268-C98F4FF2D52C}"/>
              </a:ext>
            </a:extLst>
          </p:cNvPr>
          <p:cNvCxnSpPr/>
          <p:nvPr/>
        </p:nvCxnSpPr>
        <p:spPr bwMode="auto">
          <a:xfrm flipH="1">
            <a:off x="7210487" y="5133370"/>
            <a:ext cx="284333" cy="1"/>
          </a:xfrm>
          <a:prstGeom prst="straightConnector1">
            <a:avLst/>
          </a:prstGeom>
          <a:solidFill>
            <a:srgbClr val="3B5463"/>
          </a:solidFill>
          <a:ln w="28575" cap="flat" cmpd="sng" algn="ctr">
            <a:solidFill>
              <a:srgbClr val="0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 name="Lige pilforbindelse 35">
            <a:extLst>
              <a:ext uri="{FF2B5EF4-FFF2-40B4-BE49-F238E27FC236}">
                <a16:creationId xmlns:a16="http://schemas.microsoft.com/office/drawing/2014/main" id="{318B5C61-5198-E058-694E-B1B5918304C0}"/>
              </a:ext>
            </a:extLst>
          </p:cNvPr>
          <p:cNvCxnSpPr/>
          <p:nvPr/>
        </p:nvCxnSpPr>
        <p:spPr bwMode="auto">
          <a:xfrm>
            <a:off x="10920520" y="3539432"/>
            <a:ext cx="284333" cy="0"/>
          </a:xfrm>
          <a:prstGeom prst="straightConnector1">
            <a:avLst/>
          </a:prstGeom>
          <a:solidFill>
            <a:srgbClr val="3B5463"/>
          </a:solidFill>
          <a:ln w="28575" cap="flat" cmpd="sng" algn="ctr">
            <a:solidFill>
              <a:srgbClr val="0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0382650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46E367C8-2980-D4D9-CF63-D0E5B278E9F8}"/>
              </a:ext>
            </a:extLst>
          </p:cNvPr>
          <p:cNvGraphicFramePr>
            <a:graphicFrameLocks noChangeAspect="1"/>
          </p:cNvGraphicFramePr>
          <p:nvPr>
            <p:custDataLst>
              <p:tags r:id="rId1"/>
            </p:custDataLst>
            <p:extLst>
              <p:ext uri="{D42A27DB-BD31-4B8C-83A1-F6EECF244321}">
                <p14:modId xmlns:p14="http://schemas.microsoft.com/office/powerpoint/2010/main" val="286656908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2" imgH="337" progId="TCLayout.ActiveDocument.1">
                  <p:embed/>
                </p:oleObj>
              </mc:Choice>
              <mc:Fallback>
                <p:oleObj name="think-cell Slide" r:id="rId4" imgW="342" imgH="337" progId="TCLayout.ActiveDocument.1">
                  <p:embed/>
                  <p:pic>
                    <p:nvPicPr>
                      <p:cNvPr id="3" name="think-cell data - do not delete" hidden="1">
                        <a:extLst>
                          <a:ext uri="{FF2B5EF4-FFF2-40B4-BE49-F238E27FC236}">
                            <a16:creationId xmlns:a16="http://schemas.microsoft.com/office/drawing/2014/main" id="{46E367C8-2980-D4D9-CF63-D0E5B278E9F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5" name="Title 14">
            <a:extLst>
              <a:ext uri="{FF2B5EF4-FFF2-40B4-BE49-F238E27FC236}">
                <a16:creationId xmlns:a16="http://schemas.microsoft.com/office/drawing/2014/main" id="{7F71C5F1-F93D-46ED-91B0-FDAF249FA17D}"/>
              </a:ext>
            </a:extLst>
          </p:cNvPr>
          <p:cNvSpPr>
            <a:spLocks noGrp="1"/>
          </p:cNvSpPr>
          <p:nvPr>
            <p:ph type="ctrTitle"/>
          </p:nvPr>
        </p:nvSpPr>
        <p:spPr/>
        <p:txBody>
          <a:bodyPr vert="horz"/>
          <a:lstStyle/>
          <a:p>
            <a:r>
              <a:rPr lang="en-US" dirty="0"/>
              <a:t>Introduction to the Danish Central Administration </a:t>
            </a:r>
            <a:endParaRPr lang="en-GB" dirty="0"/>
          </a:p>
        </p:txBody>
      </p:sp>
      <p:sp>
        <p:nvSpPr>
          <p:cNvPr id="16" name="Subtitle 15">
            <a:extLst>
              <a:ext uri="{FF2B5EF4-FFF2-40B4-BE49-F238E27FC236}">
                <a16:creationId xmlns:a16="http://schemas.microsoft.com/office/drawing/2014/main" id="{9A562A6C-5664-4656-990D-CF6DE27A01E5}"/>
              </a:ext>
            </a:extLst>
          </p:cNvPr>
          <p:cNvSpPr>
            <a:spLocks noGrp="1"/>
          </p:cNvSpPr>
          <p:nvPr>
            <p:ph type="subTitle" idx="1"/>
          </p:nvPr>
        </p:nvSpPr>
        <p:spPr/>
        <p:txBody>
          <a:bodyPr/>
          <a:lstStyle/>
          <a:p>
            <a:r>
              <a:rPr lang="da-DK" dirty="0"/>
              <a:t>September 2025</a:t>
            </a:r>
          </a:p>
          <a:p>
            <a:endParaRPr lang="en-GB" dirty="0"/>
          </a:p>
        </p:txBody>
      </p:sp>
    </p:spTree>
    <p:extLst>
      <p:ext uri="{BB962C8B-B14F-4D97-AF65-F5344CB8AC3E}">
        <p14:creationId xmlns:p14="http://schemas.microsoft.com/office/powerpoint/2010/main" val="23645822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4C51480E-B8CB-FA82-3239-938C415A8AC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8" name="think-cell data - do not delete" hidden="1">
                        <a:extLst>
                          <a:ext uri="{FF2B5EF4-FFF2-40B4-BE49-F238E27FC236}">
                            <a16:creationId xmlns:a16="http://schemas.microsoft.com/office/drawing/2014/main" id="{4C51480E-B8CB-FA82-3239-938C415A8AC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Title 1">
            <a:extLst>
              <a:ext uri="{FF2B5EF4-FFF2-40B4-BE49-F238E27FC236}">
                <a16:creationId xmlns:a16="http://schemas.microsoft.com/office/drawing/2014/main" id="{D93F3860-6608-273E-E79A-F734E088B4C2}"/>
              </a:ext>
            </a:extLst>
          </p:cNvPr>
          <p:cNvSpPr>
            <a:spLocks noGrp="1"/>
          </p:cNvSpPr>
          <p:nvPr>
            <p:ph type="title"/>
          </p:nvPr>
        </p:nvSpPr>
        <p:spPr>
          <a:xfrm>
            <a:off x="701675" y="361840"/>
            <a:ext cx="10785475" cy="936000"/>
          </a:xfrm>
        </p:spPr>
        <p:txBody>
          <a:bodyPr/>
          <a:lstStyle/>
          <a:p>
            <a:endParaRPr lang="en-US" dirty="0"/>
          </a:p>
        </p:txBody>
      </p:sp>
      <p:pic>
        <p:nvPicPr>
          <p:cNvPr id="7" name="Pladsholder til indhold 6" descr="Et billede, der indeholder tekst, skærmbillede, Rektangel, Font/skrifttype&#10;&#10;Indhold genereret af kunstig intelligens kan være forkert.">
            <a:extLst>
              <a:ext uri="{FF2B5EF4-FFF2-40B4-BE49-F238E27FC236}">
                <a16:creationId xmlns:a16="http://schemas.microsoft.com/office/drawing/2014/main" id="{B0F24E37-9E73-551F-D57F-61DE3566F466}"/>
              </a:ext>
            </a:extLst>
          </p:cNvPr>
          <p:cNvPicPr>
            <a:picLocks noGrp="1" noChangeAspect="1"/>
          </p:cNvPicPr>
          <p:nvPr>
            <p:ph idx="1"/>
          </p:nvPr>
        </p:nvPicPr>
        <p:blipFill>
          <a:blip r:embed="rId5"/>
          <a:stretch>
            <a:fillRect/>
          </a:stretch>
        </p:blipFill>
        <p:spPr>
          <a:xfrm>
            <a:off x="707686" y="2348880"/>
            <a:ext cx="10784483" cy="3990256"/>
          </a:xfrm>
          <a:noFill/>
        </p:spPr>
      </p:pic>
      <p:sp>
        <p:nvSpPr>
          <p:cNvPr id="4" name="Pladsholder til slidenummer 3">
            <a:extLst>
              <a:ext uri="{FF2B5EF4-FFF2-40B4-BE49-F238E27FC236}">
                <a16:creationId xmlns:a16="http://schemas.microsoft.com/office/drawing/2014/main" id="{25DE0696-AB48-EB0C-D864-45FB04E8C38C}"/>
              </a:ext>
            </a:extLst>
          </p:cNvPr>
          <p:cNvSpPr>
            <a:spLocks noGrp="1"/>
          </p:cNvSpPr>
          <p:nvPr>
            <p:ph type="sldNum" sz="quarter" idx="12"/>
          </p:nvPr>
        </p:nvSpPr>
        <p:spPr/>
        <p:txBody>
          <a:bodyPr/>
          <a:lstStyle/>
          <a:p>
            <a:pPr marL="0" marR="0" lvl="0" indent="0" algn="l" defTabSz="914400" rtl="0" eaLnBrk="1" fontAlgn="base" latinLnBrk="0" hangingPunct="1">
              <a:lnSpc>
                <a:spcPct val="108000"/>
              </a:lnSpc>
              <a:spcBef>
                <a:spcPct val="54000"/>
              </a:spcBef>
              <a:spcAft>
                <a:spcPct val="0"/>
              </a:spcAft>
              <a:buClrTx/>
              <a:buSzTx/>
              <a:buFontTx/>
              <a:buNone/>
              <a:tabLst/>
              <a:defRPr/>
            </a:pPr>
            <a:fld id="{80AE25ED-097C-4BDC-A7CE-FA97BD9CA3B5}" type="slidenum">
              <a:rPr kumimoji="0" lang="da-DK" sz="900" b="0" i="0" u="none" strike="noStrike" kern="1200" cap="none" spc="0" normalizeH="0" baseline="0" noProof="0" smtClean="0">
                <a:ln>
                  <a:noFill/>
                </a:ln>
                <a:noFill/>
                <a:effectLst/>
                <a:uLnTx/>
                <a:uFillTx/>
                <a:latin typeface="Arial" charset="0"/>
                <a:ea typeface="+mn-ea"/>
                <a:cs typeface="+mn-cs"/>
              </a:rPr>
              <a:pPr marL="0" marR="0" lvl="0" indent="0" algn="l" defTabSz="914400" rtl="0" eaLnBrk="1" fontAlgn="base" latinLnBrk="0" hangingPunct="1">
                <a:lnSpc>
                  <a:spcPct val="108000"/>
                </a:lnSpc>
                <a:spcBef>
                  <a:spcPct val="54000"/>
                </a:spcBef>
                <a:spcAft>
                  <a:spcPct val="0"/>
                </a:spcAft>
                <a:buClrTx/>
                <a:buSzTx/>
                <a:buFontTx/>
                <a:buNone/>
                <a:tabLst/>
                <a:defRPr/>
              </a:pPr>
              <a:t>40</a:t>
            </a:fld>
            <a:endParaRPr kumimoji="0" lang="da-DK" sz="900" b="0" i="0" u="none" strike="noStrike" kern="1200" cap="none" spc="0" normalizeH="0" baseline="0" noProof="0" dirty="0">
              <a:ln>
                <a:noFill/>
              </a:ln>
              <a:noFill/>
              <a:effectLst/>
              <a:uLnTx/>
              <a:uFillTx/>
              <a:latin typeface="Arial" charset="0"/>
              <a:ea typeface="+mn-ea"/>
              <a:cs typeface="+mn-cs"/>
            </a:endParaRPr>
          </a:p>
        </p:txBody>
      </p:sp>
      <p:sp>
        <p:nvSpPr>
          <p:cNvPr id="9" name="Afrundet rektangel 35">
            <a:extLst>
              <a:ext uri="{FF2B5EF4-FFF2-40B4-BE49-F238E27FC236}">
                <a16:creationId xmlns:a16="http://schemas.microsoft.com/office/drawing/2014/main" id="{DA4F3952-CBE9-AEF7-5823-DBF9A7A937B1}"/>
              </a:ext>
            </a:extLst>
          </p:cNvPr>
          <p:cNvSpPr/>
          <p:nvPr/>
        </p:nvSpPr>
        <p:spPr bwMode="auto">
          <a:xfrm>
            <a:off x="860519" y="1547814"/>
            <a:ext cx="4757418" cy="869423"/>
          </a:xfrm>
          <a:prstGeom prst="roundRect">
            <a:avLst/>
          </a:prstGeom>
          <a:solidFill>
            <a:srgbClr val="00856A"/>
          </a:solidFill>
          <a:ln w="19050" cap="flat" cmpd="sng" algn="ctr">
            <a:solidFill>
              <a:schemeClr val="bg1"/>
            </a:solidFill>
            <a:prstDash val="solid"/>
            <a:round/>
            <a:headEnd type="none" w="med" len="med"/>
            <a:tailEnd type="none" w="med" len="med"/>
          </a:ln>
          <a:effectLst/>
        </p:spPr>
        <p:txBody>
          <a:bodyPr vert="horz" wrap="square" lIns="36000" tIns="46800" rIns="36000" bIns="46800" numCol="1" rtlCol="0" anchor="ctr" anchorCtr="0" compatLnSpc="1">
            <a:prstTxWarp prst="textNoShape">
              <a:avLst/>
            </a:prstTxWarp>
          </a:bodyPr>
          <a:lstStyle/>
          <a:p>
            <a:pPr marL="0" marR="0" lvl="0" indent="0" algn="ctr" defTabSz="914400" rtl="0" eaLnBrk="1" fontAlgn="base" latinLnBrk="0" hangingPunct="1">
              <a:lnSpc>
                <a:spcPct val="100000"/>
              </a:lnSpc>
              <a:spcBef>
                <a:spcPts val="11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4. Identifying overlapping </a:t>
            </a:r>
            <a:r>
              <a:rPr kumimoji="0" lang="en-US" sz="1800" b="0" i="1" u="none" strike="noStrike" kern="1200" cap="none" spc="0" normalizeH="0" baseline="0" noProof="0" dirty="0">
                <a:ln>
                  <a:noFill/>
                </a:ln>
                <a:solidFill>
                  <a:srgbClr val="000000"/>
                </a:solidFill>
                <a:effectLst/>
                <a:uLnTx/>
                <a:uFillTx/>
                <a:latin typeface="Arial" charset="0"/>
                <a:ea typeface="+mn-ea"/>
                <a:cs typeface="+mn-cs"/>
              </a:rPr>
              <a:t>standard text</a:t>
            </a:r>
          </a:p>
        </p:txBody>
      </p:sp>
      <p:sp>
        <p:nvSpPr>
          <p:cNvPr id="10" name="Afrundet rektangel 36">
            <a:extLst>
              <a:ext uri="{FF2B5EF4-FFF2-40B4-BE49-F238E27FC236}">
                <a16:creationId xmlns:a16="http://schemas.microsoft.com/office/drawing/2014/main" id="{8093EAA0-7BA0-B4EE-AE1C-2E7BE00F092E}"/>
              </a:ext>
            </a:extLst>
          </p:cNvPr>
          <p:cNvSpPr/>
          <p:nvPr/>
        </p:nvSpPr>
        <p:spPr bwMode="auto">
          <a:xfrm>
            <a:off x="6588664" y="1547814"/>
            <a:ext cx="4624840" cy="869423"/>
          </a:xfrm>
          <a:prstGeom prst="roundRect">
            <a:avLst/>
          </a:prstGeom>
          <a:solidFill>
            <a:schemeClr val="tx2"/>
          </a:solidFill>
          <a:ln w="19050" cap="flat" cmpd="sng" algn="ctr">
            <a:solidFill>
              <a:schemeClr val="bg1"/>
            </a:solidFill>
            <a:prstDash val="solid"/>
            <a:round/>
            <a:headEnd type="none" w="med" len="med"/>
            <a:tailEnd type="none" w="med" len="med"/>
          </a:ln>
          <a:effectLst/>
        </p:spPr>
        <p:txBody>
          <a:bodyPr vert="horz" wrap="square" lIns="36000" tIns="46800" rIns="36000" bIns="46800" numCol="1" rtlCol="0" anchor="ctr" anchorCtr="0" compatLnSpc="1">
            <a:prstTxWarp prst="textNoShape">
              <a:avLst/>
            </a:prstTxWarp>
          </a:bodyPr>
          <a:lstStyle/>
          <a:p>
            <a:pPr marL="0" marR="0" lvl="0" indent="0" algn="ctr" defTabSz="914400" rtl="0" eaLnBrk="1" fontAlgn="base" latinLnBrk="0" hangingPunct="1">
              <a:lnSpc>
                <a:spcPct val="100000"/>
              </a:lnSpc>
              <a:spcBef>
                <a:spcPts val="1100"/>
              </a:spcBef>
              <a:spcAft>
                <a:spcPct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Arial" charset="0"/>
                <a:ea typeface="+mn-ea"/>
                <a:cs typeface="+mn-cs"/>
              </a:rPr>
              <a:t>5. </a:t>
            </a:r>
            <a:r>
              <a:rPr kumimoji="0" lang="da-DK" sz="1800" b="0" i="0" u="none" strike="noStrike" kern="1200" cap="none" spc="0" normalizeH="0" baseline="0" noProof="0" dirty="0" err="1">
                <a:ln>
                  <a:noFill/>
                </a:ln>
                <a:solidFill>
                  <a:srgbClr val="000000"/>
                </a:solidFill>
                <a:effectLst/>
                <a:uLnTx/>
                <a:uFillTx/>
                <a:latin typeface="Arial" charset="0"/>
                <a:ea typeface="+mn-ea"/>
                <a:cs typeface="+mn-cs"/>
              </a:rPr>
              <a:t>Proposing</a:t>
            </a:r>
            <a:r>
              <a:rPr kumimoji="0" lang="da-DK" sz="1800" b="0" i="0" u="none" strike="noStrike" kern="1200" cap="none" spc="0" normalizeH="0" baseline="0" noProof="0" dirty="0">
                <a:ln>
                  <a:noFill/>
                </a:ln>
                <a:solidFill>
                  <a:srgbClr val="000000"/>
                </a:solidFill>
                <a:effectLst/>
                <a:uLnTx/>
                <a:uFillTx/>
                <a:latin typeface="Arial" charset="0"/>
                <a:ea typeface="+mn-ea"/>
                <a:cs typeface="+mn-cs"/>
              </a:rPr>
              <a:t> </a:t>
            </a:r>
            <a:r>
              <a:rPr kumimoji="0" lang="da-DK" sz="1800" b="0" i="0" u="none" strike="noStrike" kern="1200" cap="none" spc="0" normalizeH="0" baseline="0" noProof="0" dirty="0" err="1">
                <a:ln>
                  <a:noFill/>
                </a:ln>
                <a:solidFill>
                  <a:srgbClr val="000000"/>
                </a:solidFill>
                <a:effectLst/>
                <a:uLnTx/>
                <a:uFillTx/>
                <a:latin typeface="Arial" charset="0"/>
                <a:ea typeface="+mn-ea"/>
                <a:cs typeface="+mn-cs"/>
              </a:rPr>
              <a:t>additional</a:t>
            </a:r>
            <a:r>
              <a:rPr kumimoji="0" lang="da-DK" sz="1800" b="0" i="0" u="none" strike="noStrike" kern="1200" cap="none" spc="0" normalizeH="0" baseline="0" noProof="0" dirty="0">
                <a:ln>
                  <a:noFill/>
                </a:ln>
                <a:solidFill>
                  <a:srgbClr val="000000"/>
                </a:solidFill>
                <a:effectLst/>
                <a:uLnTx/>
                <a:uFillTx/>
                <a:latin typeface="Arial" charset="0"/>
                <a:ea typeface="+mn-ea"/>
                <a:cs typeface="+mn-cs"/>
              </a:rPr>
              <a:t> </a:t>
            </a:r>
            <a:r>
              <a:rPr kumimoji="0" lang="da-DK" sz="1800" b="0" i="1" u="none" strike="noStrike" kern="1200" cap="none" spc="0" normalizeH="0" baseline="0" noProof="0" dirty="0" err="1">
                <a:ln>
                  <a:noFill/>
                </a:ln>
                <a:solidFill>
                  <a:srgbClr val="000000"/>
                </a:solidFill>
                <a:effectLst/>
                <a:uLnTx/>
                <a:uFillTx/>
                <a:latin typeface="Arial" charset="0"/>
                <a:ea typeface="+mn-ea"/>
                <a:cs typeface="+mn-cs"/>
              </a:rPr>
              <a:t>free</a:t>
            </a:r>
            <a:r>
              <a:rPr kumimoji="0" lang="da-DK" sz="1800" b="0" i="1" u="none" strike="noStrike" kern="1200" cap="none" spc="0" normalizeH="0" baseline="0" noProof="0" dirty="0">
                <a:ln>
                  <a:noFill/>
                </a:ln>
                <a:solidFill>
                  <a:srgbClr val="000000"/>
                </a:solidFill>
                <a:effectLst/>
                <a:uLnTx/>
                <a:uFillTx/>
                <a:latin typeface="Arial" charset="0"/>
                <a:ea typeface="+mn-ea"/>
                <a:cs typeface="+mn-cs"/>
              </a:rPr>
              <a:t> </a:t>
            </a:r>
            <a:r>
              <a:rPr kumimoji="0" lang="da-DK" sz="1800" b="0" i="1" u="none" strike="noStrike" kern="1200" cap="none" spc="0" normalizeH="0" baseline="0" noProof="0" dirty="0" err="1">
                <a:ln>
                  <a:noFill/>
                </a:ln>
                <a:solidFill>
                  <a:srgbClr val="000000"/>
                </a:solidFill>
                <a:effectLst/>
                <a:uLnTx/>
                <a:uFillTx/>
                <a:latin typeface="Arial" charset="0"/>
                <a:ea typeface="+mn-ea"/>
                <a:cs typeface="+mn-cs"/>
              </a:rPr>
              <a:t>text</a:t>
            </a:r>
            <a:r>
              <a:rPr kumimoji="0" lang="da-DK" sz="1800" b="0" i="1" u="none" strike="noStrike" kern="1200" cap="none" spc="0" normalizeH="0" baseline="0" noProof="0" dirty="0">
                <a:ln>
                  <a:noFill/>
                </a:ln>
                <a:solidFill>
                  <a:srgbClr val="000000"/>
                </a:solidFill>
                <a:effectLst/>
                <a:uLnTx/>
                <a:uFillTx/>
                <a:latin typeface="Arial" charset="0"/>
                <a:ea typeface="+mn-ea"/>
                <a:cs typeface="+mn-cs"/>
              </a:rPr>
              <a:t> </a:t>
            </a:r>
            <a:r>
              <a:rPr kumimoji="0" lang="da-DK" sz="1800" b="0" i="0" u="none" strike="noStrike" kern="1200" cap="none" spc="0" normalizeH="0" baseline="0" noProof="0" dirty="0" err="1">
                <a:ln>
                  <a:noFill/>
                </a:ln>
                <a:solidFill>
                  <a:srgbClr val="000000"/>
                </a:solidFill>
                <a:effectLst/>
                <a:uLnTx/>
                <a:uFillTx/>
                <a:latin typeface="Arial" charset="0"/>
                <a:ea typeface="+mn-ea"/>
                <a:cs typeface="+mn-cs"/>
              </a:rPr>
              <a:t>based</a:t>
            </a:r>
            <a:r>
              <a:rPr kumimoji="0" lang="da-DK" sz="1800" b="0" i="0" u="none" strike="noStrike" kern="1200" cap="none" spc="0" normalizeH="0" baseline="0" noProof="0" dirty="0">
                <a:ln>
                  <a:noFill/>
                </a:ln>
                <a:solidFill>
                  <a:srgbClr val="000000"/>
                </a:solidFill>
                <a:effectLst/>
                <a:uLnTx/>
                <a:uFillTx/>
                <a:latin typeface="Arial" charset="0"/>
                <a:ea typeface="+mn-ea"/>
                <a:cs typeface="+mn-cs"/>
              </a:rPr>
              <a:t> on the </a:t>
            </a:r>
            <a:r>
              <a:rPr kumimoji="0" lang="da-DK" sz="1800" b="0" i="0" u="none" strike="noStrike" kern="1200" cap="none" spc="0" normalizeH="0" baseline="0" noProof="0" dirty="0" err="1">
                <a:ln>
                  <a:noFill/>
                </a:ln>
                <a:solidFill>
                  <a:srgbClr val="000000"/>
                </a:solidFill>
                <a:effectLst/>
                <a:uLnTx/>
                <a:uFillTx/>
                <a:latin typeface="Arial" charset="0"/>
                <a:ea typeface="+mn-ea"/>
                <a:cs typeface="+mn-cs"/>
              </a:rPr>
              <a:t>current</a:t>
            </a:r>
            <a:r>
              <a:rPr kumimoji="0" lang="da-DK" sz="1800" b="0" i="0" u="none" strike="noStrike" kern="1200" cap="none" spc="0" normalizeH="0" baseline="0" noProof="0" dirty="0">
                <a:ln>
                  <a:noFill/>
                </a:ln>
                <a:solidFill>
                  <a:srgbClr val="000000"/>
                </a:solidFill>
                <a:effectLst/>
                <a:uLnTx/>
                <a:uFillTx/>
                <a:latin typeface="Arial" charset="0"/>
                <a:ea typeface="+mn-ea"/>
                <a:cs typeface="+mn-cs"/>
              </a:rPr>
              <a:t> case note and the standard </a:t>
            </a:r>
            <a:r>
              <a:rPr kumimoji="0" lang="da-DK" sz="1800" b="0" i="0" u="none" strike="noStrike" kern="1200" cap="none" spc="0" normalizeH="0" baseline="0" noProof="0" dirty="0" err="1">
                <a:ln>
                  <a:noFill/>
                </a:ln>
                <a:solidFill>
                  <a:srgbClr val="000000"/>
                </a:solidFill>
                <a:effectLst/>
                <a:uLnTx/>
                <a:uFillTx/>
                <a:latin typeface="Arial" charset="0"/>
                <a:ea typeface="+mn-ea"/>
                <a:cs typeface="+mn-cs"/>
              </a:rPr>
              <a:t>text</a:t>
            </a:r>
            <a:r>
              <a:rPr kumimoji="0" lang="da-DK" sz="1800" b="0" i="0" u="none" strike="noStrike" kern="1200" cap="none" spc="0" normalizeH="0" baseline="0" noProof="0" dirty="0">
                <a:ln>
                  <a:noFill/>
                </a:ln>
                <a:solidFill>
                  <a:srgbClr val="000000"/>
                </a:solidFill>
                <a:effectLst/>
                <a:uLnTx/>
                <a:uFillTx/>
                <a:latin typeface="Arial" charset="0"/>
                <a:ea typeface="+mn-ea"/>
                <a:cs typeface="+mn-cs"/>
              </a:rPr>
              <a:t> </a:t>
            </a: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 name="Rektangel 1">
            <a:extLst>
              <a:ext uri="{FF2B5EF4-FFF2-40B4-BE49-F238E27FC236}">
                <a16:creationId xmlns:a16="http://schemas.microsoft.com/office/drawing/2014/main" id="{26BE10F6-3BAE-7101-14E9-4F66B875A252}"/>
              </a:ext>
            </a:extLst>
          </p:cNvPr>
          <p:cNvSpPr/>
          <p:nvPr/>
        </p:nvSpPr>
        <p:spPr bwMode="auto">
          <a:xfrm>
            <a:off x="1919536" y="3429000"/>
            <a:ext cx="2448272" cy="324000"/>
          </a:xfrm>
          <a:prstGeom prst="rect">
            <a:avLst/>
          </a:prstGeom>
          <a:solidFill>
            <a:srgbClr val="00725C"/>
          </a:solidFill>
          <a:ln w="63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algn="ctr" defTabSz="914400" rtl="0" eaLnBrk="1" fontAlgn="base" latinLnBrk="0" hangingPunct="1">
              <a:lnSpc>
                <a:spcPct val="100000"/>
              </a:lnSpc>
              <a:spcBef>
                <a:spcPts val="1100"/>
              </a:spcBef>
              <a:spcAft>
                <a:spcPct val="0"/>
              </a:spcAft>
              <a:buClrTx/>
              <a:buSzTx/>
              <a:buFontTx/>
              <a:buNone/>
              <a:tabLst/>
              <a:defRPr/>
            </a:pPr>
            <a:r>
              <a:rPr kumimoji="0" lang="da-DK" sz="2400" b="0" i="0" u="none" strike="noStrike" kern="1200" cap="none" spc="0" normalizeH="0" baseline="0" noProof="0" dirty="0">
                <a:ln>
                  <a:noFill/>
                </a:ln>
                <a:solidFill>
                  <a:srgbClr val="FFFFFF"/>
                </a:solidFill>
                <a:effectLst/>
                <a:uLnTx/>
                <a:uFillTx/>
                <a:latin typeface="Arial" charset="0"/>
                <a:ea typeface="+mn-ea"/>
                <a:cs typeface="+mn-cs"/>
              </a:rPr>
              <a:t>standard </a:t>
            </a:r>
            <a:r>
              <a:rPr kumimoji="0" lang="en-US" sz="2400" b="0" i="0" u="none" strike="noStrike" kern="1200" cap="none" spc="0" normalizeH="0" baseline="0" noProof="0" dirty="0">
                <a:ln>
                  <a:noFill/>
                </a:ln>
                <a:solidFill>
                  <a:srgbClr val="FFFFFF"/>
                </a:solidFill>
                <a:effectLst/>
                <a:uLnTx/>
                <a:uFillTx/>
                <a:latin typeface="Arial" charset="0"/>
                <a:ea typeface="+mn-ea"/>
                <a:cs typeface="+mn-cs"/>
              </a:rPr>
              <a:t>text</a:t>
            </a:r>
          </a:p>
        </p:txBody>
      </p:sp>
      <p:sp>
        <p:nvSpPr>
          <p:cNvPr id="3" name="Rektangel 2">
            <a:extLst>
              <a:ext uri="{FF2B5EF4-FFF2-40B4-BE49-F238E27FC236}">
                <a16:creationId xmlns:a16="http://schemas.microsoft.com/office/drawing/2014/main" id="{1AA51783-9229-2FEF-EAFC-C2DFAD5C775D}"/>
              </a:ext>
            </a:extLst>
          </p:cNvPr>
          <p:cNvSpPr/>
          <p:nvPr/>
        </p:nvSpPr>
        <p:spPr bwMode="auto">
          <a:xfrm>
            <a:off x="1919536" y="4797152"/>
            <a:ext cx="2448272" cy="324000"/>
          </a:xfrm>
          <a:prstGeom prst="rect">
            <a:avLst/>
          </a:prstGeom>
          <a:solidFill>
            <a:srgbClr val="00725C"/>
          </a:solidFill>
          <a:ln w="63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algn="ctr" defTabSz="914400" rtl="0" eaLnBrk="1" fontAlgn="base" latinLnBrk="0" hangingPunct="1">
              <a:lnSpc>
                <a:spcPct val="100000"/>
              </a:lnSpc>
              <a:spcBef>
                <a:spcPts val="1100"/>
              </a:spcBef>
              <a:spcAft>
                <a:spcPct val="0"/>
              </a:spcAft>
              <a:buClrTx/>
              <a:buSzTx/>
              <a:buFontTx/>
              <a:buNone/>
              <a:tabLst/>
              <a:defRPr/>
            </a:pPr>
            <a:r>
              <a:rPr kumimoji="0" lang="da-DK" sz="2400" b="0" i="0" u="none" strike="noStrike" kern="1200" cap="none" spc="0" normalizeH="0" baseline="0" noProof="0" dirty="0">
                <a:ln>
                  <a:noFill/>
                </a:ln>
                <a:solidFill>
                  <a:srgbClr val="FFFFFF"/>
                </a:solidFill>
                <a:effectLst/>
                <a:uLnTx/>
                <a:uFillTx/>
                <a:latin typeface="Arial" charset="0"/>
                <a:ea typeface="+mn-ea"/>
                <a:cs typeface="+mn-cs"/>
              </a:rPr>
              <a:t>standard </a:t>
            </a:r>
            <a:r>
              <a:rPr kumimoji="0" lang="en-US" sz="2400" b="0" i="0" u="none" strike="noStrike" kern="1200" cap="none" spc="0" normalizeH="0" baseline="0" noProof="0" dirty="0">
                <a:ln>
                  <a:noFill/>
                </a:ln>
                <a:solidFill>
                  <a:srgbClr val="FFFFFF"/>
                </a:solidFill>
                <a:effectLst/>
                <a:uLnTx/>
                <a:uFillTx/>
                <a:latin typeface="Arial" charset="0"/>
                <a:ea typeface="+mn-ea"/>
                <a:cs typeface="+mn-cs"/>
              </a:rPr>
              <a:t>text</a:t>
            </a:r>
          </a:p>
        </p:txBody>
      </p:sp>
      <p:sp>
        <p:nvSpPr>
          <p:cNvPr id="5" name="Rektangel 4">
            <a:extLst>
              <a:ext uri="{FF2B5EF4-FFF2-40B4-BE49-F238E27FC236}">
                <a16:creationId xmlns:a16="http://schemas.microsoft.com/office/drawing/2014/main" id="{C512AC09-4275-DFB0-B52B-5E6709B7AC1E}"/>
              </a:ext>
            </a:extLst>
          </p:cNvPr>
          <p:cNvSpPr/>
          <p:nvPr/>
        </p:nvSpPr>
        <p:spPr bwMode="auto">
          <a:xfrm>
            <a:off x="7248128" y="2708920"/>
            <a:ext cx="1224136" cy="360040"/>
          </a:xfrm>
          <a:prstGeom prst="rect">
            <a:avLst/>
          </a:prstGeom>
          <a:solidFill>
            <a:srgbClr val="E8D40D"/>
          </a:solidFill>
          <a:ln w="63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algn="ctr" defTabSz="914400" rtl="0" eaLnBrk="1" fontAlgn="base" latinLnBrk="0" hangingPunct="1">
              <a:lnSpc>
                <a:spcPct val="100000"/>
              </a:lnSpc>
              <a:spcBef>
                <a:spcPts val="110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charset="0"/>
                <a:ea typeface="+mn-ea"/>
                <a:cs typeface="+mn-cs"/>
              </a:rPr>
              <a:t>free</a:t>
            </a:r>
            <a:r>
              <a:rPr kumimoji="0" lang="da-DK" sz="2000" b="0" i="0" u="none" strike="noStrike" kern="1200" cap="none" spc="0" normalizeH="0" baseline="0" noProof="0" dirty="0">
                <a:ln>
                  <a:noFill/>
                </a:ln>
                <a:solidFill>
                  <a:srgbClr val="000000"/>
                </a:solidFill>
                <a:effectLst/>
                <a:uLnTx/>
                <a:uFillTx/>
                <a:latin typeface="Arial" charset="0"/>
                <a:ea typeface="+mn-ea"/>
                <a:cs typeface="+mn-cs"/>
              </a:rPr>
              <a:t> </a:t>
            </a:r>
            <a:r>
              <a:rPr kumimoji="0" lang="en-US" sz="2000" b="0" i="0" u="none" strike="noStrike" kern="1200" cap="none" spc="0" normalizeH="0" baseline="0" noProof="0" dirty="0">
                <a:ln>
                  <a:noFill/>
                </a:ln>
                <a:solidFill>
                  <a:srgbClr val="000000"/>
                </a:solidFill>
                <a:effectLst/>
                <a:uLnTx/>
                <a:uFillTx/>
                <a:latin typeface="Arial" charset="0"/>
                <a:ea typeface="+mn-ea"/>
                <a:cs typeface="+mn-cs"/>
              </a:rPr>
              <a:t>text</a:t>
            </a:r>
          </a:p>
        </p:txBody>
      </p:sp>
      <p:sp>
        <p:nvSpPr>
          <p:cNvPr id="6" name="Rektangel 5">
            <a:extLst>
              <a:ext uri="{FF2B5EF4-FFF2-40B4-BE49-F238E27FC236}">
                <a16:creationId xmlns:a16="http://schemas.microsoft.com/office/drawing/2014/main" id="{90563626-ECF6-65FD-49CC-7DF601BA9CC6}"/>
              </a:ext>
            </a:extLst>
          </p:cNvPr>
          <p:cNvSpPr/>
          <p:nvPr/>
        </p:nvSpPr>
        <p:spPr bwMode="auto">
          <a:xfrm>
            <a:off x="9192344" y="4085927"/>
            <a:ext cx="1224136" cy="360040"/>
          </a:xfrm>
          <a:prstGeom prst="rect">
            <a:avLst/>
          </a:prstGeom>
          <a:solidFill>
            <a:srgbClr val="E8D40D"/>
          </a:solidFill>
          <a:ln w="63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algn="ctr" defTabSz="914400" rtl="0" eaLnBrk="1" fontAlgn="base" latinLnBrk="0" hangingPunct="1">
              <a:lnSpc>
                <a:spcPct val="100000"/>
              </a:lnSpc>
              <a:spcBef>
                <a:spcPts val="110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charset="0"/>
                <a:ea typeface="+mn-ea"/>
                <a:cs typeface="+mn-cs"/>
              </a:rPr>
              <a:t>free</a:t>
            </a:r>
            <a:r>
              <a:rPr kumimoji="0" lang="da-DK" sz="2000" b="0" i="0" u="none" strike="noStrike" kern="1200" cap="none" spc="0" normalizeH="0" baseline="0" noProof="0" dirty="0">
                <a:ln>
                  <a:noFill/>
                </a:ln>
                <a:solidFill>
                  <a:srgbClr val="000000"/>
                </a:solidFill>
                <a:effectLst/>
                <a:uLnTx/>
                <a:uFillTx/>
                <a:latin typeface="Arial" charset="0"/>
                <a:ea typeface="+mn-ea"/>
                <a:cs typeface="+mn-cs"/>
              </a:rPr>
              <a:t> </a:t>
            </a:r>
            <a:r>
              <a:rPr kumimoji="0" lang="en-US" sz="2000" b="0" i="0" u="none" strike="noStrike" kern="1200" cap="none" spc="0" normalizeH="0" baseline="0" noProof="0" dirty="0">
                <a:ln>
                  <a:noFill/>
                </a:ln>
                <a:solidFill>
                  <a:srgbClr val="000000"/>
                </a:solidFill>
                <a:effectLst/>
                <a:uLnTx/>
                <a:uFillTx/>
                <a:latin typeface="Arial" charset="0"/>
                <a:ea typeface="+mn-ea"/>
                <a:cs typeface="+mn-cs"/>
              </a:rPr>
              <a:t>text</a:t>
            </a:r>
          </a:p>
        </p:txBody>
      </p:sp>
      <p:sp>
        <p:nvSpPr>
          <p:cNvPr id="11" name="Rektangel 10">
            <a:extLst>
              <a:ext uri="{FF2B5EF4-FFF2-40B4-BE49-F238E27FC236}">
                <a16:creationId xmlns:a16="http://schemas.microsoft.com/office/drawing/2014/main" id="{BDB8346C-1D27-F4D2-2B27-F3B88A051A7A}"/>
              </a:ext>
            </a:extLst>
          </p:cNvPr>
          <p:cNvSpPr/>
          <p:nvPr/>
        </p:nvSpPr>
        <p:spPr bwMode="auto">
          <a:xfrm>
            <a:off x="9192344" y="5432940"/>
            <a:ext cx="1224136" cy="360040"/>
          </a:xfrm>
          <a:prstGeom prst="rect">
            <a:avLst/>
          </a:prstGeom>
          <a:solidFill>
            <a:srgbClr val="E8D40D"/>
          </a:solidFill>
          <a:ln w="63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algn="ctr" defTabSz="914400" rtl="0" eaLnBrk="1" fontAlgn="base" latinLnBrk="0" hangingPunct="1">
              <a:lnSpc>
                <a:spcPct val="100000"/>
              </a:lnSpc>
              <a:spcBef>
                <a:spcPts val="110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charset="0"/>
                <a:ea typeface="+mn-ea"/>
                <a:cs typeface="+mn-cs"/>
              </a:rPr>
              <a:t>free</a:t>
            </a:r>
            <a:r>
              <a:rPr kumimoji="0" lang="da-DK" sz="2000" b="0" i="0" u="none" strike="noStrike" kern="1200" cap="none" spc="0" normalizeH="0" baseline="0" noProof="0" dirty="0">
                <a:ln>
                  <a:noFill/>
                </a:ln>
                <a:solidFill>
                  <a:srgbClr val="000000"/>
                </a:solidFill>
                <a:effectLst/>
                <a:uLnTx/>
                <a:uFillTx/>
                <a:latin typeface="Arial" charset="0"/>
                <a:ea typeface="+mn-ea"/>
                <a:cs typeface="+mn-cs"/>
              </a:rPr>
              <a:t> </a:t>
            </a:r>
            <a:r>
              <a:rPr kumimoji="0" lang="en-US" sz="2000" b="0" i="0" u="none" strike="noStrike" kern="1200" cap="none" spc="0" normalizeH="0" baseline="0" noProof="0" dirty="0">
                <a:ln>
                  <a:noFill/>
                </a:ln>
                <a:solidFill>
                  <a:srgbClr val="000000"/>
                </a:solidFill>
                <a:effectLst/>
                <a:uLnTx/>
                <a:uFillTx/>
                <a:latin typeface="Arial" charset="0"/>
                <a:ea typeface="+mn-ea"/>
                <a:cs typeface="+mn-cs"/>
              </a:rPr>
              <a:t>text</a:t>
            </a:r>
          </a:p>
        </p:txBody>
      </p:sp>
    </p:spTree>
    <p:extLst>
      <p:ext uri="{BB962C8B-B14F-4D97-AF65-F5344CB8AC3E}">
        <p14:creationId xmlns:p14="http://schemas.microsoft.com/office/powerpoint/2010/main" val="25045767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17265085-B83B-5DE2-E993-DCD5CE68477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6" name="think-cell data - do not delete" hidden="1">
                        <a:extLst>
                          <a:ext uri="{FF2B5EF4-FFF2-40B4-BE49-F238E27FC236}">
                            <a16:creationId xmlns:a16="http://schemas.microsoft.com/office/drawing/2014/main" id="{17265085-B83B-5DE2-E993-DCD5CE68477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5" name="Pladsholder til billede 14">
            <a:extLst>
              <a:ext uri="{FF2B5EF4-FFF2-40B4-BE49-F238E27FC236}">
                <a16:creationId xmlns:a16="http://schemas.microsoft.com/office/drawing/2014/main" id="{A2E182ED-6139-B21B-8654-898B3915C205}"/>
              </a:ext>
            </a:extLst>
          </p:cNvPr>
          <p:cNvPicPr>
            <a:picLocks noGrp="1" noChangeAspect="1"/>
          </p:cNvPicPr>
          <p:nvPr>
            <p:ph type="pic" sz="quarter" idx="10"/>
          </p:nvPr>
        </p:nvPicPr>
        <p:blipFill>
          <a:blip r:embed="rId5"/>
          <a:srcRect t="22531" b="22531"/>
          <a:stretch>
            <a:fillRect/>
          </a:stretch>
        </p:blipFill>
        <p:spPr>
          <a:xfrm>
            <a:off x="58921" y="1408150"/>
            <a:ext cx="7357496" cy="4041700"/>
          </a:xfrm>
          <a:prstGeom prst="rect">
            <a:avLst/>
          </a:prstGeom>
        </p:spPr>
      </p:pic>
      <p:sp>
        <p:nvSpPr>
          <p:cNvPr id="5" name="Titel 4">
            <a:extLst>
              <a:ext uri="{FF2B5EF4-FFF2-40B4-BE49-F238E27FC236}">
                <a16:creationId xmlns:a16="http://schemas.microsoft.com/office/drawing/2014/main" id="{F692002C-C4C9-15AA-8B42-90957428A93C}"/>
              </a:ext>
            </a:extLst>
          </p:cNvPr>
          <p:cNvSpPr>
            <a:spLocks noGrp="1"/>
          </p:cNvSpPr>
          <p:nvPr>
            <p:ph type="title"/>
          </p:nvPr>
        </p:nvSpPr>
        <p:spPr/>
        <p:txBody>
          <a:bodyPr vert="horz"/>
          <a:lstStyle/>
          <a:p>
            <a:r>
              <a:rPr lang="da-DK" dirty="0"/>
              <a:t>Case: GDPR-Scanner  </a:t>
            </a:r>
          </a:p>
        </p:txBody>
      </p:sp>
      <p:sp>
        <p:nvSpPr>
          <p:cNvPr id="4" name="Pladsholder til tekst 3">
            <a:extLst>
              <a:ext uri="{FF2B5EF4-FFF2-40B4-BE49-F238E27FC236}">
                <a16:creationId xmlns:a16="http://schemas.microsoft.com/office/drawing/2014/main" id="{DEE08E92-A0DC-F41B-422C-AF80D07E3DE6}"/>
              </a:ext>
            </a:extLst>
          </p:cNvPr>
          <p:cNvSpPr>
            <a:spLocks noGrp="1"/>
          </p:cNvSpPr>
          <p:nvPr>
            <p:ph type="body" sz="half" idx="1"/>
          </p:nvPr>
        </p:nvSpPr>
        <p:spPr/>
        <p:txBody>
          <a:bodyPr/>
          <a:lstStyle/>
          <a:p>
            <a:endParaRPr lang="da-DK" dirty="0"/>
          </a:p>
        </p:txBody>
      </p:sp>
      <p:sp>
        <p:nvSpPr>
          <p:cNvPr id="3" name="Pladsholder til slidenummer 2">
            <a:extLst>
              <a:ext uri="{FF2B5EF4-FFF2-40B4-BE49-F238E27FC236}">
                <a16:creationId xmlns:a16="http://schemas.microsoft.com/office/drawing/2014/main" id="{593011EE-6B24-958F-E182-FCF095AC0225}"/>
              </a:ext>
            </a:extLst>
          </p:cNvPr>
          <p:cNvSpPr>
            <a:spLocks noGrp="1"/>
          </p:cNvSpPr>
          <p:nvPr>
            <p:ph type="sldNum" sz="quarter" idx="19"/>
          </p:nvPr>
        </p:nvSpPr>
        <p:spPr/>
        <p:txBody>
          <a:bodyPr/>
          <a:lstStyle/>
          <a:p>
            <a:pPr marL="0" marR="0" lvl="0" indent="0" algn="l" defTabSz="914400" rtl="0" eaLnBrk="1" fontAlgn="base" latinLnBrk="0" hangingPunct="1">
              <a:lnSpc>
                <a:spcPct val="108000"/>
              </a:lnSpc>
              <a:spcBef>
                <a:spcPct val="54000"/>
              </a:spcBef>
              <a:spcAft>
                <a:spcPct val="0"/>
              </a:spcAft>
              <a:buClrTx/>
              <a:buSzTx/>
              <a:buFontTx/>
              <a:buNone/>
              <a:tabLst/>
              <a:defRPr/>
            </a:pPr>
            <a:fld id="{80AE25ED-097C-4BDC-A7CE-FA97BD9CA3B5}" type="slidenum">
              <a:rPr kumimoji="0" lang="da-DK" sz="900" b="0" i="0" u="none" strike="noStrike" kern="1200" cap="none" spc="0" normalizeH="0" baseline="0" noProof="0" smtClean="0">
                <a:ln>
                  <a:noFill/>
                </a:ln>
                <a:solidFill>
                  <a:srgbClr val="FFFFFF"/>
                </a:solidFill>
                <a:effectLst/>
                <a:uLnTx/>
                <a:uFillTx/>
                <a:latin typeface="Arial" charset="0"/>
                <a:ea typeface="+mn-ea"/>
                <a:cs typeface="+mn-cs"/>
              </a:rPr>
              <a:pPr marL="0" marR="0" lvl="0" indent="0" algn="l" defTabSz="914400" rtl="0" eaLnBrk="1" fontAlgn="base" latinLnBrk="0" hangingPunct="1">
                <a:lnSpc>
                  <a:spcPct val="108000"/>
                </a:lnSpc>
                <a:spcBef>
                  <a:spcPct val="54000"/>
                </a:spcBef>
                <a:spcAft>
                  <a:spcPct val="0"/>
                </a:spcAft>
                <a:buClrTx/>
                <a:buSzTx/>
                <a:buFontTx/>
                <a:buNone/>
                <a:tabLst/>
                <a:defRPr/>
              </a:pPr>
              <a:t>41</a:t>
            </a:fld>
            <a:endParaRPr kumimoji="0" lang="da-DK" sz="9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2" name="Logo" descr="{&quot;templafy&quot;:{&quot;id&quot;:&quot;0ab47a45-eb6c-41d2-b7c1-916e4a437b29&quot;}}">
            <a:extLst>
              <a:ext uri="{FF2B5EF4-FFF2-40B4-BE49-F238E27FC236}">
                <a16:creationId xmlns:a16="http://schemas.microsoft.com/office/drawing/2014/main" id="{9DAFCBD0-6B5C-0691-CCE2-853AD3375802}"/>
              </a:ext>
            </a:extLst>
          </p:cNvPr>
          <p:cNvPicPr>
            <a:picLocks noChangeAspect="1"/>
          </p:cNvPicPr>
          <p:nvPr/>
        </p:nvPicPr>
        <p:blipFill>
          <a:blip r:embed="rId6"/>
          <a:stretch>
            <a:fillRect/>
          </a:stretch>
        </p:blipFill>
        <p:spPr>
          <a:xfrm>
            <a:off x="8976321" y="6042696"/>
            <a:ext cx="2534400" cy="655200"/>
          </a:xfrm>
          <a:prstGeom prst="rect">
            <a:avLst/>
          </a:prstGeom>
        </p:spPr>
      </p:pic>
    </p:spTree>
    <p:extLst>
      <p:ext uri="{BB962C8B-B14F-4D97-AF65-F5344CB8AC3E}">
        <p14:creationId xmlns:p14="http://schemas.microsoft.com/office/powerpoint/2010/main" val="72652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hink-cell data - do not delete"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7" imgH="307" progId="TCLayout.ActiveDocument.1">
                  <p:embed/>
                </p:oleObj>
              </mc:Choice>
              <mc:Fallback>
                <p:oleObj name="think-cell Slide" r:id="rId4" imgW="307" imgH="307" progId="TCLayout.ActiveDocument.1">
                  <p:embed/>
                  <p:pic>
                    <p:nvPicPr>
                      <p:cNvPr id="5" name="think-cell data - do not delete"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7" name="Afrundet rektangel 66"/>
          <p:cNvSpPr/>
          <p:nvPr/>
        </p:nvSpPr>
        <p:spPr bwMode="auto">
          <a:xfrm>
            <a:off x="6360964" y="2348880"/>
            <a:ext cx="1535236" cy="3240360"/>
          </a:xfrm>
          <a:prstGeom prst="roundRect">
            <a:avLst/>
          </a:prstGeom>
          <a:noFill/>
          <a:ln w="38100" cap="flat" cmpd="sng" algn="ctr">
            <a:solidFill>
              <a:schemeClr val="tx2"/>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algn="ctr" defTabSz="914400" rtl="0" eaLnBrk="1" fontAlgn="base" latinLnBrk="0" hangingPunct="1">
              <a:lnSpc>
                <a:spcPct val="100000"/>
              </a:lnSpc>
              <a:spcBef>
                <a:spcPts val="1100"/>
              </a:spcBef>
              <a:spcAft>
                <a:spcPct val="0"/>
              </a:spcAft>
              <a:buClrTx/>
              <a:buSzTx/>
              <a:buFontTx/>
              <a:buNone/>
              <a:tabLst/>
              <a:defRPr/>
            </a:pPr>
            <a:endParaRPr kumimoji="0" lang="da-DK" sz="2000" b="0" i="0" u="none" strike="noStrike" kern="1200" cap="none" spc="0" normalizeH="0" baseline="0" noProof="0" dirty="0" err="1">
              <a:ln>
                <a:noFill/>
              </a:ln>
              <a:solidFill>
                <a:srgbClr val="FFFFFF"/>
              </a:solidFill>
              <a:effectLst/>
              <a:uLnTx/>
              <a:uFillTx/>
              <a:latin typeface="Arial" charset="0"/>
              <a:ea typeface="+mn-ea"/>
              <a:cs typeface="+mn-cs"/>
            </a:endParaRPr>
          </a:p>
        </p:txBody>
      </p:sp>
      <p:sp>
        <p:nvSpPr>
          <p:cNvPr id="4" name="Pladsholder til slidenummer 3"/>
          <p:cNvSpPr>
            <a:spLocks noGrp="1"/>
          </p:cNvSpPr>
          <p:nvPr>
            <p:ph type="sldNum" sz="quarter" idx="12"/>
          </p:nvPr>
        </p:nvSpPr>
        <p:spPr/>
        <p:txBody>
          <a:bodyPr/>
          <a:lstStyle/>
          <a:p>
            <a:pPr marL="0" marR="0" lvl="0" indent="0" algn="l" defTabSz="914400" rtl="0" eaLnBrk="1" fontAlgn="base" latinLnBrk="0" hangingPunct="1">
              <a:lnSpc>
                <a:spcPct val="108000"/>
              </a:lnSpc>
              <a:spcBef>
                <a:spcPct val="54000"/>
              </a:spcBef>
              <a:spcAft>
                <a:spcPct val="0"/>
              </a:spcAft>
              <a:buClrTx/>
              <a:buSzTx/>
              <a:buFontTx/>
              <a:buNone/>
              <a:tabLst/>
              <a:defRPr/>
            </a:pPr>
            <a:fld id="{80AE25ED-097C-4BDC-A7CE-FA97BD9CA3B5}" type="slidenum">
              <a:rPr kumimoji="0" lang="da-DK" sz="900" b="0" i="0" u="none" strike="noStrike" kern="1200" cap="none" spc="0" normalizeH="0" baseline="0" noProof="0" smtClean="0">
                <a:ln>
                  <a:noFill/>
                </a:ln>
                <a:noFill/>
                <a:effectLst/>
                <a:uLnTx/>
                <a:uFillTx/>
                <a:latin typeface="Arial" charset="0"/>
                <a:ea typeface="+mn-ea"/>
                <a:cs typeface="+mn-cs"/>
              </a:rPr>
              <a:pPr marL="0" marR="0" lvl="0" indent="0" algn="l" defTabSz="914400" rtl="0" eaLnBrk="1" fontAlgn="base" latinLnBrk="0" hangingPunct="1">
                <a:lnSpc>
                  <a:spcPct val="108000"/>
                </a:lnSpc>
                <a:spcBef>
                  <a:spcPct val="54000"/>
                </a:spcBef>
                <a:spcAft>
                  <a:spcPct val="0"/>
                </a:spcAft>
                <a:buClrTx/>
                <a:buSzTx/>
                <a:buFontTx/>
                <a:buNone/>
                <a:tabLst/>
                <a:defRPr/>
              </a:pPr>
              <a:t>42</a:t>
            </a:fld>
            <a:endParaRPr kumimoji="0" lang="da-DK" sz="900" b="0" i="0" u="none" strike="noStrike" kern="1200" cap="none" spc="0" normalizeH="0" baseline="0" noProof="0" dirty="0">
              <a:ln>
                <a:noFill/>
              </a:ln>
              <a:noFill/>
              <a:effectLst/>
              <a:uLnTx/>
              <a:uFillTx/>
              <a:latin typeface="Arial" charset="0"/>
              <a:ea typeface="+mn-ea"/>
              <a:cs typeface="+mn-cs"/>
            </a:endParaRPr>
          </a:p>
        </p:txBody>
      </p:sp>
      <p:sp>
        <p:nvSpPr>
          <p:cNvPr id="6" name="Titel 4"/>
          <p:cNvSpPr>
            <a:spLocks noGrp="1"/>
          </p:cNvSpPr>
          <p:nvPr>
            <p:ph type="title"/>
          </p:nvPr>
        </p:nvSpPr>
        <p:spPr>
          <a:xfrm>
            <a:off x="701675" y="332124"/>
            <a:ext cx="10785475" cy="936000"/>
          </a:xfrm>
        </p:spPr>
        <p:txBody>
          <a:bodyPr vert="horz"/>
          <a:lstStyle/>
          <a:p>
            <a:r>
              <a:rPr lang="en-US" dirty="0"/>
              <a:t>Automation Project with </a:t>
            </a:r>
            <a:r>
              <a:rPr lang="da-DK"/>
              <a:t>Danish Appeals Boards Authority</a:t>
            </a:r>
            <a:r>
              <a:rPr lang="en-US"/>
              <a:t>Has </a:t>
            </a:r>
            <a:r>
              <a:rPr lang="en-US" dirty="0"/>
              <a:t>Developed a </a:t>
            </a:r>
            <a:r>
              <a:rPr lang="en-US" i="1" dirty="0"/>
              <a:t>GDPR-scanner</a:t>
            </a:r>
            <a:r>
              <a:rPr lang="en-US" dirty="0"/>
              <a:t> for Identifying Personally Identifiable Information </a:t>
            </a:r>
          </a:p>
        </p:txBody>
      </p:sp>
      <p:sp>
        <p:nvSpPr>
          <p:cNvPr id="7" name="Pladsholder til indhold 5"/>
          <p:cNvSpPr txBox="1">
            <a:spLocks noGrp="1"/>
          </p:cNvSpPr>
          <p:nvPr>
            <p:ph sz="half" idx="1"/>
          </p:nvPr>
        </p:nvSpPr>
        <p:spPr>
          <a:xfrm>
            <a:off x="701676" y="2391172"/>
            <a:ext cx="5573418" cy="3500958"/>
          </a:xfrm>
          <a:prstGeom prst="rect">
            <a:avLst/>
          </a:prstGeom>
          <a:noFill/>
        </p:spPr>
        <p:txBody>
          <a:bodyPr wrap="square" lIns="0" tIns="0" rIns="0" bIns="0" rtlCol="0">
            <a:spAutoFit/>
          </a:bodyPr>
          <a:lstStyle/>
          <a:p>
            <a:pPr marL="285750" indent="-285750">
              <a:buClrTx/>
              <a:buFont typeface="Arial" panose="020B0604020202020204" pitchFamily="34" charset="0"/>
              <a:buChar char="•"/>
              <a:defRPr/>
            </a:pPr>
            <a:r>
              <a:rPr lang="en-US" sz="2000" dirty="0">
                <a:solidFill>
                  <a:srgbClr val="000000"/>
                </a:solidFill>
                <a:latin typeface="Cambria"/>
              </a:rPr>
              <a:t>The project was about </a:t>
            </a:r>
            <a:r>
              <a:rPr lang="en-US" sz="2000" b="1" dirty="0">
                <a:solidFill>
                  <a:schemeClr val="tx2"/>
                </a:solidFill>
                <a:latin typeface="Cambria"/>
              </a:rPr>
              <a:t>automating screening for personally identifiable information</a:t>
            </a:r>
          </a:p>
          <a:p>
            <a:pPr marL="285750" marR="0" lvl="0" indent="-285750" algn="l" defTabSz="914400" rtl="0" eaLnBrk="1" fontAlgn="base" latinLnBrk="0" hangingPunct="1">
              <a:lnSpc>
                <a:spcPct val="100000"/>
              </a:lnSpc>
              <a:spcBef>
                <a:spcPts val="1100"/>
              </a:spcBef>
              <a:spcAft>
                <a:spcPct val="0"/>
              </a:spcAft>
              <a:buClrTx/>
              <a:buSzTx/>
              <a:buFont typeface="Arial" panose="020B0604020202020204" pitchFamily="34" charset="0"/>
              <a:buChar char="•"/>
              <a:tabLst/>
              <a:defRPr/>
            </a:pPr>
            <a:r>
              <a:rPr lang="en-US" sz="2000" dirty="0" err="1">
                <a:solidFill>
                  <a:srgbClr val="000000"/>
                </a:solidFill>
                <a:latin typeface="Cambria"/>
              </a:rPr>
              <a:t>Økonomistyrelsen</a:t>
            </a:r>
            <a:r>
              <a:rPr lang="en-US" sz="2000" dirty="0">
                <a:solidFill>
                  <a:srgbClr val="000000"/>
                </a:solidFill>
                <a:latin typeface="Cambria"/>
              </a:rPr>
              <a:t> developed a </a:t>
            </a:r>
            <a:r>
              <a:rPr lang="en-US" sz="2000" b="1" dirty="0">
                <a:solidFill>
                  <a:schemeClr val="tx2"/>
                </a:solidFill>
                <a:latin typeface="Cambria"/>
              </a:rPr>
              <a:t>GDPR-scanner </a:t>
            </a:r>
            <a:r>
              <a:rPr lang="en-US" sz="2000" dirty="0">
                <a:solidFill>
                  <a:srgbClr val="000000"/>
                </a:solidFill>
                <a:latin typeface="Cambria"/>
              </a:rPr>
              <a:t>that combines machine learning with pattern matching to </a:t>
            </a:r>
            <a:r>
              <a:rPr lang="en-US" sz="2000" b="1" dirty="0">
                <a:solidFill>
                  <a:schemeClr val="tx2"/>
                </a:solidFill>
                <a:latin typeface="Cambria"/>
              </a:rPr>
              <a:t>identify 9 types of personal data in documents</a:t>
            </a:r>
          </a:p>
          <a:p>
            <a:pPr marL="285750" indent="-285750">
              <a:buClrTx/>
              <a:buFont typeface="Arial" panose="020B0604020202020204" pitchFamily="34" charset="0"/>
              <a:buChar char="•"/>
              <a:defRPr/>
            </a:pPr>
            <a:r>
              <a:rPr lang="en-US" sz="2000" noProof="0" dirty="0">
                <a:latin typeface="Cambria"/>
              </a:rPr>
              <a:t>In the short term, the solution is expected to produce </a:t>
            </a:r>
            <a:r>
              <a:rPr lang="en-US" sz="2000" b="1" noProof="0" dirty="0">
                <a:solidFill>
                  <a:schemeClr val="tx2"/>
                </a:solidFill>
                <a:latin typeface="Cambria"/>
              </a:rPr>
              <a:t>efficiency gains equivalent to 4 FTEs</a:t>
            </a:r>
          </a:p>
          <a:p>
            <a:pPr marL="285750" indent="-285750">
              <a:buClrTx/>
              <a:buFont typeface="Arial" panose="020B0604020202020204" pitchFamily="34" charset="0"/>
              <a:buChar char="•"/>
              <a:defRPr/>
            </a:pPr>
            <a:r>
              <a:rPr lang="en-US" sz="2000" dirty="0">
                <a:latin typeface="Cambria"/>
              </a:rPr>
              <a:t>As more boards are connected, the benefits are expected to increase</a:t>
            </a:r>
            <a:endParaRPr lang="en-US" sz="2000" noProof="0" dirty="0">
              <a:latin typeface="Cambria"/>
            </a:endParaRPr>
          </a:p>
        </p:txBody>
      </p:sp>
      <p:sp>
        <p:nvSpPr>
          <p:cNvPr id="10" name="Tekstfelt 9"/>
          <p:cNvSpPr txBox="1"/>
          <p:nvPr/>
        </p:nvSpPr>
        <p:spPr>
          <a:xfrm>
            <a:off x="6377625" y="2527535"/>
            <a:ext cx="1499645" cy="984885"/>
          </a:xfrm>
          <a:prstGeom prst="rect">
            <a:avLst/>
          </a:prstGeom>
          <a:noFill/>
        </p:spPr>
        <p:txBody>
          <a:bodyPr wrap="square" lIns="0" tIns="0" rIns="0" bIns="0" rtlCol="0">
            <a:spAutoFit/>
          </a:bodyPr>
          <a:lstStyle/>
          <a:p>
            <a:pPr marL="0" marR="0" lvl="0" indent="0" algn="ctr" defTabSz="914400" rtl="0" eaLnBrk="1" fontAlgn="base" latinLnBrk="0" hangingPunct="1">
              <a:lnSpc>
                <a:spcPct val="100000"/>
              </a:lnSpc>
              <a:spcBef>
                <a:spcPts val="11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mn-ea"/>
                <a:cs typeface="+mn-cs"/>
              </a:rPr>
              <a:t>Over 100,000 documents are received annually</a:t>
            </a:r>
          </a:p>
        </p:txBody>
      </p:sp>
      <p:sp>
        <p:nvSpPr>
          <p:cNvPr id="11" name="Tekstfelt 10"/>
          <p:cNvSpPr txBox="1"/>
          <p:nvPr/>
        </p:nvSpPr>
        <p:spPr>
          <a:xfrm>
            <a:off x="8179571" y="2502611"/>
            <a:ext cx="1421694" cy="738664"/>
          </a:xfrm>
          <a:prstGeom prst="rect">
            <a:avLst/>
          </a:prstGeom>
          <a:noFill/>
        </p:spPr>
        <p:txBody>
          <a:bodyPr wrap="square" lIns="0" tIns="0" rIns="0" bIns="0" rtlCol="0">
            <a:spAutoFit/>
          </a:bodyPr>
          <a:lstStyle/>
          <a:p>
            <a:pPr marL="0" marR="0" lvl="0" indent="0" algn="ctr" defTabSz="914400" rtl="0" eaLnBrk="1" fontAlgn="base" latinLnBrk="0" hangingPunct="1">
              <a:lnSpc>
                <a:spcPct val="100000"/>
              </a:lnSpc>
              <a:spcBef>
                <a:spcPts val="11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mn-ea"/>
                <a:cs typeface="+mn-cs"/>
              </a:rPr>
              <a:t>ML-models identify personal data</a:t>
            </a:r>
          </a:p>
        </p:txBody>
      </p:sp>
      <p:sp>
        <p:nvSpPr>
          <p:cNvPr id="16" name="Tekstfelt 15"/>
          <p:cNvSpPr txBox="1"/>
          <p:nvPr/>
        </p:nvSpPr>
        <p:spPr>
          <a:xfrm>
            <a:off x="10076881" y="2477989"/>
            <a:ext cx="1332965" cy="1627946"/>
          </a:xfrm>
          <a:prstGeom prst="rect">
            <a:avLst/>
          </a:prstGeom>
          <a:noFill/>
        </p:spPr>
        <p:txBody>
          <a:bodyPr wrap="square" lIns="0" tIns="0" rIns="0" bIns="0" rtlCol="0">
            <a:spAutoFit/>
          </a:bodyPr>
          <a:lstStyle/>
          <a:p>
            <a:pPr marL="0" marR="0" lvl="0" indent="0" algn="ctr" defTabSz="914400" rtl="0" eaLnBrk="1" fontAlgn="base" latinLnBrk="0" hangingPunct="1">
              <a:lnSpc>
                <a:spcPct val="108000"/>
              </a:lnSpc>
              <a:spcBef>
                <a:spcPct val="54000"/>
              </a:spcBef>
              <a:spcAft>
                <a:spcPct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Arial" charset="0"/>
                <a:ea typeface="+mn-ea"/>
                <a:cs typeface="+mn-cs"/>
              </a:rPr>
              <a:t>Caseworker decides if the documents can be shared</a:t>
            </a:r>
            <a:br>
              <a:rPr kumimoji="0" lang="en-US" sz="1700" b="0" i="0" u="none" strike="noStrike" kern="1200" cap="none" spc="0" normalizeH="0" baseline="0" noProof="0" dirty="0">
                <a:ln>
                  <a:noFill/>
                </a:ln>
                <a:solidFill>
                  <a:srgbClr val="000000"/>
                </a:solidFill>
                <a:effectLst/>
                <a:uLnTx/>
                <a:uFillTx/>
                <a:latin typeface="Arial" charset="0"/>
                <a:ea typeface="+mn-ea"/>
                <a:cs typeface="+mn-cs"/>
              </a:rPr>
            </a:br>
            <a:endParaRPr kumimoji="0" lang="en-US" sz="14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9" name="Ellipse 28"/>
          <p:cNvSpPr/>
          <p:nvPr/>
        </p:nvSpPr>
        <p:spPr bwMode="auto">
          <a:xfrm>
            <a:off x="8373668" y="4193936"/>
            <a:ext cx="1010194" cy="1010194"/>
          </a:xfrm>
          <a:prstGeom prst="ellipse">
            <a:avLst/>
          </a:prstGeom>
          <a:solidFill>
            <a:schemeClr val="accent1">
              <a:lumMod val="60000"/>
              <a:lumOff val="40000"/>
            </a:schemeClr>
          </a:solidFill>
          <a:ln w="63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algn="ctr" defTabSz="914400" rtl="0" eaLnBrk="1" fontAlgn="base" latinLnBrk="0" hangingPunct="1">
              <a:lnSpc>
                <a:spcPct val="100000"/>
              </a:lnSpc>
              <a:spcBef>
                <a:spcPts val="1100"/>
              </a:spcBef>
              <a:spcAft>
                <a:spcPct val="0"/>
              </a:spcAft>
              <a:buClrTx/>
              <a:buSzTx/>
              <a:buFontTx/>
              <a:buNone/>
              <a:tabLst/>
              <a:defRPr/>
            </a:pPr>
            <a:endParaRPr kumimoji="0" lang="da-DK" sz="1700" b="0" i="0" u="none" strike="noStrike" kern="1200" cap="none" spc="0" normalizeH="0" baseline="0" noProof="0" dirty="0" err="1">
              <a:ln>
                <a:noFill/>
              </a:ln>
              <a:solidFill>
                <a:srgbClr val="FFFFFF"/>
              </a:solidFill>
              <a:effectLst/>
              <a:uLnTx/>
              <a:uFillTx/>
              <a:latin typeface="Arial" charset="0"/>
              <a:ea typeface="+mn-ea"/>
              <a:cs typeface="+mn-cs"/>
            </a:endParaRPr>
          </a:p>
        </p:txBody>
      </p:sp>
      <p:sp>
        <p:nvSpPr>
          <p:cNvPr id="30" name="Blokbue 29"/>
          <p:cNvSpPr/>
          <p:nvPr/>
        </p:nvSpPr>
        <p:spPr bwMode="auto">
          <a:xfrm rot="6300000">
            <a:off x="8277874" y="4098706"/>
            <a:ext cx="1210492" cy="1210492"/>
          </a:xfrm>
          <a:prstGeom prst="blockArc">
            <a:avLst>
              <a:gd name="adj1" fmla="val 6641284"/>
              <a:gd name="adj2" fmla="val 21570364"/>
              <a:gd name="adj3" fmla="val 4686"/>
            </a:avLst>
          </a:prstGeom>
          <a:solidFill>
            <a:schemeClr val="bg1">
              <a:lumMod val="85000"/>
            </a:schemeClr>
          </a:solidFill>
          <a:ln w="6350" cap="flat" cmpd="sng" algn="ctr">
            <a:solidFill>
              <a:schemeClr val="bg1">
                <a:lumMod val="95000"/>
              </a:schemeClr>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algn="ctr" defTabSz="914400" rtl="0" eaLnBrk="1" fontAlgn="base" latinLnBrk="0" hangingPunct="1">
              <a:lnSpc>
                <a:spcPct val="100000"/>
              </a:lnSpc>
              <a:spcBef>
                <a:spcPts val="1100"/>
              </a:spcBef>
              <a:spcAft>
                <a:spcPct val="0"/>
              </a:spcAft>
              <a:buClrTx/>
              <a:buSzTx/>
              <a:buFontTx/>
              <a:buNone/>
              <a:tabLst/>
              <a:defRPr/>
            </a:pPr>
            <a:endParaRPr kumimoji="0" lang="da-DK" sz="1700" b="0" i="0" u="none" strike="noStrike" kern="1200" cap="none" spc="0" normalizeH="0" baseline="0" noProof="0" dirty="0" err="1">
              <a:ln>
                <a:noFill/>
              </a:ln>
              <a:solidFill>
                <a:srgbClr val="FFFFFF"/>
              </a:solidFill>
              <a:effectLst/>
              <a:uLnTx/>
              <a:uFillTx/>
              <a:latin typeface="Arial" charset="0"/>
              <a:ea typeface="+mn-ea"/>
              <a:cs typeface="+mn-cs"/>
            </a:endParaRPr>
          </a:p>
        </p:txBody>
      </p:sp>
      <p:sp>
        <p:nvSpPr>
          <p:cNvPr id="31" name="Ellipse 30"/>
          <p:cNvSpPr/>
          <p:nvPr/>
        </p:nvSpPr>
        <p:spPr bwMode="auto">
          <a:xfrm>
            <a:off x="8419586" y="4239854"/>
            <a:ext cx="918358" cy="918358"/>
          </a:xfrm>
          <a:prstGeom prst="ellipse">
            <a:avLst/>
          </a:prstGeom>
          <a:solidFill>
            <a:schemeClr val="bg1"/>
          </a:solidFill>
          <a:ln w="6350" cap="flat" cmpd="sng" algn="ctr">
            <a:solidFill>
              <a:schemeClr val="bg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algn="ctr" defTabSz="914400" rtl="0" eaLnBrk="1" fontAlgn="base" latinLnBrk="0" hangingPunct="1">
              <a:lnSpc>
                <a:spcPct val="100000"/>
              </a:lnSpc>
              <a:spcBef>
                <a:spcPts val="1100"/>
              </a:spcBef>
              <a:spcAft>
                <a:spcPct val="0"/>
              </a:spcAft>
              <a:buClrTx/>
              <a:buSzTx/>
              <a:buFontTx/>
              <a:buNone/>
              <a:tabLst/>
              <a:defRPr/>
            </a:pPr>
            <a:endParaRPr kumimoji="0" lang="da-DK" sz="1700" b="0" i="0" u="none" strike="noStrike" kern="1200" cap="none" spc="0" normalizeH="0" baseline="0" noProof="0" dirty="0" err="1">
              <a:ln>
                <a:noFill/>
              </a:ln>
              <a:solidFill>
                <a:srgbClr val="FFFFFF"/>
              </a:solidFill>
              <a:effectLst/>
              <a:uLnTx/>
              <a:uFillTx/>
              <a:latin typeface="Arial" charset="0"/>
              <a:ea typeface="+mn-ea"/>
              <a:cs typeface="+mn-cs"/>
            </a:endParaRPr>
          </a:p>
        </p:txBody>
      </p:sp>
      <p:grpSp>
        <p:nvGrpSpPr>
          <p:cNvPr id="32" name="Group 4">
            <a:extLst>
              <a:ext uri="{FF2B5EF4-FFF2-40B4-BE49-F238E27FC236}">
                <a16:creationId xmlns:a16="http://schemas.microsoft.com/office/drawing/2014/main" id="{F96BCC50-116B-4248-9F22-1886D62B03AB}"/>
              </a:ext>
            </a:extLst>
          </p:cNvPr>
          <p:cNvGrpSpPr>
            <a:grpSpLocks noChangeAspect="1"/>
          </p:cNvGrpSpPr>
          <p:nvPr/>
        </p:nvGrpSpPr>
        <p:grpSpPr bwMode="auto">
          <a:xfrm>
            <a:off x="8641404" y="4393955"/>
            <a:ext cx="599821" cy="605880"/>
            <a:chOff x="92" y="88"/>
            <a:chExt cx="396" cy="400"/>
          </a:xfrm>
          <a:solidFill>
            <a:schemeClr val="tx1">
              <a:lumMod val="50000"/>
              <a:lumOff val="50000"/>
            </a:schemeClr>
          </a:solidFill>
        </p:grpSpPr>
        <p:sp>
          <p:nvSpPr>
            <p:cNvPr id="33" name="Rectangle 5">
              <a:extLst>
                <a:ext uri="{FF2B5EF4-FFF2-40B4-BE49-F238E27FC236}">
                  <a16:creationId xmlns:a16="http://schemas.microsoft.com/office/drawing/2014/main" id="{A7E1231B-DE28-42A0-A6FC-D43B6F435B97}"/>
                </a:ext>
              </a:extLst>
            </p:cNvPr>
            <p:cNvSpPr>
              <a:spLocks noChangeArrowheads="1"/>
            </p:cNvSpPr>
            <p:nvPr/>
          </p:nvSpPr>
          <p:spPr bwMode="auto">
            <a:xfrm>
              <a:off x="257" y="245"/>
              <a:ext cx="86" cy="17"/>
            </a:xfrm>
            <a:prstGeom prst="rect">
              <a:avLst/>
            </a:prstGeom>
            <a:grpFill/>
            <a:ln w="63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8000"/>
                </a:lnSpc>
                <a:spcBef>
                  <a:spcPct val="54000"/>
                </a:spcBef>
                <a:spcAft>
                  <a:spcPct val="0"/>
                </a:spcAft>
                <a:buClrTx/>
                <a:buSzTx/>
                <a:buFontTx/>
                <a:buNone/>
                <a:tabLst/>
                <a:defRPr/>
              </a:pPr>
              <a:endParaRPr kumimoji="0" lang="da-DK" sz="17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4" name="Freeform 6">
              <a:extLst>
                <a:ext uri="{FF2B5EF4-FFF2-40B4-BE49-F238E27FC236}">
                  <a16:creationId xmlns:a16="http://schemas.microsoft.com/office/drawing/2014/main" id="{9AAC606C-04A7-4E4A-B691-1871F620CB67}"/>
                </a:ext>
              </a:extLst>
            </p:cNvPr>
            <p:cNvSpPr>
              <a:spLocks/>
            </p:cNvSpPr>
            <p:nvPr/>
          </p:nvSpPr>
          <p:spPr bwMode="auto">
            <a:xfrm>
              <a:off x="92" y="88"/>
              <a:ext cx="338" cy="400"/>
            </a:xfrm>
            <a:custGeom>
              <a:avLst/>
              <a:gdLst>
                <a:gd name="T0" fmla="*/ 338 w 338"/>
                <a:gd name="T1" fmla="*/ 400 h 400"/>
                <a:gd name="T2" fmla="*/ 0 w 338"/>
                <a:gd name="T3" fmla="*/ 400 h 400"/>
                <a:gd name="T4" fmla="*/ 0 w 338"/>
                <a:gd name="T5" fmla="*/ 0 h 400"/>
                <a:gd name="T6" fmla="*/ 338 w 338"/>
                <a:gd name="T7" fmla="*/ 0 h 400"/>
                <a:gd name="T8" fmla="*/ 338 w 338"/>
                <a:gd name="T9" fmla="*/ 128 h 400"/>
                <a:gd name="T10" fmla="*/ 320 w 338"/>
                <a:gd name="T11" fmla="*/ 128 h 400"/>
                <a:gd name="T12" fmla="*/ 320 w 338"/>
                <a:gd name="T13" fmla="*/ 18 h 400"/>
                <a:gd name="T14" fmla="*/ 18 w 338"/>
                <a:gd name="T15" fmla="*/ 18 h 400"/>
                <a:gd name="T16" fmla="*/ 18 w 338"/>
                <a:gd name="T17" fmla="*/ 382 h 400"/>
                <a:gd name="T18" fmla="*/ 320 w 338"/>
                <a:gd name="T19" fmla="*/ 382 h 400"/>
                <a:gd name="T20" fmla="*/ 320 w 338"/>
                <a:gd name="T21" fmla="*/ 296 h 400"/>
                <a:gd name="T22" fmla="*/ 338 w 338"/>
                <a:gd name="T23" fmla="*/ 296 h 400"/>
                <a:gd name="T24" fmla="*/ 338 w 338"/>
                <a:gd name="T25" fmla="*/ 40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8" h="400">
                  <a:moveTo>
                    <a:pt x="338" y="400"/>
                  </a:moveTo>
                  <a:lnTo>
                    <a:pt x="0" y="400"/>
                  </a:lnTo>
                  <a:lnTo>
                    <a:pt x="0" y="0"/>
                  </a:lnTo>
                  <a:lnTo>
                    <a:pt x="338" y="0"/>
                  </a:lnTo>
                  <a:lnTo>
                    <a:pt x="338" y="128"/>
                  </a:lnTo>
                  <a:lnTo>
                    <a:pt x="320" y="128"/>
                  </a:lnTo>
                  <a:lnTo>
                    <a:pt x="320" y="18"/>
                  </a:lnTo>
                  <a:lnTo>
                    <a:pt x="18" y="18"/>
                  </a:lnTo>
                  <a:lnTo>
                    <a:pt x="18" y="382"/>
                  </a:lnTo>
                  <a:lnTo>
                    <a:pt x="320" y="382"/>
                  </a:lnTo>
                  <a:lnTo>
                    <a:pt x="320" y="296"/>
                  </a:lnTo>
                  <a:lnTo>
                    <a:pt x="338" y="296"/>
                  </a:lnTo>
                  <a:lnTo>
                    <a:pt x="338" y="400"/>
                  </a:lnTo>
                  <a:close/>
                </a:path>
              </a:pathLst>
            </a:custGeom>
            <a:grpFill/>
            <a:ln w="6350">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8000"/>
                </a:lnSpc>
                <a:spcBef>
                  <a:spcPct val="54000"/>
                </a:spcBef>
                <a:spcAft>
                  <a:spcPct val="0"/>
                </a:spcAft>
                <a:buClrTx/>
                <a:buSzTx/>
                <a:buFontTx/>
                <a:buNone/>
                <a:tabLst/>
                <a:defRPr/>
              </a:pPr>
              <a:endParaRPr kumimoji="0" lang="da-DK" sz="17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5" name="Rectangle 7">
              <a:extLst>
                <a:ext uri="{FF2B5EF4-FFF2-40B4-BE49-F238E27FC236}">
                  <a16:creationId xmlns:a16="http://schemas.microsoft.com/office/drawing/2014/main" id="{133532AB-DCFE-40CF-81BE-0248125CA9B4}"/>
                </a:ext>
              </a:extLst>
            </p:cNvPr>
            <p:cNvSpPr>
              <a:spLocks noChangeArrowheads="1"/>
            </p:cNvSpPr>
            <p:nvPr/>
          </p:nvSpPr>
          <p:spPr bwMode="auto">
            <a:xfrm>
              <a:off x="170" y="192"/>
              <a:ext cx="104" cy="18"/>
            </a:xfrm>
            <a:prstGeom prst="rect">
              <a:avLst/>
            </a:prstGeom>
            <a:grpFill/>
            <a:ln w="63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8000"/>
                </a:lnSpc>
                <a:spcBef>
                  <a:spcPct val="54000"/>
                </a:spcBef>
                <a:spcAft>
                  <a:spcPct val="0"/>
                </a:spcAft>
                <a:buClrTx/>
                <a:buSzTx/>
                <a:buFontTx/>
                <a:buNone/>
                <a:tabLst/>
                <a:defRPr/>
              </a:pPr>
              <a:endParaRPr kumimoji="0" lang="da-DK" sz="17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6" name="Rectangle 8">
              <a:extLst>
                <a:ext uri="{FF2B5EF4-FFF2-40B4-BE49-F238E27FC236}">
                  <a16:creationId xmlns:a16="http://schemas.microsoft.com/office/drawing/2014/main" id="{4BF83CEB-A07E-42D3-B52C-F21352F9E8C2}"/>
                </a:ext>
              </a:extLst>
            </p:cNvPr>
            <p:cNvSpPr>
              <a:spLocks noChangeArrowheads="1"/>
            </p:cNvSpPr>
            <p:nvPr/>
          </p:nvSpPr>
          <p:spPr bwMode="auto">
            <a:xfrm>
              <a:off x="170" y="279"/>
              <a:ext cx="93" cy="18"/>
            </a:xfrm>
            <a:prstGeom prst="rect">
              <a:avLst/>
            </a:prstGeom>
            <a:grpFill/>
            <a:ln w="63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8000"/>
                </a:lnSpc>
                <a:spcBef>
                  <a:spcPct val="54000"/>
                </a:spcBef>
                <a:spcAft>
                  <a:spcPct val="0"/>
                </a:spcAft>
                <a:buClrTx/>
                <a:buSzTx/>
                <a:buFontTx/>
                <a:buNone/>
                <a:tabLst/>
                <a:defRPr/>
              </a:pPr>
              <a:endParaRPr kumimoji="0" lang="da-DK" sz="17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 name="Rectangle 9">
              <a:extLst>
                <a:ext uri="{FF2B5EF4-FFF2-40B4-BE49-F238E27FC236}">
                  <a16:creationId xmlns:a16="http://schemas.microsoft.com/office/drawing/2014/main" id="{84CDF0AA-DB75-4DC9-A5D4-9FDB2E366B83}"/>
                </a:ext>
              </a:extLst>
            </p:cNvPr>
            <p:cNvSpPr>
              <a:spLocks noChangeArrowheads="1"/>
            </p:cNvSpPr>
            <p:nvPr/>
          </p:nvSpPr>
          <p:spPr bwMode="auto">
            <a:xfrm>
              <a:off x="170" y="366"/>
              <a:ext cx="173" cy="18"/>
            </a:xfrm>
            <a:prstGeom prst="rect">
              <a:avLst/>
            </a:prstGeom>
            <a:grpFill/>
            <a:ln w="63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8000"/>
                </a:lnSpc>
                <a:spcBef>
                  <a:spcPct val="54000"/>
                </a:spcBef>
                <a:spcAft>
                  <a:spcPct val="0"/>
                </a:spcAft>
                <a:buClrTx/>
                <a:buSzTx/>
                <a:buFontTx/>
                <a:buNone/>
                <a:tabLst/>
                <a:defRPr/>
              </a:pPr>
              <a:endParaRPr kumimoji="0" lang="da-DK" sz="17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8" name="Freeform 10">
              <a:extLst>
                <a:ext uri="{FF2B5EF4-FFF2-40B4-BE49-F238E27FC236}">
                  <a16:creationId xmlns:a16="http://schemas.microsoft.com/office/drawing/2014/main" id="{1D74E07A-6424-4EC3-8229-4D41D4BB2D13}"/>
                </a:ext>
              </a:extLst>
            </p:cNvPr>
            <p:cNvSpPr>
              <a:spLocks/>
            </p:cNvSpPr>
            <p:nvPr/>
          </p:nvSpPr>
          <p:spPr bwMode="auto">
            <a:xfrm>
              <a:off x="406" y="299"/>
              <a:ext cx="82" cy="82"/>
            </a:xfrm>
            <a:custGeom>
              <a:avLst/>
              <a:gdLst>
                <a:gd name="T0" fmla="*/ 69 w 82"/>
                <a:gd name="T1" fmla="*/ 82 h 82"/>
                <a:gd name="T2" fmla="*/ 0 w 82"/>
                <a:gd name="T3" fmla="*/ 13 h 82"/>
                <a:gd name="T4" fmla="*/ 13 w 82"/>
                <a:gd name="T5" fmla="*/ 0 h 82"/>
                <a:gd name="T6" fmla="*/ 82 w 82"/>
                <a:gd name="T7" fmla="*/ 69 h 82"/>
                <a:gd name="T8" fmla="*/ 69 w 82"/>
                <a:gd name="T9" fmla="*/ 82 h 82"/>
              </a:gdLst>
              <a:ahLst/>
              <a:cxnLst>
                <a:cxn ang="0">
                  <a:pos x="T0" y="T1"/>
                </a:cxn>
                <a:cxn ang="0">
                  <a:pos x="T2" y="T3"/>
                </a:cxn>
                <a:cxn ang="0">
                  <a:pos x="T4" y="T5"/>
                </a:cxn>
                <a:cxn ang="0">
                  <a:pos x="T6" y="T7"/>
                </a:cxn>
                <a:cxn ang="0">
                  <a:pos x="T8" y="T9"/>
                </a:cxn>
              </a:cxnLst>
              <a:rect l="0" t="0" r="r" b="b"/>
              <a:pathLst>
                <a:path w="82" h="82">
                  <a:moveTo>
                    <a:pt x="69" y="82"/>
                  </a:moveTo>
                  <a:lnTo>
                    <a:pt x="0" y="13"/>
                  </a:lnTo>
                  <a:lnTo>
                    <a:pt x="13" y="0"/>
                  </a:lnTo>
                  <a:lnTo>
                    <a:pt x="82" y="69"/>
                  </a:lnTo>
                  <a:lnTo>
                    <a:pt x="69" y="82"/>
                  </a:lnTo>
                  <a:close/>
                </a:path>
              </a:pathLst>
            </a:custGeom>
            <a:grpFill/>
            <a:ln w="6350">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8000"/>
                </a:lnSpc>
                <a:spcBef>
                  <a:spcPct val="54000"/>
                </a:spcBef>
                <a:spcAft>
                  <a:spcPct val="0"/>
                </a:spcAft>
                <a:buClrTx/>
                <a:buSzTx/>
                <a:buFontTx/>
                <a:buNone/>
                <a:tabLst/>
                <a:defRPr/>
              </a:pPr>
              <a:endParaRPr kumimoji="0" lang="da-DK" sz="17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9" name="Freeform 11">
              <a:extLst>
                <a:ext uri="{FF2B5EF4-FFF2-40B4-BE49-F238E27FC236}">
                  <a16:creationId xmlns:a16="http://schemas.microsoft.com/office/drawing/2014/main" id="{1B0D3E19-E69A-4ABC-AF54-39C15C482885}"/>
                </a:ext>
              </a:extLst>
            </p:cNvPr>
            <p:cNvSpPr>
              <a:spLocks noEditPoints="1"/>
            </p:cNvSpPr>
            <p:nvPr/>
          </p:nvSpPr>
          <p:spPr bwMode="auto">
            <a:xfrm>
              <a:off x="248" y="158"/>
              <a:ext cx="190" cy="191"/>
            </a:xfrm>
            <a:custGeom>
              <a:avLst/>
              <a:gdLst>
                <a:gd name="T0" fmla="*/ 44 w 88"/>
                <a:gd name="T1" fmla="*/ 88 h 88"/>
                <a:gd name="T2" fmla="*/ 0 w 88"/>
                <a:gd name="T3" fmla="*/ 44 h 88"/>
                <a:gd name="T4" fmla="*/ 44 w 88"/>
                <a:gd name="T5" fmla="*/ 0 h 88"/>
                <a:gd name="T6" fmla="*/ 88 w 88"/>
                <a:gd name="T7" fmla="*/ 44 h 88"/>
                <a:gd name="T8" fmla="*/ 44 w 88"/>
                <a:gd name="T9" fmla="*/ 88 h 88"/>
                <a:gd name="T10" fmla="*/ 44 w 88"/>
                <a:gd name="T11" fmla="*/ 8 h 88"/>
                <a:gd name="T12" fmla="*/ 8 w 88"/>
                <a:gd name="T13" fmla="*/ 44 h 88"/>
                <a:gd name="T14" fmla="*/ 44 w 88"/>
                <a:gd name="T15" fmla="*/ 80 h 88"/>
                <a:gd name="T16" fmla="*/ 80 w 88"/>
                <a:gd name="T17" fmla="*/ 44 h 88"/>
                <a:gd name="T18" fmla="*/ 44 w 88"/>
                <a:gd name="T19" fmla="*/ 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 h="88">
                  <a:moveTo>
                    <a:pt x="44" y="88"/>
                  </a:moveTo>
                  <a:cubicBezTo>
                    <a:pt x="20" y="88"/>
                    <a:pt x="0" y="68"/>
                    <a:pt x="0" y="44"/>
                  </a:cubicBezTo>
                  <a:cubicBezTo>
                    <a:pt x="0" y="20"/>
                    <a:pt x="20" y="0"/>
                    <a:pt x="44" y="0"/>
                  </a:cubicBezTo>
                  <a:cubicBezTo>
                    <a:pt x="68" y="0"/>
                    <a:pt x="88" y="20"/>
                    <a:pt x="88" y="44"/>
                  </a:cubicBezTo>
                  <a:cubicBezTo>
                    <a:pt x="88" y="68"/>
                    <a:pt x="68" y="88"/>
                    <a:pt x="44" y="88"/>
                  </a:cubicBezTo>
                  <a:close/>
                  <a:moveTo>
                    <a:pt x="44" y="8"/>
                  </a:moveTo>
                  <a:cubicBezTo>
                    <a:pt x="24" y="8"/>
                    <a:pt x="8" y="24"/>
                    <a:pt x="8" y="44"/>
                  </a:cubicBezTo>
                  <a:cubicBezTo>
                    <a:pt x="8" y="64"/>
                    <a:pt x="24" y="80"/>
                    <a:pt x="44" y="80"/>
                  </a:cubicBezTo>
                  <a:cubicBezTo>
                    <a:pt x="64" y="80"/>
                    <a:pt x="80" y="64"/>
                    <a:pt x="80" y="44"/>
                  </a:cubicBezTo>
                  <a:cubicBezTo>
                    <a:pt x="80" y="24"/>
                    <a:pt x="64" y="8"/>
                    <a:pt x="44" y="8"/>
                  </a:cubicBezTo>
                  <a:close/>
                </a:path>
              </a:pathLst>
            </a:custGeom>
            <a:grpFill/>
            <a:ln w="6350">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8000"/>
                </a:lnSpc>
                <a:spcBef>
                  <a:spcPct val="54000"/>
                </a:spcBef>
                <a:spcAft>
                  <a:spcPct val="0"/>
                </a:spcAft>
                <a:buClrTx/>
                <a:buSzTx/>
                <a:buFontTx/>
                <a:buNone/>
                <a:tabLst/>
                <a:defRPr/>
              </a:pPr>
              <a:endParaRPr kumimoji="0" lang="da-DK" sz="1700" b="0" i="0" u="none" strike="noStrike" kern="1200" cap="none" spc="0" normalizeH="0" baseline="0" noProof="0">
                <a:ln>
                  <a:noFill/>
                </a:ln>
                <a:solidFill>
                  <a:srgbClr val="000000"/>
                </a:solidFill>
                <a:effectLst/>
                <a:uLnTx/>
                <a:uFillTx/>
                <a:latin typeface="Arial" charset="0"/>
                <a:ea typeface="+mn-ea"/>
                <a:cs typeface="+mn-cs"/>
              </a:endParaRPr>
            </a:p>
          </p:txBody>
        </p:sp>
      </p:grpSp>
      <p:pic>
        <p:nvPicPr>
          <p:cNvPr id="54" name="Picture 19" descr="Nævnenes Hu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9416" y="1412776"/>
            <a:ext cx="2528576" cy="922187"/>
          </a:xfrm>
          <a:prstGeom prst="rect">
            <a:avLst/>
          </a:prstGeom>
          <a:noFill/>
          <a:extLst>
            <a:ext uri="{909E8E84-426E-40DD-AFC4-6F175D3DCCD1}">
              <a14:hiddenFill xmlns:a14="http://schemas.microsoft.com/office/drawing/2010/main">
                <a:solidFill>
                  <a:srgbClr val="FFFFFF"/>
                </a:solidFill>
              </a14:hiddenFill>
            </a:ext>
          </a:extLst>
        </p:spPr>
      </p:pic>
      <p:sp>
        <p:nvSpPr>
          <p:cNvPr id="71" name="Afrundet rektangel 70"/>
          <p:cNvSpPr/>
          <p:nvPr/>
        </p:nvSpPr>
        <p:spPr bwMode="auto">
          <a:xfrm>
            <a:off x="8142519" y="2348880"/>
            <a:ext cx="1535236" cy="3240360"/>
          </a:xfrm>
          <a:prstGeom prst="roundRect">
            <a:avLst/>
          </a:prstGeom>
          <a:noFill/>
          <a:ln w="38100" cap="flat" cmpd="sng" algn="ctr">
            <a:solidFill>
              <a:schemeClr val="tx2"/>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algn="ctr" defTabSz="914400" rtl="0" eaLnBrk="1" fontAlgn="base" latinLnBrk="0" hangingPunct="1">
              <a:lnSpc>
                <a:spcPct val="100000"/>
              </a:lnSpc>
              <a:spcBef>
                <a:spcPts val="1100"/>
              </a:spcBef>
              <a:spcAft>
                <a:spcPct val="0"/>
              </a:spcAft>
              <a:buClrTx/>
              <a:buSzTx/>
              <a:buFontTx/>
              <a:buNone/>
              <a:tabLst/>
              <a:defRPr/>
            </a:pPr>
            <a:endParaRPr kumimoji="0" lang="da-DK" sz="2000" b="0" i="0" u="none" strike="noStrike" kern="1200" cap="none" spc="0" normalizeH="0" baseline="0" noProof="0" dirty="0" err="1">
              <a:ln>
                <a:noFill/>
              </a:ln>
              <a:solidFill>
                <a:srgbClr val="FFFFFF"/>
              </a:solidFill>
              <a:effectLst/>
              <a:uLnTx/>
              <a:uFillTx/>
              <a:latin typeface="Arial" charset="0"/>
              <a:ea typeface="+mn-ea"/>
              <a:cs typeface="+mn-cs"/>
            </a:endParaRPr>
          </a:p>
        </p:txBody>
      </p:sp>
      <p:sp>
        <p:nvSpPr>
          <p:cNvPr id="72" name="Afrundet rektangel 71"/>
          <p:cNvSpPr/>
          <p:nvPr/>
        </p:nvSpPr>
        <p:spPr bwMode="auto">
          <a:xfrm>
            <a:off x="9951914" y="2348880"/>
            <a:ext cx="1535236" cy="3240360"/>
          </a:xfrm>
          <a:prstGeom prst="roundRect">
            <a:avLst/>
          </a:prstGeom>
          <a:noFill/>
          <a:ln w="38100" cap="flat" cmpd="sng" algn="ctr">
            <a:solidFill>
              <a:schemeClr val="tx2"/>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algn="ctr" defTabSz="914400" rtl="0" eaLnBrk="1" fontAlgn="base" latinLnBrk="0" hangingPunct="1">
              <a:lnSpc>
                <a:spcPct val="100000"/>
              </a:lnSpc>
              <a:spcBef>
                <a:spcPts val="1100"/>
              </a:spcBef>
              <a:spcAft>
                <a:spcPct val="0"/>
              </a:spcAft>
              <a:buClrTx/>
              <a:buSzTx/>
              <a:buFontTx/>
              <a:buNone/>
              <a:tabLst/>
              <a:defRPr/>
            </a:pPr>
            <a:endParaRPr kumimoji="0" lang="da-DK" sz="2000" b="0" i="0" u="none" strike="noStrike" kern="1200" cap="none" spc="0" normalizeH="0" baseline="0" noProof="0" dirty="0" err="1">
              <a:ln>
                <a:noFill/>
              </a:ln>
              <a:solidFill>
                <a:srgbClr val="FFFFFF"/>
              </a:solidFill>
              <a:effectLst/>
              <a:uLnTx/>
              <a:uFillTx/>
              <a:latin typeface="Arial" charset="0"/>
              <a:ea typeface="+mn-ea"/>
              <a:cs typeface="+mn-cs"/>
            </a:endParaRPr>
          </a:p>
        </p:txBody>
      </p:sp>
      <p:sp>
        <p:nvSpPr>
          <p:cNvPr id="73" name="Ligebenet trekant 72"/>
          <p:cNvSpPr/>
          <p:nvPr/>
        </p:nvSpPr>
        <p:spPr bwMode="auto">
          <a:xfrm rot="5400000">
            <a:off x="7663084" y="3969049"/>
            <a:ext cx="720080" cy="144016"/>
          </a:xfrm>
          <a:prstGeom prst="triangle">
            <a:avLst/>
          </a:prstGeom>
          <a:solidFill>
            <a:schemeClr val="tx2"/>
          </a:solidFill>
          <a:ln w="6350" cap="flat" cmpd="sng" algn="ctr">
            <a:solidFill>
              <a:schemeClr val="tx2"/>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algn="ctr" defTabSz="914400" rtl="0" eaLnBrk="1" fontAlgn="base" latinLnBrk="0" hangingPunct="1">
              <a:lnSpc>
                <a:spcPct val="100000"/>
              </a:lnSpc>
              <a:spcBef>
                <a:spcPts val="1100"/>
              </a:spcBef>
              <a:spcAft>
                <a:spcPct val="0"/>
              </a:spcAft>
              <a:buClrTx/>
              <a:buSzTx/>
              <a:buFontTx/>
              <a:buNone/>
              <a:tabLst/>
              <a:defRPr/>
            </a:pPr>
            <a:endParaRPr kumimoji="0" lang="da-DK" sz="2000" b="0" i="0" u="none" strike="noStrike" kern="1200" cap="none" spc="0" normalizeH="0" baseline="0" noProof="0" dirty="0" err="1">
              <a:ln>
                <a:noFill/>
              </a:ln>
              <a:solidFill>
                <a:srgbClr val="FFFFFF"/>
              </a:solidFill>
              <a:effectLst/>
              <a:uLnTx/>
              <a:uFillTx/>
              <a:latin typeface="Arial" charset="0"/>
              <a:ea typeface="+mn-ea"/>
              <a:cs typeface="+mn-cs"/>
            </a:endParaRPr>
          </a:p>
        </p:txBody>
      </p:sp>
      <p:sp>
        <p:nvSpPr>
          <p:cNvPr id="74" name="Ligebenet trekant 73"/>
          <p:cNvSpPr/>
          <p:nvPr/>
        </p:nvSpPr>
        <p:spPr bwMode="auto">
          <a:xfrm rot="5400000">
            <a:off x="9453669" y="3960020"/>
            <a:ext cx="720080" cy="162076"/>
          </a:xfrm>
          <a:prstGeom prst="triangle">
            <a:avLst/>
          </a:prstGeom>
          <a:solidFill>
            <a:schemeClr val="tx2"/>
          </a:solidFill>
          <a:ln w="6350" cap="flat" cmpd="sng" algn="ctr">
            <a:solidFill>
              <a:schemeClr val="tx2"/>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algn="ctr" defTabSz="914400" rtl="0" eaLnBrk="1" fontAlgn="base" latinLnBrk="0" hangingPunct="1">
              <a:lnSpc>
                <a:spcPct val="100000"/>
              </a:lnSpc>
              <a:spcBef>
                <a:spcPts val="1100"/>
              </a:spcBef>
              <a:spcAft>
                <a:spcPct val="0"/>
              </a:spcAft>
              <a:buClrTx/>
              <a:buSzTx/>
              <a:buFontTx/>
              <a:buNone/>
              <a:tabLst/>
              <a:defRPr/>
            </a:pPr>
            <a:endParaRPr kumimoji="0" lang="da-DK" sz="2000" b="0" i="0" u="none" strike="noStrike" kern="1200" cap="none" spc="0" normalizeH="0" baseline="0" noProof="0" dirty="0" err="1">
              <a:ln>
                <a:noFill/>
              </a:ln>
              <a:solidFill>
                <a:srgbClr val="FFFFFF"/>
              </a:solidFill>
              <a:effectLst/>
              <a:uLnTx/>
              <a:uFillTx/>
              <a:latin typeface="Arial" charset="0"/>
              <a:ea typeface="+mn-ea"/>
              <a:cs typeface="+mn-cs"/>
            </a:endParaRPr>
          </a:p>
        </p:txBody>
      </p:sp>
      <p:grpSp>
        <p:nvGrpSpPr>
          <p:cNvPr id="75" name="Graphic 1">
            <a:extLst>
              <a:ext uri="{FF2B5EF4-FFF2-40B4-BE49-F238E27FC236}">
                <a16:creationId xmlns:a16="http://schemas.microsoft.com/office/drawing/2014/main" id="{9FEABA3C-C2CC-4D2D-AAF4-AF24C29CB019}"/>
              </a:ext>
            </a:extLst>
          </p:cNvPr>
          <p:cNvGrpSpPr/>
          <p:nvPr/>
        </p:nvGrpSpPr>
        <p:grpSpPr>
          <a:xfrm>
            <a:off x="10432445" y="4126211"/>
            <a:ext cx="612000" cy="673200"/>
            <a:chOff x="151200" y="120600"/>
            <a:chExt cx="612000" cy="673200"/>
          </a:xfrm>
          <a:noFill/>
        </p:grpSpPr>
        <p:sp>
          <p:nvSpPr>
            <p:cNvPr id="76" name="Freeform: Shape 3">
              <a:extLst>
                <a:ext uri="{FF2B5EF4-FFF2-40B4-BE49-F238E27FC236}">
                  <a16:creationId xmlns:a16="http://schemas.microsoft.com/office/drawing/2014/main" id="{B378627B-35E3-44E5-B972-800612B6807D}"/>
                </a:ext>
              </a:extLst>
            </p:cNvPr>
            <p:cNvSpPr/>
            <p:nvPr/>
          </p:nvSpPr>
          <p:spPr>
            <a:xfrm>
              <a:off x="518400" y="671400"/>
              <a:ext cx="91800" cy="15300"/>
            </a:xfrm>
            <a:custGeom>
              <a:avLst/>
              <a:gdLst>
                <a:gd name="connsiteX0" fmla="*/ 0 w 91800"/>
                <a:gd name="connsiteY0" fmla="*/ 0 h 15300"/>
                <a:gd name="connsiteX1" fmla="*/ 91800 w 91800"/>
                <a:gd name="connsiteY1" fmla="*/ 0 h 15300"/>
              </a:gdLst>
              <a:ahLst/>
              <a:cxnLst>
                <a:cxn ang="0">
                  <a:pos x="connsiteX0" y="connsiteY0"/>
                </a:cxn>
                <a:cxn ang="0">
                  <a:pos x="connsiteX1" y="connsiteY1"/>
                </a:cxn>
              </a:cxnLst>
              <a:rect l="l" t="t" r="r" b="b"/>
              <a:pathLst>
                <a:path w="91800" h="15300">
                  <a:moveTo>
                    <a:pt x="0" y="0"/>
                  </a:moveTo>
                  <a:lnTo>
                    <a:pt x="91800" y="0"/>
                  </a:lnTo>
                </a:path>
              </a:pathLst>
            </a:custGeom>
            <a:ln w="30559" cap="sq">
              <a:solidFill>
                <a:schemeClr val="tx1">
                  <a:lumMod val="50000"/>
                  <a:lumOff val="50000"/>
                </a:schemeClr>
              </a:solidFill>
              <a:prstDash val="solid"/>
              <a:miter/>
            </a:ln>
          </p:spPr>
          <p:txBody>
            <a:bodyPr rtlCol="0" anchor="ctr"/>
            <a:lstStyle/>
            <a:p>
              <a:pPr marL="0" marR="0" lvl="0" indent="0" algn="l" defTabSz="914400" rtl="0" eaLnBrk="1" fontAlgn="base" latinLnBrk="0" hangingPunct="1">
                <a:lnSpc>
                  <a:spcPct val="108000"/>
                </a:lnSpc>
                <a:spcBef>
                  <a:spcPct val="54000"/>
                </a:spcBef>
                <a:spcAft>
                  <a:spcPct val="0"/>
                </a:spcAft>
                <a:buClrTx/>
                <a:buSzTx/>
                <a:buFontTx/>
                <a:buNone/>
                <a:tabLst/>
                <a:defRPr/>
              </a:pPr>
              <a:endParaRPr kumimoji="0" lang="da-DK" sz="17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7" name="Freeform: Shape 4">
              <a:extLst>
                <a:ext uri="{FF2B5EF4-FFF2-40B4-BE49-F238E27FC236}">
                  <a16:creationId xmlns:a16="http://schemas.microsoft.com/office/drawing/2014/main" id="{913F772B-9F40-4391-AE75-760D9681FDD2}"/>
                </a:ext>
              </a:extLst>
            </p:cNvPr>
            <p:cNvSpPr/>
            <p:nvPr/>
          </p:nvSpPr>
          <p:spPr>
            <a:xfrm>
              <a:off x="288915" y="243000"/>
              <a:ext cx="336584" cy="64428"/>
            </a:xfrm>
            <a:custGeom>
              <a:avLst/>
              <a:gdLst>
                <a:gd name="connsiteX0" fmla="*/ 0 w 336584"/>
                <a:gd name="connsiteY0" fmla="*/ 58997 h 64428"/>
                <a:gd name="connsiteX1" fmla="*/ 45441 w 336584"/>
                <a:gd name="connsiteY1" fmla="*/ 64428 h 64428"/>
                <a:gd name="connsiteX2" fmla="*/ 198441 w 336584"/>
                <a:gd name="connsiteY2" fmla="*/ 0 h 64428"/>
                <a:gd name="connsiteX3" fmla="*/ 336585 w 336584"/>
                <a:gd name="connsiteY3" fmla="*/ 63786 h 64428"/>
              </a:gdLst>
              <a:ahLst/>
              <a:cxnLst>
                <a:cxn ang="0">
                  <a:pos x="connsiteX0" y="connsiteY0"/>
                </a:cxn>
                <a:cxn ang="0">
                  <a:pos x="connsiteX1" y="connsiteY1"/>
                </a:cxn>
                <a:cxn ang="0">
                  <a:pos x="connsiteX2" y="connsiteY2"/>
                </a:cxn>
                <a:cxn ang="0">
                  <a:pos x="connsiteX3" y="connsiteY3"/>
                </a:cxn>
              </a:cxnLst>
              <a:rect l="l" t="t" r="r" b="b"/>
              <a:pathLst>
                <a:path w="336584" h="64428">
                  <a:moveTo>
                    <a:pt x="0" y="58997"/>
                  </a:moveTo>
                  <a:cubicBezTo>
                    <a:pt x="14657" y="62393"/>
                    <a:pt x="29789" y="64428"/>
                    <a:pt x="45441" y="64428"/>
                  </a:cubicBezTo>
                  <a:cubicBezTo>
                    <a:pt x="105417" y="64428"/>
                    <a:pt x="159564" y="39719"/>
                    <a:pt x="198441" y="0"/>
                  </a:cubicBezTo>
                  <a:cubicBezTo>
                    <a:pt x="233998" y="36307"/>
                    <a:pt x="282668" y="59976"/>
                    <a:pt x="336585" y="63786"/>
                  </a:cubicBezTo>
                </a:path>
              </a:pathLst>
            </a:custGeom>
            <a:noFill/>
            <a:ln w="30559" cap="flat">
              <a:solidFill>
                <a:schemeClr val="tx1">
                  <a:lumMod val="50000"/>
                  <a:lumOff val="50000"/>
                </a:schemeClr>
              </a:solidFill>
              <a:prstDash val="solid"/>
              <a:miter/>
            </a:ln>
          </p:spPr>
          <p:txBody>
            <a:bodyPr rtlCol="0" anchor="ctr"/>
            <a:lstStyle/>
            <a:p>
              <a:pPr marL="0" marR="0" lvl="0" indent="0" algn="l" defTabSz="914400" rtl="0" eaLnBrk="1" fontAlgn="base" latinLnBrk="0" hangingPunct="1">
                <a:lnSpc>
                  <a:spcPct val="108000"/>
                </a:lnSpc>
                <a:spcBef>
                  <a:spcPct val="54000"/>
                </a:spcBef>
                <a:spcAft>
                  <a:spcPct val="0"/>
                </a:spcAft>
                <a:buClrTx/>
                <a:buSzTx/>
                <a:buFontTx/>
                <a:buNone/>
                <a:tabLst/>
                <a:defRPr/>
              </a:pPr>
              <a:endParaRPr kumimoji="0" lang="da-DK" sz="17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8" name="Freeform: Shape 5">
              <a:extLst>
                <a:ext uri="{FF2B5EF4-FFF2-40B4-BE49-F238E27FC236}">
                  <a16:creationId xmlns:a16="http://schemas.microsoft.com/office/drawing/2014/main" id="{1AFF3771-9673-46F3-8D1B-41C30C9E1A69}"/>
                </a:ext>
              </a:extLst>
            </p:cNvPr>
            <p:cNvSpPr/>
            <p:nvPr/>
          </p:nvSpPr>
          <p:spPr>
            <a:xfrm>
              <a:off x="288900" y="120600"/>
              <a:ext cx="336600" cy="397800"/>
            </a:xfrm>
            <a:custGeom>
              <a:avLst/>
              <a:gdLst>
                <a:gd name="connsiteX0" fmla="*/ 0 w 336600"/>
                <a:gd name="connsiteY0" fmla="*/ 183600 h 397800"/>
                <a:gd name="connsiteX1" fmla="*/ 168300 w 336600"/>
                <a:gd name="connsiteY1" fmla="*/ 0 h 397800"/>
                <a:gd name="connsiteX2" fmla="*/ 336600 w 336600"/>
                <a:gd name="connsiteY2" fmla="*/ 183600 h 397800"/>
                <a:gd name="connsiteX3" fmla="*/ 168300 w 336600"/>
                <a:gd name="connsiteY3" fmla="*/ 397800 h 397800"/>
                <a:gd name="connsiteX4" fmla="*/ 0 w 336600"/>
                <a:gd name="connsiteY4" fmla="*/ 183600 h 39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00" h="397800">
                  <a:moveTo>
                    <a:pt x="0" y="183600"/>
                  </a:moveTo>
                  <a:cubicBezTo>
                    <a:pt x="0" y="91800"/>
                    <a:pt x="66907" y="0"/>
                    <a:pt x="168300" y="0"/>
                  </a:cubicBezTo>
                  <a:cubicBezTo>
                    <a:pt x="269693" y="0"/>
                    <a:pt x="336600" y="91800"/>
                    <a:pt x="336600" y="183600"/>
                  </a:cubicBezTo>
                  <a:cubicBezTo>
                    <a:pt x="336600" y="321300"/>
                    <a:pt x="244800" y="397800"/>
                    <a:pt x="168300" y="397800"/>
                  </a:cubicBezTo>
                  <a:cubicBezTo>
                    <a:pt x="91800" y="397800"/>
                    <a:pt x="0" y="321300"/>
                    <a:pt x="0" y="183600"/>
                  </a:cubicBezTo>
                  <a:close/>
                </a:path>
              </a:pathLst>
            </a:custGeom>
            <a:noFill/>
            <a:ln w="30559" cap="sq">
              <a:solidFill>
                <a:schemeClr val="tx1">
                  <a:lumMod val="50000"/>
                  <a:lumOff val="50000"/>
                </a:schemeClr>
              </a:solidFill>
              <a:prstDash val="solid"/>
              <a:miter/>
            </a:ln>
          </p:spPr>
          <p:txBody>
            <a:bodyPr rtlCol="0" anchor="ctr"/>
            <a:lstStyle/>
            <a:p>
              <a:pPr marL="0" marR="0" lvl="0" indent="0" algn="l" defTabSz="914400" rtl="0" eaLnBrk="1" fontAlgn="base" latinLnBrk="0" hangingPunct="1">
                <a:lnSpc>
                  <a:spcPct val="108000"/>
                </a:lnSpc>
                <a:spcBef>
                  <a:spcPct val="54000"/>
                </a:spcBef>
                <a:spcAft>
                  <a:spcPct val="0"/>
                </a:spcAft>
                <a:buClrTx/>
                <a:buSzTx/>
                <a:buFontTx/>
                <a:buNone/>
                <a:tabLst/>
                <a:defRPr/>
              </a:pPr>
              <a:endParaRPr kumimoji="0" lang="da-DK" sz="17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9" name="Freeform: Shape 6">
              <a:extLst>
                <a:ext uri="{FF2B5EF4-FFF2-40B4-BE49-F238E27FC236}">
                  <a16:creationId xmlns:a16="http://schemas.microsoft.com/office/drawing/2014/main" id="{95BC7EB6-1F36-4DFE-B66A-45719907847D}"/>
                </a:ext>
              </a:extLst>
            </p:cNvPr>
            <p:cNvSpPr/>
            <p:nvPr/>
          </p:nvSpPr>
          <p:spPr>
            <a:xfrm>
              <a:off x="151200" y="498693"/>
              <a:ext cx="612000" cy="295106"/>
            </a:xfrm>
            <a:custGeom>
              <a:avLst/>
              <a:gdLst>
                <a:gd name="connsiteX0" fmla="*/ 236844 w 612000"/>
                <a:gd name="connsiteY0" fmla="*/ 0 h 295106"/>
                <a:gd name="connsiteX1" fmla="*/ 29713 w 612000"/>
                <a:gd name="connsiteY1" fmla="*/ 124282 h 295106"/>
                <a:gd name="connsiteX2" fmla="*/ 0 w 612000"/>
                <a:gd name="connsiteY2" fmla="*/ 176761 h 295106"/>
                <a:gd name="connsiteX3" fmla="*/ 0 w 612000"/>
                <a:gd name="connsiteY3" fmla="*/ 295106 h 295106"/>
                <a:gd name="connsiteX4" fmla="*/ 612000 w 612000"/>
                <a:gd name="connsiteY4" fmla="*/ 295106 h 295106"/>
                <a:gd name="connsiteX5" fmla="*/ 612000 w 612000"/>
                <a:gd name="connsiteY5" fmla="*/ 176761 h 295106"/>
                <a:gd name="connsiteX6" fmla="*/ 582287 w 612000"/>
                <a:gd name="connsiteY6" fmla="*/ 124282 h 295106"/>
                <a:gd name="connsiteX7" fmla="*/ 375156 w 612000"/>
                <a:gd name="connsiteY7" fmla="*/ 0 h 295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2000" h="295106">
                  <a:moveTo>
                    <a:pt x="236844" y="0"/>
                  </a:moveTo>
                  <a:lnTo>
                    <a:pt x="29713" y="124282"/>
                  </a:lnTo>
                  <a:cubicBezTo>
                    <a:pt x="11276" y="135344"/>
                    <a:pt x="0" y="155264"/>
                    <a:pt x="0" y="176761"/>
                  </a:cubicBezTo>
                  <a:lnTo>
                    <a:pt x="0" y="295106"/>
                  </a:lnTo>
                  <a:lnTo>
                    <a:pt x="612000" y="295106"/>
                  </a:lnTo>
                  <a:lnTo>
                    <a:pt x="612000" y="176761"/>
                  </a:lnTo>
                  <a:cubicBezTo>
                    <a:pt x="612000" y="155264"/>
                    <a:pt x="600724" y="135344"/>
                    <a:pt x="582287" y="124282"/>
                  </a:cubicBezTo>
                  <a:lnTo>
                    <a:pt x="375156" y="0"/>
                  </a:lnTo>
                </a:path>
              </a:pathLst>
            </a:custGeom>
            <a:noFill/>
            <a:ln w="30559" cap="flat">
              <a:solidFill>
                <a:schemeClr val="tx1">
                  <a:lumMod val="50000"/>
                  <a:lumOff val="50000"/>
                </a:schemeClr>
              </a:solidFill>
              <a:prstDash val="solid"/>
              <a:miter/>
            </a:ln>
          </p:spPr>
          <p:txBody>
            <a:bodyPr rtlCol="0" anchor="ctr"/>
            <a:lstStyle/>
            <a:p>
              <a:pPr marL="0" marR="0" lvl="0" indent="0" algn="l" defTabSz="914400" rtl="0" eaLnBrk="1" fontAlgn="base" latinLnBrk="0" hangingPunct="1">
                <a:lnSpc>
                  <a:spcPct val="108000"/>
                </a:lnSpc>
                <a:spcBef>
                  <a:spcPct val="54000"/>
                </a:spcBef>
                <a:spcAft>
                  <a:spcPct val="0"/>
                </a:spcAft>
                <a:buClrTx/>
                <a:buSzTx/>
                <a:buFontTx/>
                <a:buNone/>
                <a:tabLst/>
                <a:defRPr/>
              </a:pPr>
              <a:endParaRPr kumimoji="0" lang="da-DK" sz="1700" b="0" i="0" u="none" strike="noStrike" kern="1200" cap="none" spc="0" normalizeH="0" baseline="0" noProof="0">
                <a:ln>
                  <a:noFill/>
                </a:ln>
                <a:solidFill>
                  <a:srgbClr val="000000"/>
                </a:solidFill>
                <a:effectLst/>
                <a:uLnTx/>
                <a:uFillTx/>
                <a:latin typeface="Arial" charset="0"/>
                <a:ea typeface="+mn-ea"/>
                <a:cs typeface="+mn-cs"/>
              </a:endParaRPr>
            </a:p>
          </p:txBody>
        </p:sp>
      </p:grpSp>
      <p:grpSp>
        <p:nvGrpSpPr>
          <p:cNvPr id="88" name="Gruppe 87"/>
          <p:cNvGrpSpPr/>
          <p:nvPr/>
        </p:nvGrpSpPr>
        <p:grpSpPr>
          <a:xfrm>
            <a:off x="10056440" y="4581128"/>
            <a:ext cx="645146" cy="653870"/>
            <a:chOff x="10780732" y="4869160"/>
            <a:chExt cx="645146" cy="653870"/>
          </a:xfrm>
        </p:grpSpPr>
        <p:sp>
          <p:nvSpPr>
            <p:cNvPr id="87" name="Rektangel 86"/>
            <p:cNvSpPr/>
            <p:nvPr/>
          </p:nvSpPr>
          <p:spPr bwMode="auto">
            <a:xfrm>
              <a:off x="10780732" y="4909563"/>
              <a:ext cx="645146" cy="613467"/>
            </a:xfrm>
            <a:prstGeom prst="rect">
              <a:avLst/>
            </a:prstGeom>
            <a:solidFill>
              <a:schemeClr val="bg1"/>
            </a:solidFill>
            <a:ln w="6350" cap="flat" cmpd="sng" algn="ctr">
              <a:solidFill>
                <a:schemeClr val="bg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algn="ctr" defTabSz="914400" rtl="0" eaLnBrk="1" fontAlgn="base" latinLnBrk="0" hangingPunct="1">
                <a:lnSpc>
                  <a:spcPct val="100000"/>
                </a:lnSpc>
                <a:spcBef>
                  <a:spcPts val="1100"/>
                </a:spcBef>
                <a:spcAft>
                  <a:spcPct val="0"/>
                </a:spcAft>
                <a:buClrTx/>
                <a:buSzTx/>
                <a:buFontTx/>
                <a:buNone/>
                <a:tabLst/>
                <a:defRPr/>
              </a:pPr>
              <a:endParaRPr kumimoji="0" lang="da-DK" sz="2000" b="0" i="0" u="none" strike="noStrike" kern="1200" cap="none" spc="0" normalizeH="0" baseline="0" noProof="0" dirty="0" err="1">
                <a:ln>
                  <a:noFill/>
                </a:ln>
                <a:solidFill>
                  <a:srgbClr val="FFFFFF"/>
                </a:solidFill>
                <a:effectLst/>
                <a:uLnTx/>
                <a:uFillTx/>
                <a:latin typeface="Arial" charset="0"/>
                <a:ea typeface="+mn-ea"/>
                <a:cs typeface="+mn-cs"/>
              </a:endParaRPr>
            </a:p>
          </p:txBody>
        </p:sp>
        <p:grpSp>
          <p:nvGrpSpPr>
            <p:cNvPr id="55" name="Group 4">
              <a:extLst>
                <a:ext uri="{FF2B5EF4-FFF2-40B4-BE49-F238E27FC236}">
                  <a16:creationId xmlns:a16="http://schemas.microsoft.com/office/drawing/2014/main" id="{2A19D5F8-039D-46D3-A74E-8E88CE3A50B2}"/>
                </a:ext>
              </a:extLst>
            </p:cNvPr>
            <p:cNvGrpSpPr>
              <a:grpSpLocks noChangeAspect="1"/>
            </p:cNvGrpSpPr>
            <p:nvPr/>
          </p:nvGrpSpPr>
          <p:grpSpPr bwMode="auto">
            <a:xfrm>
              <a:off x="10888882" y="4869160"/>
              <a:ext cx="535710" cy="649346"/>
              <a:chOff x="123" y="88"/>
              <a:chExt cx="330" cy="400"/>
            </a:xfrm>
            <a:solidFill>
              <a:schemeClr val="tx1">
                <a:lumMod val="50000"/>
                <a:lumOff val="50000"/>
              </a:schemeClr>
            </a:solidFill>
          </p:grpSpPr>
          <p:sp>
            <p:nvSpPr>
              <p:cNvPr id="56" name="Freeform 5">
                <a:extLst>
                  <a:ext uri="{FF2B5EF4-FFF2-40B4-BE49-F238E27FC236}">
                    <a16:creationId xmlns:a16="http://schemas.microsoft.com/office/drawing/2014/main" id="{FED0D12D-A0BC-4D09-A9EE-65417532C23C}"/>
                  </a:ext>
                </a:extLst>
              </p:cNvPr>
              <p:cNvSpPr>
                <a:spLocks/>
              </p:cNvSpPr>
              <p:nvPr/>
            </p:nvSpPr>
            <p:spPr bwMode="auto">
              <a:xfrm>
                <a:off x="331" y="97"/>
                <a:ext cx="114" cy="113"/>
              </a:xfrm>
              <a:custGeom>
                <a:avLst/>
                <a:gdLst>
                  <a:gd name="T0" fmla="*/ 114 w 114"/>
                  <a:gd name="T1" fmla="*/ 113 h 113"/>
                  <a:gd name="T2" fmla="*/ 0 w 114"/>
                  <a:gd name="T3" fmla="*/ 113 h 113"/>
                  <a:gd name="T4" fmla="*/ 0 w 114"/>
                  <a:gd name="T5" fmla="*/ 0 h 113"/>
                  <a:gd name="T6" fmla="*/ 18 w 114"/>
                  <a:gd name="T7" fmla="*/ 0 h 113"/>
                  <a:gd name="T8" fmla="*/ 18 w 114"/>
                  <a:gd name="T9" fmla="*/ 95 h 113"/>
                  <a:gd name="T10" fmla="*/ 114 w 114"/>
                  <a:gd name="T11" fmla="*/ 95 h 113"/>
                  <a:gd name="T12" fmla="*/ 114 w 114"/>
                  <a:gd name="T13" fmla="*/ 113 h 113"/>
                </a:gdLst>
                <a:ahLst/>
                <a:cxnLst>
                  <a:cxn ang="0">
                    <a:pos x="T0" y="T1"/>
                  </a:cxn>
                  <a:cxn ang="0">
                    <a:pos x="T2" y="T3"/>
                  </a:cxn>
                  <a:cxn ang="0">
                    <a:pos x="T4" y="T5"/>
                  </a:cxn>
                  <a:cxn ang="0">
                    <a:pos x="T6" y="T7"/>
                  </a:cxn>
                  <a:cxn ang="0">
                    <a:pos x="T8" y="T9"/>
                  </a:cxn>
                  <a:cxn ang="0">
                    <a:pos x="T10" y="T11"/>
                  </a:cxn>
                  <a:cxn ang="0">
                    <a:pos x="T12" y="T13"/>
                  </a:cxn>
                </a:cxnLst>
                <a:rect l="0" t="0" r="r" b="b"/>
                <a:pathLst>
                  <a:path w="114" h="113">
                    <a:moveTo>
                      <a:pt x="114" y="113"/>
                    </a:moveTo>
                    <a:lnTo>
                      <a:pt x="0" y="113"/>
                    </a:lnTo>
                    <a:lnTo>
                      <a:pt x="0" y="0"/>
                    </a:lnTo>
                    <a:lnTo>
                      <a:pt x="18" y="0"/>
                    </a:lnTo>
                    <a:lnTo>
                      <a:pt x="18" y="95"/>
                    </a:lnTo>
                    <a:lnTo>
                      <a:pt x="114" y="95"/>
                    </a:lnTo>
                    <a:lnTo>
                      <a:pt x="114" y="1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8000"/>
                  </a:lnSpc>
                  <a:spcBef>
                    <a:spcPct val="54000"/>
                  </a:spcBef>
                  <a:spcAft>
                    <a:spcPct val="0"/>
                  </a:spcAft>
                  <a:buClrTx/>
                  <a:buSzTx/>
                  <a:buFontTx/>
                  <a:buNone/>
                  <a:tabLst/>
                  <a:defRPr/>
                </a:pPr>
                <a:endParaRPr kumimoji="0" lang="da-DK" sz="17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7" name="Freeform 6">
                <a:extLst>
                  <a:ext uri="{FF2B5EF4-FFF2-40B4-BE49-F238E27FC236}">
                    <a16:creationId xmlns:a16="http://schemas.microsoft.com/office/drawing/2014/main" id="{B828D383-9237-44BF-AE45-D665C4E353DF}"/>
                  </a:ext>
                </a:extLst>
              </p:cNvPr>
              <p:cNvSpPr>
                <a:spLocks noEditPoints="1"/>
              </p:cNvSpPr>
              <p:nvPr/>
            </p:nvSpPr>
            <p:spPr bwMode="auto">
              <a:xfrm>
                <a:off x="123" y="88"/>
                <a:ext cx="330" cy="400"/>
              </a:xfrm>
              <a:custGeom>
                <a:avLst/>
                <a:gdLst>
                  <a:gd name="T0" fmla="*/ 330 w 330"/>
                  <a:gd name="T1" fmla="*/ 400 h 400"/>
                  <a:gd name="T2" fmla="*/ 0 w 330"/>
                  <a:gd name="T3" fmla="*/ 400 h 400"/>
                  <a:gd name="T4" fmla="*/ 0 w 330"/>
                  <a:gd name="T5" fmla="*/ 0 h 400"/>
                  <a:gd name="T6" fmla="*/ 222 w 330"/>
                  <a:gd name="T7" fmla="*/ 0 h 400"/>
                  <a:gd name="T8" fmla="*/ 330 w 330"/>
                  <a:gd name="T9" fmla="*/ 109 h 400"/>
                  <a:gd name="T10" fmla="*/ 330 w 330"/>
                  <a:gd name="T11" fmla="*/ 400 h 400"/>
                  <a:gd name="T12" fmla="*/ 17 w 330"/>
                  <a:gd name="T13" fmla="*/ 382 h 400"/>
                  <a:gd name="T14" fmla="*/ 313 w 330"/>
                  <a:gd name="T15" fmla="*/ 382 h 400"/>
                  <a:gd name="T16" fmla="*/ 313 w 330"/>
                  <a:gd name="T17" fmla="*/ 118 h 400"/>
                  <a:gd name="T18" fmla="*/ 213 w 330"/>
                  <a:gd name="T19" fmla="*/ 18 h 400"/>
                  <a:gd name="T20" fmla="*/ 17 w 330"/>
                  <a:gd name="T21" fmla="*/ 18 h 400"/>
                  <a:gd name="T22" fmla="*/ 17 w 330"/>
                  <a:gd name="T23" fmla="*/ 382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0" h="400">
                    <a:moveTo>
                      <a:pt x="330" y="400"/>
                    </a:moveTo>
                    <a:lnTo>
                      <a:pt x="0" y="400"/>
                    </a:lnTo>
                    <a:lnTo>
                      <a:pt x="0" y="0"/>
                    </a:lnTo>
                    <a:lnTo>
                      <a:pt x="222" y="0"/>
                    </a:lnTo>
                    <a:lnTo>
                      <a:pt x="330" y="109"/>
                    </a:lnTo>
                    <a:lnTo>
                      <a:pt x="330" y="400"/>
                    </a:lnTo>
                    <a:close/>
                    <a:moveTo>
                      <a:pt x="17" y="382"/>
                    </a:moveTo>
                    <a:lnTo>
                      <a:pt x="313" y="382"/>
                    </a:lnTo>
                    <a:lnTo>
                      <a:pt x="313" y="118"/>
                    </a:lnTo>
                    <a:lnTo>
                      <a:pt x="213" y="18"/>
                    </a:lnTo>
                    <a:lnTo>
                      <a:pt x="17" y="18"/>
                    </a:lnTo>
                    <a:lnTo>
                      <a:pt x="17" y="3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8000"/>
                  </a:lnSpc>
                  <a:spcBef>
                    <a:spcPct val="54000"/>
                  </a:spcBef>
                  <a:spcAft>
                    <a:spcPct val="0"/>
                  </a:spcAft>
                  <a:buClrTx/>
                  <a:buSzTx/>
                  <a:buFontTx/>
                  <a:buNone/>
                  <a:tabLst/>
                  <a:defRPr/>
                </a:pPr>
                <a:endParaRPr kumimoji="0" lang="da-DK" sz="17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8" name="Rectangle 7">
                <a:extLst>
                  <a:ext uri="{FF2B5EF4-FFF2-40B4-BE49-F238E27FC236}">
                    <a16:creationId xmlns:a16="http://schemas.microsoft.com/office/drawing/2014/main" id="{7916CA9B-048E-495A-950F-C24CF4472C07}"/>
                  </a:ext>
                </a:extLst>
              </p:cNvPr>
              <p:cNvSpPr>
                <a:spLocks noChangeArrowheads="1"/>
              </p:cNvSpPr>
              <p:nvPr/>
            </p:nvSpPr>
            <p:spPr bwMode="auto">
              <a:xfrm>
                <a:off x="192" y="384"/>
                <a:ext cx="192" cy="1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8000"/>
                  </a:lnSpc>
                  <a:spcBef>
                    <a:spcPct val="54000"/>
                  </a:spcBef>
                  <a:spcAft>
                    <a:spcPct val="0"/>
                  </a:spcAft>
                  <a:buClrTx/>
                  <a:buSzTx/>
                  <a:buFontTx/>
                  <a:buNone/>
                  <a:tabLst/>
                  <a:defRPr/>
                </a:pPr>
                <a:endParaRPr kumimoji="0" lang="da-DK" sz="17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9" name="Rectangle 8">
                <a:extLst>
                  <a:ext uri="{FF2B5EF4-FFF2-40B4-BE49-F238E27FC236}">
                    <a16:creationId xmlns:a16="http://schemas.microsoft.com/office/drawing/2014/main" id="{A7011F66-0392-4FFB-8B1A-6C13232F51CF}"/>
                  </a:ext>
                </a:extLst>
              </p:cNvPr>
              <p:cNvSpPr>
                <a:spLocks noChangeArrowheads="1"/>
              </p:cNvSpPr>
              <p:nvPr/>
            </p:nvSpPr>
            <p:spPr bwMode="auto">
              <a:xfrm>
                <a:off x="192" y="297"/>
                <a:ext cx="192" cy="1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8000"/>
                  </a:lnSpc>
                  <a:spcBef>
                    <a:spcPct val="54000"/>
                  </a:spcBef>
                  <a:spcAft>
                    <a:spcPct val="0"/>
                  </a:spcAft>
                  <a:buClrTx/>
                  <a:buSzTx/>
                  <a:buFontTx/>
                  <a:buNone/>
                  <a:tabLst/>
                  <a:defRPr/>
                </a:pPr>
                <a:endParaRPr kumimoji="0" lang="da-DK" sz="17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0" name="Rectangle 9">
                <a:extLst>
                  <a:ext uri="{FF2B5EF4-FFF2-40B4-BE49-F238E27FC236}">
                    <a16:creationId xmlns:a16="http://schemas.microsoft.com/office/drawing/2014/main" id="{EDE0159E-1494-4B1D-A104-65EFF8749B58}"/>
                  </a:ext>
                </a:extLst>
              </p:cNvPr>
              <p:cNvSpPr>
                <a:spLocks noChangeArrowheads="1"/>
              </p:cNvSpPr>
              <p:nvPr/>
            </p:nvSpPr>
            <p:spPr bwMode="auto">
              <a:xfrm>
                <a:off x="192" y="210"/>
                <a:ext cx="87" cy="1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8000"/>
                  </a:lnSpc>
                  <a:spcBef>
                    <a:spcPct val="54000"/>
                  </a:spcBef>
                  <a:spcAft>
                    <a:spcPct val="0"/>
                  </a:spcAft>
                  <a:buClrTx/>
                  <a:buSzTx/>
                  <a:buFontTx/>
                  <a:buNone/>
                  <a:tabLst/>
                  <a:defRPr/>
                </a:pPr>
                <a:endParaRPr kumimoji="0" lang="da-DK" sz="1700" b="0" i="0" u="none" strike="noStrike" kern="1200" cap="none" spc="0" normalizeH="0" baseline="0" noProof="0">
                  <a:ln>
                    <a:noFill/>
                  </a:ln>
                  <a:solidFill>
                    <a:srgbClr val="000000"/>
                  </a:solidFill>
                  <a:effectLst/>
                  <a:uLnTx/>
                  <a:uFillTx/>
                  <a:latin typeface="Arial" charset="0"/>
                  <a:ea typeface="+mn-ea"/>
                  <a:cs typeface="+mn-cs"/>
                </a:endParaRPr>
              </a:p>
            </p:txBody>
          </p:sp>
        </p:grpSp>
      </p:grpSp>
      <p:sp>
        <p:nvSpPr>
          <p:cNvPr id="89" name="Ellipse 88"/>
          <p:cNvSpPr/>
          <p:nvPr/>
        </p:nvSpPr>
        <p:spPr bwMode="auto">
          <a:xfrm>
            <a:off x="10534786" y="5021571"/>
            <a:ext cx="369490" cy="306966"/>
          </a:xfrm>
          <a:prstGeom prst="ellipse">
            <a:avLst/>
          </a:prstGeom>
          <a:solidFill>
            <a:schemeClr val="bg1"/>
          </a:solidFill>
          <a:ln w="63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algn="ctr" defTabSz="914400" rtl="0" eaLnBrk="1" fontAlgn="base" latinLnBrk="0" hangingPunct="1">
              <a:lnSpc>
                <a:spcPct val="100000"/>
              </a:lnSpc>
              <a:spcBef>
                <a:spcPts val="1100"/>
              </a:spcBef>
              <a:spcAft>
                <a:spcPct val="0"/>
              </a:spcAft>
              <a:buClrTx/>
              <a:buSzTx/>
              <a:buFontTx/>
              <a:buNone/>
              <a:tabLst/>
              <a:defRPr/>
            </a:pPr>
            <a:endParaRPr kumimoji="0" lang="da-DK" sz="2000" b="0" i="0" u="none" strike="noStrike" kern="1200" cap="none" spc="0" normalizeH="0" baseline="0" noProof="0" dirty="0" err="1">
              <a:ln>
                <a:noFill/>
              </a:ln>
              <a:solidFill>
                <a:srgbClr val="FFFFFF"/>
              </a:solidFill>
              <a:effectLst/>
              <a:uLnTx/>
              <a:uFillTx/>
              <a:latin typeface="Arial" charset="0"/>
              <a:ea typeface="+mn-ea"/>
              <a:cs typeface="+mn-cs"/>
            </a:endParaRPr>
          </a:p>
        </p:txBody>
      </p:sp>
      <p:grpSp>
        <p:nvGrpSpPr>
          <p:cNvPr id="84" name="Group 4">
            <a:extLst>
              <a:ext uri="{FF2B5EF4-FFF2-40B4-BE49-F238E27FC236}">
                <a16:creationId xmlns:a16="http://schemas.microsoft.com/office/drawing/2014/main" id="{F9DF688F-2E03-4FC5-B754-5E0F6CE6BFB6}"/>
              </a:ext>
            </a:extLst>
          </p:cNvPr>
          <p:cNvGrpSpPr>
            <a:grpSpLocks noChangeAspect="1"/>
          </p:cNvGrpSpPr>
          <p:nvPr/>
        </p:nvGrpSpPr>
        <p:grpSpPr bwMode="auto">
          <a:xfrm>
            <a:off x="10536333" y="5001568"/>
            <a:ext cx="367943" cy="346972"/>
            <a:chOff x="95" y="106"/>
            <a:chExt cx="386" cy="364"/>
          </a:xfrm>
          <a:solidFill>
            <a:schemeClr val="tx1">
              <a:lumMod val="50000"/>
              <a:lumOff val="50000"/>
            </a:schemeClr>
          </a:solidFill>
        </p:grpSpPr>
        <p:sp>
          <p:nvSpPr>
            <p:cNvPr id="85" name="Freeform 5">
              <a:extLst>
                <a:ext uri="{FF2B5EF4-FFF2-40B4-BE49-F238E27FC236}">
                  <a16:creationId xmlns:a16="http://schemas.microsoft.com/office/drawing/2014/main" id="{1D296D73-861E-42DF-A423-29D6E458B019}"/>
                </a:ext>
              </a:extLst>
            </p:cNvPr>
            <p:cNvSpPr>
              <a:spLocks/>
            </p:cNvSpPr>
            <p:nvPr/>
          </p:nvSpPr>
          <p:spPr bwMode="auto">
            <a:xfrm>
              <a:off x="95" y="106"/>
              <a:ext cx="364" cy="364"/>
            </a:xfrm>
            <a:custGeom>
              <a:avLst/>
              <a:gdLst>
                <a:gd name="T0" fmla="*/ 84 w 168"/>
                <a:gd name="T1" fmla="*/ 168 h 168"/>
                <a:gd name="T2" fmla="*/ 0 w 168"/>
                <a:gd name="T3" fmla="*/ 84 h 168"/>
                <a:gd name="T4" fmla="*/ 84 w 168"/>
                <a:gd name="T5" fmla="*/ 0 h 168"/>
                <a:gd name="T6" fmla="*/ 128 w 168"/>
                <a:gd name="T7" fmla="*/ 13 h 168"/>
                <a:gd name="T8" fmla="*/ 124 w 168"/>
                <a:gd name="T9" fmla="*/ 19 h 168"/>
                <a:gd name="T10" fmla="*/ 84 w 168"/>
                <a:gd name="T11" fmla="*/ 8 h 168"/>
                <a:gd name="T12" fmla="*/ 8 w 168"/>
                <a:gd name="T13" fmla="*/ 84 h 168"/>
                <a:gd name="T14" fmla="*/ 84 w 168"/>
                <a:gd name="T15" fmla="*/ 160 h 168"/>
                <a:gd name="T16" fmla="*/ 160 w 168"/>
                <a:gd name="T17" fmla="*/ 84 h 168"/>
                <a:gd name="T18" fmla="*/ 157 w 168"/>
                <a:gd name="T19" fmla="*/ 64 h 168"/>
                <a:gd name="T20" fmla="*/ 165 w 168"/>
                <a:gd name="T21" fmla="*/ 62 h 168"/>
                <a:gd name="T22" fmla="*/ 168 w 168"/>
                <a:gd name="T23" fmla="*/ 84 h 168"/>
                <a:gd name="T24" fmla="*/ 84 w 168"/>
                <a:gd name="T25"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8" h="168">
                  <a:moveTo>
                    <a:pt x="84" y="168"/>
                  </a:moveTo>
                  <a:cubicBezTo>
                    <a:pt x="38" y="168"/>
                    <a:pt x="0" y="130"/>
                    <a:pt x="0" y="84"/>
                  </a:cubicBezTo>
                  <a:cubicBezTo>
                    <a:pt x="0" y="38"/>
                    <a:pt x="38" y="0"/>
                    <a:pt x="84" y="0"/>
                  </a:cubicBezTo>
                  <a:cubicBezTo>
                    <a:pt x="100" y="0"/>
                    <a:pt x="115" y="4"/>
                    <a:pt x="128" y="13"/>
                  </a:cubicBezTo>
                  <a:cubicBezTo>
                    <a:pt x="124" y="19"/>
                    <a:pt x="124" y="19"/>
                    <a:pt x="124" y="19"/>
                  </a:cubicBezTo>
                  <a:cubicBezTo>
                    <a:pt x="112" y="12"/>
                    <a:pt x="98" y="8"/>
                    <a:pt x="84" y="8"/>
                  </a:cubicBezTo>
                  <a:cubicBezTo>
                    <a:pt x="42" y="8"/>
                    <a:pt x="8" y="42"/>
                    <a:pt x="8" y="84"/>
                  </a:cubicBezTo>
                  <a:cubicBezTo>
                    <a:pt x="8" y="126"/>
                    <a:pt x="42" y="160"/>
                    <a:pt x="84" y="160"/>
                  </a:cubicBezTo>
                  <a:cubicBezTo>
                    <a:pt x="126" y="160"/>
                    <a:pt x="160" y="126"/>
                    <a:pt x="160" y="84"/>
                  </a:cubicBezTo>
                  <a:cubicBezTo>
                    <a:pt x="160" y="76"/>
                    <a:pt x="159" y="70"/>
                    <a:pt x="157" y="64"/>
                  </a:cubicBezTo>
                  <a:cubicBezTo>
                    <a:pt x="165" y="62"/>
                    <a:pt x="165" y="62"/>
                    <a:pt x="165" y="62"/>
                  </a:cubicBezTo>
                  <a:cubicBezTo>
                    <a:pt x="167" y="69"/>
                    <a:pt x="168" y="76"/>
                    <a:pt x="168" y="84"/>
                  </a:cubicBezTo>
                  <a:cubicBezTo>
                    <a:pt x="168" y="130"/>
                    <a:pt x="130" y="168"/>
                    <a:pt x="84" y="168"/>
                  </a:cubicBezTo>
                  <a:close/>
                </a:path>
              </a:pathLst>
            </a:custGeom>
            <a:grpFill/>
            <a:ln w="9525">
              <a:solidFill>
                <a:schemeClr val="tx1">
                  <a:lumMod val="50000"/>
                  <a:lumOff val="5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8000"/>
                </a:lnSpc>
                <a:spcBef>
                  <a:spcPct val="54000"/>
                </a:spcBef>
                <a:spcAft>
                  <a:spcPct val="0"/>
                </a:spcAft>
                <a:buClrTx/>
                <a:buSzTx/>
                <a:buFontTx/>
                <a:buNone/>
                <a:tabLst/>
                <a:defRPr/>
              </a:pPr>
              <a:endParaRPr kumimoji="0" lang="da-DK" sz="17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6" name="Freeform 6">
              <a:extLst>
                <a:ext uri="{FF2B5EF4-FFF2-40B4-BE49-F238E27FC236}">
                  <a16:creationId xmlns:a16="http://schemas.microsoft.com/office/drawing/2014/main" id="{EDE3A461-08AB-414C-9E25-C7E10FB4ADF9}"/>
                </a:ext>
              </a:extLst>
            </p:cNvPr>
            <p:cNvSpPr>
              <a:spLocks/>
            </p:cNvSpPr>
            <p:nvPr/>
          </p:nvSpPr>
          <p:spPr bwMode="auto">
            <a:xfrm>
              <a:off x="195" y="119"/>
              <a:ext cx="286" cy="217"/>
            </a:xfrm>
            <a:custGeom>
              <a:avLst/>
              <a:gdLst>
                <a:gd name="T0" fmla="*/ 82 w 286"/>
                <a:gd name="T1" fmla="*/ 217 h 217"/>
                <a:gd name="T2" fmla="*/ 0 w 286"/>
                <a:gd name="T3" fmla="*/ 134 h 217"/>
                <a:gd name="T4" fmla="*/ 13 w 286"/>
                <a:gd name="T5" fmla="*/ 121 h 217"/>
                <a:gd name="T6" fmla="*/ 82 w 286"/>
                <a:gd name="T7" fmla="*/ 191 h 217"/>
                <a:gd name="T8" fmla="*/ 273 w 286"/>
                <a:gd name="T9" fmla="*/ 0 h 217"/>
                <a:gd name="T10" fmla="*/ 286 w 286"/>
                <a:gd name="T11" fmla="*/ 13 h 217"/>
                <a:gd name="T12" fmla="*/ 82 w 286"/>
                <a:gd name="T13" fmla="*/ 217 h 217"/>
              </a:gdLst>
              <a:ahLst/>
              <a:cxnLst>
                <a:cxn ang="0">
                  <a:pos x="T0" y="T1"/>
                </a:cxn>
                <a:cxn ang="0">
                  <a:pos x="T2" y="T3"/>
                </a:cxn>
                <a:cxn ang="0">
                  <a:pos x="T4" y="T5"/>
                </a:cxn>
                <a:cxn ang="0">
                  <a:pos x="T6" y="T7"/>
                </a:cxn>
                <a:cxn ang="0">
                  <a:pos x="T8" y="T9"/>
                </a:cxn>
                <a:cxn ang="0">
                  <a:pos x="T10" y="T11"/>
                </a:cxn>
                <a:cxn ang="0">
                  <a:pos x="T12" y="T13"/>
                </a:cxn>
              </a:cxnLst>
              <a:rect l="0" t="0" r="r" b="b"/>
              <a:pathLst>
                <a:path w="286" h="217">
                  <a:moveTo>
                    <a:pt x="82" y="217"/>
                  </a:moveTo>
                  <a:lnTo>
                    <a:pt x="0" y="134"/>
                  </a:lnTo>
                  <a:lnTo>
                    <a:pt x="13" y="121"/>
                  </a:lnTo>
                  <a:lnTo>
                    <a:pt x="82" y="191"/>
                  </a:lnTo>
                  <a:lnTo>
                    <a:pt x="273" y="0"/>
                  </a:lnTo>
                  <a:lnTo>
                    <a:pt x="286" y="13"/>
                  </a:lnTo>
                  <a:lnTo>
                    <a:pt x="82" y="217"/>
                  </a:lnTo>
                  <a:close/>
                </a:path>
              </a:pathLst>
            </a:custGeom>
            <a:grpFill/>
            <a:ln w="9525">
              <a:solidFill>
                <a:schemeClr val="tx1">
                  <a:lumMod val="50000"/>
                  <a:lumOff val="5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8000"/>
                </a:lnSpc>
                <a:spcBef>
                  <a:spcPct val="54000"/>
                </a:spcBef>
                <a:spcAft>
                  <a:spcPct val="0"/>
                </a:spcAft>
                <a:buClrTx/>
                <a:buSzTx/>
                <a:buFontTx/>
                <a:buNone/>
                <a:tabLst/>
                <a:defRPr/>
              </a:pPr>
              <a:endParaRPr kumimoji="0" lang="da-DK" sz="1700" b="0" i="0" u="none" strike="noStrike" kern="1200" cap="none" spc="0" normalizeH="0" baseline="0" noProof="0">
                <a:ln>
                  <a:noFill/>
                </a:ln>
                <a:solidFill>
                  <a:srgbClr val="000000"/>
                </a:solidFill>
                <a:effectLst/>
                <a:uLnTx/>
                <a:uFillTx/>
                <a:latin typeface="Arial" charset="0"/>
                <a:ea typeface="+mn-ea"/>
                <a:cs typeface="+mn-cs"/>
              </a:endParaRPr>
            </a:p>
          </p:txBody>
        </p:sp>
      </p:grpSp>
      <p:grpSp>
        <p:nvGrpSpPr>
          <p:cNvPr id="80" name="Group 4">
            <a:extLst>
              <a:ext uri="{FF2B5EF4-FFF2-40B4-BE49-F238E27FC236}">
                <a16:creationId xmlns:a16="http://schemas.microsoft.com/office/drawing/2014/main" id="{AA7DE06E-3C3A-47F2-ACAF-0C6CABEA7D15}"/>
              </a:ext>
            </a:extLst>
          </p:cNvPr>
          <p:cNvGrpSpPr>
            <a:grpSpLocks noChangeAspect="1"/>
          </p:cNvGrpSpPr>
          <p:nvPr/>
        </p:nvGrpSpPr>
        <p:grpSpPr bwMode="auto">
          <a:xfrm>
            <a:off x="6741201" y="4177726"/>
            <a:ext cx="780197" cy="840075"/>
            <a:chOff x="106" y="88"/>
            <a:chExt cx="364" cy="400"/>
          </a:xfrm>
          <a:solidFill>
            <a:schemeClr val="tx1">
              <a:lumMod val="50000"/>
              <a:lumOff val="50000"/>
            </a:schemeClr>
          </a:solidFill>
        </p:grpSpPr>
        <p:sp>
          <p:nvSpPr>
            <p:cNvPr id="81" name="Freeform 5">
              <a:extLst>
                <a:ext uri="{FF2B5EF4-FFF2-40B4-BE49-F238E27FC236}">
                  <a16:creationId xmlns:a16="http://schemas.microsoft.com/office/drawing/2014/main" id="{45541609-A769-4EEF-BF97-D917082D8A6D}"/>
                </a:ext>
              </a:extLst>
            </p:cNvPr>
            <p:cNvSpPr>
              <a:spLocks noEditPoints="1"/>
            </p:cNvSpPr>
            <p:nvPr/>
          </p:nvSpPr>
          <p:spPr bwMode="auto">
            <a:xfrm>
              <a:off x="106" y="192"/>
              <a:ext cx="260" cy="296"/>
            </a:xfrm>
            <a:custGeom>
              <a:avLst/>
              <a:gdLst>
                <a:gd name="T0" fmla="*/ 260 w 260"/>
                <a:gd name="T1" fmla="*/ 296 h 296"/>
                <a:gd name="T2" fmla="*/ 0 w 260"/>
                <a:gd name="T3" fmla="*/ 296 h 296"/>
                <a:gd name="T4" fmla="*/ 0 w 260"/>
                <a:gd name="T5" fmla="*/ 0 h 296"/>
                <a:gd name="T6" fmla="*/ 260 w 260"/>
                <a:gd name="T7" fmla="*/ 0 h 296"/>
                <a:gd name="T8" fmla="*/ 260 w 260"/>
                <a:gd name="T9" fmla="*/ 296 h 296"/>
                <a:gd name="T10" fmla="*/ 17 w 260"/>
                <a:gd name="T11" fmla="*/ 278 h 296"/>
                <a:gd name="T12" fmla="*/ 243 w 260"/>
                <a:gd name="T13" fmla="*/ 278 h 296"/>
                <a:gd name="T14" fmla="*/ 243 w 260"/>
                <a:gd name="T15" fmla="*/ 18 h 296"/>
                <a:gd name="T16" fmla="*/ 17 w 260"/>
                <a:gd name="T17" fmla="*/ 18 h 296"/>
                <a:gd name="T18" fmla="*/ 17 w 260"/>
                <a:gd name="T19" fmla="*/ 278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0" h="296">
                  <a:moveTo>
                    <a:pt x="260" y="296"/>
                  </a:moveTo>
                  <a:lnTo>
                    <a:pt x="0" y="296"/>
                  </a:lnTo>
                  <a:lnTo>
                    <a:pt x="0" y="0"/>
                  </a:lnTo>
                  <a:lnTo>
                    <a:pt x="260" y="0"/>
                  </a:lnTo>
                  <a:lnTo>
                    <a:pt x="260" y="296"/>
                  </a:lnTo>
                  <a:close/>
                  <a:moveTo>
                    <a:pt x="17" y="278"/>
                  </a:moveTo>
                  <a:lnTo>
                    <a:pt x="243" y="278"/>
                  </a:lnTo>
                  <a:lnTo>
                    <a:pt x="243" y="18"/>
                  </a:lnTo>
                  <a:lnTo>
                    <a:pt x="17" y="18"/>
                  </a:lnTo>
                  <a:lnTo>
                    <a:pt x="17" y="27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8000"/>
                </a:lnSpc>
                <a:spcBef>
                  <a:spcPct val="54000"/>
                </a:spcBef>
                <a:spcAft>
                  <a:spcPct val="0"/>
                </a:spcAft>
                <a:buClrTx/>
                <a:buSzTx/>
                <a:buFontTx/>
                <a:buNone/>
                <a:tabLst/>
                <a:defRPr/>
              </a:pPr>
              <a:endParaRPr kumimoji="0" lang="da-DK" sz="17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2" name="Freeform 6">
              <a:extLst>
                <a:ext uri="{FF2B5EF4-FFF2-40B4-BE49-F238E27FC236}">
                  <a16:creationId xmlns:a16="http://schemas.microsoft.com/office/drawing/2014/main" id="{E2D71E05-771F-4594-B1C6-6CA125B1DC55}"/>
                </a:ext>
              </a:extLst>
            </p:cNvPr>
            <p:cNvSpPr>
              <a:spLocks/>
            </p:cNvSpPr>
            <p:nvPr/>
          </p:nvSpPr>
          <p:spPr bwMode="auto">
            <a:xfrm>
              <a:off x="167" y="140"/>
              <a:ext cx="251" cy="304"/>
            </a:xfrm>
            <a:custGeom>
              <a:avLst/>
              <a:gdLst>
                <a:gd name="T0" fmla="*/ 251 w 251"/>
                <a:gd name="T1" fmla="*/ 304 h 304"/>
                <a:gd name="T2" fmla="*/ 234 w 251"/>
                <a:gd name="T3" fmla="*/ 304 h 304"/>
                <a:gd name="T4" fmla="*/ 234 w 251"/>
                <a:gd name="T5" fmla="*/ 18 h 304"/>
                <a:gd name="T6" fmla="*/ 0 w 251"/>
                <a:gd name="T7" fmla="*/ 18 h 304"/>
                <a:gd name="T8" fmla="*/ 0 w 251"/>
                <a:gd name="T9" fmla="*/ 0 h 304"/>
                <a:gd name="T10" fmla="*/ 251 w 251"/>
                <a:gd name="T11" fmla="*/ 0 h 304"/>
                <a:gd name="T12" fmla="*/ 251 w 251"/>
                <a:gd name="T13" fmla="*/ 304 h 304"/>
              </a:gdLst>
              <a:ahLst/>
              <a:cxnLst>
                <a:cxn ang="0">
                  <a:pos x="T0" y="T1"/>
                </a:cxn>
                <a:cxn ang="0">
                  <a:pos x="T2" y="T3"/>
                </a:cxn>
                <a:cxn ang="0">
                  <a:pos x="T4" y="T5"/>
                </a:cxn>
                <a:cxn ang="0">
                  <a:pos x="T6" y="T7"/>
                </a:cxn>
                <a:cxn ang="0">
                  <a:pos x="T8" y="T9"/>
                </a:cxn>
                <a:cxn ang="0">
                  <a:pos x="T10" y="T11"/>
                </a:cxn>
                <a:cxn ang="0">
                  <a:pos x="T12" y="T13"/>
                </a:cxn>
              </a:cxnLst>
              <a:rect l="0" t="0" r="r" b="b"/>
              <a:pathLst>
                <a:path w="251" h="304">
                  <a:moveTo>
                    <a:pt x="251" y="304"/>
                  </a:moveTo>
                  <a:lnTo>
                    <a:pt x="234" y="304"/>
                  </a:lnTo>
                  <a:lnTo>
                    <a:pt x="234" y="18"/>
                  </a:lnTo>
                  <a:lnTo>
                    <a:pt x="0" y="18"/>
                  </a:lnTo>
                  <a:lnTo>
                    <a:pt x="0" y="0"/>
                  </a:lnTo>
                  <a:lnTo>
                    <a:pt x="251" y="0"/>
                  </a:lnTo>
                  <a:lnTo>
                    <a:pt x="251" y="30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8000"/>
                </a:lnSpc>
                <a:spcBef>
                  <a:spcPct val="54000"/>
                </a:spcBef>
                <a:spcAft>
                  <a:spcPct val="0"/>
                </a:spcAft>
                <a:buClrTx/>
                <a:buSzTx/>
                <a:buFontTx/>
                <a:buNone/>
                <a:tabLst/>
                <a:defRPr/>
              </a:pPr>
              <a:endParaRPr kumimoji="0" lang="da-DK" sz="17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3" name="Freeform 7">
              <a:extLst>
                <a:ext uri="{FF2B5EF4-FFF2-40B4-BE49-F238E27FC236}">
                  <a16:creationId xmlns:a16="http://schemas.microsoft.com/office/drawing/2014/main" id="{7017FDDE-609E-4653-B875-C58F8A3ABEAF}"/>
                </a:ext>
              </a:extLst>
            </p:cNvPr>
            <p:cNvSpPr>
              <a:spLocks/>
            </p:cNvSpPr>
            <p:nvPr/>
          </p:nvSpPr>
          <p:spPr bwMode="auto">
            <a:xfrm>
              <a:off x="219" y="88"/>
              <a:ext cx="251" cy="304"/>
            </a:xfrm>
            <a:custGeom>
              <a:avLst/>
              <a:gdLst>
                <a:gd name="T0" fmla="*/ 251 w 251"/>
                <a:gd name="T1" fmla="*/ 304 h 304"/>
                <a:gd name="T2" fmla="*/ 234 w 251"/>
                <a:gd name="T3" fmla="*/ 304 h 304"/>
                <a:gd name="T4" fmla="*/ 234 w 251"/>
                <a:gd name="T5" fmla="*/ 18 h 304"/>
                <a:gd name="T6" fmla="*/ 0 w 251"/>
                <a:gd name="T7" fmla="*/ 18 h 304"/>
                <a:gd name="T8" fmla="*/ 0 w 251"/>
                <a:gd name="T9" fmla="*/ 0 h 304"/>
                <a:gd name="T10" fmla="*/ 251 w 251"/>
                <a:gd name="T11" fmla="*/ 0 h 304"/>
                <a:gd name="T12" fmla="*/ 251 w 251"/>
                <a:gd name="T13" fmla="*/ 304 h 304"/>
              </a:gdLst>
              <a:ahLst/>
              <a:cxnLst>
                <a:cxn ang="0">
                  <a:pos x="T0" y="T1"/>
                </a:cxn>
                <a:cxn ang="0">
                  <a:pos x="T2" y="T3"/>
                </a:cxn>
                <a:cxn ang="0">
                  <a:pos x="T4" y="T5"/>
                </a:cxn>
                <a:cxn ang="0">
                  <a:pos x="T6" y="T7"/>
                </a:cxn>
                <a:cxn ang="0">
                  <a:pos x="T8" y="T9"/>
                </a:cxn>
                <a:cxn ang="0">
                  <a:pos x="T10" y="T11"/>
                </a:cxn>
                <a:cxn ang="0">
                  <a:pos x="T12" y="T13"/>
                </a:cxn>
              </a:cxnLst>
              <a:rect l="0" t="0" r="r" b="b"/>
              <a:pathLst>
                <a:path w="251" h="304">
                  <a:moveTo>
                    <a:pt x="251" y="304"/>
                  </a:moveTo>
                  <a:lnTo>
                    <a:pt x="234" y="304"/>
                  </a:lnTo>
                  <a:lnTo>
                    <a:pt x="234" y="18"/>
                  </a:lnTo>
                  <a:lnTo>
                    <a:pt x="0" y="18"/>
                  </a:lnTo>
                  <a:lnTo>
                    <a:pt x="0" y="0"/>
                  </a:lnTo>
                  <a:lnTo>
                    <a:pt x="251" y="0"/>
                  </a:lnTo>
                  <a:lnTo>
                    <a:pt x="251" y="30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8000"/>
                </a:lnSpc>
                <a:spcBef>
                  <a:spcPct val="54000"/>
                </a:spcBef>
                <a:spcAft>
                  <a:spcPct val="0"/>
                </a:spcAft>
                <a:buClrTx/>
                <a:buSzTx/>
                <a:buFontTx/>
                <a:buNone/>
                <a:tabLst/>
                <a:defRPr/>
              </a:pPr>
              <a:endParaRPr kumimoji="0" lang="da-DK" sz="1700" b="0" i="0" u="none" strike="noStrike" kern="1200" cap="none" spc="0" normalizeH="0" baseline="0" noProof="0">
                <a:ln>
                  <a:noFill/>
                </a:ln>
                <a:solidFill>
                  <a:srgbClr val="000000"/>
                </a:solidFill>
                <a:effectLst/>
                <a:uLnTx/>
                <a:uFillTx/>
                <a:latin typeface="Arial" charset="0"/>
                <a:ea typeface="+mn-ea"/>
                <a:cs typeface="+mn-cs"/>
              </a:endParaRPr>
            </a:p>
          </p:txBody>
        </p:sp>
      </p:grpSp>
      <p:sp>
        <p:nvSpPr>
          <p:cNvPr id="92" name="Rektangel 91"/>
          <p:cNvSpPr/>
          <p:nvPr/>
        </p:nvSpPr>
        <p:spPr bwMode="auto">
          <a:xfrm>
            <a:off x="6591663" y="4384687"/>
            <a:ext cx="753162" cy="701741"/>
          </a:xfrm>
          <a:prstGeom prst="rect">
            <a:avLst/>
          </a:prstGeom>
          <a:solidFill>
            <a:schemeClr val="bg1"/>
          </a:solidFill>
          <a:ln w="63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algn="ctr" defTabSz="914400" rtl="0" eaLnBrk="1" fontAlgn="base" latinLnBrk="0" hangingPunct="1">
              <a:lnSpc>
                <a:spcPct val="100000"/>
              </a:lnSpc>
              <a:spcBef>
                <a:spcPts val="1100"/>
              </a:spcBef>
              <a:spcAft>
                <a:spcPct val="0"/>
              </a:spcAft>
              <a:buClrTx/>
              <a:buSzTx/>
              <a:buFontTx/>
              <a:buNone/>
              <a:tabLst/>
              <a:defRPr/>
            </a:pPr>
            <a:endParaRPr kumimoji="0" lang="da-DK" sz="2000" b="0" i="0" u="none" strike="noStrike" kern="1200" cap="none" spc="0" normalizeH="0" baseline="0" noProof="0" dirty="0" err="1">
              <a:ln>
                <a:noFill/>
              </a:ln>
              <a:solidFill>
                <a:srgbClr val="FFFFFF"/>
              </a:solidFill>
              <a:effectLst/>
              <a:uLnTx/>
              <a:uFillTx/>
              <a:latin typeface="Arial" charset="0"/>
              <a:ea typeface="+mn-ea"/>
              <a:cs typeface="+mn-cs"/>
            </a:endParaRPr>
          </a:p>
        </p:txBody>
      </p:sp>
      <p:grpSp>
        <p:nvGrpSpPr>
          <p:cNvPr id="93" name="Group 4">
            <a:extLst>
              <a:ext uri="{FF2B5EF4-FFF2-40B4-BE49-F238E27FC236}">
                <a16:creationId xmlns:a16="http://schemas.microsoft.com/office/drawing/2014/main" id="{2A19D5F8-039D-46D3-A74E-8E88CE3A50B2}"/>
              </a:ext>
            </a:extLst>
          </p:cNvPr>
          <p:cNvGrpSpPr>
            <a:grpSpLocks noChangeAspect="1"/>
          </p:cNvGrpSpPr>
          <p:nvPr/>
        </p:nvGrpSpPr>
        <p:grpSpPr bwMode="auto">
          <a:xfrm>
            <a:off x="6717920" y="4338470"/>
            <a:ext cx="625403" cy="742783"/>
            <a:chOff x="123" y="88"/>
            <a:chExt cx="330" cy="400"/>
          </a:xfrm>
          <a:solidFill>
            <a:schemeClr val="tx1">
              <a:lumMod val="50000"/>
              <a:lumOff val="50000"/>
            </a:schemeClr>
          </a:solidFill>
        </p:grpSpPr>
        <p:sp>
          <p:nvSpPr>
            <p:cNvPr id="94" name="Freeform 5">
              <a:extLst>
                <a:ext uri="{FF2B5EF4-FFF2-40B4-BE49-F238E27FC236}">
                  <a16:creationId xmlns:a16="http://schemas.microsoft.com/office/drawing/2014/main" id="{FED0D12D-A0BC-4D09-A9EE-65417532C23C}"/>
                </a:ext>
              </a:extLst>
            </p:cNvPr>
            <p:cNvSpPr>
              <a:spLocks/>
            </p:cNvSpPr>
            <p:nvPr/>
          </p:nvSpPr>
          <p:spPr bwMode="auto">
            <a:xfrm>
              <a:off x="331" y="97"/>
              <a:ext cx="114" cy="113"/>
            </a:xfrm>
            <a:custGeom>
              <a:avLst/>
              <a:gdLst>
                <a:gd name="T0" fmla="*/ 114 w 114"/>
                <a:gd name="T1" fmla="*/ 113 h 113"/>
                <a:gd name="T2" fmla="*/ 0 w 114"/>
                <a:gd name="T3" fmla="*/ 113 h 113"/>
                <a:gd name="T4" fmla="*/ 0 w 114"/>
                <a:gd name="T5" fmla="*/ 0 h 113"/>
                <a:gd name="T6" fmla="*/ 18 w 114"/>
                <a:gd name="T7" fmla="*/ 0 h 113"/>
                <a:gd name="T8" fmla="*/ 18 w 114"/>
                <a:gd name="T9" fmla="*/ 95 h 113"/>
                <a:gd name="T10" fmla="*/ 114 w 114"/>
                <a:gd name="T11" fmla="*/ 95 h 113"/>
                <a:gd name="T12" fmla="*/ 114 w 114"/>
                <a:gd name="T13" fmla="*/ 113 h 113"/>
              </a:gdLst>
              <a:ahLst/>
              <a:cxnLst>
                <a:cxn ang="0">
                  <a:pos x="T0" y="T1"/>
                </a:cxn>
                <a:cxn ang="0">
                  <a:pos x="T2" y="T3"/>
                </a:cxn>
                <a:cxn ang="0">
                  <a:pos x="T4" y="T5"/>
                </a:cxn>
                <a:cxn ang="0">
                  <a:pos x="T6" y="T7"/>
                </a:cxn>
                <a:cxn ang="0">
                  <a:pos x="T8" y="T9"/>
                </a:cxn>
                <a:cxn ang="0">
                  <a:pos x="T10" y="T11"/>
                </a:cxn>
                <a:cxn ang="0">
                  <a:pos x="T12" y="T13"/>
                </a:cxn>
              </a:cxnLst>
              <a:rect l="0" t="0" r="r" b="b"/>
              <a:pathLst>
                <a:path w="114" h="113">
                  <a:moveTo>
                    <a:pt x="114" y="113"/>
                  </a:moveTo>
                  <a:lnTo>
                    <a:pt x="0" y="113"/>
                  </a:lnTo>
                  <a:lnTo>
                    <a:pt x="0" y="0"/>
                  </a:lnTo>
                  <a:lnTo>
                    <a:pt x="18" y="0"/>
                  </a:lnTo>
                  <a:lnTo>
                    <a:pt x="18" y="95"/>
                  </a:lnTo>
                  <a:lnTo>
                    <a:pt x="114" y="95"/>
                  </a:lnTo>
                  <a:lnTo>
                    <a:pt x="114" y="1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8000"/>
                </a:lnSpc>
                <a:spcBef>
                  <a:spcPct val="54000"/>
                </a:spcBef>
                <a:spcAft>
                  <a:spcPct val="0"/>
                </a:spcAft>
                <a:buClrTx/>
                <a:buSzTx/>
                <a:buFontTx/>
                <a:buNone/>
                <a:tabLst/>
                <a:defRPr/>
              </a:pPr>
              <a:endParaRPr kumimoji="0" lang="da-DK" sz="17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5" name="Freeform 6">
              <a:extLst>
                <a:ext uri="{FF2B5EF4-FFF2-40B4-BE49-F238E27FC236}">
                  <a16:creationId xmlns:a16="http://schemas.microsoft.com/office/drawing/2014/main" id="{B828D383-9237-44BF-AE45-D665C4E353DF}"/>
                </a:ext>
              </a:extLst>
            </p:cNvPr>
            <p:cNvSpPr>
              <a:spLocks noEditPoints="1"/>
            </p:cNvSpPr>
            <p:nvPr/>
          </p:nvSpPr>
          <p:spPr bwMode="auto">
            <a:xfrm>
              <a:off x="123" y="88"/>
              <a:ext cx="330" cy="400"/>
            </a:xfrm>
            <a:custGeom>
              <a:avLst/>
              <a:gdLst>
                <a:gd name="T0" fmla="*/ 330 w 330"/>
                <a:gd name="T1" fmla="*/ 400 h 400"/>
                <a:gd name="T2" fmla="*/ 0 w 330"/>
                <a:gd name="T3" fmla="*/ 400 h 400"/>
                <a:gd name="T4" fmla="*/ 0 w 330"/>
                <a:gd name="T5" fmla="*/ 0 h 400"/>
                <a:gd name="T6" fmla="*/ 222 w 330"/>
                <a:gd name="T7" fmla="*/ 0 h 400"/>
                <a:gd name="T8" fmla="*/ 330 w 330"/>
                <a:gd name="T9" fmla="*/ 109 h 400"/>
                <a:gd name="T10" fmla="*/ 330 w 330"/>
                <a:gd name="T11" fmla="*/ 400 h 400"/>
                <a:gd name="T12" fmla="*/ 17 w 330"/>
                <a:gd name="T13" fmla="*/ 382 h 400"/>
                <a:gd name="T14" fmla="*/ 313 w 330"/>
                <a:gd name="T15" fmla="*/ 382 h 400"/>
                <a:gd name="T16" fmla="*/ 313 w 330"/>
                <a:gd name="T17" fmla="*/ 118 h 400"/>
                <a:gd name="T18" fmla="*/ 213 w 330"/>
                <a:gd name="T19" fmla="*/ 18 h 400"/>
                <a:gd name="T20" fmla="*/ 17 w 330"/>
                <a:gd name="T21" fmla="*/ 18 h 400"/>
                <a:gd name="T22" fmla="*/ 17 w 330"/>
                <a:gd name="T23" fmla="*/ 382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0" h="400">
                  <a:moveTo>
                    <a:pt x="330" y="400"/>
                  </a:moveTo>
                  <a:lnTo>
                    <a:pt x="0" y="400"/>
                  </a:lnTo>
                  <a:lnTo>
                    <a:pt x="0" y="0"/>
                  </a:lnTo>
                  <a:lnTo>
                    <a:pt x="222" y="0"/>
                  </a:lnTo>
                  <a:lnTo>
                    <a:pt x="330" y="109"/>
                  </a:lnTo>
                  <a:lnTo>
                    <a:pt x="330" y="400"/>
                  </a:lnTo>
                  <a:close/>
                  <a:moveTo>
                    <a:pt x="17" y="382"/>
                  </a:moveTo>
                  <a:lnTo>
                    <a:pt x="313" y="382"/>
                  </a:lnTo>
                  <a:lnTo>
                    <a:pt x="313" y="118"/>
                  </a:lnTo>
                  <a:lnTo>
                    <a:pt x="213" y="18"/>
                  </a:lnTo>
                  <a:lnTo>
                    <a:pt x="17" y="18"/>
                  </a:lnTo>
                  <a:lnTo>
                    <a:pt x="17" y="3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8000"/>
                </a:lnSpc>
                <a:spcBef>
                  <a:spcPct val="54000"/>
                </a:spcBef>
                <a:spcAft>
                  <a:spcPct val="0"/>
                </a:spcAft>
                <a:buClrTx/>
                <a:buSzTx/>
                <a:buFontTx/>
                <a:buNone/>
                <a:tabLst/>
                <a:defRPr/>
              </a:pPr>
              <a:endParaRPr kumimoji="0" lang="da-DK" sz="17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6" name="Rectangle 7">
              <a:extLst>
                <a:ext uri="{FF2B5EF4-FFF2-40B4-BE49-F238E27FC236}">
                  <a16:creationId xmlns:a16="http://schemas.microsoft.com/office/drawing/2014/main" id="{7916CA9B-048E-495A-950F-C24CF4472C07}"/>
                </a:ext>
              </a:extLst>
            </p:cNvPr>
            <p:cNvSpPr>
              <a:spLocks noChangeArrowheads="1"/>
            </p:cNvSpPr>
            <p:nvPr/>
          </p:nvSpPr>
          <p:spPr bwMode="auto">
            <a:xfrm>
              <a:off x="192" y="384"/>
              <a:ext cx="192" cy="1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8000"/>
                </a:lnSpc>
                <a:spcBef>
                  <a:spcPct val="54000"/>
                </a:spcBef>
                <a:spcAft>
                  <a:spcPct val="0"/>
                </a:spcAft>
                <a:buClrTx/>
                <a:buSzTx/>
                <a:buFontTx/>
                <a:buNone/>
                <a:tabLst/>
                <a:defRPr/>
              </a:pPr>
              <a:endParaRPr kumimoji="0" lang="da-DK" sz="17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7" name="Rectangle 8">
              <a:extLst>
                <a:ext uri="{FF2B5EF4-FFF2-40B4-BE49-F238E27FC236}">
                  <a16:creationId xmlns:a16="http://schemas.microsoft.com/office/drawing/2014/main" id="{A7011F66-0392-4FFB-8B1A-6C13232F51CF}"/>
                </a:ext>
              </a:extLst>
            </p:cNvPr>
            <p:cNvSpPr>
              <a:spLocks noChangeArrowheads="1"/>
            </p:cNvSpPr>
            <p:nvPr/>
          </p:nvSpPr>
          <p:spPr bwMode="auto">
            <a:xfrm>
              <a:off x="192" y="297"/>
              <a:ext cx="192" cy="1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8000"/>
                </a:lnSpc>
                <a:spcBef>
                  <a:spcPct val="54000"/>
                </a:spcBef>
                <a:spcAft>
                  <a:spcPct val="0"/>
                </a:spcAft>
                <a:buClrTx/>
                <a:buSzTx/>
                <a:buFontTx/>
                <a:buNone/>
                <a:tabLst/>
                <a:defRPr/>
              </a:pPr>
              <a:endParaRPr kumimoji="0" lang="da-DK" sz="17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8" name="Rectangle 9">
              <a:extLst>
                <a:ext uri="{FF2B5EF4-FFF2-40B4-BE49-F238E27FC236}">
                  <a16:creationId xmlns:a16="http://schemas.microsoft.com/office/drawing/2014/main" id="{EDE0159E-1494-4B1D-A104-65EFF8749B58}"/>
                </a:ext>
              </a:extLst>
            </p:cNvPr>
            <p:cNvSpPr>
              <a:spLocks noChangeArrowheads="1"/>
            </p:cNvSpPr>
            <p:nvPr/>
          </p:nvSpPr>
          <p:spPr bwMode="auto">
            <a:xfrm>
              <a:off x="192" y="210"/>
              <a:ext cx="87" cy="1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8000"/>
                </a:lnSpc>
                <a:spcBef>
                  <a:spcPct val="54000"/>
                </a:spcBef>
                <a:spcAft>
                  <a:spcPct val="0"/>
                </a:spcAft>
                <a:buClrTx/>
                <a:buSzTx/>
                <a:buFontTx/>
                <a:buNone/>
                <a:tabLst/>
                <a:defRPr/>
              </a:pPr>
              <a:endParaRPr kumimoji="0" lang="da-DK" sz="1700" b="0" i="0" u="none" strike="noStrike" kern="1200" cap="none" spc="0" normalizeH="0" baseline="0" noProof="0">
                <a:ln>
                  <a:noFill/>
                </a:ln>
                <a:solidFill>
                  <a:srgbClr val="000000"/>
                </a:solidFill>
                <a:effectLst/>
                <a:uLnTx/>
                <a:uFillTx/>
                <a:latin typeface="Arial" charset="0"/>
                <a:ea typeface="+mn-ea"/>
                <a:cs typeface="+mn-cs"/>
              </a:endParaRPr>
            </a:p>
          </p:txBody>
        </p:sp>
      </p:grpSp>
    </p:spTree>
    <p:extLst>
      <p:ext uri="{BB962C8B-B14F-4D97-AF65-F5344CB8AC3E}">
        <p14:creationId xmlns:p14="http://schemas.microsoft.com/office/powerpoint/2010/main" val="39605805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kt 2" hidden="1"/>
          <p:cNvGraphicFramePr>
            <a:graphicFrameLocks noChangeAspect="1"/>
          </p:cNvGraphicFramePr>
          <p:nvPr>
            <p:custDataLst>
              <p:tags r:id="rId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347" imgH="348" progId="TCLayout.ActiveDocument.1">
                  <p:embed/>
                </p:oleObj>
              </mc:Choice>
              <mc:Fallback>
                <p:oleObj name="think-cell Slide" r:id="rId6" imgW="347" imgH="348" progId="TCLayout.ActiveDocument.1">
                  <p:embed/>
                  <p:pic>
                    <p:nvPicPr>
                      <p:cNvPr id="3" name="Objekt 2"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31" name="Rektangel 130"/>
          <p:cNvSpPr/>
          <p:nvPr/>
        </p:nvSpPr>
        <p:spPr bwMode="auto">
          <a:xfrm>
            <a:off x="6900499" y="1449388"/>
            <a:ext cx="4602237" cy="4464050"/>
          </a:xfrm>
          <a:prstGeom prst="rect">
            <a:avLst/>
          </a:prstGeom>
          <a:solidFill>
            <a:schemeClr val="bg2"/>
          </a:solidFill>
          <a:ln w="6350"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bodyPr>
          <a:lstStyle/>
          <a:p>
            <a:pPr marL="0" marR="0" lvl="0" indent="0" algn="ctr" defTabSz="914400" rtl="0" eaLnBrk="1" fontAlgn="base" latinLnBrk="0" hangingPunct="1">
              <a:lnSpc>
                <a:spcPct val="100000"/>
              </a:lnSpc>
              <a:spcBef>
                <a:spcPts val="1100"/>
              </a:spcBef>
              <a:spcAft>
                <a:spcPct val="0"/>
              </a:spcAft>
              <a:buClrTx/>
              <a:buSzTx/>
              <a:buFontTx/>
              <a:buNone/>
              <a:tabLst/>
              <a:defRPr/>
            </a:pPr>
            <a:r>
              <a:rPr kumimoji="0" lang="da-DK" sz="1200" b="1" i="0" u="none" strike="noStrike" kern="1200" cap="none" spc="0" normalizeH="0" baseline="0" noProof="0" dirty="0">
                <a:ln>
                  <a:noFill/>
                </a:ln>
                <a:solidFill>
                  <a:srgbClr val="000000"/>
                </a:solidFill>
                <a:effectLst/>
                <a:uLnTx/>
                <a:uFillTx/>
                <a:latin typeface="Arial" charset="0"/>
                <a:ea typeface="+mn-ea"/>
                <a:cs typeface="+mn-cs"/>
              </a:rPr>
              <a:t>Target State of the Solution</a:t>
            </a:r>
          </a:p>
        </p:txBody>
      </p:sp>
      <p:sp>
        <p:nvSpPr>
          <p:cNvPr id="86" name="Rektangel 85"/>
          <p:cNvSpPr/>
          <p:nvPr/>
        </p:nvSpPr>
        <p:spPr bwMode="auto">
          <a:xfrm>
            <a:off x="701675" y="1449388"/>
            <a:ext cx="4602237" cy="4464050"/>
          </a:xfrm>
          <a:prstGeom prst="rect">
            <a:avLst/>
          </a:prstGeom>
          <a:solidFill>
            <a:schemeClr val="bg2"/>
          </a:solidFill>
          <a:ln w="6350"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bodyPr>
          <a:lstStyle/>
          <a:p>
            <a:pPr marL="0" marR="0" lvl="0" indent="0" algn="ctr" defTabSz="914400" rtl="0" eaLnBrk="1" fontAlgn="base" latinLnBrk="0" hangingPunct="1">
              <a:lnSpc>
                <a:spcPct val="100000"/>
              </a:lnSpc>
              <a:spcBef>
                <a:spcPts val="1100"/>
              </a:spcBef>
              <a:spcAft>
                <a:spcPct val="0"/>
              </a:spcAft>
              <a:buClrTx/>
              <a:buSzTx/>
              <a:buFontTx/>
              <a:buNone/>
              <a:tabLst/>
              <a:defRPr/>
            </a:pPr>
            <a:r>
              <a:rPr kumimoji="0" lang="da-DK" sz="1200" b="1" i="0" u="none" strike="noStrike" kern="1200" cap="none" spc="0" normalizeH="0" baseline="0" noProof="0" dirty="0" err="1">
                <a:ln>
                  <a:noFill/>
                </a:ln>
                <a:solidFill>
                  <a:srgbClr val="000000"/>
                </a:solidFill>
                <a:effectLst/>
                <a:uLnTx/>
                <a:uFillTx/>
                <a:latin typeface="Arial" charset="0"/>
                <a:ea typeface="+mn-ea"/>
                <a:cs typeface="+mn-cs"/>
              </a:rPr>
              <a:t>Responsbilities</a:t>
            </a:r>
            <a:r>
              <a:rPr kumimoji="0" lang="da-DK" sz="1200" b="1" i="0" u="none" strike="noStrike" kern="1200" cap="none" spc="0" normalizeH="0" baseline="0" noProof="0" dirty="0">
                <a:ln>
                  <a:noFill/>
                </a:ln>
                <a:solidFill>
                  <a:srgbClr val="000000"/>
                </a:solidFill>
                <a:effectLst/>
                <a:uLnTx/>
                <a:uFillTx/>
                <a:latin typeface="Arial" charset="0"/>
                <a:ea typeface="+mn-ea"/>
                <a:cs typeface="+mn-cs"/>
              </a:rPr>
              <a:t> of Nævnenes Hus</a:t>
            </a:r>
          </a:p>
        </p:txBody>
      </p:sp>
      <p:sp>
        <p:nvSpPr>
          <p:cNvPr id="6" name="Title 5">
            <a:extLst>
              <a:ext uri="{FF2B5EF4-FFF2-40B4-BE49-F238E27FC236}">
                <a16:creationId xmlns:a16="http://schemas.microsoft.com/office/drawing/2014/main" id="{BB917CD0-740B-4A59-BEEB-B2D6225B7B98}"/>
              </a:ext>
            </a:extLst>
          </p:cNvPr>
          <p:cNvSpPr>
            <a:spLocks noGrp="1"/>
          </p:cNvSpPr>
          <p:nvPr>
            <p:ph type="title"/>
          </p:nvPr>
        </p:nvSpPr>
        <p:spPr>
          <a:xfrm>
            <a:off x="701675" y="421702"/>
            <a:ext cx="10785475" cy="936000"/>
          </a:xfrm>
        </p:spPr>
        <p:txBody>
          <a:bodyPr vert="horz"/>
          <a:lstStyle/>
          <a:p>
            <a:r>
              <a:rPr lang="en-US" dirty="0"/>
              <a:t>NH: CSA Developed an Automated Personal-Data Screening Tool for </a:t>
            </a:r>
            <a:r>
              <a:rPr lang="en-US" dirty="0" err="1"/>
              <a:t>Nævnenes</a:t>
            </a:r>
            <a:r>
              <a:rPr lang="en-US" dirty="0"/>
              <a:t> Hus</a:t>
            </a:r>
          </a:p>
        </p:txBody>
      </p:sp>
      <p:sp>
        <p:nvSpPr>
          <p:cNvPr id="4" name="Slide Number Placeholder 3">
            <a:extLst>
              <a:ext uri="{FF2B5EF4-FFF2-40B4-BE49-F238E27FC236}">
                <a16:creationId xmlns:a16="http://schemas.microsoft.com/office/drawing/2014/main" id="{5CE72377-3210-4AA7-99C3-66CB59BB5A6B}"/>
              </a:ext>
            </a:extLst>
          </p:cNvPr>
          <p:cNvSpPr>
            <a:spLocks noGrp="1"/>
          </p:cNvSpPr>
          <p:nvPr>
            <p:ph type="sldNum" sz="quarter" idx="12"/>
          </p:nvPr>
        </p:nvSpPr>
        <p:spPr/>
        <p:txBody>
          <a:bodyPr/>
          <a:lstStyle/>
          <a:p>
            <a:pPr marL="0" marR="0" lvl="0" indent="0" algn="l" defTabSz="914400" rtl="0" eaLnBrk="1" fontAlgn="base" latinLnBrk="0" hangingPunct="1">
              <a:lnSpc>
                <a:spcPct val="108000"/>
              </a:lnSpc>
              <a:spcBef>
                <a:spcPct val="54000"/>
              </a:spcBef>
              <a:spcAft>
                <a:spcPct val="0"/>
              </a:spcAft>
              <a:buClrTx/>
              <a:buSzTx/>
              <a:buFontTx/>
              <a:buNone/>
              <a:tabLst/>
              <a:defRPr/>
            </a:pPr>
            <a:fld id="{80AE25ED-097C-4BDC-A7CE-FA97BD9CA3B5}" type="slidenum">
              <a:rPr kumimoji="0" lang="da-DK" sz="900" b="0" i="0" u="none" strike="noStrike" kern="1200" cap="none" spc="0" normalizeH="0" baseline="0" noProof="0" smtClean="0">
                <a:ln>
                  <a:noFill/>
                </a:ln>
                <a:noFill/>
                <a:effectLst/>
                <a:uLnTx/>
                <a:uFillTx/>
                <a:latin typeface="Arial" charset="0"/>
                <a:ea typeface="+mn-ea"/>
                <a:cs typeface="+mn-cs"/>
              </a:rPr>
              <a:pPr marL="0" marR="0" lvl="0" indent="0" algn="l" defTabSz="914400" rtl="0" eaLnBrk="1" fontAlgn="base" latinLnBrk="0" hangingPunct="1">
                <a:lnSpc>
                  <a:spcPct val="108000"/>
                </a:lnSpc>
                <a:spcBef>
                  <a:spcPct val="54000"/>
                </a:spcBef>
                <a:spcAft>
                  <a:spcPct val="0"/>
                </a:spcAft>
                <a:buClrTx/>
                <a:buSzTx/>
                <a:buFontTx/>
                <a:buNone/>
                <a:tabLst/>
                <a:defRPr/>
              </a:pPr>
              <a:t>43</a:t>
            </a:fld>
            <a:endParaRPr kumimoji="0" lang="da-DK" sz="900" b="0" i="0" u="none" strike="noStrike" kern="1200" cap="none" spc="0" normalizeH="0" baseline="0" noProof="0" dirty="0">
              <a:ln>
                <a:noFill/>
              </a:ln>
              <a:noFill/>
              <a:effectLst/>
              <a:uLnTx/>
              <a:uFillTx/>
              <a:latin typeface="Arial" charset="0"/>
              <a:ea typeface="+mn-ea"/>
              <a:cs typeface="+mn-cs"/>
            </a:endParaRPr>
          </a:p>
        </p:txBody>
      </p:sp>
      <p:grpSp>
        <p:nvGrpSpPr>
          <p:cNvPr id="67" name="Gruppe 66"/>
          <p:cNvGrpSpPr/>
          <p:nvPr/>
        </p:nvGrpSpPr>
        <p:grpSpPr>
          <a:xfrm>
            <a:off x="1013037" y="1772816"/>
            <a:ext cx="3870430" cy="785813"/>
            <a:chOff x="1013037" y="1772816"/>
            <a:chExt cx="3870430" cy="785813"/>
          </a:xfrm>
        </p:grpSpPr>
        <p:sp>
          <p:nvSpPr>
            <p:cNvPr id="81" name="Rektangel 80"/>
            <p:cNvSpPr/>
            <p:nvPr/>
          </p:nvSpPr>
          <p:spPr bwMode="auto">
            <a:xfrm>
              <a:off x="1643467" y="1911765"/>
              <a:ext cx="3240000" cy="507914"/>
            </a:xfrm>
            <a:prstGeom prst="rect">
              <a:avLst/>
            </a:prstGeom>
            <a:solidFill>
              <a:schemeClr val="tx2"/>
            </a:solidFill>
            <a:ln w="6350" cap="flat" cmpd="sng" algn="ctr">
              <a:solidFill>
                <a:schemeClr val="tx2"/>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algn="ctr" defTabSz="914400" rtl="0" eaLnBrk="1" fontAlgn="base" latinLnBrk="0" hangingPunct="1">
                <a:lnSpc>
                  <a:spcPct val="100000"/>
                </a:lnSpc>
                <a:spcBef>
                  <a:spcPts val="110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charset="0"/>
                  <a:ea typeface="+mn-ea"/>
                  <a:cs typeface="+mn-cs"/>
                </a:rPr>
                <a:t>Reception of complaints </a:t>
              </a:r>
            </a:p>
          </p:txBody>
        </p:sp>
        <p:grpSp>
          <p:nvGrpSpPr>
            <p:cNvPr id="92" name="Gruppe 91"/>
            <p:cNvGrpSpPr/>
            <p:nvPr/>
          </p:nvGrpSpPr>
          <p:grpSpPr>
            <a:xfrm>
              <a:off x="1013037" y="1772816"/>
              <a:ext cx="785813" cy="785813"/>
              <a:chOff x="125611" y="1444844"/>
              <a:chExt cx="1152128" cy="1152128"/>
            </a:xfrm>
          </p:grpSpPr>
          <p:sp>
            <p:nvSpPr>
              <p:cNvPr id="91" name="Ellipse 90"/>
              <p:cNvSpPr/>
              <p:nvPr/>
            </p:nvSpPr>
            <p:spPr bwMode="auto">
              <a:xfrm>
                <a:off x="125611" y="1444844"/>
                <a:ext cx="1152128" cy="1152128"/>
              </a:xfrm>
              <a:prstGeom prst="ellipse">
                <a:avLst/>
              </a:prstGeom>
              <a:solidFill>
                <a:schemeClr val="tx2"/>
              </a:solidFill>
              <a:ln w="6350" cap="flat" cmpd="sng" algn="ctr">
                <a:solidFill>
                  <a:schemeClr val="bg2"/>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algn="ctr" defTabSz="914400" rtl="0" eaLnBrk="1" fontAlgn="base" latinLnBrk="0" hangingPunct="1">
                  <a:lnSpc>
                    <a:spcPct val="100000"/>
                  </a:lnSpc>
                  <a:spcBef>
                    <a:spcPts val="110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charset="0"/>
                  <a:ea typeface="+mn-ea"/>
                  <a:cs typeface="+mn-cs"/>
                </a:endParaRPr>
              </a:p>
            </p:txBody>
          </p:sp>
          <p:grpSp>
            <p:nvGrpSpPr>
              <p:cNvPr id="88" name="Group 4">
                <a:extLst>
                  <a:ext uri="{FF2B5EF4-FFF2-40B4-BE49-F238E27FC236}">
                    <a16:creationId xmlns:a16="http://schemas.microsoft.com/office/drawing/2014/main" id="{389E7076-4375-4531-8E39-0DEE9855E633}"/>
                  </a:ext>
                </a:extLst>
              </p:cNvPr>
              <p:cNvGrpSpPr>
                <a:grpSpLocks noChangeAspect="1"/>
              </p:cNvGrpSpPr>
              <p:nvPr/>
            </p:nvGrpSpPr>
            <p:grpSpPr bwMode="auto">
              <a:xfrm>
                <a:off x="339390" y="1717968"/>
                <a:ext cx="734400" cy="605880"/>
                <a:chOff x="88" y="123"/>
                <a:chExt cx="400" cy="330"/>
              </a:xfrm>
              <a:solidFill>
                <a:schemeClr val="bg1"/>
              </a:solidFill>
            </p:grpSpPr>
            <p:sp>
              <p:nvSpPr>
                <p:cNvPr id="89" name="Freeform 5">
                  <a:extLst>
                    <a:ext uri="{FF2B5EF4-FFF2-40B4-BE49-F238E27FC236}">
                      <a16:creationId xmlns:a16="http://schemas.microsoft.com/office/drawing/2014/main" id="{FD697045-1657-4444-B9C7-AE1373288578}"/>
                    </a:ext>
                  </a:extLst>
                </p:cNvPr>
                <p:cNvSpPr>
                  <a:spLocks/>
                </p:cNvSpPr>
                <p:nvPr/>
              </p:nvSpPr>
              <p:spPr bwMode="auto">
                <a:xfrm>
                  <a:off x="101" y="136"/>
                  <a:ext cx="374" cy="180"/>
                </a:xfrm>
                <a:custGeom>
                  <a:avLst/>
                  <a:gdLst>
                    <a:gd name="T0" fmla="*/ 187 w 374"/>
                    <a:gd name="T1" fmla="*/ 180 h 180"/>
                    <a:gd name="T2" fmla="*/ 0 w 374"/>
                    <a:gd name="T3" fmla="*/ 11 h 180"/>
                    <a:gd name="T4" fmla="*/ 13 w 374"/>
                    <a:gd name="T5" fmla="*/ 0 h 180"/>
                    <a:gd name="T6" fmla="*/ 187 w 374"/>
                    <a:gd name="T7" fmla="*/ 159 h 180"/>
                    <a:gd name="T8" fmla="*/ 361 w 374"/>
                    <a:gd name="T9" fmla="*/ 0 h 180"/>
                    <a:gd name="T10" fmla="*/ 374 w 374"/>
                    <a:gd name="T11" fmla="*/ 11 h 180"/>
                    <a:gd name="T12" fmla="*/ 187 w 374"/>
                    <a:gd name="T13" fmla="*/ 180 h 180"/>
                  </a:gdLst>
                  <a:ahLst/>
                  <a:cxnLst>
                    <a:cxn ang="0">
                      <a:pos x="T0" y="T1"/>
                    </a:cxn>
                    <a:cxn ang="0">
                      <a:pos x="T2" y="T3"/>
                    </a:cxn>
                    <a:cxn ang="0">
                      <a:pos x="T4" y="T5"/>
                    </a:cxn>
                    <a:cxn ang="0">
                      <a:pos x="T6" y="T7"/>
                    </a:cxn>
                    <a:cxn ang="0">
                      <a:pos x="T8" y="T9"/>
                    </a:cxn>
                    <a:cxn ang="0">
                      <a:pos x="T10" y="T11"/>
                    </a:cxn>
                    <a:cxn ang="0">
                      <a:pos x="T12" y="T13"/>
                    </a:cxn>
                  </a:cxnLst>
                  <a:rect l="0" t="0" r="r" b="b"/>
                  <a:pathLst>
                    <a:path w="374" h="180">
                      <a:moveTo>
                        <a:pt x="187" y="180"/>
                      </a:moveTo>
                      <a:lnTo>
                        <a:pt x="0" y="11"/>
                      </a:lnTo>
                      <a:lnTo>
                        <a:pt x="13" y="0"/>
                      </a:lnTo>
                      <a:lnTo>
                        <a:pt x="187" y="159"/>
                      </a:lnTo>
                      <a:lnTo>
                        <a:pt x="361" y="0"/>
                      </a:lnTo>
                      <a:lnTo>
                        <a:pt x="374" y="11"/>
                      </a:lnTo>
                      <a:lnTo>
                        <a:pt x="187" y="18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8000"/>
                    </a:lnSpc>
                    <a:spcBef>
                      <a:spcPct val="54000"/>
                    </a:spcBef>
                    <a:spcAft>
                      <a:spcPct val="0"/>
                    </a:spcAft>
                    <a:buClrTx/>
                    <a:buSzTx/>
                    <a:buFontTx/>
                    <a:buNone/>
                    <a:tabLst/>
                    <a:defRPr/>
                  </a:pPr>
                  <a:endParaRPr kumimoji="0" lang="en-US" sz="17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90" name="Freeform 6">
                  <a:extLst>
                    <a:ext uri="{FF2B5EF4-FFF2-40B4-BE49-F238E27FC236}">
                      <a16:creationId xmlns:a16="http://schemas.microsoft.com/office/drawing/2014/main" id="{FC7D3A46-007B-4F8E-9B3E-59AF2BBED073}"/>
                    </a:ext>
                  </a:extLst>
                </p:cNvPr>
                <p:cNvSpPr>
                  <a:spLocks noEditPoints="1"/>
                </p:cNvSpPr>
                <p:nvPr/>
              </p:nvSpPr>
              <p:spPr bwMode="auto">
                <a:xfrm>
                  <a:off x="88" y="123"/>
                  <a:ext cx="400" cy="330"/>
                </a:xfrm>
                <a:custGeom>
                  <a:avLst/>
                  <a:gdLst>
                    <a:gd name="T0" fmla="*/ 164 w 184"/>
                    <a:gd name="T1" fmla="*/ 152 h 152"/>
                    <a:gd name="T2" fmla="*/ 20 w 184"/>
                    <a:gd name="T3" fmla="*/ 152 h 152"/>
                    <a:gd name="T4" fmla="*/ 0 w 184"/>
                    <a:gd name="T5" fmla="*/ 132 h 152"/>
                    <a:gd name="T6" fmla="*/ 0 w 184"/>
                    <a:gd name="T7" fmla="*/ 20 h 152"/>
                    <a:gd name="T8" fmla="*/ 20 w 184"/>
                    <a:gd name="T9" fmla="*/ 0 h 152"/>
                    <a:gd name="T10" fmla="*/ 164 w 184"/>
                    <a:gd name="T11" fmla="*/ 0 h 152"/>
                    <a:gd name="T12" fmla="*/ 184 w 184"/>
                    <a:gd name="T13" fmla="*/ 20 h 152"/>
                    <a:gd name="T14" fmla="*/ 184 w 184"/>
                    <a:gd name="T15" fmla="*/ 132 h 152"/>
                    <a:gd name="T16" fmla="*/ 164 w 184"/>
                    <a:gd name="T17" fmla="*/ 152 h 152"/>
                    <a:gd name="T18" fmla="*/ 20 w 184"/>
                    <a:gd name="T19" fmla="*/ 8 h 152"/>
                    <a:gd name="T20" fmla="*/ 8 w 184"/>
                    <a:gd name="T21" fmla="*/ 20 h 152"/>
                    <a:gd name="T22" fmla="*/ 8 w 184"/>
                    <a:gd name="T23" fmla="*/ 132 h 152"/>
                    <a:gd name="T24" fmla="*/ 20 w 184"/>
                    <a:gd name="T25" fmla="*/ 144 h 152"/>
                    <a:gd name="T26" fmla="*/ 164 w 184"/>
                    <a:gd name="T27" fmla="*/ 144 h 152"/>
                    <a:gd name="T28" fmla="*/ 176 w 184"/>
                    <a:gd name="T29" fmla="*/ 132 h 152"/>
                    <a:gd name="T30" fmla="*/ 176 w 184"/>
                    <a:gd name="T31" fmla="*/ 20 h 152"/>
                    <a:gd name="T32" fmla="*/ 164 w 184"/>
                    <a:gd name="T33" fmla="*/ 8 h 152"/>
                    <a:gd name="T34" fmla="*/ 20 w 184"/>
                    <a:gd name="T35" fmla="*/ 8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4" h="152">
                      <a:moveTo>
                        <a:pt x="164" y="152"/>
                      </a:moveTo>
                      <a:cubicBezTo>
                        <a:pt x="20" y="152"/>
                        <a:pt x="20" y="152"/>
                        <a:pt x="20" y="152"/>
                      </a:cubicBezTo>
                      <a:cubicBezTo>
                        <a:pt x="9" y="152"/>
                        <a:pt x="0" y="143"/>
                        <a:pt x="0" y="132"/>
                      </a:cubicBezTo>
                      <a:cubicBezTo>
                        <a:pt x="0" y="20"/>
                        <a:pt x="0" y="20"/>
                        <a:pt x="0" y="20"/>
                      </a:cubicBezTo>
                      <a:cubicBezTo>
                        <a:pt x="0" y="9"/>
                        <a:pt x="9" y="0"/>
                        <a:pt x="20" y="0"/>
                      </a:cubicBezTo>
                      <a:cubicBezTo>
                        <a:pt x="164" y="0"/>
                        <a:pt x="164" y="0"/>
                        <a:pt x="164" y="0"/>
                      </a:cubicBezTo>
                      <a:cubicBezTo>
                        <a:pt x="175" y="0"/>
                        <a:pt x="184" y="9"/>
                        <a:pt x="184" y="20"/>
                      </a:cubicBezTo>
                      <a:cubicBezTo>
                        <a:pt x="184" y="132"/>
                        <a:pt x="184" y="132"/>
                        <a:pt x="184" y="132"/>
                      </a:cubicBezTo>
                      <a:cubicBezTo>
                        <a:pt x="184" y="143"/>
                        <a:pt x="175" y="152"/>
                        <a:pt x="164" y="152"/>
                      </a:cubicBezTo>
                      <a:close/>
                      <a:moveTo>
                        <a:pt x="20" y="8"/>
                      </a:moveTo>
                      <a:cubicBezTo>
                        <a:pt x="13" y="8"/>
                        <a:pt x="8" y="13"/>
                        <a:pt x="8" y="20"/>
                      </a:cubicBezTo>
                      <a:cubicBezTo>
                        <a:pt x="8" y="132"/>
                        <a:pt x="8" y="132"/>
                        <a:pt x="8" y="132"/>
                      </a:cubicBezTo>
                      <a:cubicBezTo>
                        <a:pt x="8" y="139"/>
                        <a:pt x="13" y="144"/>
                        <a:pt x="20" y="144"/>
                      </a:cubicBezTo>
                      <a:cubicBezTo>
                        <a:pt x="164" y="144"/>
                        <a:pt x="164" y="144"/>
                        <a:pt x="164" y="144"/>
                      </a:cubicBezTo>
                      <a:cubicBezTo>
                        <a:pt x="171" y="144"/>
                        <a:pt x="176" y="139"/>
                        <a:pt x="176" y="132"/>
                      </a:cubicBezTo>
                      <a:cubicBezTo>
                        <a:pt x="176" y="20"/>
                        <a:pt x="176" y="20"/>
                        <a:pt x="176" y="20"/>
                      </a:cubicBezTo>
                      <a:cubicBezTo>
                        <a:pt x="176" y="13"/>
                        <a:pt x="171" y="8"/>
                        <a:pt x="164" y="8"/>
                      </a:cubicBezTo>
                      <a:lnTo>
                        <a:pt x="20" y="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8000"/>
                    </a:lnSpc>
                    <a:spcBef>
                      <a:spcPct val="54000"/>
                    </a:spcBef>
                    <a:spcAft>
                      <a:spcPct val="0"/>
                    </a:spcAft>
                    <a:buClrTx/>
                    <a:buSzTx/>
                    <a:buFontTx/>
                    <a:buNone/>
                    <a:tabLst/>
                    <a:defRPr/>
                  </a:pPr>
                  <a:endParaRPr kumimoji="0" lang="en-US" sz="1700" b="0" i="0" u="none" strike="noStrike" kern="1200" cap="none" spc="0" normalizeH="0" baseline="0" noProof="0" dirty="0">
                    <a:ln>
                      <a:noFill/>
                    </a:ln>
                    <a:solidFill>
                      <a:srgbClr val="000000"/>
                    </a:solidFill>
                    <a:effectLst/>
                    <a:uLnTx/>
                    <a:uFillTx/>
                    <a:latin typeface="Arial" charset="0"/>
                    <a:ea typeface="+mn-ea"/>
                    <a:cs typeface="+mn-cs"/>
                  </a:endParaRPr>
                </a:p>
              </p:txBody>
            </p:sp>
          </p:grpSp>
        </p:grpSp>
      </p:grpSp>
      <p:grpSp>
        <p:nvGrpSpPr>
          <p:cNvPr id="136" name="Gruppe 135"/>
          <p:cNvGrpSpPr/>
          <p:nvPr/>
        </p:nvGrpSpPr>
        <p:grpSpPr>
          <a:xfrm>
            <a:off x="1013037" y="2600166"/>
            <a:ext cx="3893663" cy="785814"/>
            <a:chOff x="1013037" y="2756949"/>
            <a:chExt cx="3893663" cy="785814"/>
          </a:xfrm>
        </p:grpSpPr>
        <p:sp>
          <p:nvSpPr>
            <p:cNvPr id="93" name="Rektangel 92"/>
            <p:cNvSpPr/>
            <p:nvPr/>
          </p:nvSpPr>
          <p:spPr bwMode="auto">
            <a:xfrm>
              <a:off x="1666700" y="2905761"/>
              <a:ext cx="3240000" cy="507914"/>
            </a:xfrm>
            <a:prstGeom prst="rect">
              <a:avLst/>
            </a:prstGeom>
            <a:solidFill>
              <a:schemeClr val="tx2"/>
            </a:solidFill>
            <a:ln w="6350" cap="flat" cmpd="sng" algn="ctr">
              <a:solidFill>
                <a:schemeClr val="tx2"/>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algn="ctr" defTabSz="914400" rtl="0" eaLnBrk="1" fontAlgn="base" latinLnBrk="0" hangingPunct="1">
                <a:lnSpc>
                  <a:spcPct val="100000"/>
                </a:lnSpc>
                <a:spcBef>
                  <a:spcPts val="110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charset="0"/>
                  <a:ea typeface="+mn-ea"/>
                  <a:cs typeface="+mn-cs"/>
                </a:rPr>
                <a:t>Complaints handling</a:t>
              </a:r>
            </a:p>
          </p:txBody>
        </p:sp>
        <p:grpSp>
          <p:nvGrpSpPr>
            <p:cNvPr id="117" name="Gruppe 116"/>
            <p:cNvGrpSpPr/>
            <p:nvPr/>
          </p:nvGrpSpPr>
          <p:grpSpPr>
            <a:xfrm>
              <a:off x="1013037" y="2756949"/>
              <a:ext cx="785813" cy="785814"/>
              <a:chOff x="73271" y="2937978"/>
              <a:chExt cx="785813" cy="785814"/>
            </a:xfrm>
          </p:grpSpPr>
          <p:sp>
            <p:nvSpPr>
              <p:cNvPr id="95" name="Ellipse 94"/>
              <p:cNvSpPr/>
              <p:nvPr/>
            </p:nvSpPr>
            <p:spPr bwMode="auto">
              <a:xfrm>
                <a:off x="73271" y="2937978"/>
                <a:ext cx="785813" cy="785814"/>
              </a:xfrm>
              <a:prstGeom prst="ellipse">
                <a:avLst/>
              </a:prstGeom>
              <a:solidFill>
                <a:schemeClr val="tx2"/>
              </a:solidFill>
              <a:ln w="6350" cap="flat" cmpd="sng" algn="ctr">
                <a:solidFill>
                  <a:schemeClr val="bg2"/>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algn="ctr" defTabSz="914400" rtl="0" eaLnBrk="1" fontAlgn="base" latinLnBrk="0" hangingPunct="1">
                  <a:lnSpc>
                    <a:spcPct val="100000"/>
                  </a:lnSpc>
                  <a:spcBef>
                    <a:spcPts val="110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charset="0"/>
                  <a:ea typeface="+mn-ea"/>
                  <a:cs typeface="+mn-cs"/>
                </a:endParaRPr>
              </a:p>
            </p:txBody>
          </p:sp>
          <p:grpSp>
            <p:nvGrpSpPr>
              <p:cNvPr id="114" name="Graphic 1">
                <a:extLst>
                  <a:ext uri="{FF2B5EF4-FFF2-40B4-BE49-F238E27FC236}">
                    <a16:creationId xmlns:a16="http://schemas.microsoft.com/office/drawing/2014/main" id="{18E5F5C6-C026-4BF1-B251-B965C84F548E}"/>
                  </a:ext>
                </a:extLst>
              </p:cNvPr>
              <p:cNvGrpSpPr/>
              <p:nvPr/>
            </p:nvGrpSpPr>
            <p:grpSpPr>
              <a:xfrm>
                <a:off x="262612" y="3140967"/>
                <a:ext cx="387745" cy="387745"/>
                <a:chOff x="151200" y="151200"/>
                <a:chExt cx="612000" cy="612000"/>
              </a:xfrm>
              <a:noFill/>
            </p:grpSpPr>
            <p:sp>
              <p:nvSpPr>
                <p:cNvPr id="115" name="Freeform: Shape 3">
                  <a:extLst>
                    <a:ext uri="{FF2B5EF4-FFF2-40B4-BE49-F238E27FC236}">
                      <a16:creationId xmlns:a16="http://schemas.microsoft.com/office/drawing/2014/main" id="{79BC2CE3-FD24-460E-982A-762C14E723E7}"/>
                    </a:ext>
                  </a:extLst>
                </p:cNvPr>
                <p:cNvSpPr/>
                <p:nvPr/>
              </p:nvSpPr>
              <p:spPr>
                <a:xfrm>
                  <a:off x="181800" y="151200"/>
                  <a:ext cx="581400" cy="306000"/>
                </a:xfrm>
                <a:custGeom>
                  <a:avLst/>
                  <a:gdLst>
                    <a:gd name="connsiteX0" fmla="*/ 581400 w 581400"/>
                    <a:gd name="connsiteY0" fmla="*/ 153000 h 306000"/>
                    <a:gd name="connsiteX1" fmla="*/ 367200 w 581400"/>
                    <a:gd name="connsiteY1" fmla="*/ 0 h 306000"/>
                    <a:gd name="connsiteX2" fmla="*/ 367200 w 581400"/>
                    <a:gd name="connsiteY2" fmla="*/ 91800 h 306000"/>
                    <a:gd name="connsiteX3" fmla="*/ 0 w 581400"/>
                    <a:gd name="connsiteY3" fmla="*/ 91800 h 306000"/>
                    <a:gd name="connsiteX4" fmla="*/ 0 w 581400"/>
                    <a:gd name="connsiteY4" fmla="*/ 214200 h 306000"/>
                    <a:gd name="connsiteX5" fmla="*/ 367200 w 581400"/>
                    <a:gd name="connsiteY5" fmla="*/ 214200 h 306000"/>
                    <a:gd name="connsiteX6" fmla="*/ 367200 w 581400"/>
                    <a:gd name="connsiteY6" fmla="*/ 306000 h 30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1400" h="306000">
                      <a:moveTo>
                        <a:pt x="581400" y="153000"/>
                      </a:moveTo>
                      <a:lnTo>
                        <a:pt x="367200" y="0"/>
                      </a:lnTo>
                      <a:lnTo>
                        <a:pt x="367200" y="91800"/>
                      </a:lnTo>
                      <a:lnTo>
                        <a:pt x="0" y="91800"/>
                      </a:lnTo>
                      <a:lnTo>
                        <a:pt x="0" y="214200"/>
                      </a:lnTo>
                      <a:lnTo>
                        <a:pt x="367200" y="214200"/>
                      </a:lnTo>
                      <a:lnTo>
                        <a:pt x="367200" y="306000"/>
                      </a:lnTo>
                      <a:close/>
                    </a:path>
                  </a:pathLst>
                </a:custGeom>
                <a:grpFill/>
                <a:ln w="30559" cap="sq">
                  <a:solidFill>
                    <a:schemeClr val="bg1"/>
                  </a:solidFill>
                  <a:prstDash val="solid"/>
                  <a:miter/>
                </a:ln>
              </p:spPr>
              <p:txBody>
                <a:bodyPr rtlCol="0" anchor="ctr"/>
                <a:lstStyle/>
                <a:p>
                  <a:pPr marL="0" marR="0" lvl="0" indent="0" algn="l" defTabSz="914400" rtl="0" eaLnBrk="1" fontAlgn="base" latinLnBrk="0" hangingPunct="1">
                    <a:lnSpc>
                      <a:spcPct val="108000"/>
                    </a:lnSpc>
                    <a:spcBef>
                      <a:spcPct val="54000"/>
                    </a:spcBef>
                    <a:spcAft>
                      <a:spcPct val="0"/>
                    </a:spcAft>
                    <a:buClrTx/>
                    <a:buSzTx/>
                    <a:buFontTx/>
                    <a:buNone/>
                    <a:tabLst/>
                    <a:defRPr/>
                  </a:pPr>
                  <a:endParaRPr kumimoji="0" lang="en-US" sz="17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16" name="Freeform: Shape 4">
                  <a:extLst>
                    <a:ext uri="{FF2B5EF4-FFF2-40B4-BE49-F238E27FC236}">
                      <a16:creationId xmlns:a16="http://schemas.microsoft.com/office/drawing/2014/main" id="{EDC9764E-0E72-4D12-8CDE-0016AA276E8B}"/>
                    </a:ext>
                  </a:extLst>
                </p:cNvPr>
                <p:cNvSpPr/>
                <p:nvPr/>
              </p:nvSpPr>
              <p:spPr>
                <a:xfrm>
                  <a:off x="151200" y="457200"/>
                  <a:ext cx="581400" cy="306000"/>
                </a:xfrm>
                <a:custGeom>
                  <a:avLst/>
                  <a:gdLst>
                    <a:gd name="connsiteX0" fmla="*/ 0 w 581400"/>
                    <a:gd name="connsiteY0" fmla="*/ 153000 h 306000"/>
                    <a:gd name="connsiteX1" fmla="*/ 214200 w 581400"/>
                    <a:gd name="connsiteY1" fmla="*/ 306000 h 306000"/>
                    <a:gd name="connsiteX2" fmla="*/ 214200 w 581400"/>
                    <a:gd name="connsiteY2" fmla="*/ 214200 h 306000"/>
                    <a:gd name="connsiteX3" fmla="*/ 581400 w 581400"/>
                    <a:gd name="connsiteY3" fmla="*/ 214200 h 306000"/>
                    <a:gd name="connsiteX4" fmla="*/ 581400 w 581400"/>
                    <a:gd name="connsiteY4" fmla="*/ 91800 h 306000"/>
                    <a:gd name="connsiteX5" fmla="*/ 214200 w 581400"/>
                    <a:gd name="connsiteY5" fmla="*/ 91800 h 306000"/>
                    <a:gd name="connsiteX6" fmla="*/ 214200 w 581400"/>
                    <a:gd name="connsiteY6" fmla="*/ 0 h 30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1400" h="306000">
                      <a:moveTo>
                        <a:pt x="0" y="153000"/>
                      </a:moveTo>
                      <a:lnTo>
                        <a:pt x="214200" y="306000"/>
                      </a:lnTo>
                      <a:lnTo>
                        <a:pt x="214200" y="214200"/>
                      </a:lnTo>
                      <a:lnTo>
                        <a:pt x="581400" y="214200"/>
                      </a:lnTo>
                      <a:lnTo>
                        <a:pt x="581400" y="91800"/>
                      </a:lnTo>
                      <a:lnTo>
                        <a:pt x="214200" y="91800"/>
                      </a:lnTo>
                      <a:lnTo>
                        <a:pt x="214200" y="0"/>
                      </a:lnTo>
                      <a:close/>
                    </a:path>
                  </a:pathLst>
                </a:custGeom>
                <a:grpFill/>
                <a:ln w="30559" cap="sq">
                  <a:solidFill>
                    <a:schemeClr val="bg1"/>
                  </a:solidFill>
                  <a:prstDash val="solid"/>
                  <a:miter/>
                </a:ln>
              </p:spPr>
              <p:txBody>
                <a:bodyPr rtlCol="0" anchor="ctr"/>
                <a:lstStyle/>
                <a:p>
                  <a:pPr marL="0" marR="0" lvl="0" indent="0" algn="l" defTabSz="914400" rtl="0" eaLnBrk="1" fontAlgn="base" latinLnBrk="0" hangingPunct="1">
                    <a:lnSpc>
                      <a:spcPct val="108000"/>
                    </a:lnSpc>
                    <a:spcBef>
                      <a:spcPct val="54000"/>
                    </a:spcBef>
                    <a:spcAft>
                      <a:spcPct val="0"/>
                    </a:spcAft>
                    <a:buClrTx/>
                    <a:buSzTx/>
                    <a:buFontTx/>
                    <a:buNone/>
                    <a:tabLst/>
                    <a:defRPr/>
                  </a:pPr>
                  <a:endParaRPr kumimoji="0" lang="en-US" sz="1700" b="0" i="0" u="none" strike="noStrike" kern="1200" cap="none" spc="0" normalizeH="0" baseline="0" noProof="0" dirty="0">
                    <a:ln>
                      <a:noFill/>
                    </a:ln>
                    <a:solidFill>
                      <a:srgbClr val="000000"/>
                    </a:solidFill>
                    <a:effectLst/>
                    <a:uLnTx/>
                    <a:uFillTx/>
                    <a:latin typeface="Arial" charset="0"/>
                    <a:ea typeface="+mn-ea"/>
                    <a:cs typeface="+mn-cs"/>
                  </a:endParaRPr>
                </a:p>
              </p:txBody>
            </p:sp>
          </p:grpSp>
        </p:grpSp>
      </p:grpSp>
      <p:grpSp>
        <p:nvGrpSpPr>
          <p:cNvPr id="133" name="Gruppe 132"/>
          <p:cNvGrpSpPr/>
          <p:nvPr/>
        </p:nvGrpSpPr>
        <p:grpSpPr>
          <a:xfrm>
            <a:off x="1057223" y="5082218"/>
            <a:ext cx="3849477" cy="785813"/>
            <a:chOff x="1057223" y="5268781"/>
            <a:chExt cx="3849477" cy="785813"/>
          </a:xfrm>
        </p:grpSpPr>
        <p:sp>
          <p:nvSpPr>
            <p:cNvPr id="119" name="Rektangel 118"/>
            <p:cNvSpPr/>
            <p:nvPr/>
          </p:nvSpPr>
          <p:spPr bwMode="auto">
            <a:xfrm>
              <a:off x="1666700" y="5426312"/>
              <a:ext cx="3240000" cy="507914"/>
            </a:xfrm>
            <a:prstGeom prst="rect">
              <a:avLst/>
            </a:prstGeom>
            <a:solidFill>
              <a:schemeClr val="tx2"/>
            </a:solidFill>
            <a:ln w="6350" cap="flat" cmpd="sng" algn="ctr">
              <a:solidFill>
                <a:schemeClr val="tx2"/>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algn="ctr" defTabSz="914400" rtl="0" eaLnBrk="1" fontAlgn="base" latinLnBrk="0" hangingPunct="1">
                <a:lnSpc>
                  <a:spcPct val="100000"/>
                </a:lnSpc>
                <a:spcBef>
                  <a:spcPts val="110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charset="0"/>
                  <a:ea typeface="+mn-ea"/>
                  <a:cs typeface="+mn-cs"/>
                </a:rPr>
                <a:t>Publications of case decisions</a:t>
              </a:r>
            </a:p>
          </p:txBody>
        </p:sp>
        <p:grpSp>
          <p:nvGrpSpPr>
            <p:cNvPr id="130" name="Gruppe 129"/>
            <p:cNvGrpSpPr/>
            <p:nvPr/>
          </p:nvGrpSpPr>
          <p:grpSpPr>
            <a:xfrm>
              <a:off x="1057223" y="5268781"/>
              <a:ext cx="785813" cy="785813"/>
              <a:chOff x="1057223" y="5268781"/>
              <a:chExt cx="785813" cy="785813"/>
            </a:xfrm>
          </p:grpSpPr>
          <p:sp>
            <p:nvSpPr>
              <p:cNvPr id="129" name="Ellipse 128"/>
              <p:cNvSpPr/>
              <p:nvPr/>
            </p:nvSpPr>
            <p:spPr bwMode="auto">
              <a:xfrm>
                <a:off x="1057223" y="5268781"/>
                <a:ext cx="785813" cy="785813"/>
              </a:xfrm>
              <a:prstGeom prst="ellipse">
                <a:avLst/>
              </a:prstGeom>
              <a:solidFill>
                <a:schemeClr val="tx2"/>
              </a:solidFill>
              <a:ln w="6350" cap="flat" cmpd="sng" algn="ctr">
                <a:solidFill>
                  <a:schemeClr val="bg2"/>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algn="ctr" defTabSz="914400" rtl="0" eaLnBrk="1" fontAlgn="base" latinLnBrk="0" hangingPunct="1">
                  <a:lnSpc>
                    <a:spcPct val="100000"/>
                  </a:lnSpc>
                  <a:spcBef>
                    <a:spcPts val="110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128" name="Freeform 5">
                <a:extLst>
                  <a:ext uri="{FF2B5EF4-FFF2-40B4-BE49-F238E27FC236}">
                    <a16:creationId xmlns:a16="http://schemas.microsoft.com/office/drawing/2014/main" id="{33D50E91-1512-45D7-91F9-DD4E3911D374}"/>
                  </a:ext>
                </a:extLst>
              </p:cNvPr>
              <p:cNvSpPr>
                <a:spLocks noEditPoints="1"/>
              </p:cNvSpPr>
              <p:nvPr/>
            </p:nvSpPr>
            <p:spPr bwMode="auto">
              <a:xfrm>
                <a:off x="1270695" y="5482253"/>
                <a:ext cx="358868" cy="358868"/>
              </a:xfrm>
              <a:custGeom>
                <a:avLst/>
                <a:gdLst>
                  <a:gd name="T0" fmla="*/ 45 w 164"/>
                  <a:gd name="T1" fmla="*/ 162 h 164"/>
                  <a:gd name="T2" fmla="*/ 0 w 164"/>
                  <a:gd name="T3" fmla="*/ 0 h 164"/>
                  <a:gd name="T4" fmla="*/ 162 w 164"/>
                  <a:gd name="T5" fmla="*/ 45 h 164"/>
                  <a:gd name="T6" fmla="*/ 101 w 164"/>
                  <a:gd name="T7" fmla="*/ 71 h 164"/>
                  <a:gd name="T8" fmla="*/ 156 w 164"/>
                  <a:gd name="T9" fmla="*/ 126 h 164"/>
                  <a:gd name="T10" fmla="*/ 156 w 164"/>
                  <a:gd name="T11" fmla="*/ 156 h 164"/>
                  <a:gd name="T12" fmla="*/ 126 w 164"/>
                  <a:gd name="T13" fmla="*/ 156 h 164"/>
                  <a:gd name="T14" fmla="*/ 71 w 164"/>
                  <a:gd name="T15" fmla="*/ 101 h 164"/>
                  <a:gd name="T16" fmla="*/ 45 w 164"/>
                  <a:gd name="T17" fmla="*/ 162 h 164"/>
                  <a:gd name="T18" fmla="*/ 69 w 164"/>
                  <a:gd name="T19" fmla="*/ 87 h 164"/>
                  <a:gd name="T20" fmla="*/ 132 w 164"/>
                  <a:gd name="T21" fmla="*/ 150 h 164"/>
                  <a:gd name="T22" fmla="*/ 150 w 164"/>
                  <a:gd name="T23" fmla="*/ 150 h 164"/>
                  <a:gd name="T24" fmla="*/ 150 w 164"/>
                  <a:gd name="T25" fmla="*/ 132 h 164"/>
                  <a:gd name="T26" fmla="*/ 87 w 164"/>
                  <a:gd name="T27" fmla="*/ 69 h 164"/>
                  <a:gd name="T28" fmla="*/ 138 w 164"/>
                  <a:gd name="T29" fmla="*/ 47 h 164"/>
                  <a:gd name="T30" fmla="*/ 12 w 164"/>
                  <a:gd name="T31" fmla="*/ 12 h 164"/>
                  <a:gd name="T32" fmla="*/ 47 w 164"/>
                  <a:gd name="T33" fmla="*/ 138 h 164"/>
                  <a:gd name="T34" fmla="*/ 69 w 164"/>
                  <a:gd name="T35" fmla="*/ 87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4" h="164">
                    <a:moveTo>
                      <a:pt x="45" y="162"/>
                    </a:moveTo>
                    <a:cubicBezTo>
                      <a:pt x="0" y="0"/>
                      <a:pt x="0" y="0"/>
                      <a:pt x="0" y="0"/>
                    </a:cubicBezTo>
                    <a:cubicBezTo>
                      <a:pt x="162" y="45"/>
                      <a:pt x="162" y="45"/>
                      <a:pt x="162" y="45"/>
                    </a:cubicBezTo>
                    <a:cubicBezTo>
                      <a:pt x="101" y="71"/>
                      <a:pt x="101" y="71"/>
                      <a:pt x="101" y="71"/>
                    </a:cubicBezTo>
                    <a:cubicBezTo>
                      <a:pt x="156" y="126"/>
                      <a:pt x="156" y="126"/>
                      <a:pt x="156" y="126"/>
                    </a:cubicBezTo>
                    <a:cubicBezTo>
                      <a:pt x="164" y="134"/>
                      <a:pt x="164" y="148"/>
                      <a:pt x="156" y="156"/>
                    </a:cubicBezTo>
                    <a:cubicBezTo>
                      <a:pt x="148" y="164"/>
                      <a:pt x="134" y="164"/>
                      <a:pt x="126" y="156"/>
                    </a:cubicBezTo>
                    <a:cubicBezTo>
                      <a:pt x="71" y="101"/>
                      <a:pt x="71" y="101"/>
                      <a:pt x="71" y="101"/>
                    </a:cubicBezTo>
                    <a:lnTo>
                      <a:pt x="45" y="162"/>
                    </a:lnTo>
                    <a:close/>
                    <a:moveTo>
                      <a:pt x="69" y="87"/>
                    </a:moveTo>
                    <a:cubicBezTo>
                      <a:pt x="132" y="150"/>
                      <a:pt x="132" y="150"/>
                      <a:pt x="132" y="150"/>
                    </a:cubicBezTo>
                    <a:cubicBezTo>
                      <a:pt x="137" y="155"/>
                      <a:pt x="145" y="155"/>
                      <a:pt x="150" y="150"/>
                    </a:cubicBezTo>
                    <a:cubicBezTo>
                      <a:pt x="155" y="145"/>
                      <a:pt x="155" y="137"/>
                      <a:pt x="150" y="132"/>
                    </a:cubicBezTo>
                    <a:cubicBezTo>
                      <a:pt x="87" y="69"/>
                      <a:pt x="87" y="69"/>
                      <a:pt x="87" y="69"/>
                    </a:cubicBezTo>
                    <a:cubicBezTo>
                      <a:pt x="138" y="47"/>
                      <a:pt x="138" y="47"/>
                      <a:pt x="138" y="47"/>
                    </a:cubicBezTo>
                    <a:cubicBezTo>
                      <a:pt x="12" y="12"/>
                      <a:pt x="12" y="12"/>
                      <a:pt x="12" y="12"/>
                    </a:cubicBezTo>
                    <a:cubicBezTo>
                      <a:pt x="47" y="138"/>
                      <a:pt x="47" y="138"/>
                      <a:pt x="47" y="138"/>
                    </a:cubicBezTo>
                    <a:lnTo>
                      <a:pt x="69" y="8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8000"/>
                  </a:lnSpc>
                  <a:spcBef>
                    <a:spcPct val="54000"/>
                  </a:spcBef>
                  <a:spcAft>
                    <a:spcPct val="0"/>
                  </a:spcAft>
                  <a:buClrTx/>
                  <a:buSzTx/>
                  <a:buFontTx/>
                  <a:buNone/>
                  <a:tabLst/>
                  <a:defRPr/>
                </a:pPr>
                <a:endParaRPr kumimoji="0" lang="en-US" sz="1700" b="0" i="0" u="none" strike="noStrike" kern="1200" cap="none" spc="0" normalizeH="0" baseline="0" noProof="0" dirty="0">
                  <a:ln>
                    <a:noFill/>
                  </a:ln>
                  <a:solidFill>
                    <a:srgbClr val="000000"/>
                  </a:solidFill>
                  <a:effectLst/>
                  <a:uLnTx/>
                  <a:uFillTx/>
                  <a:latin typeface="Arial" charset="0"/>
                  <a:ea typeface="+mn-ea"/>
                  <a:cs typeface="+mn-cs"/>
                </a:endParaRPr>
              </a:p>
            </p:txBody>
          </p:sp>
        </p:grpSp>
      </p:grpSp>
      <p:grpSp>
        <p:nvGrpSpPr>
          <p:cNvPr id="5" name="Gruppe 4"/>
          <p:cNvGrpSpPr/>
          <p:nvPr/>
        </p:nvGrpSpPr>
        <p:grpSpPr>
          <a:xfrm>
            <a:off x="1057223" y="4254867"/>
            <a:ext cx="3849477" cy="785813"/>
            <a:chOff x="1057223" y="4220694"/>
            <a:chExt cx="3849477" cy="785813"/>
          </a:xfrm>
        </p:grpSpPr>
        <p:sp>
          <p:nvSpPr>
            <p:cNvPr id="118" name="Rektangel 117"/>
            <p:cNvSpPr/>
            <p:nvPr/>
          </p:nvSpPr>
          <p:spPr bwMode="auto">
            <a:xfrm>
              <a:off x="1666700" y="4388963"/>
              <a:ext cx="3240000" cy="507914"/>
            </a:xfrm>
            <a:prstGeom prst="rect">
              <a:avLst/>
            </a:prstGeom>
            <a:solidFill>
              <a:schemeClr val="tx2"/>
            </a:solidFill>
            <a:ln w="6350" cap="flat" cmpd="sng" algn="ctr">
              <a:solidFill>
                <a:schemeClr val="tx2"/>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algn="ctr" defTabSz="914400" rtl="0" eaLnBrk="1" fontAlgn="base" latinLnBrk="0" hangingPunct="1">
                <a:lnSpc>
                  <a:spcPct val="100000"/>
                </a:lnSpc>
                <a:spcBef>
                  <a:spcPts val="110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charset="0"/>
                  <a:ea typeface="+mn-ea"/>
                  <a:cs typeface="+mn-cs"/>
                </a:rPr>
                <a:t>Preparation of documents for tribunal proceedings</a:t>
              </a:r>
            </a:p>
          </p:txBody>
        </p:sp>
        <p:sp>
          <p:nvSpPr>
            <p:cNvPr id="127" name="Ellipse 126"/>
            <p:cNvSpPr/>
            <p:nvPr/>
          </p:nvSpPr>
          <p:spPr bwMode="auto">
            <a:xfrm>
              <a:off x="1057223" y="4220694"/>
              <a:ext cx="785813" cy="785813"/>
            </a:xfrm>
            <a:prstGeom prst="ellipse">
              <a:avLst/>
            </a:prstGeom>
            <a:solidFill>
              <a:schemeClr val="tx2"/>
            </a:solidFill>
            <a:ln w="6350" cap="flat" cmpd="sng" algn="ctr">
              <a:solidFill>
                <a:schemeClr val="bg2"/>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algn="ctr" defTabSz="914400" rtl="0" eaLnBrk="1" fontAlgn="base" latinLnBrk="0" hangingPunct="1">
                <a:lnSpc>
                  <a:spcPct val="100000"/>
                </a:lnSpc>
                <a:spcBef>
                  <a:spcPts val="110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charset="0"/>
                <a:ea typeface="+mn-ea"/>
                <a:cs typeface="+mn-cs"/>
              </a:endParaRPr>
            </a:p>
          </p:txBody>
        </p:sp>
        <p:grpSp>
          <p:nvGrpSpPr>
            <p:cNvPr id="94" name="Graphic 1">
              <a:extLst>
                <a:ext uri="{FF2B5EF4-FFF2-40B4-BE49-F238E27FC236}">
                  <a16:creationId xmlns:a16="http://schemas.microsoft.com/office/drawing/2014/main" id="{1F3A8E0E-FDBF-4A0B-82ED-C15ACB09573A}"/>
                </a:ext>
              </a:extLst>
            </p:cNvPr>
            <p:cNvGrpSpPr/>
            <p:nvPr/>
          </p:nvGrpSpPr>
          <p:grpSpPr>
            <a:xfrm>
              <a:off x="1368962" y="4390391"/>
              <a:ext cx="162334" cy="446419"/>
              <a:chOff x="334800" y="120600"/>
              <a:chExt cx="244800" cy="673200"/>
            </a:xfrm>
            <a:noFill/>
          </p:grpSpPr>
          <p:sp>
            <p:nvSpPr>
              <p:cNvPr id="96" name="Freeform: Shape 3">
                <a:extLst>
                  <a:ext uri="{FF2B5EF4-FFF2-40B4-BE49-F238E27FC236}">
                    <a16:creationId xmlns:a16="http://schemas.microsoft.com/office/drawing/2014/main" id="{5F0CBD51-7DD7-4645-B52F-4ADC1D88EB9A}"/>
                  </a:ext>
                </a:extLst>
              </p:cNvPr>
              <p:cNvSpPr/>
              <p:nvPr/>
            </p:nvSpPr>
            <p:spPr>
              <a:xfrm>
                <a:off x="365400" y="120600"/>
                <a:ext cx="214200" cy="459000"/>
              </a:xfrm>
              <a:custGeom>
                <a:avLst/>
                <a:gdLst>
                  <a:gd name="connsiteX0" fmla="*/ 183600 w 214200"/>
                  <a:gd name="connsiteY0" fmla="*/ 91800 h 459000"/>
                  <a:gd name="connsiteX1" fmla="*/ 91800 w 214200"/>
                  <a:gd name="connsiteY1" fmla="*/ 0 h 459000"/>
                  <a:gd name="connsiteX2" fmla="*/ 0 w 214200"/>
                  <a:gd name="connsiteY2" fmla="*/ 91800 h 459000"/>
                  <a:gd name="connsiteX3" fmla="*/ 91800 w 214200"/>
                  <a:gd name="connsiteY3" fmla="*/ 214200 h 459000"/>
                  <a:gd name="connsiteX4" fmla="*/ 214200 w 214200"/>
                  <a:gd name="connsiteY4" fmla="*/ 351900 h 459000"/>
                  <a:gd name="connsiteX5" fmla="*/ 91800 w 214200"/>
                  <a:gd name="connsiteY5" fmla="*/ 459000 h 45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200" h="459000">
                    <a:moveTo>
                      <a:pt x="183600" y="91800"/>
                    </a:moveTo>
                    <a:cubicBezTo>
                      <a:pt x="183600" y="41100"/>
                      <a:pt x="142500" y="0"/>
                      <a:pt x="91800" y="0"/>
                    </a:cubicBezTo>
                    <a:cubicBezTo>
                      <a:pt x="41100" y="0"/>
                      <a:pt x="0" y="41100"/>
                      <a:pt x="0" y="91800"/>
                    </a:cubicBezTo>
                    <a:cubicBezTo>
                      <a:pt x="0" y="142504"/>
                      <a:pt x="30600" y="183600"/>
                      <a:pt x="91800" y="214200"/>
                    </a:cubicBezTo>
                    <a:cubicBezTo>
                      <a:pt x="152266" y="244433"/>
                      <a:pt x="214200" y="284305"/>
                      <a:pt x="214200" y="351900"/>
                    </a:cubicBezTo>
                    <a:cubicBezTo>
                      <a:pt x="214200" y="419495"/>
                      <a:pt x="159395" y="459000"/>
                      <a:pt x="91800" y="459000"/>
                    </a:cubicBezTo>
                  </a:path>
                </a:pathLst>
              </a:custGeom>
              <a:grpFill/>
              <a:ln w="30559" cap="flat">
                <a:solidFill>
                  <a:schemeClr val="bg1"/>
                </a:solidFill>
                <a:prstDash val="solid"/>
                <a:miter/>
              </a:ln>
            </p:spPr>
            <p:txBody>
              <a:bodyPr rtlCol="0" anchor="ctr"/>
              <a:lstStyle/>
              <a:p>
                <a:pPr marL="0" marR="0" lvl="0" indent="0" algn="l" defTabSz="914400" rtl="0" eaLnBrk="1" fontAlgn="base" latinLnBrk="0" hangingPunct="1">
                  <a:lnSpc>
                    <a:spcPct val="108000"/>
                  </a:lnSpc>
                  <a:spcBef>
                    <a:spcPct val="54000"/>
                  </a:spcBef>
                  <a:spcAft>
                    <a:spcPct val="0"/>
                  </a:spcAft>
                  <a:buClrTx/>
                  <a:buSzTx/>
                  <a:buFontTx/>
                  <a:buNone/>
                  <a:tabLst/>
                  <a:defRPr/>
                </a:pPr>
                <a:endParaRPr kumimoji="0" lang="en-US" sz="17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97" name="Freeform: Shape 4">
                <a:extLst>
                  <a:ext uri="{FF2B5EF4-FFF2-40B4-BE49-F238E27FC236}">
                    <a16:creationId xmlns:a16="http://schemas.microsoft.com/office/drawing/2014/main" id="{B2A71C2D-E840-405C-B844-D86EFF3AD490}"/>
                  </a:ext>
                </a:extLst>
              </p:cNvPr>
              <p:cNvSpPr/>
              <p:nvPr/>
            </p:nvSpPr>
            <p:spPr>
              <a:xfrm>
                <a:off x="334800" y="334800"/>
                <a:ext cx="214200" cy="459000"/>
              </a:xfrm>
              <a:custGeom>
                <a:avLst/>
                <a:gdLst>
                  <a:gd name="connsiteX0" fmla="*/ 30600 w 214200"/>
                  <a:gd name="connsiteY0" fmla="*/ 367200 h 459000"/>
                  <a:gd name="connsiteX1" fmla="*/ 122400 w 214200"/>
                  <a:gd name="connsiteY1" fmla="*/ 459000 h 459000"/>
                  <a:gd name="connsiteX2" fmla="*/ 214200 w 214200"/>
                  <a:gd name="connsiteY2" fmla="*/ 367200 h 459000"/>
                  <a:gd name="connsiteX3" fmla="*/ 122400 w 214200"/>
                  <a:gd name="connsiteY3" fmla="*/ 244800 h 459000"/>
                  <a:gd name="connsiteX4" fmla="*/ 0 w 214200"/>
                  <a:gd name="connsiteY4" fmla="*/ 107100 h 459000"/>
                  <a:gd name="connsiteX5" fmla="*/ 122400 w 214200"/>
                  <a:gd name="connsiteY5" fmla="*/ 0 h 45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200" h="459000">
                    <a:moveTo>
                      <a:pt x="30600" y="367200"/>
                    </a:moveTo>
                    <a:cubicBezTo>
                      <a:pt x="30600" y="417900"/>
                      <a:pt x="71700" y="459000"/>
                      <a:pt x="122400" y="459000"/>
                    </a:cubicBezTo>
                    <a:cubicBezTo>
                      <a:pt x="173100" y="459000"/>
                      <a:pt x="214200" y="417900"/>
                      <a:pt x="214200" y="367200"/>
                    </a:cubicBezTo>
                    <a:cubicBezTo>
                      <a:pt x="214200" y="316496"/>
                      <a:pt x="183600" y="275400"/>
                      <a:pt x="122400" y="244800"/>
                    </a:cubicBezTo>
                    <a:cubicBezTo>
                      <a:pt x="61934" y="214567"/>
                      <a:pt x="0" y="174695"/>
                      <a:pt x="0" y="107100"/>
                    </a:cubicBezTo>
                    <a:cubicBezTo>
                      <a:pt x="0" y="39505"/>
                      <a:pt x="54805" y="0"/>
                      <a:pt x="122400" y="0"/>
                    </a:cubicBezTo>
                  </a:path>
                </a:pathLst>
              </a:custGeom>
              <a:grpFill/>
              <a:ln w="30559" cap="flat">
                <a:solidFill>
                  <a:schemeClr val="bg1"/>
                </a:solidFill>
                <a:prstDash val="solid"/>
                <a:miter/>
              </a:ln>
            </p:spPr>
            <p:txBody>
              <a:bodyPr rtlCol="0" anchor="ctr"/>
              <a:lstStyle/>
              <a:p>
                <a:pPr marL="0" marR="0" lvl="0" indent="0" algn="l" defTabSz="914400" rtl="0" eaLnBrk="1" fontAlgn="base" latinLnBrk="0" hangingPunct="1">
                  <a:lnSpc>
                    <a:spcPct val="108000"/>
                  </a:lnSpc>
                  <a:spcBef>
                    <a:spcPct val="54000"/>
                  </a:spcBef>
                  <a:spcAft>
                    <a:spcPct val="0"/>
                  </a:spcAft>
                  <a:buClrTx/>
                  <a:buSzTx/>
                  <a:buFontTx/>
                  <a:buNone/>
                  <a:tabLst/>
                  <a:defRPr/>
                </a:pPr>
                <a:endParaRPr kumimoji="0" lang="en-US" sz="1700" b="0" i="0" u="none" strike="noStrike" kern="1200" cap="none" spc="0" normalizeH="0" baseline="0" noProof="0" dirty="0">
                  <a:ln>
                    <a:noFill/>
                  </a:ln>
                  <a:solidFill>
                    <a:srgbClr val="000000"/>
                  </a:solidFill>
                  <a:effectLst/>
                  <a:uLnTx/>
                  <a:uFillTx/>
                  <a:latin typeface="Arial" charset="0"/>
                  <a:ea typeface="+mn-ea"/>
                  <a:cs typeface="+mn-cs"/>
                </a:endParaRPr>
              </a:p>
            </p:txBody>
          </p:sp>
        </p:grpSp>
      </p:grpSp>
      <p:grpSp>
        <p:nvGrpSpPr>
          <p:cNvPr id="2" name="Gruppe 1"/>
          <p:cNvGrpSpPr/>
          <p:nvPr/>
        </p:nvGrpSpPr>
        <p:grpSpPr>
          <a:xfrm>
            <a:off x="1057223" y="3427517"/>
            <a:ext cx="3849477" cy="785813"/>
            <a:chOff x="1057223" y="3359170"/>
            <a:chExt cx="3849477" cy="785813"/>
          </a:xfrm>
        </p:grpSpPr>
        <p:sp>
          <p:nvSpPr>
            <p:cNvPr id="107" name="Rektangel 106"/>
            <p:cNvSpPr/>
            <p:nvPr/>
          </p:nvSpPr>
          <p:spPr bwMode="auto">
            <a:xfrm>
              <a:off x="1666700" y="3504051"/>
              <a:ext cx="3240000" cy="507914"/>
            </a:xfrm>
            <a:prstGeom prst="rect">
              <a:avLst/>
            </a:prstGeom>
            <a:solidFill>
              <a:schemeClr val="tx2"/>
            </a:solidFill>
            <a:ln w="6350" cap="flat" cmpd="sng" algn="ctr">
              <a:solidFill>
                <a:schemeClr val="tx2"/>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charset="0"/>
                  <a:ea typeface="+mn-ea"/>
                  <a:cs typeface="+mn-cs"/>
                </a:rPr>
                <a:t>Document sharing with involving parties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charset="0"/>
                  <a:ea typeface="+mn-ea"/>
                  <a:cs typeface="+mn-cs"/>
                </a:rPr>
                <a:t>to the case</a:t>
              </a:r>
            </a:p>
          </p:txBody>
        </p:sp>
        <p:sp>
          <p:nvSpPr>
            <p:cNvPr id="109" name="Ellipse 108"/>
            <p:cNvSpPr/>
            <p:nvPr/>
          </p:nvSpPr>
          <p:spPr bwMode="auto">
            <a:xfrm>
              <a:off x="1057223" y="3359170"/>
              <a:ext cx="785813" cy="785813"/>
            </a:xfrm>
            <a:prstGeom prst="ellipse">
              <a:avLst/>
            </a:prstGeom>
            <a:solidFill>
              <a:schemeClr val="tx2"/>
            </a:solidFill>
            <a:ln w="6350" cap="flat" cmpd="sng" algn="ctr">
              <a:solidFill>
                <a:schemeClr val="bg2"/>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algn="ctr" defTabSz="914400" rtl="0" eaLnBrk="1" fontAlgn="base" latinLnBrk="0" hangingPunct="1">
                <a:lnSpc>
                  <a:spcPct val="100000"/>
                </a:lnSpc>
                <a:spcBef>
                  <a:spcPts val="110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charset="0"/>
                <a:ea typeface="+mn-ea"/>
                <a:cs typeface="+mn-cs"/>
              </a:endParaRPr>
            </a:p>
          </p:txBody>
        </p:sp>
        <p:grpSp>
          <p:nvGrpSpPr>
            <p:cNvPr id="98" name="Group 4">
              <a:extLst>
                <a:ext uri="{FF2B5EF4-FFF2-40B4-BE49-F238E27FC236}">
                  <a16:creationId xmlns:a16="http://schemas.microsoft.com/office/drawing/2014/main" id="{AD099F28-F2B1-48C0-A273-7C83FA311ECF}"/>
                </a:ext>
              </a:extLst>
            </p:cNvPr>
            <p:cNvGrpSpPr>
              <a:grpSpLocks noChangeAspect="1"/>
            </p:cNvGrpSpPr>
            <p:nvPr/>
          </p:nvGrpSpPr>
          <p:grpSpPr bwMode="auto">
            <a:xfrm>
              <a:off x="1208480" y="3510427"/>
              <a:ext cx="483298" cy="483298"/>
              <a:chOff x="27" y="31"/>
              <a:chExt cx="518" cy="518"/>
            </a:xfrm>
            <a:solidFill>
              <a:schemeClr val="bg1"/>
            </a:solidFill>
          </p:grpSpPr>
          <p:sp>
            <p:nvSpPr>
              <p:cNvPr id="108" name="Freeform 5">
                <a:extLst>
                  <a:ext uri="{FF2B5EF4-FFF2-40B4-BE49-F238E27FC236}">
                    <a16:creationId xmlns:a16="http://schemas.microsoft.com/office/drawing/2014/main" id="{FF743126-43B4-42B4-8269-E5A3803C124B}"/>
                  </a:ext>
                </a:extLst>
              </p:cNvPr>
              <p:cNvSpPr>
                <a:spLocks/>
              </p:cNvSpPr>
              <p:nvPr/>
            </p:nvSpPr>
            <p:spPr bwMode="auto">
              <a:xfrm>
                <a:off x="407" y="135"/>
                <a:ext cx="129" cy="78"/>
              </a:xfrm>
              <a:custGeom>
                <a:avLst/>
                <a:gdLst>
                  <a:gd name="T0" fmla="*/ 60 w 60"/>
                  <a:gd name="T1" fmla="*/ 36 h 36"/>
                  <a:gd name="T2" fmla="*/ 52 w 60"/>
                  <a:gd name="T3" fmla="*/ 36 h 36"/>
                  <a:gd name="T4" fmla="*/ 52 w 60"/>
                  <a:gd name="T5" fmla="*/ 28 h 36"/>
                  <a:gd name="T6" fmla="*/ 32 w 60"/>
                  <a:gd name="T7" fmla="*/ 8 h 36"/>
                  <a:gd name="T8" fmla="*/ 0 w 60"/>
                  <a:gd name="T9" fmla="*/ 8 h 36"/>
                  <a:gd name="T10" fmla="*/ 0 w 60"/>
                  <a:gd name="T11" fmla="*/ 0 h 36"/>
                  <a:gd name="T12" fmla="*/ 32 w 60"/>
                  <a:gd name="T13" fmla="*/ 0 h 36"/>
                  <a:gd name="T14" fmla="*/ 60 w 60"/>
                  <a:gd name="T15" fmla="*/ 28 h 36"/>
                  <a:gd name="T16" fmla="*/ 60 w 60"/>
                  <a:gd name="T17"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36">
                    <a:moveTo>
                      <a:pt x="60" y="36"/>
                    </a:moveTo>
                    <a:cubicBezTo>
                      <a:pt x="52" y="36"/>
                      <a:pt x="52" y="36"/>
                      <a:pt x="52" y="36"/>
                    </a:cubicBezTo>
                    <a:cubicBezTo>
                      <a:pt x="52" y="28"/>
                      <a:pt x="52" y="28"/>
                      <a:pt x="52" y="28"/>
                    </a:cubicBezTo>
                    <a:cubicBezTo>
                      <a:pt x="52" y="17"/>
                      <a:pt x="43" y="8"/>
                      <a:pt x="32" y="8"/>
                    </a:cubicBezTo>
                    <a:cubicBezTo>
                      <a:pt x="0" y="8"/>
                      <a:pt x="0" y="8"/>
                      <a:pt x="0" y="8"/>
                    </a:cubicBezTo>
                    <a:cubicBezTo>
                      <a:pt x="0" y="0"/>
                      <a:pt x="0" y="0"/>
                      <a:pt x="0" y="0"/>
                    </a:cubicBezTo>
                    <a:cubicBezTo>
                      <a:pt x="32" y="0"/>
                      <a:pt x="32" y="0"/>
                      <a:pt x="32" y="0"/>
                    </a:cubicBezTo>
                    <a:cubicBezTo>
                      <a:pt x="47" y="0"/>
                      <a:pt x="60" y="13"/>
                      <a:pt x="60" y="28"/>
                    </a:cubicBezTo>
                    <a:lnTo>
                      <a:pt x="60" y="3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8000"/>
                  </a:lnSpc>
                  <a:spcBef>
                    <a:spcPct val="54000"/>
                  </a:spcBef>
                  <a:spcAft>
                    <a:spcPct val="0"/>
                  </a:spcAft>
                  <a:buClrTx/>
                  <a:buSzTx/>
                  <a:buFontTx/>
                  <a:buNone/>
                  <a:tabLst/>
                  <a:defRPr/>
                </a:pPr>
                <a:endParaRPr kumimoji="0" lang="en-US" sz="17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10" name="Freeform 6">
                <a:extLst>
                  <a:ext uri="{FF2B5EF4-FFF2-40B4-BE49-F238E27FC236}">
                    <a16:creationId xmlns:a16="http://schemas.microsoft.com/office/drawing/2014/main" id="{3227329D-2EFE-4359-A68F-782C74918AB8}"/>
                  </a:ext>
                </a:extLst>
              </p:cNvPr>
              <p:cNvSpPr>
                <a:spLocks/>
              </p:cNvSpPr>
              <p:nvPr/>
            </p:nvSpPr>
            <p:spPr bwMode="auto">
              <a:xfrm>
                <a:off x="394" y="79"/>
                <a:ext cx="77" cy="129"/>
              </a:xfrm>
              <a:custGeom>
                <a:avLst/>
                <a:gdLst>
                  <a:gd name="T0" fmla="*/ 64 w 77"/>
                  <a:gd name="T1" fmla="*/ 129 h 129"/>
                  <a:gd name="T2" fmla="*/ 0 w 77"/>
                  <a:gd name="T3" fmla="*/ 65 h 129"/>
                  <a:gd name="T4" fmla="*/ 64 w 77"/>
                  <a:gd name="T5" fmla="*/ 0 h 129"/>
                  <a:gd name="T6" fmla="*/ 77 w 77"/>
                  <a:gd name="T7" fmla="*/ 13 h 129"/>
                  <a:gd name="T8" fmla="*/ 26 w 77"/>
                  <a:gd name="T9" fmla="*/ 65 h 129"/>
                  <a:gd name="T10" fmla="*/ 77 w 77"/>
                  <a:gd name="T11" fmla="*/ 116 h 129"/>
                  <a:gd name="T12" fmla="*/ 64 w 77"/>
                  <a:gd name="T13" fmla="*/ 129 h 129"/>
                </a:gdLst>
                <a:ahLst/>
                <a:cxnLst>
                  <a:cxn ang="0">
                    <a:pos x="T0" y="T1"/>
                  </a:cxn>
                  <a:cxn ang="0">
                    <a:pos x="T2" y="T3"/>
                  </a:cxn>
                  <a:cxn ang="0">
                    <a:pos x="T4" y="T5"/>
                  </a:cxn>
                  <a:cxn ang="0">
                    <a:pos x="T6" y="T7"/>
                  </a:cxn>
                  <a:cxn ang="0">
                    <a:pos x="T8" y="T9"/>
                  </a:cxn>
                  <a:cxn ang="0">
                    <a:pos x="T10" y="T11"/>
                  </a:cxn>
                  <a:cxn ang="0">
                    <a:pos x="T12" y="T13"/>
                  </a:cxn>
                </a:cxnLst>
                <a:rect l="0" t="0" r="r" b="b"/>
                <a:pathLst>
                  <a:path w="77" h="129">
                    <a:moveTo>
                      <a:pt x="64" y="129"/>
                    </a:moveTo>
                    <a:lnTo>
                      <a:pt x="0" y="65"/>
                    </a:lnTo>
                    <a:lnTo>
                      <a:pt x="64" y="0"/>
                    </a:lnTo>
                    <a:lnTo>
                      <a:pt x="77" y="13"/>
                    </a:lnTo>
                    <a:lnTo>
                      <a:pt x="26" y="65"/>
                    </a:lnTo>
                    <a:lnTo>
                      <a:pt x="77" y="116"/>
                    </a:lnTo>
                    <a:lnTo>
                      <a:pt x="64" y="12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8000"/>
                  </a:lnSpc>
                  <a:spcBef>
                    <a:spcPct val="54000"/>
                  </a:spcBef>
                  <a:spcAft>
                    <a:spcPct val="0"/>
                  </a:spcAft>
                  <a:buClrTx/>
                  <a:buSzTx/>
                  <a:buFontTx/>
                  <a:buNone/>
                  <a:tabLst/>
                  <a:defRPr/>
                </a:pPr>
                <a:endParaRPr kumimoji="0" lang="en-US" sz="17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11" name="Freeform 7">
                <a:extLst>
                  <a:ext uri="{FF2B5EF4-FFF2-40B4-BE49-F238E27FC236}">
                    <a16:creationId xmlns:a16="http://schemas.microsoft.com/office/drawing/2014/main" id="{2C8970BE-CE97-4C62-B763-B9C9340B3574}"/>
                  </a:ext>
                </a:extLst>
              </p:cNvPr>
              <p:cNvSpPr>
                <a:spLocks/>
              </p:cNvSpPr>
              <p:nvPr/>
            </p:nvSpPr>
            <p:spPr bwMode="auto">
              <a:xfrm>
                <a:off x="35" y="368"/>
                <a:ext cx="130" cy="78"/>
              </a:xfrm>
              <a:custGeom>
                <a:avLst/>
                <a:gdLst>
                  <a:gd name="T0" fmla="*/ 60 w 60"/>
                  <a:gd name="T1" fmla="*/ 36 h 36"/>
                  <a:gd name="T2" fmla="*/ 28 w 60"/>
                  <a:gd name="T3" fmla="*/ 36 h 36"/>
                  <a:gd name="T4" fmla="*/ 0 w 60"/>
                  <a:gd name="T5" fmla="*/ 8 h 36"/>
                  <a:gd name="T6" fmla="*/ 0 w 60"/>
                  <a:gd name="T7" fmla="*/ 0 h 36"/>
                  <a:gd name="T8" fmla="*/ 8 w 60"/>
                  <a:gd name="T9" fmla="*/ 0 h 36"/>
                  <a:gd name="T10" fmla="*/ 8 w 60"/>
                  <a:gd name="T11" fmla="*/ 8 h 36"/>
                  <a:gd name="T12" fmla="*/ 28 w 60"/>
                  <a:gd name="T13" fmla="*/ 28 h 36"/>
                  <a:gd name="T14" fmla="*/ 60 w 60"/>
                  <a:gd name="T15" fmla="*/ 28 h 36"/>
                  <a:gd name="T16" fmla="*/ 60 w 60"/>
                  <a:gd name="T17"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36">
                    <a:moveTo>
                      <a:pt x="60" y="36"/>
                    </a:moveTo>
                    <a:cubicBezTo>
                      <a:pt x="28" y="36"/>
                      <a:pt x="28" y="36"/>
                      <a:pt x="28" y="36"/>
                    </a:cubicBezTo>
                    <a:cubicBezTo>
                      <a:pt x="13" y="36"/>
                      <a:pt x="0" y="23"/>
                      <a:pt x="0" y="8"/>
                    </a:cubicBezTo>
                    <a:cubicBezTo>
                      <a:pt x="0" y="0"/>
                      <a:pt x="0" y="0"/>
                      <a:pt x="0" y="0"/>
                    </a:cubicBezTo>
                    <a:cubicBezTo>
                      <a:pt x="8" y="0"/>
                      <a:pt x="8" y="0"/>
                      <a:pt x="8" y="0"/>
                    </a:cubicBezTo>
                    <a:cubicBezTo>
                      <a:pt x="8" y="8"/>
                      <a:pt x="8" y="8"/>
                      <a:pt x="8" y="8"/>
                    </a:cubicBezTo>
                    <a:cubicBezTo>
                      <a:pt x="8" y="19"/>
                      <a:pt x="17" y="28"/>
                      <a:pt x="28" y="28"/>
                    </a:cubicBezTo>
                    <a:cubicBezTo>
                      <a:pt x="60" y="28"/>
                      <a:pt x="60" y="28"/>
                      <a:pt x="60" y="28"/>
                    </a:cubicBezTo>
                    <a:lnTo>
                      <a:pt x="60" y="3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8000"/>
                  </a:lnSpc>
                  <a:spcBef>
                    <a:spcPct val="54000"/>
                  </a:spcBef>
                  <a:spcAft>
                    <a:spcPct val="0"/>
                  </a:spcAft>
                  <a:buClrTx/>
                  <a:buSzTx/>
                  <a:buFontTx/>
                  <a:buNone/>
                  <a:tabLst/>
                  <a:defRPr/>
                </a:pPr>
                <a:endParaRPr kumimoji="0" lang="en-US" sz="17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12" name="Freeform 8">
                <a:extLst>
                  <a:ext uri="{FF2B5EF4-FFF2-40B4-BE49-F238E27FC236}">
                    <a16:creationId xmlns:a16="http://schemas.microsoft.com/office/drawing/2014/main" id="{06AB6154-F961-4BB8-8EBB-223847F758CD}"/>
                  </a:ext>
                </a:extLst>
              </p:cNvPr>
              <p:cNvSpPr>
                <a:spLocks/>
              </p:cNvSpPr>
              <p:nvPr/>
            </p:nvSpPr>
            <p:spPr bwMode="auto">
              <a:xfrm>
                <a:off x="100" y="372"/>
                <a:ext cx="78" cy="130"/>
              </a:xfrm>
              <a:custGeom>
                <a:avLst/>
                <a:gdLst>
                  <a:gd name="T0" fmla="*/ 13 w 78"/>
                  <a:gd name="T1" fmla="*/ 130 h 130"/>
                  <a:gd name="T2" fmla="*/ 0 w 78"/>
                  <a:gd name="T3" fmla="*/ 117 h 130"/>
                  <a:gd name="T4" fmla="*/ 52 w 78"/>
                  <a:gd name="T5" fmla="*/ 65 h 130"/>
                  <a:gd name="T6" fmla="*/ 0 w 78"/>
                  <a:gd name="T7" fmla="*/ 13 h 130"/>
                  <a:gd name="T8" fmla="*/ 13 w 78"/>
                  <a:gd name="T9" fmla="*/ 0 h 130"/>
                  <a:gd name="T10" fmla="*/ 78 w 78"/>
                  <a:gd name="T11" fmla="*/ 65 h 130"/>
                  <a:gd name="T12" fmla="*/ 13 w 78"/>
                  <a:gd name="T13" fmla="*/ 130 h 130"/>
                </a:gdLst>
                <a:ahLst/>
                <a:cxnLst>
                  <a:cxn ang="0">
                    <a:pos x="T0" y="T1"/>
                  </a:cxn>
                  <a:cxn ang="0">
                    <a:pos x="T2" y="T3"/>
                  </a:cxn>
                  <a:cxn ang="0">
                    <a:pos x="T4" y="T5"/>
                  </a:cxn>
                  <a:cxn ang="0">
                    <a:pos x="T6" y="T7"/>
                  </a:cxn>
                  <a:cxn ang="0">
                    <a:pos x="T8" y="T9"/>
                  </a:cxn>
                  <a:cxn ang="0">
                    <a:pos x="T10" y="T11"/>
                  </a:cxn>
                  <a:cxn ang="0">
                    <a:pos x="T12" y="T13"/>
                  </a:cxn>
                </a:cxnLst>
                <a:rect l="0" t="0" r="r" b="b"/>
                <a:pathLst>
                  <a:path w="78" h="130">
                    <a:moveTo>
                      <a:pt x="13" y="130"/>
                    </a:moveTo>
                    <a:lnTo>
                      <a:pt x="0" y="117"/>
                    </a:lnTo>
                    <a:lnTo>
                      <a:pt x="52" y="65"/>
                    </a:lnTo>
                    <a:lnTo>
                      <a:pt x="0" y="13"/>
                    </a:lnTo>
                    <a:lnTo>
                      <a:pt x="13" y="0"/>
                    </a:lnTo>
                    <a:lnTo>
                      <a:pt x="78" y="65"/>
                    </a:lnTo>
                    <a:lnTo>
                      <a:pt x="13" y="13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8000"/>
                  </a:lnSpc>
                  <a:spcBef>
                    <a:spcPct val="54000"/>
                  </a:spcBef>
                  <a:spcAft>
                    <a:spcPct val="0"/>
                  </a:spcAft>
                  <a:buClrTx/>
                  <a:buSzTx/>
                  <a:buFontTx/>
                  <a:buNone/>
                  <a:tabLst/>
                  <a:defRPr/>
                </a:pPr>
                <a:endParaRPr kumimoji="0" lang="en-US" sz="17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13" name="Freeform 9">
                <a:extLst>
                  <a:ext uri="{FF2B5EF4-FFF2-40B4-BE49-F238E27FC236}">
                    <a16:creationId xmlns:a16="http://schemas.microsoft.com/office/drawing/2014/main" id="{28802D6E-0CD4-4823-B6B1-7EEA8484F9B8}"/>
                  </a:ext>
                </a:extLst>
              </p:cNvPr>
              <p:cNvSpPr>
                <a:spLocks/>
              </p:cNvSpPr>
              <p:nvPr/>
            </p:nvSpPr>
            <p:spPr bwMode="auto">
              <a:xfrm>
                <a:off x="27" y="31"/>
                <a:ext cx="319" cy="285"/>
              </a:xfrm>
              <a:custGeom>
                <a:avLst/>
                <a:gdLst>
                  <a:gd name="T0" fmla="*/ 76 w 148"/>
                  <a:gd name="T1" fmla="*/ 132 h 132"/>
                  <a:gd name="T2" fmla="*/ 24 w 148"/>
                  <a:gd name="T3" fmla="*/ 132 h 132"/>
                  <a:gd name="T4" fmla="*/ 0 w 148"/>
                  <a:gd name="T5" fmla="*/ 108 h 132"/>
                  <a:gd name="T6" fmla="*/ 0 w 148"/>
                  <a:gd name="T7" fmla="*/ 0 h 132"/>
                  <a:gd name="T8" fmla="*/ 54 w 148"/>
                  <a:gd name="T9" fmla="*/ 0 h 132"/>
                  <a:gd name="T10" fmla="*/ 74 w 148"/>
                  <a:gd name="T11" fmla="*/ 28 h 132"/>
                  <a:gd name="T12" fmla="*/ 148 w 148"/>
                  <a:gd name="T13" fmla="*/ 28 h 132"/>
                  <a:gd name="T14" fmla="*/ 148 w 148"/>
                  <a:gd name="T15" fmla="*/ 92 h 132"/>
                  <a:gd name="T16" fmla="*/ 140 w 148"/>
                  <a:gd name="T17" fmla="*/ 92 h 132"/>
                  <a:gd name="T18" fmla="*/ 140 w 148"/>
                  <a:gd name="T19" fmla="*/ 36 h 132"/>
                  <a:gd name="T20" fmla="*/ 70 w 148"/>
                  <a:gd name="T21" fmla="*/ 36 h 132"/>
                  <a:gd name="T22" fmla="*/ 50 w 148"/>
                  <a:gd name="T23" fmla="*/ 8 h 132"/>
                  <a:gd name="T24" fmla="*/ 8 w 148"/>
                  <a:gd name="T25" fmla="*/ 8 h 132"/>
                  <a:gd name="T26" fmla="*/ 8 w 148"/>
                  <a:gd name="T27" fmla="*/ 108 h 132"/>
                  <a:gd name="T28" fmla="*/ 24 w 148"/>
                  <a:gd name="T29" fmla="*/ 124 h 132"/>
                  <a:gd name="T30" fmla="*/ 76 w 148"/>
                  <a:gd name="T31" fmla="*/ 124 h 132"/>
                  <a:gd name="T32" fmla="*/ 76 w 148"/>
                  <a:gd name="T33"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8" h="132">
                    <a:moveTo>
                      <a:pt x="76" y="132"/>
                    </a:moveTo>
                    <a:cubicBezTo>
                      <a:pt x="24" y="132"/>
                      <a:pt x="24" y="132"/>
                      <a:pt x="24" y="132"/>
                    </a:cubicBezTo>
                    <a:cubicBezTo>
                      <a:pt x="11" y="132"/>
                      <a:pt x="0" y="121"/>
                      <a:pt x="0" y="108"/>
                    </a:cubicBezTo>
                    <a:cubicBezTo>
                      <a:pt x="0" y="0"/>
                      <a:pt x="0" y="0"/>
                      <a:pt x="0" y="0"/>
                    </a:cubicBezTo>
                    <a:cubicBezTo>
                      <a:pt x="54" y="0"/>
                      <a:pt x="54" y="0"/>
                      <a:pt x="54" y="0"/>
                    </a:cubicBezTo>
                    <a:cubicBezTo>
                      <a:pt x="74" y="28"/>
                      <a:pt x="74" y="28"/>
                      <a:pt x="74" y="28"/>
                    </a:cubicBezTo>
                    <a:cubicBezTo>
                      <a:pt x="148" y="28"/>
                      <a:pt x="148" y="28"/>
                      <a:pt x="148" y="28"/>
                    </a:cubicBezTo>
                    <a:cubicBezTo>
                      <a:pt x="148" y="92"/>
                      <a:pt x="148" y="92"/>
                      <a:pt x="148" y="92"/>
                    </a:cubicBezTo>
                    <a:cubicBezTo>
                      <a:pt x="140" y="92"/>
                      <a:pt x="140" y="92"/>
                      <a:pt x="140" y="92"/>
                    </a:cubicBezTo>
                    <a:cubicBezTo>
                      <a:pt x="140" y="36"/>
                      <a:pt x="140" y="36"/>
                      <a:pt x="140" y="36"/>
                    </a:cubicBezTo>
                    <a:cubicBezTo>
                      <a:pt x="70" y="36"/>
                      <a:pt x="70" y="36"/>
                      <a:pt x="70" y="36"/>
                    </a:cubicBezTo>
                    <a:cubicBezTo>
                      <a:pt x="50" y="8"/>
                      <a:pt x="50" y="8"/>
                      <a:pt x="50" y="8"/>
                    </a:cubicBezTo>
                    <a:cubicBezTo>
                      <a:pt x="8" y="8"/>
                      <a:pt x="8" y="8"/>
                      <a:pt x="8" y="8"/>
                    </a:cubicBezTo>
                    <a:cubicBezTo>
                      <a:pt x="8" y="108"/>
                      <a:pt x="8" y="108"/>
                      <a:pt x="8" y="108"/>
                    </a:cubicBezTo>
                    <a:cubicBezTo>
                      <a:pt x="8" y="117"/>
                      <a:pt x="15" y="124"/>
                      <a:pt x="24" y="124"/>
                    </a:cubicBezTo>
                    <a:cubicBezTo>
                      <a:pt x="76" y="124"/>
                      <a:pt x="76" y="124"/>
                      <a:pt x="76" y="124"/>
                    </a:cubicBezTo>
                    <a:lnTo>
                      <a:pt x="76" y="13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8000"/>
                  </a:lnSpc>
                  <a:spcBef>
                    <a:spcPct val="54000"/>
                  </a:spcBef>
                  <a:spcAft>
                    <a:spcPct val="0"/>
                  </a:spcAft>
                  <a:buClrTx/>
                  <a:buSzTx/>
                  <a:buFontTx/>
                  <a:buNone/>
                  <a:tabLst/>
                  <a:defRPr/>
                </a:pPr>
                <a:endParaRPr kumimoji="0" lang="en-US" sz="17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38" name="Freeform 10">
                <a:extLst>
                  <a:ext uri="{FF2B5EF4-FFF2-40B4-BE49-F238E27FC236}">
                    <a16:creationId xmlns:a16="http://schemas.microsoft.com/office/drawing/2014/main" id="{91F13121-7F94-436F-A213-AC088B86326F}"/>
                  </a:ext>
                </a:extLst>
              </p:cNvPr>
              <p:cNvSpPr>
                <a:spLocks noEditPoints="1"/>
              </p:cNvSpPr>
              <p:nvPr/>
            </p:nvSpPr>
            <p:spPr bwMode="auto">
              <a:xfrm>
                <a:off x="225" y="264"/>
                <a:ext cx="320" cy="285"/>
              </a:xfrm>
              <a:custGeom>
                <a:avLst/>
                <a:gdLst>
                  <a:gd name="T0" fmla="*/ 124 w 148"/>
                  <a:gd name="T1" fmla="*/ 132 h 132"/>
                  <a:gd name="T2" fmla="*/ 24 w 148"/>
                  <a:gd name="T3" fmla="*/ 132 h 132"/>
                  <a:gd name="T4" fmla="*/ 0 w 148"/>
                  <a:gd name="T5" fmla="*/ 108 h 132"/>
                  <a:gd name="T6" fmla="*/ 0 w 148"/>
                  <a:gd name="T7" fmla="*/ 0 h 132"/>
                  <a:gd name="T8" fmla="*/ 54 w 148"/>
                  <a:gd name="T9" fmla="*/ 0 h 132"/>
                  <a:gd name="T10" fmla="*/ 74 w 148"/>
                  <a:gd name="T11" fmla="*/ 28 h 132"/>
                  <a:gd name="T12" fmla="*/ 148 w 148"/>
                  <a:gd name="T13" fmla="*/ 28 h 132"/>
                  <a:gd name="T14" fmla="*/ 148 w 148"/>
                  <a:gd name="T15" fmla="*/ 108 h 132"/>
                  <a:gd name="T16" fmla="*/ 124 w 148"/>
                  <a:gd name="T17" fmla="*/ 132 h 132"/>
                  <a:gd name="T18" fmla="*/ 8 w 148"/>
                  <a:gd name="T19" fmla="*/ 8 h 132"/>
                  <a:gd name="T20" fmla="*/ 8 w 148"/>
                  <a:gd name="T21" fmla="*/ 108 h 132"/>
                  <a:gd name="T22" fmla="*/ 24 w 148"/>
                  <a:gd name="T23" fmla="*/ 124 h 132"/>
                  <a:gd name="T24" fmla="*/ 124 w 148"/>
                  <a:gd name="T25" fmla="*/ 124 h 132"/>
                  <a:gd name="T26" fmla="*/ 140 w 148"/>
                  <a:gd name="T27" fmla="*/ 108 h 132"/>
                  <a:gd name="T28" fmla="*/ 140 w 148"/>
                  <a:gd name="T29" fmla="*/ 36 h 132"/>
                  <a:gd name="T30" fmla="*/ 70 w 148"/>
                  <a:gd name="T31" fmla="*/ 36 h 132"/>
                  <a:gd name="T32" fmla="*/ 50 w 148"/>
                  <a:gd name="T33" fmla="*/ 8 h 132"/>
                  <a:gd name="T34" fmla="*/ 8 w 148"/>
                  <a:gd name="T35" fmla="*/ 8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8" h="132">
                    <a:moveTo>
                      <a:pt x="124" y="132"/>
                    </a:moveTo>
                    <a:cubicBezTo>
                      <a:pt x="24" y="132"/>
                      <a:pt x="24" y="132"/>
                      <a:pt x="24" y="132"/>
                    </a:cubicBezTo>
                    <a:cubicBezTo>
                      <a:pt x="11" y="132"/>
                      <a:pt x="0" y="121"/>
                      <a:pt x="0" y="108"/>
                    </a:cubicBezTo>
                    <a:cubicBezTo>
                      <a:pt x="0" y="0"/>
                      <a:pt x="0" y="0"/>
                      <a:pt x="0" y="0"/>
                    </a:cubicBezTo>
                    <a:cubicBezTo>
                      <a:pt x="54" y="0"/>
                      <a:pt x="54" y="0"/>
                      <a:pt x="54" y="0"/>
                    </a:cubicBezTo>
                    <a:cubicBezTo>
                      <a:pt x="74" y="28"/>
                      <a:pt x="74" y="28"/>
                      <a:pt x="74" y="28"/>
                    </a:cubicBezTo>
                    <a:cubicBezTo>
                      <a:pt x="148" y="28"/>
                      <a:pt x="148" y="28"/>
                      <a:pt x="148" y="28"/>
                    </a:cubicBezTo>
                    <a:cubicBezTo>
                      <a:pt x="148" y="108"/>
                      <a:pt x="148" y="108"/>
                      <a:pt x="148" y="108"/>
                    </a:cubicBezTo>
                    <a:cubicBezTo>
                      <a:pt x="148" y="121"/>
                      <a:pt x="137" y="132"/>
                      <a:pt x="124" y="132"/>
                    </a:cubicBezTo>
                    <a:close/>
                    <a:moveTo>
                      <a:pt x="8" y="8"/>
                    </a:moveTo>
                    <a:cubicBezTo>
                      <a:pt x="8" y="108"/>
                      <a:pt x="8" y="108"/>
                      <a:pt x="8" y="108"/>
                    </a:cubicBezTo>
                    <a:cubicBezTo>
                      <a:pt x="8" y="117"/>
                      <a:pt x="15" y="124"/>
                      <a:pt x="24" y="124"/>
                    </a:cubicBezTo>
                    <a:cubicBezTo>
                      <a:pt x="124" y="124"/>
                      <a:pt x="124" y="124"/>
                      <a:pt x="124" y="124"/>
                    </a:cubicBezTo>
                    <a:cubicBezTo>
                      <a:pt x="133" y="124"/>
                      <a:pt x="140" y="117"/>
                      <a:pt x="140" y="108"/>
                    </a:cubicBezTo>
                    <a:cubicBezTo>
                      <a:pt x="140" y="36"/>
                      <a:pt x="140" y="36"/>
                      <a:pt x="140" y="36"/>
                    </a:cubicBezTo>
                    <a:cubicBezTo>
                      <a:pt x="70" y="36"/>
                      <a:pt x="70" y="36"/>
                      <a:pt x="70" y="36"/>
                    </a:cubicBezTo>
                    <a:cubicBezTo>
                      <a:pt x="50" y="8"/>
                      <a:pt x="50" y="8"/>
                      <a:pt x="50" y="8"/>
                    </a:cubicBezTo>
                    <a:lnTo>
                      <a:pt x="8" y="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8000"/>
                  </a:lnSpc>
                  <a:spcBef>
                    <a:spcPct val="54000"/>
                  </a:spcBef>
                  <a:spcAft>
                    <a:spcPct val="0"/>
                  </a:spcAft>
                  <a:buClrTx/>
                  <a:buSzTx/>
                  <a:buFontTx/>
                  <a:buNone/>
                  <a:tabLst/>
                  <a:defRPr/>
                </a:pPr>
                <a:endParaRPr kumimoji="0" lang="en-US" sz="1700" b="0" i="0" u="none" strike="noStrike" kern="1200" cap="none" spc="0" normalizeH="0" baseline="0" noProof="0" dirty="0">
                  <a:ln>
                    <a:noFill/>
                  </a:ln>
                  <a:solidFill>
                    <a:srgbClr val="000000"/>
                  </a:solidFill>
                  <a:effectLst/>
                  <a:uLnTx/>
                  <a:uFillTx/>
                  <a:latin typeface="Arial" charset="0"/>
                  <a:ea typeface="+mn-ea"/>
                  <a:cs typeface="+mn-cs"/>
                </a:endParaRPr>
              </a:p>
            </p:txBody>
          </p:sp>
        </p:grpSp>
      </p:grpSp>
      <p:sp>
        <p:nvSpPr>
          <p:cNvPr id="84" name="Rectangle 72">
            <a:extLst>
              <a:ext uri="{FF2B5EF4-FFF2-40B4-BE49-F238E27FC236}">
                <a16:creationId xmlns:a16="http://schemas.microsoft.com/office/drawing/2014/main" id="{6AAC6BA1-A56E-4016-ABCB-49074D1793A3}"/>
              </a:ext>
            </a:extLst>
          </p:cNvPr>
          <p:cNvSpPr/>
          <p:nvPr/>
        </p:nvSpPr>
        <p:spPr>
          <a:xfrm>
            <a:off x="8014464" y="5221831"/>
            <a:ext cx="3240000" cy="507600"/>
          </a:xfrm>
          <a:prstGeom prst="rect">
            <a:avLst/>
          </a:prstGeom>
          <a:solidFill>
            <a:schemeClr val="accent1"/>
          </a:solidFill>
          <a:ln w="63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algn="ctr" defTabSz="914400" rtl="0" eaLnBrk="1" fontAlgn="base" latinLnBrk="0" hangingPunct="1">
              <a:lnSpc>
                <a:spcPct val="100000"/>
              </a:lnSpc>
              <a:spcBef>
                <a:spcPts val="1100"/>
              </a:spcBef>
              <a:spcAft>
                <a:spcPct val="0"/>
              </a:spcAft>
              <a:buClrTx/>
              <a:buSzTx/>
              <a:buFontTx/>
              <a:buNone/>
              <a:tabLst/>
              <a:defRPr/>
            </a:pPr>
            <a:r>
              <a:rPr kumimoji="0" lang="da-DK" sz="1200" b="0" i="0" u="none" strike="noStrike" kern="1200" cap="none" spc="0" normalizeH="0" baseline="0" noProof="0" dirty="0">
                <a:ln>
                  <a:noFill/>
                </a:ln>
                <a:solidFill>
                  <a:srgbClr val="FFFFFF"/>
                </a:solidFill>
                <a:effectLst/>
                <a:uLnTx/>
                <a:uFillTx/>
                <a:latin typeface="Arial" charset="0"/>
                <a:ea typeface="+mn-ea"/>
                <a:cs typeface="+mn-cs"/>
              </a:rPr>
              <a:t>Future-</a:t>
            </a:r>
            <a:r>
              <a:rPr kumimoji="0" lang="da-DK" sz="1200" b="0" i="0" u="none" strike="noStrike" kern="1200" cap="none" spc="0" normalizeH="0" baseline="0" noProof="0" dirty="0" err="1">
                <a:ln>
                  <a:noFill/>
                </a:ln>
                <a:solidFill>
                  <a:srgbClr val="FFFFFF"/>
                </a:solidFill>
                <a:effectLst/>
                <a:uLnTx/>
                <a:uFillTx/>
                <a:latin typeface="Arial" charset="0"/>
                <a:ea typeface="+mn-ea"/>
                <a:cs typeface="+mn-cs"/>
              </a:rPr>
              <a:t>proof</a:t>
            </a:r>
            <a:r>
              <a:rPr kumimoji="0" lang="da-DK" sz="1200" b="0" i="0" u="none" strike="noStrike" kern="1200" cap="none" spc="0" normalizeH="0" baseline="0" noProof="0" dirty="0">
                <a:ln>
                  <a:noFill/>
                </a:ln>
                <a:solidFill>
                  <a:srgbClr val="FFFFFF"/>
                </a:solidFill>
                <a:effectLst/>
                <a:uLnTx/>
                <a:uFillTx/>
                <a:latin typeface="Arial" charset="0"/>
                <a:ea typeface="+mn-ea"/>
                <a:cs typeface="+mn-cs"/>
              </a:rPr>
              <a:t> operations and </a:t>
            </a:r>
            <a:r>
              <a:rPr kumimoji="0" lang="da-DK" sz="1200" b="0" i="0" u="none" strike="noStrike" kern="1200" cap="none" spc="0" normalizeH="0" baseline="0" noProof="0" dirty="0" err="1">
                <a:ln>
                  <a:noFill/>
                </a:ln>
                <a:solidFill>
                  <a:srgbClr val="FFFFFF"/>
                </a:solidFill>
                <a:effectLst/>
                <a:uLnTx/>
                <a:uFillTx/>
                <a:latin typeface="Arial" charset="0"/>
                <a:ea typeface="+mn-ea"/>
                <a:cs typeface="+mn-cs"/>
              </a:rPr>
              <a:t>further</a:t>
            </a:r>
            <a:r>
              <a:rPr kumimoji="0" lang="da-DK" sz="1200" b="0" i="0" u="none" strike="noStrike" kern="1200" cap="none" spc="0" normalizeH="0" baseline="0" noProof="0" dirty="0">
                <a:ln>
                  <a:noFill/>
                </a:ln>
                <a:solidFill>
                  <a:srgbClr val="FFFFFF"/>
                </a:solidFill>
                <a:effectLst/>
                <a:uLnTx/>
                <a:uFillTx/>
                <a:latin typeface="Arial" charset="0"/>
                <a:ea typeface="+mn-ea"/>
                <a:cs typeface="+mn-cs"/>
              </a:rPr>
              <a:t> </a:t>
            </a:r>
            <a:r>
              <a:rPr kumimoji="0" lang="da-DK" sz="1200" b="0" i="0" u="none" strike="noStrike" kern="1200" cap="none" spc="0" normalizeH="0" baseline="0" noProof="0" dirty="0" err="1">
                <a:ln>
                  <a:noFill/>
                </a:ln>
                <a:solidFill>
                  <a:srgbClr val="FFFFFF"/>
                </a:solidFill>
                <a:effectLst/>
                <a:uLnTx/>
                <a:uFillTx/>
                <a:latin typeface="Arial" charset="0"/>
                <a:ea typeface="+mn-ea"/>
                <a:cs typeface="+mn-cs"/>
              </a:rPr>
              <a:t>development</a:t>
            </a:r>
            <a:endParaRPr kumimoji="0" lang="da-DK" sz="1200" b="0" i="0" u="none" strike="noStrike" kern="1200" cap="none" spc="0" normalizeH="0" baseline="0" noProof="0" dirty="0">
              <a:ln>
                <a:noFill/>
              </a:ln>
              <a:solidFill>
                <a:srgbClr val="FFFFFF"/>
              </a:solidFill>
              <a:effectLst/>
              <a:uLnTx/>
              <a:uFillTx/>
              <a:latin typeface="Arial" charset="0"/>
              <a:ea typeface="+mn-ea"/>
              <a:cs typeface="+mn-cs"/>
            </a:endParaRPr>
          </a:p>
        </p:txBody>
      </p:sp>
      <p:grpSp>
        <p:nvGrpSpPr>
          <p:cNvPr id="11" name="Gruppe 10"/>
          <p:cNvGrpSpPr/>
          <p:nvPr/>
        </p:nvGrpSpPr>
        <p:grpSpPr>
          <a:xfrm>
            <a:off x="7294384" y="5083231"/>
            <a:ext cx="784800" cy="784800"/>
            <a:chOff x="7488836" y="4931050"/>
            <a:chExt cx="784800" cy="784800"/>
          </a:xfrm>
        </p:grpSpPr>
        <p:sp>
          <p:nvSpPr>
            <p:cNvPr id="85" name="Flowchart: Connector 148">
              <a:extLst>
                <a:ext uri="{FF2B5EF4-FFF2-40B4-BE49-F238E27FC236}">
                  <a16:creationId xmlns:a16="http://schemas.microsoft.com/office/drawing/2014/main" id="{DFD85CE9-A424-4759-9308-F9DBF5DEB79E}"/>
                </a:ext>
              </a:extLst>
            </p:cNvPr>
            <p:cNvSpPr>
              <a:spLocks/>
            </p:cNvSpPr>
            <p:nvPr/>
          </p:nvSpPr>
          <p:spPr>
            <a:xfrm>
              <a:off x="7488836" y="4931050"/>
              <a:ext cx="784800" cy="784800"/>
            </a:xfrm>
            <a:prstGeom prst="flowChartConnector">
              <a:avLst/>
            </a:pr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1000"/>
                </a:lnSpc>
                <a:spcBef>
                  <a:spcPts val="0"/>
                </a:spcBef>
                <a:spcAft>
                  <a:spcPts val="0"/>
                </a:spcAft>
                <a:buClrTx/>
                <a:buSzTx/>
                <a:buFontTx/>
                <a:buNone/>
                <a:tabLst/>
                <a:defRPr/>
              </a:pPr>
              <a:endParaRPr kumimoji="0" lang="da-DK" sz="1500" b="0" i="0" u="none" strike="noStrike" kern="1200" cap="none" spc="0" normalizeH="0" baseline="0" noProof="0" err="1">
                <a:ln>
                  <a:noFill/>
                </a:ln>
                <a:solidFill>
                  <a:srgbClr val="FFFFFF"/>
                </a:solidFill>
                <a:effectLst/>
                <a:uLnTx/>
                <a:uFillTx/>
                <a:latin typeface="Arial"/>
                <a:ea typeface="+mn-ea"/>
                <a:cs typeface="+mn-cs"/>
              </a:endParaRPr>
            </a:p>
          </p:txBody>
        </p:sp>
        <p:grpSp>
          <p:nvGrpSpPr>
            <p:cNvPr id="99" name="Group 82"/>
            <p:cNvGrpSpPr/>
            <p:nvPr/>
          </p:nvGrpSpPr>
          <p:grpSpPr>
            <a:xfrm>
              <a:off x="7579754" y="5044963"/>
              <a:ext cx="602963" cy="556974"/>
              <a:chOff x="6213573" y="4851140"/>
              <a:chExt cx="442542" cy="408788"/>
            </a:xfrm>
          </p:grpSpPr>
          <p:pic>
            <p:nvPicPr>
              <p:cNvPr id="100" name="Grafik 24" descr="Database">
                <a:extLst>
                  <a:ext uri="{FF2B5EF4-FFF2-40B4-BE49-F238E27FC236}">
                    <a16:creationId xmlns:a16="http://schemas.microsoft.com/office/drawing/2014/main" id="{369FB12E-8FD6-4A29-9DD5-5EFEA7A3B5BE}"/>
                  </a:ext>
                </a:extLst>
              </p:cNvPr>
              <p:cNvPicPr>
                <a:picLocks noChangeAspect="1"/>
              </p:cNvPicPr>
              <p:nvPr/>
            </p:nvPicPr>
            <p:blipFill>
              <a:blip r:embed="rId8" cstate="print">
                <a:lum bright="70000" contrast="-70000"/>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341071" y="4851140"/>
                <a:ext cx="315044" cy="315044"/>
              </a:xfrm>
              <a:prstGeom prst="rect">
                <a:avLst/>
              </a:prstGeom>
              <a:noFill/>
            </p:spPr>
          </p:pic>
          <p:pic>
            <p:nvPicPr>
              <p:cNvPr id="101" name="Grafik 23" descr="Enkelt gear">
                <a:extLst>
                  <a:ext uri="{FF2B5EF4-FFF2-40B4-BE49-F238E27FC236}">
                    <a16:creationId xmlns:a16="http://schemas.microsoft.com/office/drawing/2014/main" id="{255E6B58-09EC-4D41-9D3E-0363268B4C85}"/>
                  </a:ext>
                </a:extLst>
              </p:cNvPr>
              <p:cNvPicPr>
                <a:picLocks noChangeAspect="1"/>
              </p:cNvPicPr>
              <p:nvPr/>
            </p:nvPicPr>
            <p:blipFill>
              <a:blip r:embed="rId10">
                <a:lum bright="70000" contrast="-70000"/>
                <a:extLst>
                  <a:ext uri="{96DAC541-7B7A-43D3-8B79-37D633B846F1}">
                    <asvg:svgBlip xmlns:asvg="http://schemas.microsoft.com/office/drawing/2016/SVG/main" r:embed="rId11"/>
                  </a:ext>
                </a:extLst>
              </a:blip>
              <a:stretch>
                <a:fillRect/>
              </a:stretch>
            </p:blipFill>
            <p:spPr>
              <a:xfrm>
                <a:off x="6213573" y="4944884"/>
                <a:ext cx="311950" cy="315044"/>
              </a:xfrm>
              <a:prstGeom prst="rect">
                <a:avLst/>
              </a:prstGeom>
              <a:noFill/>
            </p:spPr>
          </p:pic>
        </p:grpSp>
      </p:grpSp>
      <p:sp>
        <p:nvSpPr>
          <p:cNvPr id="103" name="Rectangle 69">
            <a:extLst>
              <a:ext uri="{FF2B5EF4-FFF2-40B4-BE49-F238E27FC236}">
                <a16:creationId xmlns:a16="http://schemas.microsoft.com/office/drawing/2014/main" id="{04A25414-D242-4A74-BD33-65D55B4E17E5}"/>
              </a:ext>
            </a:extLst>
          </p:cNvPr>
          <p:cNvSpPr/>
          <p:nvPr/>
        </p:nvSpPr>
        <p:spPr>
          <a:xfrm>
            <a:off x="8014460" y="2684679"/>
            <a:ext cx="3240000" cy="507600"/>
          </a:xfrm>
          <a:prstGeom prst="rect">
            <a:avLst/>
          </a:prstGeom>
          <a:solidFill>
            <a:schemeClr val="accent1"/>
          </a:solidFill>
          <a:ln w="63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algn="ctr" defTabSz="914400" rtl="0" eaLnBrk="1" fontAlgn="base" latinLnBrk="0" hangingPunct="1">
              <a:lnSpc>
                <a:spcPct val="100000"/>
              </a:lnSpc>
              <a:spcBef>
                <a:spcPts val="1100"/>
              </a:spcBef>
              <a:spcAft>
                <a:spcPct val="0"/>
              </a:spcAft>
              <a:buClrTx/>
              <a:buSzTx/>
              <a:buFontTx/>
              <a:buNone/>
              <a:tabLst/>
              <a:defRPr/>
            </a:pPr>
            <a:r>
              <a:rPr kumimoji="0" lang="da-DK" sz="1200" b="0" i="0" u="none" strike="noStrike" kern="1200" cap="none" spc="0" normalizeH="0" baseline="0" noProof="0" dirty="0">
                <a:ln>
                  <a:noFill/>
                </a:ln>
                <a:solidFill>
                  <a:srgbClr val="FFFFFF"/>
                </a:solidFill>
                <a:effectLst/>
                <a:uLnTx/>
                <a:uFillTx/>
                <a:latin typeface="Arial" charset="0"/>
                <a:ea typeface="+mn-ea"/>
                <a:cs typeface="+mn-cs"/>
              </a:rPr>
              <a:t>High </a:t>
            </a:r>
            <a:r>
              <a:rPr kumimoji="0" lang="da-DK" sz="1200" b="0" i="0" u="none" strike="noStrike" kern="1200" cap="none" spc="0" normalizeH="0" baseline="0" noProof="0" dirty="0" err="1">
                <a:ln>
                  <a:noFill/>
                </a:ln>
                <a:solidFill>
                  <a:srgbClr val="FFFFFF"/>
                </a:solidFill>
                <a:effectLst/>
                <a:uLnTx/>
                <a:uFillTx/>
                <a:latin typeface="Arial" charset="0"/>
                <a:ea typeface="+mn-ea"/>
                <a:cs typeface="+mn-cs"/>
              </a:rPr>
              <a:t>accuracy</a:t>
            </a:r>
            <a:r>
              <a:rPr kumimoji="0" lang="da-DK" sz="1200" b="0" i="0" u="none" strike="noStrike" kern="1200" cap="none" spc="0" normalizeH="0" baseline="0" noProof="0" dirty="0">
                <a:ln>
                  <a:noFill/>
                </a:ln>
                <a:solidFill>
                  <a:srgbClr val="FFFFFF"/>
                </a:solidFill>
                <a:effectLst/>
                <a:uLnTx/>
                <a:uFillTx/>
                <a:latin typeface="Arial" charset="0"/>
                <a:ea typeface="+mn-ea"/>
                <a:cs typeface="+mn-cs"/>
              </a:rPr>
              <a:t> in i</a:t>
            </a:r>
            <a:r>
              <a:rPr kumimoji="0" lang="da-DK" sz="1200" b="0" i="0" u="none" strike="noStrike" kern="1200" cap="none" spc="0" normalizeH="0" baseline="0" noProof="0" dirty="0" err="1">
                <a:ln>
                  <a:noFill/>
                </a:ln>
                <a:solidFill>
                  <a:srgbClr val="FFFFFF"/>
                </a:solidFill>
                <a:effectLst/>
                <a:uLnTx/>
                <a:uFillTx/>
                <a:latin typeface="Arial" charset="0"/>
                <a:ea typeface="+mn-ea"/>
                <a:cs typeface="+mn-cs"/>
              </a:rPr>
              <a:t>dentifying</a:t>
            </a:r>
            <a:r>
              <a:rPr kumimoji="0" lang="da-DK" sz="1200" b="0" i="0" u="none" strike="noStrike" kern="1200" cap="none" spc="0" normalizeH="0" baseline="0" noProof="0" dirty="0">
                <a:ln>
                  <a:noFill/>
                </a:ln>
                <a:solidFill>
                  <a:srgbClr val="FFFFFF"/>
                </a:solidFill>
                <a:effectLst/>
                <a:uLnTx/>
                <a:uFillTx/>
                <a:latin typeface="Arial" charset="0"/>
                <a:ea typeface="+mn-ea"/>
                <a:cs typeface="+mn-cs"/>
              </a:rPr>
              <a:t> </a:t>
            </a:r>
            <a:r>
              <a:rPr kumimoji="0" lang="da-DK" sz="1200" b="0" i="0" u="none" strike="noStrike" kern="1200" cap="none" spc="0" normalizeH="0" baseline="0" noProof="0" dirty="0" err="1">
                <a:ln>
                  <a:noFill/>
                </a:ln>
                <a:solidFill>
                  <a:srgbClr val="FFFFFF"/>
                </a:solidFill>
                <a:effectLst/>
                <a:uLnTx/>
                <a:uFillTx/>
                <a:latin typeface="Arial" charset="0"/>
                <a:ea typeface="+mn-ea"/>
                <a:cs typeface="+mn-cs"/>
              </a:rPr>
              <a:t>personal</a:t>
            </a:r>
            <a:r>
              <a:rPr kumimoji="0" lang="da-DK" sz="1200" b="0" i="0" u="none" strike="noStrike" kern="1200" cap="none" spc="0" normalizeH="0" baseline="0" noProof="0" dirty="0">
                <a:ln>
                  <a:noFill/>
                </a:ln>
                <a:solidFill>
                  <a:srgbClr val="FFFFFF"/>
                </a:solidFill>
                <a:effectLst/>
                <a:uLnTx/>
                <a:uFillTx/>
                <a:latin typeface="Arial" charset="0"/>
                <a:ea typeface="+mn-ea"/>
                <a:cs typeface="+mn-cs"/>
              </a:rPr>
              <a:t> data</a:t>
            </a:r>
          </a:p>
        </p:txBody>
      </p:sp>
      <p:grpSp>
        <p:nvGrpSpPr>
          <p:cNvPr id="14" name="Gruppe 13"/>
          <p:cNvGrpSpPr/>
          <p:nvPr/>
        </p:nvGrpSpPr>
        <p:grpSpPr>
          <a:xfrm>
            <a:off x="7294384" y="2546079"/>
            <a:ext cx="784800" cy="784800"/>
            <a:chOff x="7488836" y="1857002"/>
            <a:chExt cx="784800" cy="784800"/>
          </a:xfrm>
        </p:grpSpPr>
        <p:sp>
          <p:nvSpPr>
            <p:cNvPr id="104" name="Flowchart: Connector 148">
              <a:extLst>
                <a:ext uri="{FF2B5EF4-FFF2-40B4-BE49-F238E27FC236}">
                  <a16:creationId xmlns:a16="http://schemas.microsoft.com/office/drawing/2014/main" id="{182D0D4C-6EBC-4860-997D-0342A0AAC91B}"/>
                </a:ext>
              </a:extLst>
            </p:cNvPr>
            <p:cNvSpPr>
              <a:spLocks/>
            </p:cNvSpPr>
            <p:nvPr/>
          </p:nvSpPr>
          <p:spPr>
            <a:xfrm>
              <a:off x="7488836" y="1857002"/>
              <a:ext cx="784800" cy="784800"/>
            </a:xfrm>
            <a:prstGeom prst="flowChartConnector">
              <a:avLst/>
            </a:pr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1000"/>
                </a:lnSpc>
                <a:spcBef>
                  <a:spcPts val="0"/>
                </a:spcBef>
                <a:spcAft>
                  <a:spcPts val="0"/>
                </a:spcAft>
                <a:buClrTx/>
                <a:buSzTx/>
                <a:buFontTx/>
                <a:buNone/>
                <a:tabLst/>
                <a:defRPr/>
              </a:pPr>
              <a:endParaRPr kumimoji="0" lang="da-DK" sz="1500" b="0" i="0" u="none" strike="noStrike" kern="1200" cap="none" spc="0" normalizeH="0" baseline="0" noProof="0" err="1">
                <a:ln>
                  <a:noFill/>
                </a:ln>
                <a:solidFill>
                  <a:srgbClr val="FFFFFF"/>
                </a:solidFill>
                <a:effectLst/>
                <a:uLnTx/>
                <a:uFillTx/>
                <a:latin typeface="Arial"/>
                <a:ea typeface="+mn-ea"/>
                <a:cs typeface="+mn-cs"/>
              </a:endParaRPr>
            </a:p>
          </p:txBody>
        </p:sp>
        <p:pic>
          <p:nvPicPr>
            <p:cNvPr id="105" name="Picture 75"/>
            <p:cNvPicPr>
              <a:picLocks noChangeAspect="1"/>
            </p:cNvPicPr>
            <p:nvPr/>
          </p:nvPicPr>
          <p:blipFill>
            <a:blip r:embed="rId12">
              <a:lum bright="70000" contrast="-70000"/>
              <a:extLst>
                <a:ext uri="{BEBA8EAE-BF5A-486C-A8C5-ECC9F3942E4B}">
                  <a14:imgProps xmlns:a14="http://schemas.microsoft.com/office/drawing/2010/main">
                    <a14:imgLayer r:embed="rId13">
                      <a14:imgEffect>
                        <a14:artisticPhotocopy/>
                      </a14:imgEffect>
                    </a14:imgLayer>
                  </a14:imgProps>
                </a:ext>
              </a:extLst>
            </a:blip>
            <a:stretch>
              <a:fillRect/>
            </a:stretch>
          </p:blipFill>
          <p:spPr>
            <a:xfrm>
              <a:off x="7574674" y="1942840"/>
              <a:ext cx="613125" cy="613125"/>
            </a:xfrm>
            <a:prstGeom prst="rect">
              <a:avLst/>
            </a:prstGeom>
          </p:spPr>
        </p:pic>
      </p:grpSp>
      <p:sp>
        <p:nvSpPr>
          <p:cNvPr id="120" name="Rectangle 70">
            <a:extLst>
              <a:ext uri="{FF2B5EF4-FFF2-40B4-BE49-F238E27FC236}">
                <a16:creationId xmlns:a16="http://schemas.microsoft.com/office/drawing/2014/main" id="{5B71205A-8325-43E1-9115-6F9C8081F24E}"/>
              </a:ext>
            </a:extLst>
          </p:cNvPr>
          <p:cNvSpPr/>
          <p:nvPr/>
        </p:nvSpPr>
        <p:spPr>
          <a:xfrm>
            <a:off x="8014462" y="3530396"/>
            <a:ext cx="3240000" cy="507600"/>
          </a:xfrm>
          <a:prstGeom prst="rect">
            <a:avLst/>
          </a:prstGeom>
          <a:solidFill>
            <a:schemeClr val="accent1"/>
          </a:solidFill>
          <a:ln w="63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algn="ctr" defTabSz="914400" rtl="0" eaLnBrk="1" fontAlgn="base" latinLnBrk="0" hangingPunct="1">
              <a:lnSpc>
                <a:spcPct val="100000"/>
              </a:lnSpc>
              <a:spcBef>
                <a:spcPts val="1100"/>
              </a:spcBef>
              <a:spcAft>
                <a:spcPct val="0"/>
              </a:spcAft>
              <a:buClrTx/>
              <a:buSzTx/>
              <a:buFontTx/>
              <a:buNone/>
              <a:tabLst/>
              <a:defRPr/>
            </a:pPr>
            <a:r>
              <a:rPr kumimoji="0" lang="da-DK" sz="1200" b="0" i="0" u="none" strike="noStrike" kern="1200" cap="none" spc="0" normalizeH="0" baseline="0" noProof="0" dirty="0" err="1">
                <a:ln>
                  <a:noFill/>
                </a:ln>
                <a:solidFill>
                  <a:srgbClr val="FFFFFF"/>
                </a:solidFill>
                <a:effectLst/>
                <a:uLnTx/>
                <a:uFillTx/>
                <a:latin typeface="Arial" charset="0"/>
                <a:ea typeface="+mn-ea"/>
                <a:cs typeface="+mn-cs"/>
              </a:rPr>
              <a:t>Categorization</a:t>
            </a:r>
            <a:r>
              <a:rPr kumimoji="0" lang="da-DK" sz="1200" b="0" i="0" u="none" strike="noStrike" kern="1200" cap="none" spc="0" normalizeH="0" baseline="0" noProof="0" dirty="0">
                <a:ln>
                  <a:noFill/>
                </a:ln>
                <a:solidFill>
                  <a:srgbClr val="FFFFFF"/>
                </a:solidFill>
                <a:effectLst/>
                <a:uLnTx/>
                <a:uFillTx/>
                <a:latin typeface="Arial" charset="0"/>
                <a:ea typeface="+mn-ea"/>
                <a:cs typeface="+mn-cs"/>
              </a:rPr>
              <a:t> of </a:t>
            </a:r>
            <a:r>
              <a:rPr kumimoji="0" lang="da-DK" sz="1200" b="0" i="0" u="none" strike="noStrike" kern="1200" cap="none" spc="0" normalizeH="0" baseline="0" noProof="0" dirty="0" err="1">
                <a:ln>
                  <a:noFill/>
                </a:ln>
                <a:solidFill>
                  <a:srgbClr val="FFFFFF"/>
                </a:solidFill>
                <a:effectLst/>
                <a:uLnTx/>
                <a:uFillTx/>
                <a:latin typeface="Arial" charset="0"/>
                <a:ea typeface="+mn-ea"/>
                <a:cs typeface="+mn-cs"/>
              </a:rPr>
              <a:t>personal</a:t>
            </a:r>
            <a:r>
              <a:rPr kumimoji="0" lang="da-DK" sz="1200" b="0" i="0" u="none" strike="noStrike" kern="1200" cap="none" spc="0" normalizeH="0" baseline="0" noProof="0" dirty="0">
                <a:ln>
                  <a:noFill/>
                </a:ln>
                <a:solidFill>
                  <a:srgbClr val="FFFFFF"/>
                </a:solidFill>
                <a:effectLst/>
                <a:uLnTx/>
                <a:uFillTx/>
                <a:latin typeface="Arial" charset="0"/>
                <a:ea typeface="+mn-ea"/>
                <a:cs typeface="+mn-cs"/>
              </a:rPr>
              <a:t> data </a:t>
            </a:r>
          </a:p>
        </p:txBody>
      </p:sp>
      <p:grpSp>
        <p:nvGrpSpPr>
          <p:cNvPr id="13" name="Gruppe 12"/>
          <p:cNvGrpSpPr/>
          <p:nvPr/>
        </p:nvGrpSpPr>
        <p:grpSpPr>
          <a:xfrm>
            <a:off x="7294384" y="3391796"/>
            <a:ext cx="784800" cy="784800"/>
            <a:chOff x="7488836" y="2868453"/>
            <a:chExt cx="784800" cy="784800"/>
          </a:xfrm>
        </p:grpSpPr>
        <p:sp>
          <p:nvSpPr>
            <p:cNvPr id="121" name="Flowchart: Connector 148">
              <a:extLst>
                <a:ext uri="{FF2B5EF4-FFF2-40B4-BE49-F238E27FC236}">
                  <a16:creationId xmlns:a16="http://schemas.microsoft.com/office/drawing/2014/main" id="{3B9C80AA-F136-4AC6-898C-D262ACE62F56}"/>
                </a:ext>
              </a:extLst>
            </p:cNvPr>
            <p:cNvSpPr>
              <a:spLocks/>
            </p:cNvSpPr>
            <p:nvPr/>
          </p:nvSpPr>
          <p:spPr>
            <a:xfrm>
              <a:off x="7488836" y="2868453"/>
              <a:ext cx="784800" cy="784800"/>
            </a:xfrm>
            <a:prstGeom prst="flowChartConnector">
              <a:avLst/>
            </a:pr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1000"/>
                </a:lnSpc>
                <a:spcBef>
                  <a:spcPts val="0"/>
                </a:spcBef>
                <a:spcAft>
                  <a:spcPts val="0"/>
                </a:spcAft>
                <a:buClrTx/>
                <a:buSzTx/>
                <a:buFontTx/>
                <a:buNone/>
                <a:tabLst/>
                <a:defRPr/>
              </a:pPr>
              <a:endParaRPr kumimoji="0" lang="da-DK" sz="1500" b="0" i="0" u="none" strike="noStrike" kern="1200" cap="none" spc="0" normalizeH="0" baseline="0" noProof="0" err="1">
                <a:ln>
                  <a:noFill/>
                </a:ln>
                <a:solidFill>
                  <a:srgbClr val="FFFFFF"/>
                </a:solidFill>
                <a:effectLst/>
                <a:uLnTx/>
                <a:uFillTx/>
                <a:latin typeface="Arial"/>
                <a:ea typeface="+mn-ea"/>
                <a:cs typeface="+mn-cs"/>
              </a:endParaRPr>
            </a:p>
          </p:txBody>
        </p:sp>
        <p:pic>
          <p:nvPicPr>
            <p:cNvPr id="122" name="Picture 79"/>
            <p:cNvPicPr>
              <a:picLocks noChangeAspect="1"/>
            </p:cNvPicPr>
            <p:nvPr/>
          </p:nvPicPr>
          <p:blipFill>
            <a:blip r:embed="rId14">
              <a:lum bright="70000" contrast="-70000"/>
              <a:extLst>
                <a:ext uri="{BEBA8EAE-BF5A-486C-A8C5-ECC9F3942E4B}">
                  <a14:imgProps xmlns:a14="http://schemas.microsoft.com/office/drawing/2010/main">
                    <a14:imgLayer r:embed="rId15">
                      <a14:imgEffect>
                        <a14:artisticPhotocopy/>
                      </a14:imgEffect>
                    </a14:imgLayer>
                  </a14:imgProps>
                </a:ext>
              </a:extLst>
            </a:blip>
            <a:stretch>
              <a:fillRect/>
            </a:stretch>
          </p:blipFill>
          <p:spPr>
            <a:xfrm>
              <a:off x="7621674" y="3001291"/>
              <a:ext cx="519123" cy="519123"/>
            </a:xfrm>
            <a:prstGeom prst="rect">
              <a:avLst/>
            </a:prstGeom>
          </p:spPr>
        </p:pic>
      </p:grpSp>
      <p:sp>
        <p:nvSpPr>
          <p:cNvPr id="124" name="Rectangle 71">
            <a:extLst>
              <a:ext uri="{FF2B5EF4-FFF2-40B4-BE49-F238E27FC236}">
                <a16:creationId xmlns:a16="http://schemas.microsoft.com/office/drawing/2014/main" id="{335A1311-849C-44E9-81AC-446751FDDB0C}"/>
              </a:ext>
            </a:extLst>
          </p:cNvPr>
          <p:cNvSpPr/>
          <p:nvPr/>
        </p:nvSpPr>
        <p:spPr>
          <a:xfrm>
            <a:off x="8014464" y="4376113"/>
            <a:ext cx="3240000" cy="507600"/>
          </a:xfrm>
          <a:prstGeom prst="rect">
            <a:avLst/>
          </a:prstGeom>
          <a:solidFill>
            <a:schemeClr val="accent1"/>
          </a:solidFill>
          <a:ln w="63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algn="ctr" defTabSz="914400" rtl="0" eaLnBrk="1" fontAlgn="base" latinLnBrk="0" hangingPunct="1">
              <a:lnSpc>
                <a:spcPct val="100000"/>
              </a:lnSpc>
              <a:spcBef>
                <a:spcPts val="1100"/>
              </a:spcBef>
              <a:spcAft>
                <a:spcPct val="0"/>
              </a:spcAft>
              <a:buClrTx/>
              <a:buSzTx/>
              <a:buFontTx/>
              <a:buNone/>
              <a:tabLst/>
              <a:defRPr/>
            </a:pPr>
            <a:r>
              <a:rPr kumimoji="0" lang="da-DK" sz="1200" b="0" i="0" u="none" strike="noStrike" kern="1200" cap="none" spc="0" normalizeH="0" baseline="0" noProof="0" dirty="0" err="1">
                <a:ln>
                  <a:noFill/>
                </a:ln>
                <a:solidFill>
                  <a:srgbClr val="FFFFFF"/>
                </a:solidFill>
                <a:effectLst/>
                <a:uLnTx/>
                <a:uFillTx/>
                <a:latin typeface="Arial" charset="0"/>
                <a:ea typeface="+mn-ea"/>
                <a:cs typeface="+mn-cs"/>
              </a:rPr>
              <a:t>Increase</a:t>
            </a:r>
            <a:r>
              <a:rPr kumimoji="0" lang="da-DK" sz="1200" b="0" i="0" u="none" strike="noStrike" kern="1200" cap="none" spc="0" normalizeH="0" baseline="0" noProof="0" dirty="0">
                <a:ln>
                  <a:noFill/>
                </a:ln>
                <a:solidFill>
                  <a:srgbClr val="FFFFFF"/>
                </a:solidFill>
                <a:effectLst/>
                <a:uLnTx/>
                <a:uFillTx/>
                <a:latin typeface="Arial" charset="0"/>
                <a:ea typeface="+mn-ea"/>
                <a:cs typeface="+mn-cs"/>
              </a:rPr>
              <a:t> e</a:t>
            </a:r>
            <a:r>
              <a:rPr kumimoji="0" lang="da-DK" sz="1200" b="0" i="0" u="none" strike="noStrike" kern="1200" cap="none" spc="0" normalizeH="0" baseline="0" noProof="0" dirty="0" err="1">
                <a:ln>
                  <a:noFill/>
                </a:ln>
                <a:solidFill>
                  <a:srgbClr val="FFFFFF"/>
                </a:solidFill>
                <a:effectLst/>
                <a:uLnTx/>
                <a:uFillTx/>
                <a:latin typeface="Arial" charset="0"/>
                <a:ea typeface="+mn-ea"/>
                <a:cs typeface="+mn-cs"/>
              </a:rPr>
              <a:t>mployee</a:t>
            </a:r>
            <a:r>
              <a:rPr kumimoji="0" lang="da-DK" sz="1200" b="0" i="0" u="none" strike="noStrike" kern="1200" cap="none" spc="0" normalizeH="0" baseline="0" noProof="0" dirty="0">
                <a:ln>
                  <a:noFill/>
                </a:ln>
                <a:solidFill>
                  <a:srgbClr val="FFFFFF"/>
                </a:solidFill>
                <a:effectLst/>
                <a:uLnTx/>
                <a:uFillTx/>
                <a:latin typeface="Arial" charset="0"/>
                <a:ea typeface="+mn-ea"/>
                <a:cs typeface="+mn-cs"/>
              </a:rPr>
              <a:t> w</a:t>
            </a:r>
            <a:r>
              <a:rPr kumimoji="0" lang="da-DK" sz="1200" b="0" i="0" u="none" strike="noStrike" kern="1200" cap="none" spc="0" normalizeH="0" baseline="0" noProof="0" dirty="0" err="1">
                <a:ln>
                  <a:noFill/>
                </a:ln>
                <a:solidFill>
                  <a:srgbClr val="FFFFFF"/>
                </a:solidFill>
                <a:effectLst/>
                <a:uLnTx/>
                <a:uFillTx/>
                <a:latin typeface="Arial" charset="0"/>
                <a:ea typeface="+mn-ea"/>
                <a:cs typeface="+mn-cs"/>
              </a:rPr>
              <a:t>ell-being</a:t>
            </a:r>
            <a:endParaRPr kumimoji="0" lang="da-DK" sz="1200" b="0" i="0" u="none" strike="noStrike" kern="1200" cap="none" spc="0" normalizeH="0" baseline="0" noProof="0" dirty="0">
              <a:ln>
                <a:noFill/>
              </a:ln>
              <a:solidFill>
                <a:srgbClr val="FFFFFF"/>
              </a:solidFill>
              <a:effectLst/>
              <a:uLnTx/>
              <a:uFillTx/>
              <a:latin typeface="Arial" charset="0"/>
              <a:ea typeface="+mn-ea"/>
              <a:cs typeface="+mn-cs"/>
            </a:endParaRPr>
          </a:p>
        </p:txBody>
      </p:sp>
      <p:grpSp>
        <p:nvGrpSpPr>
          <p:cNvPr id="12" name="Gruppe 11"/>
          <p:cNvGrpSpPr/>
          <p:nvPr/>
        </p:nvGrpSpPr>
        <p:grpSpPr>
          <a:xfrm>
            <a:off x="7294384" y="4237513"/>
            <a:ext cx="784800" cy="784800"/>
            <a:chOff x="7488836" y="3911328"/>
            <a:chExt cx="784800" cy="784800"/>
          </a:xfrm>
        </p:grpSpPr>
        <p:sp>
          <p:nvSpPr>
            <p:cNvPr id="125" name="Flowchart: Connector 148">
              <a:extLst>
                <a:ext uri="{FF2B5EF4-FFF2-40B4-BE49-F238E27FC236}">
                  <a16:creationId xmlns:a16="http://schemas.microsoft.com/office/drawing/2014/main" id="{E3F2842A-A850-494D-BF18-34A2EB6ACBAB}"/>
                </a:ext>
              </a:extLst>
            </p:cNvPr>
            <p:cNvSpPr>
              <a:spLocks/>
            </p:cNvSpPr>
            <p:nvPr/>
          </p:nvSpPr>
          <p:spPr>
            <a:xfrm>
              <a:off x="7488836" y="3911328"/>
              <a:ext cx="784800" cy="784800"/>
            </a:xfrm>
            <a:prstGeom prst="flowChartConnector">
              <a:avLst/>
            </a:pr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1000"/>
                </a:lnSpc>
                <a:spcBef>
                  <a:spcPts val="0"/>
                </a:spcBef>
                <a:spcAft>
                  <a:spcPts val="0"/>
                </a:spcAft>
                <a:buClrTx/>
                <a:buSzTx/>
                <a:buFontTx/>
                <a:buNone/>
                <a:tabLst/>
                <a:defRPr/>
              </a:pPr>
              <a:endParaRPr kumimoji="0" lang="da-DK" sz="1500" b="0" i="0" u="none" strike="noStrike" kern="1200" cap="none" spc="0" normalizeH="0" baseline="0" noProof="0" err="1">
                <a:ln>
                  <a:noFill/>
                </a:ln>
                <a:solidFill>
                  <a:srgbClr val="FFFFFF"/>
                </a:solidFill>
                <a:effectLst/>
                <a:uLnTx/>
                <a:uFillTx/>
                <a:latin typeface="Arial"/>
                <a:ea typeface="+mn-ea"/>
                <a:cs typeface="+mn-cs"/>
              </a:endParaRPr>
            </a:p>
          </p:txBody>
        </p:sp>
        <p:pic>
          <p:nvPicPr>
            <p:cNvPr id="126" name="Picture 81"/>
            <p:cNvPicPr>
              <a:picLocks noChangeAspect="1"/>
            </p:cNvPicPr>
            <p:nvPr/>
          </p:nvPicPr>
          <p:blipFill>
            <a:blip r:embed="rId16">
              <a:lum bright="70000" contrast="-70000"/>
              <a:extLst>
                <a:ext uri="{BEBA8EAE-BF5A-486C-A8C5-ECC9F3942E4B}">
                  <a14:imgProps xmlns:a14="http://schemas.microsoft.com/office/drawing/2010/main">
                    <a14:imgLayer r:embed="rId17">
                      <a14:imgEffect>
                        <a14:artisticPhotocopy/>
                      </a14:imgEffect>
                    </a14:imgLayer>
                  </a14:imgProps>
                </a:ext>
              </a:extLst>
            </a:blip>
            <a:stretch>
              <a:fillRect/>
            </a:stretch>
          </p:blipFill>
          <p:spPr>
            <a:xfrm>
              <a:off x="7584993" y="4007485"/>
              <a:ext cx="592486" cy="592486"/>
            </a:xfrm>
            <a:prstGeom prst="rect">
              <a:avLst/>
            </a:prstGeom>
          </p:spPr>
        </p:pic>
      </p:grpSp>
      <p:sp>
        <p:nvSpPr>
          <p:cNvPr id="30" name="Ligebenet trekant 29"/>
          <p:cNvSpPr/>
          <p:nvPr/>
        </p:nvSpPr>
        <p:spPr bwMode="auto">
          <a:xfrm rot="5400000">
            <a:off x="4001452" y="3368220"/>
            <a:ext cx="4290419" cy="631037"/>
          </a:xfrm>
          <a:prstGeom prst="triangle">
            <a:avLst/>
          </a:prstGeom>
          <a:solidFill>
            <a:schemeClr val="bg1">
              <a:lumMod val="75000"/>
            </a:schemeClr>
          </a:solidFill>
          <a:ln w="63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algn="ctr" defTabSz="914400" rtl="0" eaLnBrk="1" fontAlgn="base" latinLnBrk="0" hangingPunct="1">
              <a:lnSpc>
                <a:spcPct val="100000"/>
              </a:lnSpc>
              <a:spcBef>
                <a:spcPts val="1100"/>
              </a:spcBef>
              <a:spcAft>
                <a:spcPct val="0"/>
              </a:spcAft>
              <a:buClrTx/>
              <a:buSzTx/>
              <a:buFontTx/>
              <a:buNone/>
              <a:tabLst/>
              <a:defRPr/>
            </a:pPr>
            <a:endParaRPr kumimoji="0" lang="da-DK" sz="2000" b="0" i="0" u="none" strike="noStrike" kern="1200" cap="none" spc="0" normalizeH="0" baseline="0" noProof="0" dirty="0" err="1">
              <a:ln>
                <a:noFill/>
              </a:ln>
              <a:solidFill>
                <a:srgbClr val="FFFFFF"/>
              </a:solidFill>
              <a:effectLst/>
              <a:uLnTx/>
              <a:uFillTx/>
              <a:latin typeface="Arial" charset="0"/>
              <a:ea typeface="+mn-ea"/>
              <a:cs typeface="+mn-cs"/>
            </a:endParaRPr>
          </a:p>
        </p:txBody>
      </p:sp>
      <p:sp>
        <p:nvSpPr>
          <p:cNvPr id="176" name="Rectangle 69">
            <a:extLst>
              <a:ext uri="{FF2B5EF4-FFF2-40B4-BE49-F238E27FC236}">
                <a16:creationId xmlns:a16="http://schemas.microsoft.com/office/drawing/2014/main" id="{04A25414-D242-4A74-BD33-65D55B4E17E5}"/>
              </a:ext>
            </a:extLst>
          </p:cNvPr>
          <p:cNvSpPr/>
          <p:nvPr/>
        </p:nvSpPr>
        <p:spPr>
          <a:xfrm>
            <a:off x="8014460" y="1838962"/>
            <a:ext cx="3240000" cy="507600"/>
          </a:xfrm>
          <a:prstGeom prst="rect">
            <a:avLst/>
          </a:prstGeom>
          <a:solidFill>
            <a:schemeClr val="accent1"/>
          </a:solidFill>
          <a:ln w="63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108000" marR="0" lvl="0" indent="0" algn="ctr" defTabSz="914400" rtl="0" eaLnBrk="1" fontAlgn="base" latinLnBrk="0" hangingPunct="1">
              <a:lnSpc>
                <a:spcPct val="100000"/>
              </a:lnSpc>
              <a:spcBef>
                <a:spcPts val="0"/>
              </a:spcBef>
              <a:spcAft>
                <a:spcPct val="0"/>
              </a:spcAft>
              <a:buClrTx/>
              <a:buSzTx/>
              <a:buFontTx/>
              <a:buNone/>
              <a:tabLst/>
              <a:defRPr/>
            </a:pPr>
            <a:r>
              <a:rPr kumimoji="0" lang="da-DK" sz="1200" b="0" i="0" u="none" strike="noStrike" kern="1200" cap="none" spc="0" normalizeH="0" baseline="0" noProof="0" dirty="0" err="1">
                <a:ln>
                  <a:noFill/>
                </a:ln>
                <a:solidFill>
                  <a:srgbClr val="FFFFFF"/>
                </a:solidFill>
                <a:effectLst/>
                <a:uLnTx/>
                <a:uFillTx/>
                <a:latin typeface="Arial" charset="0"/>
                <a:ea typeface="+mn-ea"/>
                <a:cs typeface="+mn-cs"/>
              </a:rPr>
              <a:t>Reduction</a:t>
            </a:r>
            <a:r>
              <a:rPr kumimoji="0" lang="da-DK" sz="1200" b="0" i="0" u="none" strike="noStrike" kern="1200" cap="none" spc="0" normalizeH="0" baseline="0" noProof="0" dirty="0">
                <a:ln>
                  <a:noFill/>
                </a:ln>
                <a:solidFill>
                  <a:srgbClr val="FFFFFF"/>
                </a:solidFill>
                <a:effectLst/>
                <a:uLnTx/>
                <a:uFillTx/>
                <a:latin typeface="Arial" charset="0"/>
                <a:ea typeface="+mn-ea"/>
                <a:cs typeface="+mn-cs"/>
              </a:rPr>
              <a:t> in c</a:t>
            </a:r>
            <a:r>
              <a:rPr kumimoji="0" lang="da-DK" sz="1200" b="0" i="0" u="none" strike="noStrike" kern="1200" cap="none" spc="0" normalizeH="0" baseline="0" noProof="0" dirty="0" err="1">
                <a:ln>
                  <a:noFill/>
                </a:ln>
                <a:solidFill>
                  <a:srgbClr val="FFFFFF"/>
                </a:solidFill>
                <a:effectLst/>
                <a:uLnTx/>
                <a:uFillTx/>
                <a:latin typeface="Arial" charset="0"/>
                <a:ea typeface="+mn-ea"/>
                <a:cs typeface="+mn-cs"/>
              </a:rPr>
              <a:t>omplaint</a:t>
            </a:r>
            <a:r>
              <a:rPr kumimoji="0" lang="da-DK" sz="1200" b="0" i="0" u="none" strike="noStrike" kern="1200" cap="none" spc="0" normalizeH="0" baseline="0" noProof="0" dirty="0">
                <a:ln>
                  <a:noFill/>
                </a:ln>
                <a:solidFill>
                  <a:srgbClr val="FFFFFF"/>
                </a:solidFill>
                <a:effectLst/>
                <a:uLnTx/>
                <a:uFillTx/>
                <a:latin typeface="Arial" charset="0"/>
                <a:ea typeface="+mn-ea"/>
                <a:cs typeface="+mn-cs"/>
              </a:rPr>
              <a:t> p</a:t>
            </a:r>
            <a:r>
              <a:rPr kumimoji="0" lang="da-DK" sz="1200" b="0" i="0" u="none" strike="noStrike" kern="1200" cap="none" spc="0" normalizeH="0" baseline="0" noProof="0" dirty="0" err="1">
                <a:ln>
                  <a:noFill/>
                </a:ln>
                <a:solidFill>
                  <a:srgbClr val="FFFFFF"/>
                </a:solidFill>
                <a:effectLst/>
                <a:uLnTx/>
                <a:uFillTx/>
                <a:latin typeface="Arial" charset="0"/>
                <a:ea typeface="+mn-ea"/>
                <a:cs typeface="+mn-cs"/>
              </a:rPr>
              <a:t>rocessin</a:t>
            </a:r>
            <a:r>
              <a:rPr kumimoji="0" lang="da-DK" sz="1200" b="0" i="0" u="none" strike="noStrike" kern="1200" cap="none" spc="0" normalizeH="0" baseline="0" noProof="0" dirty="0">
                <a:ln>
                  <a:noFill/>
                </a:ln>
                <a:solidFill>
                  <a:srgbClr val="FFFFFF"/>
                </a:solidFill>
                <a:effectLst/>
                <a:uLnTx/>
                <a:uFillTx/>
                <a:latin typeface="Arial" charset="0"/>
                <a:ea typeface="+mn-ea"/>
                <a:cs typeface="+mn-cs"/>
              </a:rPr>
              <a:t>g</a:t>
            </a:r>
          </a:p>
          <a:p>
            <a:pPr marL="108000" marR="0" lvl="0" indent="0" algn="ctr" defTabSz="914400" rtl="0" eaLnBrk="1" fontAlgn="base" latinLnBrk="0" hangingPunct="1">
              <a:lnSpc>
                <a:spcPct val="100000"/>
              </a:lnSpc>
              <a:spcBef>
                <a:spcPts val="0"/>
              </a:spcBef>
              <a:spcAft>
                <a:spcPct val="0"/>
              </a:spcAft>
              <a:buClrTx/>
              <a:buSzTx/>
              <a:buFontTx/>
              <a:buNone/>
              <a:tabLst/>
              <a:defRPr/>
            </a:pPr>
            <a:r>
              <a:rPr kumimoji="0" lang="da-DK" sz="1200" b="0" i="0" u="none" strike="noStrike" kern="1200" cap="none" spc="0" normalizeH="0" baseline="0" noProof="0" dirty="0">
                <a:ln>
                  <a:noFill/>
                </a:ln>
                <a:solidFill>
                  <a:srgbClr val="FFFFFF"/>
                </a:solidFill>
                <a:effectLst/>
                <a:uLnTx/>
                <a:uFillTx/>
                <a:latin typeface="Arial" charset="0"/>
                <a:ea typeface="+mn-ea"/>
                <a:cs typeface="+mn-cs"/>
              </a:rPr>
              <a:t> time and case </a:t>
            </a:r>
            <a:r>
              <a:rPr kumimoji="0" lang="da-DK" sz="1200" b="0" i="0" u="none" strike="noStrike" kern="1200" cap="none" spc="0" normalizeH="0" baseline="0" noProof="0" dirty="0" err="1">
                <a:ln>
                  <a:noFill/>
                </a:ln>
                <a:solidFill>
                  <a:srgbClr val="FFFFFF"/>
                </a:solidFill>
                <a:effectLst/>
                <a:uLnTx/>
                <a:uFillTx/>
                <a:latin typeface="Arial" charset="0"/>
                <a:ea typeface="+mn-ea"/>
                <a:cs typeface="+mn-cs"/>
              </a:rPr>
              <a:t>backlog</a:t>
            </a:r>
            <a:endParaRPr kumimoji="0" lang="da-DK" sz="1200" b="0" i="0" u="none" strike="noStrike" kern="1200" cap="none" spc="0" normalizeH="0" baseline="0" noProof="0" dirty="0">
              <a:ln>
                <a:noFill/>
              </a:ln>
              <a:solidFill>
                <a:srgbClr val="FFFFFF"/>
              </a:solidFill>
              <a:effectLst/>
              <a:uLnTx/>
              <a:uFillTx/>
              <a:latin typeface="Arial" charset="0"/>
              <a:ea typeface="+mn-ea"/>
              <a:cs typeface="+mn-cs"/>
            </a:endParaRPr>
          </a:p>
        </p:txBody>
      </p:sp>
      <p:grpSp>
        <p:nvGrpSpPr>
          <p:cNvPr id="68" name="Gruppe 67"/>
          <p:cNvGrpSpPr/>
          <p:nvPr/>
        </p:nvGrpSpPr>
        <p:grpSpPr>
          <a:xfrm>
            <a:off x="7294384" y="1700362"/>
            <a:ext cx="784800" cy="784800"/>
            <a:chOff x="7488836" y="1700362"/>
            <a:chExt cx="784800" cy="784800"/>
          </a:xfrm>
        </p:grpSpPr>
        <p:sp>
          <p:nvSpPr>
            <p:cNvPr id="178" name="Flowchart: Connector 148">
              <a:extLst>
                <a:ext uri="{FF2B5EF4-FFF2-40B4-BE49-F238E27FC236}">
                  <a16:creationId xmlns:a16="http://schemas.microsoft.com/office/drawing/2014/main" id="{182D0D4C-6EBC-4860-997D-0342A0AAC91B}"/>
                </a:ext>
              </a:extLst>
            </p:cNvPr>
            <p:cNvSpPr>
              <a:spLocks/>
            </p:cNvSpPr>
            <p:nvPr/>
          </p:nvSpPr>
          <p:spPr>
            <a:xfrm>
              <a:off x="7488836" y="1700362"/>
              <a:ext cx="784800" cy="784800"/>
            </a:xfrm>
            <a:prstGeom prst="flowChartConnector">
              <a:avLst/>
            </a:pr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1000"/>
                </a:lnSpc>
                <a:spcBef>
                  <a:spcPts val="0"/>
                </a:spcBef>
                <a:spcAft>
                  <a:spcPts val="0"/>
                </a:spcAft>
                <a:buClrTx/>
                <a:buSzTx/>
                <a:buFontTx/>
                <a:buNone/>
                <a:tabLst/>
                <a:defRPr/>
              </a:pPr>
              <a:endParaRPr kumimoji="0" lang="da-DK" sz="1500" b="0" i="0" u="none" strike="noStrike" kern="1200" cap="none" spc="0" normalizeH="0" baseline="0" noProof="0" err="1">
                <a:ln>
                  <a:noFill/>
                </a:ln>
                <a:solidFill>
                  <a:srgbClr val="FFFFFF"/>
                </a:solidFill>
                <a:effectLst/>
                <a:uLnTx/>
                <a:uFillTx/>
                <a:latin typeface="Arial"/>
                <a:ea typeface="+mn-ea"/>
                <a:cs typeface="+mn-cs"/>
              </a:endParaRPr>
            </a:p>
          </p:txBody>
        </p:sp>
        <p:grpSp>
          <p:nvGrpSpPr>
            <p:cNvPr id="180" name="Group 4">
              <a:extLst>
                <a:ext uri="{FF2B5EF4-FFF2-40B4-BE49-F238E27FC236}">
                  <a16:creationId xmlns:a16="http://schemas.microsoft.com/office/drawing/2014/main" id="{131B0BCE-02C7-4689-8EE3-C32B1F5AB025}"/>
                </a:ext>
              </a:extLst>
            </p:cNvPr>
            <p:cNvGrpSpPr>
              <a:grpSpLocks noChangeAspect="1"/>
            </p:cNvGrpSpPr>
            <p:nvPr/>
          </p:nvGrpSpPr>
          <p:grpSpPr bwMode="auto">
            <a:xfrm>
              <a:off x="7651321" y="1862847"/>
              <a:ext cx="459831" cy="459831"/>
              <a:chOff x="88" y="88"/>
              <a:chExt cx="400" cy="400"/>
            </a:xfrm>
            <a:solidFill>
              <a:schemeClr val="bg1"/>
            </a:solidFill>
          </p:grpSpPr>
          <p:sp>
            <p:nvSpPr>
              <p:cNvPr id="181" name="Freeform 5">
                <a:extLst>
                  <a:ext uri="{FF2B5EF4-FFF2-40B4-BE49-F238E27FC236}">
                    <a16:creationId xmlns:a16="http://schemas.microsoft.com/office/drawing/2014/main" id="{2B28603F-59F1-4CCE-96A3-BD9016B4E43A}"/>
                  </a:ext>
                </a:extLst>
              </p:cNvPr>
              <p:cNvSpPr>
                <a:spLocks noEditPoints="1"/>
              </p:cNvSpPr>
              <p:nvPr/>
            </p:nvSpPr>
            <p:spPr bwMode="auto">
              <a:xfrm>
                <a:off x="88" y="88"/>
                <a:ext cx="400" cy="400"/>
              </a:xfrm>
              <a:custGeom>
                <a:avLst/>
                <a:gdLst>
                  <a:gd name="T0" fmla="*/ 92 w 184"/>
                  <a:gd name="T1" fmla="*/ 184 h 184"/>
                  <a:gd name="T2" fmla="*/ 0 w 184"/>
                  <a:gd name="T3" fmla="*/ 92 h 184"/>
                  <a:gd name="T4" fmla="*/ 92 w 184"/>
                  <a:gd name="T5" fmla="*/ 0 h 184"/>
                  <a:gd name="T6" fmla="*/ 184 w 184"/>
                  <a:gd name="T7" fmla="*/ 92 h 184"/>
                  <a:gd name="T8" fmla="*/ 92 w 184"/>
                  <a:gd name="T9" fmla="*/ 184 h 184"/>
                  <a:gd name="T10" fmla="*/ 92 w 184"/>
                  <a:gd name="T11" fmla="*/ 8 h 184"/>
                  <a:gd name="T12" fmla="*/ 8 w 184"/>
                  <a:gd name="T13" fmla="*/ 92 h 184"/>
                  <a:gd name="T14" fmla="*/ 92 w 184"/>
                  <a:gd name="T15" fmla="*/ 176 h 184"/>
                  <a:gd name="T16" fmla="*/ 176 w 184"/>
                  <a:gd name="T17" fmla="*/ 92 h 184"/>
                  <a:gd name="T18" fmla="*/ 92 w 184"/>
                  <a:gd name="T19" fmla="*/ 8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4" h="184">
                    <a:moveTo>
                      <a:pt x="92" y="184"/>
                    </a:moveTo>
                    <a:cubicBezTo>
                      <a:pt x="41" y="184"/>
                      <a:pt x="0" y="143"/>
                      <a:pt x="0" y="92"/>
                    </a:cubicBezTo>
                    <a:cubicBezTo>
                      <a:pt x="0" y="41"/>
                      <a:pt x="41" y="0"/>
                      <a:pt x="92" y="0"/>
                    </a:cubicBezTo>
                    <a:cubicBezTo>
                      <a:pt x="143" y="0"/>
                      <a:pt x="184" y="41"/>
                      <a:pt x="184" y="92"/>
                    </a:cubicBezTo>
                    <a:cubicBezTo>
                      <a:pt x="184" y="143"/>
                      <a:pt x="143" y="184"/>
                      <a:pt x="92" y="184"/>
                    </a:cubicBezTo>
                    <a:close/>
                    <a:moveTo>
                      <a:pt x="92" y="8"/>
                    </a:moveTo>
                    <a:cubicBezTo>
                      <a:pt x="46" y="8"/>
                      <a:pt x="8" y="46"/>
                      <a:pt x="8" y="92"/>
                    </a:cubicBezTo>
                    <a:cubicBezTo>
                      <a:pt x="8" y="138"/>
                      <a:pt x="46" y="176"/>
                      <a:pt x="92" y="176"/>
                    </a:cubicBezTo>
                    <a:cubicBezTo>
                      <a:pt x="138" y="176"/>
                      <a:pt x="176" y="138"/>
                      <a:pt x="176" y="92"/>
                    </a:cubicBezTo>
                    <a:cubicBezTo>
                      <a:pt x="176" y="46"/>
                      <a:pt x="138" y="8"/>
                      <a:pt x="92" y="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8000"/>
                  </a:lnSpc>
                  <a:spcBef>
                    <a:spcPct val="54000"/>
                  </a:spcBef>
                  <a:spcAft>
                    <a:spcPct val="0"/>
                  </a:spcAft>
                  <a:buClrTx/>
                  <a:buSzTx/>
                  <a:buFontTx/>
                  <a:buNone/>
                  <a:tabLst/>
                  <a:defRPr/>
                </a:pPr>
                <a:endParaRPr kumimoji="0" lang="da-DK" sz="17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82" name="Freeform 6">
                <a:extLst>
                  <a:ext uri="{FF2B5EF4-FFF2-40B4-BE49-F238E27FC236}">
                    <a16:creationId xmlns:a16="http://schemas.microsoft.com/office/drawing/2014/main" id="{AF806C0D-D461-47BF-8341-B3114A321B9F}"/>
                  </a:ext>
                </a:extLst>
              </p:cNvPr>
              <p:cNvSpPr>
                <a:spLocks/>
              </p:cNvSpPr>
              <p:nvPr/>
            </p:nvSpPr>
            <p:spPr bwMode="auto">
              <a:xfrm>
                <a:off x="279" y="158"/>
                <a:ext cx="139" cy="139"/>
              </a:xfrm>
              <a:custGeom>
                <a:avLst/>
                <a:gdLst>
                  <a:gd name="T0" fmla="*/ 139 w 139"/>
                  <a:gd name="T1" fmla="*/ 139 h 139"/>
                  <a:gd name="T2" fmla="*/ 0 w 139"/>
                  <a:gd name="T3" fmla="*/ 139 h 139"/>
                  <a:gd name="T4" fmla="*/ 0 w 139"/>
                  <a:gd name="T5" fmla="*/ 0 h 139"/>
                  <a:gd name="T6" fmla="*/ 18 w 139"/>
                  <a:gd name="T7" fmla="*/ 0 h 139"/>
                  <a:gd name="T8" fmla="*/ 18 w 139"/>
                  <a:gd name="T9" fmla="*/ 121 h 139"/>
                  <a:gd name="T10" fmla="*/ 139 w 139"/>
                  <a:gd name="T11" fmla="*/ 121 h 139"/>
                  <a:gd name="T12" fmla="*/ 139 w 139"/>
                  <a:gd name="T13" fmla="*/ 139 h 139"/>
                </a:gdLst>
                <a:ahLst/>
                <a:cxnLst>
                  <a:cxn ang="0">
                    <a:pos x="T0" y="T1"/>
                  </a:cxn>
                  <a:cxn ang="0">
                    <a:pos x="T2" y="T3"/>
                  </a:cxn>
                  <a:cxn ang="0">
                    <a:pos x="T4" y="T5"/>
                  </a:cxn>
                  <a:cxn ang="0">
                    <a:pos x="T6" y="T7"/>
                  </a:cxn>
                  <a:cxn ang="0">
                    <a:pos x="T8" y="T9"/>
                  </a:cxn>
                  <a:cxn ang="0">
                    <a:pos x="T10" y="T11"/>
                  </a:cxn>
                  <a:cxn ang="0">
                    <a:pos x="T12" y="T13"/>
                  </a:cxn>
                </a:cxnLst>
                <a:rect l="0" t="0" r="r" b="b"/>
                <a:pathLst>
                  <a:path w="139" h="139">
                    <a:moveTo>
                      <a:pt x="139" y="139"/>
                    </a:moveTo>
                    <a:lnTo>
                      <a:pt x="0" y="139"/>
                    </a:lnTo>
                    <a:lnTo>
                      <a:pt x="0" y="0"/>
                    </a:lnTo>
                    <a:lnTo>
                      <a:pt x="18" y="0"/>
                    </a:lnTo>
                    <a:lnTo>
                      <a:pt x="18" y="121"/>
                    </a:lnTo>
                    <a:lnTo>
                      <a:pt x="139" y="121"/>
                    </a:lnTo>
                    <a:lnTo>
                      <a:pt x="139" y="13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8000"/>
                  </a:lnSpc>
                  <a:spcBef>
                    <a:spcPct val="54000"/>
                  </a:spcBef>
                  <a:spcAft>
                    <a:spcPct val="0"/>
                  </a:spcAft>
                  <a:buClrTx/>
                  <a:buSzTx/>
                  <a:buFontTx/>
                  <a:buNone/>
                  <a:tabLst/>
                  <a:defRPr/>
                </a:pPr>
                <a:endParaRPr kumimoji="0" lang="da-DK" sz="1700" b="0" i="0" u="none" strike="noStrike" kern="1200" cap="none" spc="0" normalizeH="0" baseline="0" noProof="0">
                  <a:ln>
                    <a:noFill/>
                  </a:ln>
                  <a:solidFill>
                    <a:srgbClr val="000000"/>
                  </a:solidFill>
                  <a:effectLst/>
                  <a:uLnTx/>
                  <a:uFillTx/>
                  <a:latin typeface="Arial" charset="0"/>
                  <a:ea typeface="+mn-ea"/>
                  <a:cs typeface="+mn-cs"/>
                </a:endParaRPr>
              </a:p>
            </p:txBody>
          </p:sp>
        </p:grpSp>
      </p:grpSp>
    </p:spTree>
    <p:custDataLst>
      <p:custData r:id="rId1"/>
      <p:custData r:id="rId2"/>
    </p:custDataLst>
    <p:extLst>
      <p:ext uri="{BB962C8B-B14F-4D97-AF65-F5344CB8AC3E}">
        <p14:creationId xmlns:p14="http://schemas.microsoft.com/office/powerpoint/2010/main" val="6660396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17265085-B83B-5DE2-E993-DCD5CE68477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6" name="think-cell data - do not delete" hidden="1">
                        <a:extLst>
                          <a:ext uri="{FF2B5EF4-FFF2-40B4-BE49-F238E27FC236}">
                            <a16:creationId xmlns:a16="http://schemas.microsoft.com/office/drawing/2014/main" id="{17265085-B83B-5DE2-E993-DCD5CE68477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Titel 4">
            <a:extLst>
              <a:ext uri="{FF2B5EF4-FFF2-40B4-BE49-F238E27FC236}">
                <a16:creationId xmlns:a16="http://schemas.microsoft.com/office/drawing/2014/main" id="{F692002C-C4C9-15AA-8B42-90957428A93C}"/>
              </a:ext>
            </a:extLst>
          </p:cNvPr>
          <p:cNvSpPr>
            <a:spLocks noGrp="1"/>
          </p:cNvSpPr>
          <p:nvPr>
            <p:ph type="title"/>
          </p:nvPr>
        </p:nvSpPr>
        <p:spPr/>
        <p:txBody>
          <a:bodyPr vert="horz"/>
          <a:lstStyle/>
          <a:p>
            <a:r>
              <a:rPr lang="da-DK" dirty="0"/>
              <a:t>Case: Message Triage  </a:t>
            </a:r>
          </a:p>
        </p:txBody>
      </p:sp>
      <p:sp>
        <p:nvSpPr>
          <p:cNvPr id="4" name="Pladsholder til tekst 3">
            <a:extLst>
              <a:ext uri="{FF2B5EF4-FFF2-40B4-BE49-F238E27FC236}">
                <a16:creationId xmlns:a16="http://schemas.microsoft.com/office/drawing/2014/main" id="{DEE08E92-A0DC-F41B-422C-AF80D07E3DE6}"/>
              </a:ext>
            </a:extLst>
          </p:cNvPr>
          <p:cNvSpPr>
            <a:spLocks noGrp="1"/>
          </p:cNvSpPr>
          <p:nvPr>
            <p:ph type="body" sz="half" idx="1"/>
          </p:nvPr>
        </p:nvSpPr>
        <p:spPr/>
        <p:txBody>
          <a:bodyPr/>
          <a:lstStyle/>
          <a:p>
            <a:endParaRPr lang="da-DK"/>
          </a:p>
        </p:txBody>
      </p:sp>
      <p:sp>
        <p:nvSpPr>
          <p:cNvPr id="3" name="Pladsholder til slidenummer 2">
            <a:extLst>
              <a:ext uri="{FF2B5EF4-FFF2-40B4-BE49-F238E27FC236}">
                <a16:creationId xmlns:a16="http://schemas.microsoft.com/office/drawing/2014/main" id="{593011EE-6B24-958F-E182-FCF095AC0225}"/>
              </a:ext>
            </a:extLst>
          </p:cNvPr>
          <p:cNvSpPr>
            <a:spLocks noGrp="1"/>
          </p:cNvSpPr>
          <p:nvPr>
            <p:ph type="sldNum" sz="quarter" idx="19"/>
          </p:nvPr>
        </p:nvSpPr>
        <p:spPr/>
        <p:txBody>
          <a:bodyPr/>
          <a:lstStyle/>
          <a:p>
            <a:pPr marL="0" marR="0" lvl="0" indent="0" algn="l" defTabSz="914400" rtl="0" eaLnBrk="1" fontAlgn="base" latinLnBrk="0" hangingPunct="1">
              <a:lnSpc>
                <a:spcPct val="108000"/>
              </a:lnSpc>
              <a:spcBef>
                <a:spcPct val="54000"/>
              </a:spcBef>
              <a:spcAft>
                <a:spcPct val="0"/>
              </a:spcAft>
              <a:buClrTx/>
              <a:buSzTx/>
              <a:buFontTx/>
              <a:buNone/>
              <a:tabLst/>
              <a:defRPr/>
            </a:pPr>
            <a:fld id="{80AE25ED-097C-4BDC-A7CE-FA97BD9CA3B5}" type="slidenum">
              <a:rPr kumimoji="0" lang="da-DK" sz="900" b="0" i="0" u="none" strike="noStrike" kern="1200" cap="none" spc="0" normalizeH="0" baseline="0" noProof="0" smtClean="0">
                <a:ln>
                  <a:noFill/>
                </a:ln>
                <a:solidFill>
                  <a:srgbClr val="FFFFFF"/>
                </a:solidFill>
                <a:effectLst/>
                <a:uLnTx/>
                <a:uFillTx/>
                <a:latin typeface="Arial" charset="0"/>
                <a:ea typeface="+mn-ea"/>
                <a:cs typeface="+mn-cs"/>
              </a:rPr>
              <a:pPr marL="0" marR="0" lvl="0" indent="0" algn="l" defTabSz="914400" rtl="0" eaLnBrk="1" fontAlgn="base" latinLnBrk="0" hangingPunct="1">
                <a:lnSpc>
                  <a:spcPct val="108000"/>
                </a:lnSpc>
                <a:spcBef>
                  <a:spcPct val="54000"/>
                </a:spcBef>
                <a:spcAft>
                  <a:spcPct val="0"/>
                </a:spcAft>
                <a:buClrTx/>
                <a:buSzTx/>
                <a:buFontTx/>
                <a:buNone/>
                <a:tabLst/>
                <a:defRPr/>
              </a:pPr>
              <a:t>44</a:t>
            </a:fld>
            <a:endParaRPr kumimoji="0" lang="da-DK" sz="9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8" name="Billede 7">
            <a:extLst>
              <a:ext uri="{FF2B5EF4-FFF2-40B4-BE49-F238E27FC236}">
                <a16:creationId xmlns:a16="http://schemas.microsoft.com/office/drawing/2014/main" id="{6A34D77B-CD76-060A-99ED-0D0CA601E012}"/>
              </a:ext>
            </a:extLst>
          </p:cNvPr>
          <p:cNvPicPr>
            <a:picLocks noChangeAspect="1"/>
          </p:cNvPicPr>
          <p:nvPr/>
        </p:nvPicPr>
        <p:blipFill>
          <a:blip r:embed="rId5"/>
          <a:stretch>
            <a:fillRect/>
          </a:stretch>
        </p:blipFill>
        <p:spPr>
          <a:xfrm>
            <a:off x="952171" y="676802"/>
            <a:ext cx="5503783" cy="5503783"/>
          </a:xfrm>
          <a:prstGeom prst="rect">
            <a:avLst/>
          </a:prstGeom>
        </p:spPr>
      </p:pic>
      <p:pic>
        <p:nvPicPr>
          <p:cNvPr id="2" name="Logo" descr="{&quot;templafy&quot;:{&quot;id&quot;:&quot;0ab47a45-eb6c-41d2-b7c1-916e4a437b29&quot;}}">
            <a:extLst>
              <a:ext uri="{FF2B5EF4-FFF2-40B4-BE49-F238E27FC236}">
                <a16:creationId xmlns:a16="http://schemas.microsoft.com/office/drawing/2014/main" id="{A073EA50-CED2-429C-80DF-95E4A9FA655A}"/>
              </a:ext>
            </a:extLst>
          </p:cNvPr>
          <p:cNvPicPr>
            <a:picLocks noChangeAspect="1"/>
          </p:cNvPicPr>
          <p:nvPr/>
        </p:nvPicPr>
        <p:blipFill>
          <a:blip r:embed="rId6"/>
          <a:stretch>
            <a:fillRect/>
          </a:stretch>
        </p:blipFill>
        <p:spPr>
          <a:xfrm>
            <a:off x="8976321" y="6042696"/>
            <a:ext cx="2534400" cy="655200"/>
          </a:xfrm>
          <a:prstGeom prst="rect">
            <a:avLst/>
          </a:prstGeom>
        </p:spPr>
      </p:pic>
    </p:spTree>
    <p:extLst>
      <p:ext uri="{BB962C8B-B14F-4D97-AF65-F5344CB8AC3E}">
        <p14:creationId xmlns:p14="http://schemas.microsoft.com/office/powerpoint/2010/main" val="31338983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hink-cell data - do not delete"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5" name="think-cell data - do not delete"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Blokbue 8"/>
          <p:cNvSpPr/>
          <p:nvPr/>
        </p:nvSpPr>
        <p:spPr bwMode="auto">
          <a:xfrm rot="10800000">
            <a:off x="6914606" y="2858576"/>
            <a:ext cx="4058194" cy="2595154"/>
          </a:xfrm>
          <a:prstGeom prst="blockArc">
            <a:avLst>
              <a:gd name="adj1" fmla="val 11184864"/>
              <a:gd name="adj2" fmla="val 21208813"/>
              <a:gd name="adj3" fmla="val 24991"/>
            </a:avLst>
          </a:prstGeom>
          <a:solidFill>
            <a:schemeClr val="accent5">
              <a:lumMod val="20000"/>
              <a:lumOff val="80000"/>
            </a:schemeClr>
          </a:solidFill>
          <a:ln w="6350" cap="flat" cmpd="sng" algn="ctr">
            <a:solidFill>
              <a:schemeClr val="bg1">
                <a:lumMod val="95000"/>
              </a:schemeClr>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algn="ctr" defTabSz="914400" rtl="0" eaLnBrk="1" fontAlgn="base" latinLnBrk="0" hangingPunct="1">
              <a:lnSpc>
                <a:spcPct val="100000"/>
              </a:lnSpc>
              <a:spcBef>
                <a:spcPts val="1100"/>
              </a:spcBef>
              <a:spcAft>
                <a:spcPct val="0"/>
              </a:spcAft>
              <a:buClrTx/>
              <a:buSzTx/>
              <a:buFontTx/>
              <a:buNone/>
              <a:tabLst/>
              <a:defRPr/>
            </a:pPr>
            <a:endParaRPr kumimoji="0" lang="da-DK" sz="2000" b="0" i="0" u="none" strike="noStrike" kern="1200" cap="none" spc="0" normalizeH="0" baseline="0" noProof="0" dirty="0" err="1">
              <a:ln>
                <a:noFill/>
              </a:ln>
              <a:solidFill>
                <a:srgbClr val="FFFFFF"/>
              </a:solidFill>
              <a:effectLst/>
              <a:uLnTx/>
              <a:uFillTx/>
              <a:latin typeface="Arial" charset="0"/>
              <a:ea typeface="+mn-ea"/>
              <a:cs typeface="+mn-cs"/>
            </a:endParaRPr>
          </a:p>
        </p:txBody>
      </p:sp>
      <p:sp>
        <p:nvSpPr>
          <p:cNvPr id="36" name="Blokbue 35"/>
          <p:cNvSpPr/>
          <p:nvPr/>
        </p:nvSpPr>
        <p:spPr bwMode="auto">
          <a:xfrm rot="10800000">
            <a:off x="6914606" y="2858576"/>
            <a:ext cx="4058194" cy="2595154"/>
          </a:xfrm>
          <a:prstGeom prst="blockArc">
            <a:avLst>
              <a:gd name="adj1" fmla="val 13942555"/>
              <a:gd name="adj2" fmla="val 21208813"/>
              <a:gd name="adj3" fmla="val 24991"/>
            </a:avLst>
          </a:prstGeom>
          <a:solidFill>
            <a:schemeClr val="accent6">
              <a:lumMod val="20000"/>
              <a:lumOff val="80000"/>
            </a:schemeClr>
          </a:solidFill>
          <a:ln w="6350" cap="flat" cmpd="sng" algn="ctr">
            <a:solidFill>
              <a:schemeClr val="bg1">
                <a:lumMod val="95000"/>
              </a:schemeClr>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algn="ctr" defTabSz="914400" rtl="0" eaLnBrk="1" fontAlgn="base" latinLnBrk="0" hangingPunct="1">
              <a:lnSpc>
                <a:spcPct val="100000"/>
              </a:lnSpc>
              <a:spcBef>
                <a:spcPts val="1100"/>
              </a:spcBef>
              <a:spcAft>
                <a:spcPct val="0"/>
              </a:spcAft>
              <a:buClrTx/>
              <a:buSzTx/>
              <a:buFontTx/>
              <a:buNone/>
              <a:tabLst/>
              <a:defRPr/>
            </a:pPr>
            <a:endParaRPr kumimoji="0" lang="da-DK" sz="2000" b="0" i="0" u="none" strike="noStrike" kern="1200" cap="none" spc="0" normalizeH="0" baseline="0" noProof="0" dirty="0" err="1">
              <a:ln>
                <a:noFill/>
              </a:ln>
              <a:solidFill>
                <a:srgbClr val="FFFFFF"/>
              </a:solidFill>
              <a:effectLst/>
              <a:uLnTx/>
              <a:uFillTx/>
              <a:latin typeface="Arial" charset="0"/>
              <a:ea typeface="+mn-ea"/>
              <a:cs typeface="+mn-cs"/>
            </a:endParaRPr>
          </a:p>
        </p:txBody>
      </p:sp>
      <p:sp>
        <p:nvSpPr>
          <p:cNvPr id="37" name="Blokbue 36"/>
          <p:cNvSpPr/>
          <p:nvPr/>
        </p:nvSpPr>
        <p:spPr bwMode="auto">
          <a:xfrm rot="10800000">
            <a:off x="6914606" y="2858576"/>
            <a:ext cx="4058194" cy="2595154"/>
          </a:xfrm>
          <a:prstGeom prst="blockArc">
            <a:avLst>
              <a:gd name="adj1" fmla="val 18178990"/>
              <a:gd name="adj2" fmla="val 21208813"/>
              <a:gd name="adj3" fmla="val 24991"/>
            </a:avLst>
          </a:prstGeom>
          <a:solidFill>
            <a:schemeClr val="accent1">
              <a:lumMod val="20000"/>
              <a:lumOff val="80000"/>
            </a:schemeClr>
          </a:solidFill>
          <a:ln w="6350" cap="flat" cmpd="sng" algn="ctr">
            <a:solidFill>
              <a:schemeClr val="bg1">
                <a:lumMod val="95000"/>
              </a:schemeClr>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algn="ctr" defTabSz="914400" rtl="0" eaLnBrk="1" fontAlgn="base" latinLnBrk="0" hangingPunct="1">
              <a:lnSpc>
                <a:spcPct val="100000"/>
              </a:lnSpc>
              <a:spcBef>
                <a:spcPts val="1100"/>
              </a:spcBef>
              <a:spcAft>
                <a:spcPct val="0"/>
              </a:spcAft>
              <a:buClrTx/>
              <a:buSzTx/>
              <a:buFontTx/>
              <a:buNone/>
              <a:tabLst/>
              <a:defRPr/>
            </a:pPr>
            <a:endParaRPr kumimoji="0" lang="da-DK" sz="2000" b="0" i="0" u="none" strike="noStrike" kern="1200" cap="none" spc="0" normalizeH="0" baseline="0" noProof="0" dirty="0" err="1">
              <a:ln>
                <a:noFill/>
              </a:ln>
              <a:solidFill>
                <a:srgbClr val="FFFFFF"/>
              </a:solidFill>
              <a:effectLst/>
              <a:uLnTx/>
              <a:uFillTx/>
              <a:latin typeface="Arial" charset="0"/>
              <a:ea typeface="+mn-ea"/>
              <a:cs typeface="+mn-cs"/>
            </a:endParaRPr>
          </a:p>
        </p:txBody>
      </p:sp>
      <p:sp>
        <p:nvSpPr>
          <p:cNvPr id="4" name="Pladsholder til slidenummer 3"/>
          <p:cNvSpPr>
            <a:spLocks noGrp="1"/>
          </p:cNvSpPr>
          <p:nvPr>
            <p:ph type="sldNum" sz="quarter" idx="12"/>
          </p:nvPr>
        </p:nvSpPr>
        <p:spPr/>
        <p:txBody>
          <a:bodyPr/>
          <a:lstStyle/>
          <a:p>
            <a:pPr marL="0" marR="0" lvl="0" indent="0" algn="l" defTabSz="914400" rtl="0" eaLnBrk="1" fontAlgn="base" latinLnBrk="0" hangingPunct="1">
              <a:lnSpc>
                <a:spcPct val="108000"/>
              </a:lnSpc>
              <a:spcBef>
                <a:spcPct val="54000"/>
              </a:spcBef>
              <a:spcAft>
                <a:spcPct val="0"/>
              </a:spcAft>
              <a:buClrTx/>
              <a:buSzTx/>
              <a:buFontTx/>
              <a:buNone/>
              <a:tabLst/>
              <a:defRPr/>
            </a:pPr>
            <a:fld id="{80AE25ED-097C-4BDC-A7CE-FA97BD9CA3B5}" type="slidenum">
              <a:rPr kumimoji="0" lang="da-DK" sz="900" b="0" i="0" u="none" strike="noStrike" kern="1200" cap="none" spc="0" normalizeH="0" baseline="0" noProof="0" smtClean="0">
                <a:ln>
                  <a:noFill/>
                </a:ln>
                <a:noFill/>
                <a:effectLst/>
                <a:uLnTx/>
                <a:uFillTx/>
                <a:latin typeface="Arial" charset="0"/>
                <a:ea typeface="+mn-ea"/>
                <a:cs typeface="+mn-cs"/>
              </a:rPr>
              <a:pPr marL="0" marR="0" lvl="0" indent="0" algn="l" defTabSz="914400" rtl="0" eaLnBrk="1" fontAlgn="base" latinLnBrk="0" hangingPunct="1">
                <a:lnSpc>
                  <a:spcPct val="108000"/>
                </a:lnSpc>
                <a:spcBef>
                  <a:spcPct val="54000"/>
                </a:spcBef>
                <a:spcAft>
                  <a:spcPct val="0"/>
                </a:spcAft>
                <a:buClrTx/>
                <a:buSzTx/>
                <a:buFontTx/>
                <a:buNone/>
                <a:tabLst/>
                <a:defRPr/>
              </a:pPr>
              <a:t>45</a:t>
            </a:fld>
            <a:endParaRPr kumimoji="0" lang="da-DK" sz="900" b="0" i="0" u="none" strike="noStrike" kern="1200" cap="none" spc="0" normalizeH="0" baseline="0" noProof="0" dirty="0">
              <a:ln>
                <a:noFill/>
              </a:ln>
              <a:noFill/>
              <a:effectLst/>
              <a:uLnTx/>
              <a:uFillTx/>
              <a:latin typeface="Arial" charset="0"/>
              <a:ea typeface="+mn-ea"/>
              <a:cs typeface="+mn-cs"/>
            </a:endParaRPr>
          </a:p>
        </p:txBody>
      </p:sp>
      <p:sp>
        <p:nvSpPr>
          <p:cNvPr id="6" name="Titel 1"/>
          <p:cNvSpPr>
            <a:spLocks noGrp="1"/>
          </p:cNvSpPr>
          <p:nvPr>
            <p:ph type="title"/>
          </p:nvPr>
        </p:nvSpPr>
        <p:spPr>
          <a:xfrm>
            <a:off x="701675" y="358294"/>
            <a:ext cx="10785475" cy="936000"/>
          </a:xfrm>
        </p:spPr>
        <p:txBody>
          <a:bodyPr vert="horz" rIns="0"/>
          <a:lstStyle/>
          <a:p>
            <a:r>
              <a:rPr lang="da-DK" dirty="0" err="1"/>
              <a:t>Our</a:t>
            </a:r>
            <a:r>
              <a:rPr lang="da-DK" dirty="0"/>
              <a:t> Project on </a:t>
            </a:r>
            <a:r>
              <a:rPr lang="da-DK" dirty="0" err="1"/>
              <a:t>Tax</a:t>
            </a:r>
            <a:r>
              <a:rPr lang="da-DK" dirty="0"/>
              <a:t> Administration has </a:t>
            </a:r>
            <a:r>
              <a:rPr lang="da-DK" dirty="0" err="1"/>
              <a:t>Resulted</a:t>
            </a:r>
            <a:r>
              <a:rPr lang="da-DK" dirty="0"/>
              <a:t> in </a:t>
            </a:r>
            <a:r>
              <a:rPr lang="da-DK" dirty="0" err="1"/>
              <a:t>Inquires</a:t>
            </a:r>
            <a:r>
              <a:rPr lang="da-DK" dirty="0"/>
              <a:t> to Skattestyrelsen Now </a:t>
            </a:r>
            <a:r>
              <a:rPr lang="da-DK" dirty="0" err="1"/>
              <a:t>Being</a:t>
            </a:r>
            <a:r>
              <a:rPr lang="da-DK" dirty="0"/>
              <a:t> </a:t>
            </a:r>
            <a:r>
              <a:rPr lang="da-DK" i="1" dirty="0" err="1"/>
              <a:t>Triaged</a:t>
            </a:r>
            <a:r>
              <a:rPr lang="da-DK" i="1" dirty="0"/>
              <a:t> by Machine Learning</a:t>
            </a:r>
            <a:endParaRPr lang="da-DK" dirty="0"/>
          </a:p>
        </p:txBody>
      </p:sp>
      <p:pic>
        <p:nvPicPr>
          <p:cNvPr id="15367" name="Picture 7" descr="Skattestyrelsens logoer - Skattestyrelse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1675" y="1449388"/>
            <a:ext cx="3511302" cy="997883"/>
          </a:xfrm>
          <a:prstGeom prst="rect">
            <a:avLst/>
          </a:prstGeom>
          <a:noFill/>
          <a:extLst>
            <a:ext uri="{909E8E84-426E-40DD-AFC4-6F175D3DCCD1}">
              <a14:hiddenFill xmlns:a14="http://schemas.microsoft.com/office/drawing/2010/main">
                <a:solidFill>
                  <a:srgbClr val="FFFFFF"/>
                </a:solidFill>
              </a14:hiddenFill>
            </a:ext>
          </a:extLst>
        </p:spPr>
      </p:pic>
      <p:sp>
        <p:nvSpPr>
          <p:cNvPr id="24" name="Tekstfelt 23"/>
          <p:cNvSpPr txBox="1"/>
          <p:nvPr/>
        </p:nvSpPr>
        <p:spPr>
          <a:xfrm>
            <a:off x="701675" y="2591192"/>
            <a:ext cx="5387412" cy="3359894"/>
          </a:xfrm>
          <a:prstGeom prst="rect">
            <a:avLst/>
          </a:prstGeom>
          <a:noFill/>
        </p:spPr>
        <p:txBody>
          <a:bodyPr wrap="square" lIns="0" tIns="0" rIns="0" bIns="0" rtlCol="0">
            <a:spAutoFit/>
          </a:bodyPr>
          <a:lstStyle/>
          <a:p>
            <a:pPr marL="285750" marR="0" lvl="0" indent="-285750" algn="l" defTabSz="914400" rtl="0" eaLnBrk="1" fontAlgn="base" latinLnBrk="0" hangingPunct="1">
              <a:lnSpc>
                <a:spcPct val="100000"/>
              </a:lnSpc>
              <a:spcBef>
                <a:spcPts val="11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mbria"/>
                <a:ea typeface="+mn-ea"/>
                <a:cs typeface="+mn-cs"/>
              </a:rPr>
              <a:t>The purpose of the project </a:t>
            </a:r>
            <a:r>
              <a:rPr kumimoji="0" lang="en-US" sz="2000" b="0" i="0" u="none" strike="noStrike" kern="1200" cap="none" spc="0" normalizeH="0" baseline="0" noProof="0" dirty="0" err="1">
                <a:ln>
                  <a:noFill/>
                </a:ln>
                <a:solidFill>
                  <a:srgbClr val="000000"/>
                </a:solidFill>
                <a:effectLst/>
                <a:uLnTx/>
                <a:uFillTx/>
                <a:latin typeface="Cambria"/>
                <a:ea typeface="+mn-ea"/>
                <a:cs typeface="+mn-cs"/>
              </a:rPr>
              <a:t>wa</a:t>
            </a:r>
            <a:r>
              <a:rPr kumimoji="0" lang="en-US" sz="2000" b="0" i="0" u="none" strike="noStrike" kern="1200" cap="none" spc="0" normalizeH="0" baseline="0" noProof="0" dirty="0">
                <a:ln>
                  <a:noFill/>
                </a:ln>
                <a:solidFill>
                  <a:srgbClr val="000000"/>
                </a:solidFill>
                <a:effectLst/>
                <a:uLnTx/>
                <a:uFillTx/>
                <a:latin typeface="Cambria"/>
                <a:ea typeface="+mn-ea"/>
                <a:cs typeface="+mn-cs"/>
              </a:rPr>
              <a:t>s to </a:t>
            </a:r>
            <a:r>
              <a:rPr kumimoji="0" lang="en-US" sz="2000" b="1" i="0" u="none" strike="noStrike" kern="1200" cap="none" spc="0" normalizeH="0" baseline="0" noProof="0" dirty="0">
                <a:ln>
                  <a:noFill/>
                </a:ln>
                <a:solidFill>
                  <a:srgbClr val="066B43"/>
                </a:solidFill>
                <a:effectLst/>
                <a:uLnTx/>
                <a:uFillTx/>
                <a:latin typeface="Cambria"/>
                <a:ea typeface="+mn-ea"/>
                <a:cs typeface="+mn-cs"/>
              </a:rPr>
              <a:t>automate triage of inquires from taxpayers</a:t>
            </a:r>
          </a:p>
          <a:p>
            <a:pPr marL="285750" marR="0" lvl="0" indent="-285750" algn="l" defTabSz="914400" rtl="0" eaLnBrk="1" fontAlgn="base" latinLnBrk="0" hangingPunct="1">
              <a:lnSpc>
                <a:spcPct val="100000"/>
              </a:lnSpc>
              <a:spcBef>
                <a:spcPts val="11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err="1">
                <a:ln>
                  <a:noFill/>
                </a:ln>
                <a:solidFill>
                  <a:srgbClr val="000000"/>
                </a:solidFill>
                <a:effectLst/>
                <a:uLnTx/>
                <a:uFillTx/>
                <a:latin typeface="Cambria"/>
                <a:ea typeface="+mn-ea"/>
                <a:cs typeface="+mn-cs"/>
              </a:rPr>
              <a:t>Økonomistyrelsen</a:t>
            </a:r>
            <a:r>
              <a:rPr kumimoji="0" lang="en-US" sz="2000" b="0" i="0" u="none" strike="noStrike" kern="1200" cap="none" spc="0" normalizeH="0" baseline="0" noProof="0" dirty="0">
                <a:ln>
                  <a:noFill/>
                </a:ln>
                <a:solidFill>
                  <a:srgbClr val="000000"/>
                </a:solidFill>
                <a:effectLst/>
                <a:uLnTx/>
                <a:uFillTx/>
                <a:latin typeface="Cambria"/>
                <a:ea typeface="+mn-ea"/>
                <a:cs typeface="+mn-cs"/>
              </a:rPr>
              <a:t> and </a:t>
            </a:r>
            <a:r>
              <a:rPr kumimoji="0" lang="en-US" sz="2000" b="0" i="0" u="none" strike="noStrike" kern="1200" cap="none" spc="0" normalizeH="0" baseline="0" noProof="0" dirty="0" err="1">
                <a:ln>
                  <a:noFill/>
                </a:ln>
                <a:solidFill>
                  <a:srgbClr val="000000"/>
                </a:solidFill>
                <a:effectLst/>
                <a:uLnTx/>
                <a:uFillTx/>
                <a:latin typeface="Cambria"/>
                <a:ea typeface="+mn-ea"/>
                <a:cs typeface="+mn-cs"/>
              </a:rPr>
              <a:t>Udviklings</a:t>
            </a:r>
            <a:r>
              <a:rPr kumimoji="0" lang="en-US" sz="2000" b="0" i="0" u="none" strike="noStrike" kern="1200" cap="none" spc="0" normalizeH="0" baseline="0" noProof="0" dirty="0">
                <a:ln>
                  <a:noFill/>
                </a:ln>
                <a:solidFill>
                  <a:srgbClr val="000000"/>
                </a:solidFill>
                <a:effectLst/>
                <a:uLnTx/>
                <a:uFillTx/>
                <a:latin typeface="Cambria"/>
                <a:ea typeface="+mn-ea"/>
                <a:cs typeface="+mn-cs"/>
              </a:rPr>
              <a:t>- </a:t>
            </a:r>
            <a:r>
              <a:rPr kumimoji="0" lang="en-US" sz="2000" b="0" i="0" u="none" strike="noStrike" kern="1200" cap="none" spc="0" normalizeH="0" baseline="0" noProof="0" dirty="0" err="1">
                <a:ln>
                  <a:noFill/>
                </a:ln>
                <a:solidFill>
                  <a:srgbClr val="000000"/>
                </a:solidFill>
                <a:effectLst/>
                <a:uLnTx/>
                <a:uFillTx/>
                <a:latin typeface="Cambria"/>
                <a:ea typeface="+mn-ea"/>
                <a:cs typeface="+mn-cs"/>
              </a:rPr>
              <a:t>og</a:t>
            </a:r>
            <a:r>
              <a:rPr kumimoji="0" lang="en-US" sz="2000" b="0" i="0" u="none" strike="noStrike" kern="1200" cap="none" spc="0" normalizeH="0" baseline="0" noProof="0" dirty="0">
                <a:ln>
                  <a:noFill/>
                </a:ln>
                <a:solidFill>
                  <a:srgbClr val="000000"/>
                </a:solidFill>
                <a:effectLst/>
                <a:uLnTx/>
                <a:uFillTx/>
                <a:latin typeface="Cambria"/>
                <a:ea typeface="+mn-ea"/>
                <a:cs typeface="+mn-cs"/>
              </a:rPr>
              <a:t> </a:t>
            </a:r>
            <a:r>
              <a:rPr kumimoji="0" lang="en-US" sz="2000" b="0" i="0" u="none" strike="noStrike" kern="1200" cap="none" spc="0" normalizeH="0" baseline="0" noProof="0" dirty="0" err="1">
                <a:ln>
                  <a:noFill/>
                </a:ln>
                <a:solidFill>
                  <a:srgbClr val="000000"/>
                </a:solidFill>
                <a:effectLst/>
                <a:uLnTx/>
                <a:uFillTx/>
                <a:latin typeface="Cambria"/>
                <a:ea typeface="+mn-ea"/>
                <a:cs typeface="+mn-cs"/>
              </a:rPr>
              <a:t>Forenklingsstyrelsen</a:t>
            </a:r>
            <a:r>
              <a:rPr kumimoji="0" lang="en-US" sz="2000" b="0" i="0" u="none" strike="noStrike" kern="1200" cap="none" spc="0" normalizeH="0" baseline="0" noProof="0" dirty="0">
                <a:ln>
                  <a:noFill/>
                </a:ln>
                <a:solidFill>
                  <a:srgbClr val="000000"/>
                </a:solidFill>
                <a:effectLst/>
                <a:uLnTx/>
                <a:uFillTx/>
                <a:latin typeface="Cambria"/>
                <a:ea typeface="+mn-ea"/>
                <a:cs typeface="+mn-cs"/>
              </a:rPr>
              <a:t> have developed a </a:t>
            </a:r>
            <a:r>
              <a:rPr kumimoji="0" lang="en-US" sz="2000" b="1" i="0" u="none" strike="noStrike" kern="1200" cap="none" spc="0" normalizeH="0" baseline="0" noProof="0" dirty="0">
                <a:ln>
                  <a:noFill/>
                </a:ln>
                <a:solidFill>
                  <a:srgbClr val="066B43"/>
                </a:solidFill>
                <a:effectLst/>
                <a:uLnTx/>
                <a:uFillTx/>
                <a:latin typeface="Cambria"/>
                <a:ea typeface="+mn-ea"/>
                <a:cs typeface="+mn-cs"/>
              </a:rPr>
              <a:t>machine learning-based tool </a:t>
            </a:r>
            <a:r>
              <a:rPr kumimoji="0" lang="en-US" sz="2000" b="0" i="0" u="none" strike="noStrike" kern="1200" cap="none" spc="0" normalizeH="0" baseline="0" noProof="0" dirty="0">
                <a:ln>
                  <a:noFill/>
                </a:ln>
                <a:solidFill>
                  <a:srgbClr val="000000"/>
                </a:solidFill>
                <a:effectLst/>
                <a:uLnTx/>
                <a:uFillTx/>
                <a:latin typeface="Cambria"/>
                <a:ea typeface="+mn-ea"/>
                <a:cs typeface="+mn-cs"/>
              </a:rPr>
              <a:t>that reduces the need for manual triage</a:t>
            </a:r>
            <a:endParaRPr kumimoji="0" lang="en-US" sz="2000" b="1" i="0" u="none" strike="noStrike" kern="1200" cap="none" spc="0" normalizeH="0" baseline="0" noProof="0" dirty="0">
              <a:ln>
                <a:noFill/>
              </a:ln>
              <a:solidFill>
                <a:srgbClr val="066B43"/>
              </a:solidFill>
              <a:effectLst/>
              <a:uLnTx/>
              <a:uFillTx/>
              <a:latin typeface="Cambria"/>
              <a:ea typeface="+mn-ea"/>
              <a:cs typeface="+mn-cs"/>
            </a:endParaRPr>
          </a:p>
          <a:p>
            <a:pPr marL="285750" marR="0" lvl="0" indent="-285750" algn="l" defTabSz="914400" rtl="0" eaLnBrk="1" fontAlgn="base" latinLnBrk="0" hangingPunct="1">
              <a:lnSpc>
                <a:spcPct val="100000"/>
              </a:lnSpc>
              <a:spcBef>
                <a:spcPts val="11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mbria"/>
                <a:ea typeface="+mn-ea"/>
                <a:cs typeface="+mn-cs"/>
              </a:rPr>
              <a:t>The solution was deployed in Q4 20203 and is expected to </a:t>
            </a:r>
            <a:r>
              <a:rPr kumimoji="0" lang="en-US" sz="2000" b="1" i="0" u="none" strike="noStrike" kern="1200" cap="none" spc="0" normalizeH="0" baseline="0" noProof="0" dirty="0">
                <a:ln>
                  <a:noFill/>
                </a:ln>
                <a:solidFill>
                  <a:srgbClr val="066B43"/>
                </a:solidFill>
                <a:effectLst/>
                <a:uLnTx/>
                <a:uFillTx/>
                <a:latin typeface="Cambria"/>
                <a:ea typeface="+mn-ea"/>
                <a:cs typeface="+mn-cs"/>
              </a:rPr>
              <a:t>free up more than half of the manual time spent on the task, corresponding to </a:t>
            </a:r>
            <a:r>
              <a:rPr kumimoji="0" lang="en-US" sz="2000" b="1" i="0" u="none" strike="noStrike" kern="1200" cap="none" spc="0" normalizeH="0" baseline="0" noProof="0" dirty="0" err="1">
                <a:ln>
                  <a:noFill/>
                </a:ln>
                <a:solidFill>
                  <a:srgbClr val="066B43"/>
                </a:solidFill>
                <a:effectLst/>
                <a:uLnTx/>
                <a:uFillTx/>
                <a:latin typeface="Cambria"/>
                <a:ea typeface="+mn-ea"/>
                <a:cs typeface="+mn-cs"/>
              </a:rPr>
              <a:t>approximately</a:t>
            </a:r>
            <a:r>
              <a:rPr kumimoji="0" lang="en-US" sz="2000" b="1" i="0" u="none" strike="noStrike" kern="1200" cap="none" spc="0" normalizeH="0" baseline="0" noProof="0" dirty="0">
                <a:ln>
                  <a:noFill/>
                </a:ln>
                <a:solidFill>
                  <a:srgbClr val="066B43"/>
                </a:solidFill>
                <a:effectLst/>
                <a:uLnTx/>
                <a:uFillTx/>
                <a:latin typeface="Cambria"/>
                <a:ea typeface="+mn-ea"/>
                <a:cs typeface="+mn-cs"/>
              </a:rPr>
              <a:t> 6 FTEs</a:t>
            </a:r>
          </a:p>
        </p:txBody>
      </p:sp>
      <p:sp>
        <p:nvSpPr>
          <p:cNvPr id="2" name="Blokbue 1"/>
          <p:cNvSpPr/>
          <p:nvPr/>
        </p:nvSpPr>
        <p:spPr bwMode="auto">
          <a:xfrm>
            <a:off x="6914606" y="1798676"/>
            <a:ext cx="4058194" cy="2595154"/>
          </a:xfrm>
          <a:prstGeom prst="blockArc">
            <a:avLst>
              <a:gd name="adj1" fmla="val 11184864"/>
              <a:gd name="adj2" fmla="val 21208813"/>
              <a:gd name="adj3" fmla="val 24991"/>
            </a:avLst>
          </a:prstGeom>
          <a:solidFill>
            <a:schemeClr val="bg1">
              <a:lumMod val="95000"/>
            </a:schemeClr>
          </a:solidFill>
          <a:ln w="6350" cap="flat" cmpd="sng" algn="ctr">
            <a:solidFill>
              <a:schemeClr val="bg1">
                <a:lumMod val="95000"/>
              </a:schemeClr>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algn="ctr" defTabSz="914400" rtl="0" eaLnBrk="1" fontAlgn="base" latinLnBrk="0" hangingPunct="1">
              <a:lnSpc>
                <a:spcPct val="100000"/>
              </a:lnSpc>
              <a:spcBef>
                <a:spcPts val="1100"/>
              </a:spcBef>
              <a:spcAft>
                <a:spcPct val="0"/>
              </a:spcAft>
              <a:buClrTx/>
              <a:buSzTx/>
              <a:buFontTx/>
              <a:buNone/>
              <a:tabLst/>
              <a:defRPr/>
            </a:pPr>
            <a:endParaRPr kumimoji="0" lang="da-DK" sz="2000" b="0" i="0" u="none" strike="noStrike" kern="1200" cap="none" spc="0" normalizeH="0" baseline="0" noProof="0" dirty="0" err="1">
              <a:ln>
                <a:noFill/>
              </a:ln>
              <a:solidFill>
                <a:srgbClr val="FFFFFF"/>
              </a:solidFill>
              <a:effectLst/>
              <a:uLnTx/>
              <a:uFillTx/>
              <a:latin typeface="Arial" charset="0"/>
              <a:ea typeface="+mn-ea"/>
              <a:cs typeface="+mn-cs"/>
            </a:endParaRPr>
          </a:p>
        </p:txBody>
      </p:sp>
      <p:sp>
        <p:nvSpPr>
          <p:cNvPr id="3" name="Ellipse 2"/>
          <p:cNvSpPr/>
          <p:nvPr/>
        </p:nvSpPr>
        <p:spPr bwMode="auto">
          <a:xfrm>
            <a:off x="8429897" y="3096253"/>
            <a:ext cx="1010194" cy="1010194"/>
          </a:xfrm>
          <a:prstGeom prst="ellipse">
            <a:avLst/>
          </a:prstGeom>
          <a:solidFill>
            <a:schemeClr val="accent1"/>
          </a:solidFill>
          <a:ln w="6350" cap="flat" cmpd="sng" algn="ctr">
            <a:solidFill>
              <a:schemeClr val="accent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algn="ctr" defTabSz="914400" rtl="0" eaLnBrk="1" fontAlgn="base" latinLnBrk="0" hangingPunct="1">
              <a:lnSpc>
                <a:spcPct val="100000"/>
              </a:lnSpc>
              <a:spcBef>
                <a:spcPts val="1100"/>
              </a:spcBef>
              <a:spcAft>
                <a:spcPct val="0"/>
              </a:spcAft>
              <a:buClrTx/>
              <a:buSzTx/>
              <a:buFontTx/>
              <a:buNone/>
              <a:tabLst/>
              <a:defRPr/>
            </a:pPr>
            <a:endParaRPr kumimoji="0" lang="da-DK" sz="2000" b="0" i="0" u="none" strike="noStrike" kern="1200" cap="none" spc="0" normalizeH="0" baseline="0" noProof="0" dirty="0" err="1">
              <a:ln>
                <a:noFill/>
              </a:ln>
              <a:solidFill>
                <a:srgbClr val="FFFFFF"/>
              </a:solidFill>
              <a:effectLst/>
              <a:uLnTx/>
              <a:uFillTx/>
              <a:latin typeface="Arial" charset="0"/>
              <a:ea typeface="+mn-ea"/>
              <a:cs typeface="+mn-cs"/>
            </a:endParaRPr>
          </a:p>
        </p:txBody>
      </p:sp>
      <p:sp>
        <p:nvSpPr>
          <p:cNvPr id="7" name="Blokbue 6"/>
          <p:cNvSpPr/>
          <p:nvPr/>
        </p:nvSpPr>
        <p:spPr bwMode="auto">
          <a:xfrm rot="6300000">
            <a:off x="8334103" y="3001023"/>
            <a:ext cx="1210492" cy="1210492"/>
          </a:xfrm>
          <a:prstGeom prst="blockArc">
            <a:avLst>
              <a:gd name="adj1" fmla="val 6641284"/>
              <a:gd name="adj2" fmla="val 21570364"/>
              <a:gd name="adj3" fmla="val 4686"/>
            </a:avLst>
          </a:prstGeom>
          <a:solidFill>
            <a:schemeClr val="bg1">
              <a:lumMod val="85000"/>
            </a:schemeClr>
          </a:solidFill>
          <a:ln w="6350" cap="flat" cmpd="sng" algn="ctr">
            <a:solidFill>
              <a:schemeClr val="bg1">
                <a:lumMod val="95000"/>
              </a:schemeClr>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algn="ctr" defTabSz="914400" rtl="0" eaLnBrk="1" fontAlgn="base" latinLnBrk="0" hangingPunct="1">
              <a:lnSpc>
                <a:spcPct val="100000"/>
              </a:lnSpc>
              <a:spcBef>
                <a:spcPts val="1100"/>
              </a:spcBef>
              <a:spcAft>
                <a:spcPct val="0"/>
              </a:spcAft>
              <a:buClrTx/>
              <a:buSzTx/>
              <a:buFontTx/>
              <a:buNone/>
              <a:tabLst/>
              <a:defRPr/>
            </a:pPr>
            <a:endParaRPr kumimoji="0" lang="da-DK" sz="2000" b="0" i="0" u="none" strike="noStrike" kern="1200" cap="none" spc="0" normalizeH="0" baseline="0" noProof="0" dirty="0" err="1">
              <a:ln>
                <a:noFill/>
              </a:ln>
              <a:solidFill>
                <a:srgbClr val="FFFFFF"/>
              </a:solidFill>
              <a:effectLst/>
              <a:uLnTx/>
              <a:uFillTx/>
              <a:latin typeface="Arial" charset="0"/>
              <a:ea typeface="+mn-ea"/>
              <a:cs typeface="+mn-cs"/>
            </a:endParaRPr>
          </a:p>
        </p:txBody>
      </p:sp>
      <p:sp>
        <p:nvSpPr>
          <p:cNvPr id="12" name="Ellipse 11"/>
          <p:cNvSpPr/>
          <p:nvPr/>
        </p:nvSpPr>
        <p:spPr bwMode="auto">
          <a:xfrm>
            <a:off x="8475815" y="3142171"/>
            <a:ext cx="918358" cy="918358"/>
          </a:xfrm>
          <a:prstGeom prst="ellipse">
            <a:avLst/>
          </a:prstGeom>
          <a:solidFill>
            <a:schemeClr val="bg1"/>
          </a:solidFill>
          <a:ln w="6350" cap="flat" cmpd="sng" algn="ctr">
            <a:solidFill>
              <a:schemeClr val="tx2"/>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algn="ctr" defTabSz="914400" rtl="0" eaLnBrk="1" fontAlgn="base" latinLnBrk="0" hangingPunct="1">
              <a:lnSpc>
                <a:spcPct val="100000"/>
              </a:lnSpc>
              <a:spcBef>
                <a:spcPts val="1100"/>
              </a:spcBef>
              <a:spcAft>
                <a:spcPct val="0"/>
              </a:spcAft>
              <a:buClrTx/>
              <a:buSzTx/>
              <a:buFontTx/>
              <a:buNone/>
              <a:tabLst/>
              <a:defRPr/>
            </a:pPr>
            <a:endParaRPr kumimoji="0" lang="da-DK" sz="2000" b="0" i="0" u="none" strike="noStrike" kern="1200" cap="none" spc="0" normalizeH="0" baseline="0" noProof="0" dirty="0" err="1">
              <a:ln>
                <a:noFill/>
              </a:ln>
              <a:solidFill>
                <a:srgbClr val="FFFFFF"/>
              </a:solidFill>
              <a:effectLst/>
              <a:uLnTx/>
              <a:uFillTx/>
              <a:latin typeface="Arial" charset="0"/>
              <a:ea typeface="+mn-ea"/>
              <a:cs typeface="+mn-cs"/>
            </a:endParaRPr>
          </a:p>
        </p:txBody>
      </p:sp>
      <p:sp>
        <p:nvSpPr>
          <p:cNvPr id="8" name="Tekstfelt 7"/>
          <p:cNvSpPr txBox="1"/>
          <p:nvPr/>
        </p:nvSpPr>
        <p:spPr>
          <a:xfrm>
            <a:off x="8083210" y="1428445"/>
            <a:ext cx="1720986" cy="2769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1100"/>
              </a:spcBef>
              <a:spcAft>
                <a:spcPts val="0"/>
              </a:spcAft>
              <a:buClrTx/>
              <a:buSzTx/>
              <a:buFontTx/>
              <a:buNone/>
              <a:tabLst/>
              <a:defRPr/>
            </a:pPr>
            <a:r>
              <a:rPr kumimoji="0" lang="da-DK" sz="1800" b="0" i="1" u="none" strike="noStrike" kern="1200" cap="none" spc="0" normalizeH="0" baseline="0" noProof="0" dirty="0" err="1">
                <a:ln>
                  <a:noFill/>
                </a:ln>
                <a:solidFill>
                  <a:srgbClr val="000000"/>
                </a:solidFill>
                <a:effectLst/>
                <a:uLnTx/>
                <a:uFillTx/>
                <a:latin typeface="Arial"/>
                <a:ea typeface="+mn-ea"/>
                <a:cs typeface="+mn-cs"/>
              </a:rPr>
              <a:t>Taxpayers</a:t>
            </a:r>
            <a:endParaRPr kumimoji="0" lang="da-DK" sz="1800" b="0" i="1" u="none" strike="noStrike" kern="1200" cap="none" spc="0" normalizeH="0" baseline="0" noProof="0" dirty="0">
              <a:ln>
                <a:noFill/>
              </a:ln>
              <a:solidFill>
                <a:srgbClr val="000000"/>
              </a:solidFill>
              <a:effectLst/>
              <a:uLnTx/>
              <a:uFillTx/>
              <a:latin typeface="Arial"/>
              <a:ea typeface="+mn-ea"/>
              <a:cs typeface="+mn-cs"/>
            </a:endParaRPr>
          </a:p>
        </p:txBody>
      </p:sp>
      <p:sp>
        <p:nvSpPr>
          <p:cNvPr id="15" name="Tekstfelt 14"/>
          <p:cNvSpPr txBox="1"/>
          <p:nvPr/>
        </p:nvSpPr>
        <p:spPr>
          <a:xfrm>
            <a:off x="7472106" y="5637103"/>
            <a:ext cx="3222856" cy="2769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1100"/>
              </a:spcBef>
              <a:spcAft>
                <a:spcPts val="0"/>
              </a:spcAft>
              <a:buClrTx/>
              <a:buSzTx/>
              <a:buFontTx/>
              <a:buNone/>
              <a:tabLst/>
              <a:defRPr/>
            </a:pPr>
            <a:r>
              <a:rPr kumimoji="0" lang="da-DK" sz="1800" b="0" i="1" u="none" strike="noStrike" kern="1200" cap="none" spc="0" normalizeH="0" baseline="0" noProof="0" dirty="0">
                <a:ln>
                  <a:noFill/>
                </a:ln>
                <a:solidFill>
                  <a:srgbClr val="000000"/>
                </a:solidFill>
                <a:effectLst/>
                <a:uLnTx/>
                <a:uFillTx/>
                <a:latin typeface="Arial"/>
                <a:ea typeface="+mn-ea"/>
                <a:cs typeface="+mn-cs"/>
              </a:rPr>
              <a:t>Advisors and </a:t>
            </a:r>
            <a:r>
              <a:rPr kumimoji="0" lang="da-DK" sz="1800" b="0" i="1" u="none" strike="noStrike" kern="1200" cap="none" spc="0" normalizeH="0" baseline="0" noProof="0" dirty="0" err="1">
                <a:ln>
                  <a:noFill/>
                </a:ln>
                <a:solidFill>
                  <a:srgbClr val="000000"/>
                </a:solidFill>
                <a:effectLst/>
                <a:uLnTx/>
                <a:uFillTx/>
                <a:latin typeface="Arial"/>
                <a:ea typeface="+mn-ea"/>
                <a:cs typeface="+mn-cs"/>
              </a:rPr>
              <a:t>Caseworkers</a:t>
            </a:r>
            <a:endParaRPr kumimoji="0" lang="da-DK" sz="1800" b="0" i="1" u="none" strike="noStrike" kern="1200" cap="none" spc="0" normalizeH="0" baseline="0" noProof="0" dirty="0">
              <a:ln>
                <a:noFill/>
              </a:ln>
              <a:solidFill>
                <a:srgbClr val="000000"/>
              </a:solidFill>
              <a:effectLst/>
              <a:uLnTx/>
              <a:uFillTx/>
              <a:latin typeface="Arial"/>
              <a:ea typeface="+mn-ea"/>
              <a:cs typeface="+mn-cs"/>
            </a:endParaRPr>
          </a:p>
        </p:txBody>
      </p:sp>
      <p:pic>
        <p:nvPicPr>
          <p:cNvPr id="10" name="Billede 9"/>
          <p:cNvPicPr>
            <a:picLocks noChangeAspect="1"/>
          </p:cNvPicPr>
          <p:nvPr/>
        </p:nvPicPr>
        <p:blipFill>
          <a:blip r:embed="rId7">
            <a:duotone>
              <a:schemeClr val="accent1">
                <a:shade val="45000"/>
                <a:satMod val="135000"/>
              </a:schemeClr>
              <a:prstClr val="white"/>
            </a:duotone>
          </a:blip>
          <a:stretch>
            <a:fillRect/>
          </a:stretch>
        </p:blipFill>
        <p:spPr>
          <a:xfrm>
            <a:off x="7271659" y="2407244"/>
            <a:ext cx="409303" cy="409303"/>
          </a:xfrm>
          <a:prstGeom prst="rect">
            <a:avLst/>
          </a:prstGeom>
        </p:spPr>
      </p:pic>
      <p:pic>
        <p:nvPicPr>
          <p:cNvPr id="17" name="Billede 16"/>
          <p:cNvPicPr>
            <a:picLocks noChangeAspect="1"/>
          </p:cNvPicPr>
          <p:nvPr/>
        </p:nvPicPr>
        <p:blipFill>
          <a:blip r:embed="rId7">
            <a:duotone>
              <a:schemeClr val="accent1">
                <a:shade val="45000"/>
                <a:satMod val="135000"/>
              </a:schemeClr>
              <a:prstClr val="white"/>
            </a:duotone>
          </a:blip>
          <a:stretch>
            <a:fillRect/>
          </a:stretch>
        </p:blipFill>
        <p:spPr>
          <a:xfrm>
            <a:off x="10232574" y="2407244"/>
            <a:ext cx="409303" cy="409303"/>
          </a:xfrm>
          <a:prstGeom prst="rect">
            <a:avLst/>
          </a:prstGeom>
        </p:spPr>
      </p:pic>
      <p:pic>
        <p:nvPicPr>
          <p:cNvPr id="18" name="Billede 17"/>
          <p:cNvPicPr>
            <a:picLocks noChangeAspect="1"/>
          </p:cNvPicPr>
          <p:nvPr/>
        </p:nvPicPr>
        <p:blipFill>
          <a:blip r:embed="rId7">
            <a:duotone>
              <a:schemeClr val="accent1">
                <a:shade val="45000"/>
                <a:satMod val="135000"/>
              </a:schemeClr>
              <a:prstClr val="white"/>
            </a:duotone>
          </a:blip>
          <a:stretch>
            <a:fillRect/>
          </a:stretch>
        </p:blipFill>
        <p:spPr>
          <a:xfrm>
            <a:off x="7947399" y="2037124"/>
            <a:ext cx="409303" cy="409303"/>
          </a:xfrm>
          <a:prstGeom prst="rect">
            <a:avLst/>
          </a:prstGeom>
        </p:spPr>
      </p:pic>
      <p:pic>
        <p:nvPicPr>
          <p:cNvPr id="19" name="Billede 18"/>
          <p:cNvPicPr>
            <a:picLocks noChangeAspect="1"/>
          </p:cNvPicPr>
          <p:nvPr/>
        </p:nvPicPr>
        <p:blipFill>
          <a:blip r:embed="rId7">
            <a:duotone>
              <a:schemeClr val="accent1">
                <a:shade val="45000"/>
                <a:satMod val="135000"/>
              </a:schemeClr>
              <a:prstClr val="white"/>
            </a:duotone>
          </a:blip>
          <a:stretch>
            <a:fillRect/>
          </a:stretch>
        </p:blipFill>
        <p:spPr>
          <a:xfrm>
            <a:off x="9549782" y="2037124"/>
            <a:ext cx="409303" cy="409303"/>
          </a:xfrm>
          <a:prstGeom prst="rect">
            <a:avLst/>
          </a:prstGeom>
        </p:spPr>
      </p:pic>
      <p:pic>
        <p:nvPicPr>
          <p:cNvPr id="20" name="Billede 19"/>
          <p:cNvPicPr>
            <a:picLocks noChangeAspect="1"/>
          </p:cNvPicPr>
          <p:nvPr/>
        </p:nvPicPr>
        <p:blipFill>
          <a:blip r:embed="rId7">
            <a:duotone>
              <a:schemeClr val="accent1">
                <a:shade val="45000"/>
                <a:satMod val="135000"/>
              </a:schemeClr>
              <a:prstClr val="white"/>
            </a:duotone>
          </a:blip>
          <a:stretch>
            <a:fillRect/>
          </a:stretch>
        </p:blipFill>
        <p:spPr>
          <a:xfrm>
            <a:off x="8734698" y="1910853"/>
            <a:ext cx="409303" cy="409303"/>
          </a:xfrm>
          <a:prstGeom prst="rect">
            <a:avLst/>
          </a:prstGeom>
        </p:spPr>
      </p:pic>
      <p:cxnSp>
        <p:nvCxnSpPr>
          <p:cNvPr id="21" name="Lige pilforbindelse 20"/>
          <p:cNvCxnSpPr/>
          <p:nvPr/>
        </p:nvCxnSpPr>
        <p:spPr bwMode="auto">
          <a:xfrm>
            <a:off x="8020594" y="2816547"/>
            <a:ext cx="0" cy="279706"/>
          </a:xfrm>
          <a:prstGeom prst="straightConnector1">
            <a:avLst/>
          </a:prstGeom>
          <a:solidFill>
            <a:schemeClr val="accent1"/>
          </a:solidFill>
          <a:ln w="19050" cap="flat" cmpd="sng" algn="ctr">
            <a:solidFill>
              <a:schemeClr val="accent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Lige pilforbindelse 25"/>
          <p:cNvCxnSpPr/>
          <p:nvPr/>
        </p:nvCxnSpPr>
        <p:spPr bwMode="auto">
          <a:xfrm>
            <a:off x="8429897" y="2676694"/>
            <a:ext cx="0" cy="279706"/>
          </a:xfrm>
          <a:prstGeom prst="straightConnector1">
            <a:avLst/>
          </a:prstGeom>
          <a:solidFill>
            <a:schemeClr val="accent1"/>
          </a:solidFill>
          <a:ln w="19050" cap="flat" cmpd="sng" algn="ctr">
            <a:solidFill>
              <a:schemeClr val="accent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Lige pilforbindelse 26"/>
          <p:cNvCxnSpPr/>
          <p:nvPr/>
        </p:nvCxnSpPr>
        <p:spPr bwMode="auto">
          <a:xfrm>
            <a:off x="9457508" y="2676694"/>
            <a:ext cx="0" cy="279706"/>
          </a:xfrm>
          <a:prstGeom prst="straightConnector1">
            <a:avLst/>
          </a:prstGeom>
          <a:solidFill>
            <a:schemeClr val="accent1"/>
          </a:solidFill>
          <a:ln w="19050" cap="flat" cmpd="sng" algn="ctr">
            <a:solidFill>
              <a:schemeClr val="accent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Lige pilforbindelse 27"/>
          <p:cNvCxnSpPr/>
          <p:nvPr/>
        </p:nvCxnSpPr>
        <p:spPr bwMode="auto">
          <a:xfrm>
            <a:off x="9959085" y="2816547"/>
            <a:ext cx="0" cy="279706"/>
          </a:xfrm>
          <a:prstGeom prst="straightConnector1">
            <a:avLst/>
          </a:prstGeom>
          <a:solidFill>
            <a:schemeClr val="accent1"/>
          </a:solidFill>
          <a:ln w="19050" cap="flat" cmpd="sng" algn="ctr">
            <a:solidFill>
              <a:schemeClr val="accent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2" name="Billede 21"/>
          <p:cNvPicPr>
            <a:picLocks noChangeAspect="1"/>
          </p:cNvPicPr>
          <p:nvPr/>
        </p:nvPicPr>
        <p:blipFill>
          <a:blip r:embed="rId8"/>
          <a:stretch>
            <a:fillRect/>
          </a:stretch>
        </p:blipFill>
        <p:spPr>
          <a:xfrm>
            <a:off x="7475762" y="4588167"/>
            <a:ext cx="410400" cy="410400"/>
          </a:xfrm>
          <a:prstGeom prst="rect">
            <a:avLst/>
          </a:prstGeom>
        </p:spPr>
      </p:pic>
      <p:pic>
        <p:nvPicPr>
          <p:cNvPr id="29" name="Billede 28"/>
          <p:cNvPicPr>
            <a:picLocks noChangeAspect="1"/>
          </p:cNvPicPr>
          <p:nvPr/>
        </p:nvPicPr>
        <p:blipFill>
          <a:blip r:embed="rId8"/>
          <a:stretch>
            <a:fillRect/>
          </a:stretch>
        </p:blipFill>
        <p:spPr>
          <a:xfrm>
            <a:off x="8733601" y="4943287"/>
            <a:ext cx="410400" cy="410400"/>
          </a:xfrm>
          <a:prstGeom prst="rect">
            <a:avLst/>
          </a:prstGeom>
        </p:spPr>
      </p:pic>
      <p:pic>
        <p:nvPicPr>
          <p:cNvPr id="30" name="Billede 29"/>
          <p:cNvPicPr>
            <a:picLocks noChangeAspect="1"/>
          </p:cNvPicPr>
          <p:nvPr/>
        </p:nvPicPr>
        <p:blipFill>
          <a:blip r:embed="rId8"/>
          <a:stretch>
            <a:fillRect/>
          </a:stretch>
        </p:blipFill>
        <p:spPr>
          <a:xfrm>
            <a:off x="10048728" y="4588167"/>
            <a:ext cx="410400" cy="410400"/>
          </a:xfrm>
          <a:prstGeom prst="rect">
            <a:avLst/>
          </a:prstGeom>
        </p:spPr>
      </p:pic>
      <p:pic>
        <p:nvPicPr>
          <p:cNvPr id="15362" name="Billede 15361"/>
          <p:cNvPicPr>
            <a:picLocks noChangeAspect="1"/>
          </p:cNvPicPr>
          <p:nvPr/>
        </p:nvPicPr>
        <p:blipFill>
          <a:blip r:embed="rId9">
            <a:duotone>
              <a:schemeClr val="accent1">
                <a:shade val="45000"/>
                <a:satMod val="135000"/>
              </a:schemeClr>
              <a:prstClr val="white"/>
            </a:duotone>
          </a:blip>
          <a:stretch>
            <a:fillRect/>
          </a:stretch>
        </p:blipFill>
        <p:spPr>
          <a:xfrm>
            <a:off x="8504933" y="3171853"/>
            <a:ext cx="868833" cy="868833"/>
          </a:xfrm>
          <a:prstGeom prst="rect">
            <a:avLst/>
          </a:prstGeom>
        </p:spPr>
      </p:pic>
      <p:sp>
        <p:nvSpPr>
          <p:cNvPr id="15364" name="Ellipse 15363"/>
          <p:cNvSpPr/>
          <p:nvPr/>
        </p:nvSpPr>
        <p:spPr bwMode="auto">
          <a:xfrm>
            <a:off x="8929050" y="4251731"/>
            <a:ext cx="68494" cy="68494"/>
          </a:xfrm>
          <a:prstGeom prst="ellipse">
            <a:avLst/>
          </a:prstGeom>
          <a:solidFill>
            <a:schemeClr val="accent1"/>
          </a:solidFill>
          <a:ln w="19050" cap="flat" cmpd="sng" algn="ctr">
            <a:solidFill>
              <a:schemeClr val="bg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algn="ctr" defTabSz="914400" rtl="0" eaLnBrk="1" fontAlgn="base" latinLnBrk="0" hangingPunct="1">
              <a:lnSpc>
                <a:spcPct val="100000"/>
              </a:lnSpc>
              <a:spcBef>
                <a:spcPts val="1100"/>
              </a:spcBef>
              <a:spcAft>
                <a:spcPct val="0"/>
              </a:spcAft>
              <a:buClrTx/>
              <a:buSzTx/>
              <a:buFontTx/>
              <a:buNone/>
              <a:tabLst/>
              <a:defRPr/>
            </a:pPr>
            <a:endParaRPr kumimoji="0" lang="da-DK" sz="2000" b="0" i="0" u="none" strike="noStrike" kern="1200" cap="none" spc="0" normalizeH="0" baseline="0" noProof="0" dirty="0" err="1">
              <a:ln>
                <a:noFill/>
              </a:ln>
              <a:solidFill>
                <a:srgbClr val="FFFFFF"/>
              </a:solidFill>
              <a:effectLst/>
              <a:uLnTx/>
              <a:uFillTx/>
              <a:latin typeface="Arial" charset="0"/>
              <a:ea typeface="+mn-ea"/>
              <a:cs typeface="+mn-cs"/>
            </a:endParaRPr>
          </a:p>
        </p:txBody>
      </p:sp>
      <p:cxnSp>
        <p:nvCxnSpPr>
          <p:cNvPr id="15369" name="Lige pilforbindelse 15368"/>
          <p:cNvCxnSpPr>
            <a:stCxn id="15364" idx="6"/>
          </p:cNvCxnSpPr>
          <p:nvPr/>
        </p:nvCxnSpPr>
        <p:spPr bwMode="auto">
          <a:xfrm>
            <a:off x="8997544" y="4285978"/>
            <a:ext cx="806652" cy="324008"/>
          </a:xfrm>
          <a:prstGeom prst="straightConnector1">
            <a:avLst/>
          </a:prstGeom>
          <a:solidFill>
            <a:schemeClr val="accent1"/>
          </a:solidFill>
          <a:ln w="19050" cap="flat" cmpd="sng" algn="ctr">
            <a:solidFill>
              <a:schemeClr val="accent1"/>
            </a:solidFill>
            <a:prstDash val="sysDash"/>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373" name="Lige pilforbindelse 15372"/>
          <p:cNvCxnSpPr>
            <a:stCxn id="15364" idx="2"/>
          </p:cNvCxnSpPr>
          <p:nvPr/>
        </p:nvCxnSpPr>
        <p:spPr bwMode="auto">
          <a:xfrm flipH="1">
            <a:off x="8083212" y="4285978"/>
            <a:ext cx="845838" cy="324008"/>
          </a:xfrm>
          <a:prstGeom prst="straightConnector1">
            <a:avLst/>
          </a:prstGeom>
          <a:solidFill>
            <a:schemeClr val="accent1"/>
          </a:solidFill>
          <a:ln w="19050" cap="flat" cmpd="sng" algn="ctr">
            <a:solidFill>
              <a:schemeClr val="accent1"/>
            </a:solidFill>
            <a:prstDash val="sysDash"/>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375" name="Lige pilforbindelse 15374"/>
          <p:cNvCxnSpPr>
            <a:stCxn id="15364" idx="4"/>
          </p:cNvCxnSpPr>
          <p:nvPr/>
        </p:nvCxnSpPr>
        <p:spPr bwMode="auto">
          <a:xfrm>
            <a:off x="8963297" y="4320225"/>
            <a:ext cx="1" cy="417653"/>
          </a:xfrm>
          <a:prstGeom prst="straightConnector1">
            <a:avLst/>
          </a:prstGeom>
          <a:solidFill>
            <a:schemeClr val="accent1"/>
          </a:solidFill>
          <a:ln w="19050" cap="flat" cmpd="sng" algn="ctr">
            <a:solidFill>
              <a:schemeClr val="accent1"/>
            </a:solidFill>
            <a:prstDash val="sysDash"/>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378" name="Tekstfelt 15377"/>
          <p:cNvSpPr txBox="1"/>
          <p:nvPr/>
        </p:nvSpPr>
        <p:spPr>
          <a:xfrm>
            <a:off x="6136387" y="3171853"/>
            <a:ext cx="2041283" cy="83099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110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Arial"/>
                <a:ea typeface="+mn-ea"/>
                <a:cs typeface="+mn-cs"/>
              </a:rPr>
              <a:t>300,000+ messages </a:t>
            </a:r>
            <a:r>
              <a:rPr kumimoji="0" lang="da-DK" sz="1800" b="0" i="0" u="none" strike="noStrike" kern="1200" cap="none" spc="0" normalizeH="0" baseline="0" noProof="0" dirty="0" err="1">
                <a:ln>
                  <a:noFill/>
                </a:ln>
                <a:solidFill>
                  <a:srgbClr val="000000"/>
                </a:solidFill>
                <a:effectLst/>
                <a:uLnTx/>
                <a:uFillTx/>
                <a:latin typeface="Arial"/>
                <a:ea typeface="+mn-ea"/>
                <a:cs typeface="+mn-cs"/>
              </a:rPr>
              <a:t>received</a:t>
            </a:r>
            <a:r>
              <a:rPr kumimoji="0" lang="da-DK" sz="1800" b="0" i="0" u="none" strike="noStrike" kern="1200" cap="none" spc="0" normalizeH="0" baseline="0" noProof="0" dirty="0">
                <a:ln>
                  <a:noFill/>
                </a:ln>
                <a:solidFill>
                  <a:srgbClr val="000000"/>
                </a:solidFill>
                <a:effectLst/>
                <a:uLnTx/>
                <a:uFillTx/>
                <a:latin typeface="Arial"/>
                <a:ea typeface="+mn-ea"/>
                <a:cs typeface="+mn-cs"/>
              </a:rPr>
              <a:t> </a:t>
            </a:r>
            <a:r>
              <a:rPr kumimoji="0" lang="da-DK" sz="1800" b="0" i="0" u="none" strike="noStrike" kern="1200" cap="none" spc="0" normalizeH="0" baseline="0" noProof="0" dirty="0" err="1">
                <a:ln>
                  <a:noFill/>
                </a:ln>
                <a:solidFill>
                  <a:srgbClr val="000000"/>
                </a:solidFill>
                <a:effectLst/>
                <a:uLnTx/>
                <a:uFillTx/>
                <a:latin typeface="Arial"/>
                <a:ea typeface="+mn-ea"/>
                <a:cs typeface="+mn-cs"/>
              </a:rPr>
              <a:t>annually</a:t>
            </a:r>
            <a:endParaRPr kumimoji="0" lang="da-DK"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53" name="Tekstfelt 52"/>
          <p:cNvSpPr txBox="1"/>
          <p:nvPr/>
        </p:nvSpPr>
        <p:spPr>
          <a:xfrm>
            <a:off x="10008018" y="3227220"/>
            <a:ext cx="1798512" cy="83099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110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Arial"/>
                <a:ea typeface="+mn-ea"/>
                <a:cs typeface="+mn-cs"/>
              </a:rPr>
              <a:t>an </a:t>
            </a:r>
            <a:r>
              <a:rPr kumimoji="0" lang="da-DK" sz="1800" b="1" i="0" u="none" strike="noStrike" kern="1200" cap="none" spc="0" normalizeH="0" baseline="0" noProof="0" dirty="0">
                <a:ln>
                  <a:noFill/>
                </a:ln>
                <a:solidFill>
                  <a:srgbClr val="000000"/>
                </a:solidFill>
                <a:effectLst/>
                <a:uLnTx/>
                <a:uFillTx/>
                <a:latin typeface="Arial"/>
                <a:ea typeface="+mn-ea"/>
                <a:cs typeface="+mn-cs"/>
              </a:rPr>
              <a:t>ML-model </a:t>
            </a:r>
            <a:r>
              <a:rPr kumimoji="0" lang="da-DK" sz="1800" b="0" i="0" u="none" strike="noStrike" kern="1200" cap="none" spc="0" normalizeH="0" baseline="0" noProof="0" dirty="0" err="1">
                <a:ln>
                  <a:noFill/>
                </a:ln>
                <a:solidFill>
                  <a:srgbClr val="000000"/>
                </a:solidFill>
                <a:effectLst/>
                <a:uLnTx/>
                <a:uFillTx/>
                <a:latin typeface="Arial"/>
                <a:ea typeface="+mn-ea"/>
                <a:cs typeface="+mn-cs"/>
              </a:rPr>
              <a:t>allocates</a:t>
            </a:r>
            <a:r>
              <a:rPr kumimoji="0" lang="da-DK" sz="1800" b="0" i="0" u="none" strike="noStrike" kern="1200" cap="none" spc="0" normalizeH="0" baseline="0" noProof="0" dirty="0">
                <a:ln>
                  <a:noFill/>
                </a:ln>
                <a:solidFill>
                  <a:srgbClr val="000000"/>
                </a:solidFill>
                <a:effectLst/>
                <a:uLnTx/>
                <a:uFillTx/>
                <a:latin typeface="Arial"/>
                <a:ea typeface="+mn-ea"/>
                <a:cs typeface="+mn-cs"/>
              </a:rPr>
              <a:t> </a:t>
            </a:r>
            <a:r>
              <a:rPr kumimoji="0" lang="da-DK" sz="1800" b="0" i="0" u="none" strike="noStrike" kern="1200" cap="none" spc="0" normalizeH="0" baseline="0" noProof="0" dirty="0" err="1">
                <a:ln>
                  <a:noFill/>
                </a:ln>
                <a:solidFill>
                  <a:srgbClr val="000000"/>
                </a:solidFill>
                <a:effectLst/>
                <a:uLnTx/>
                <a:uFillTx/>
                <a:latin typeface="Arial"/>
                <a:ea typeface="+mn-ea"/>
                <a:cs typeface="+mn-cs"/>
              </a:rPr>
              <a:t>them</a:t>
            </a:r>
            <a:r>
              <a:rPr kumimoji="0" lang="da-DK" sz="1800" b="0" i="0" u="none" strike="noStrike" kern="1200" cap="none" spc="0" normalizeH="0" baseline="0" noProof="0" dirty="0">
                <a:ln>
                  <a:noFill/>
                </a:ln>
                <a:solidFill>
                  <a:srgbClr val="000000"/>
                </a:solidFill>
                <a:effectLst/>
                <a:uLnTx/>
                <a:uFillTx/>
                <a:latin typeface="Arial"/>
                <a:ea typeface="+mn-ea"/>
                <a:cs typeface="+mn-cs"/>
              </a:rPr>
              <a:t> to units </a:t>
            </a:r>
          </a:p>
        </p:txBody>
      </p:sp>
    </p:spTree>
    <p:extLst>
      <p:ext uri="{BB962C8B-B14F-4D97-AF65-F5344CB8AC3E}">
        <p14:creationId xmlns:p14="http://schemas.microsoft.com/office/powerpoint/2010/main" val="6137020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kt 5"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3" imgH="384" progId="TCLayout.ActiveDocument.1">
                  <p:embed/>
                </p:oleObj>
              </mc:Choice>
              <mc:Fallback>
                <p:oleObj name="think-cell Slide" r:id="rId4" imgW="383" imgH="384" progId="TCLayout.ActiveDocument.1">
                  <p:embed/>
                  <p:pic>
                    <p:nvPicPr>
                      <p:cNvPr id="6" name="Objekt 5"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Pladsholder til slidenummer 3"/>
          <p:cNvSpPr>
            <a:spLocks noGrp="1"/>
          </p:cNvSpPr>
          <p:nvPr>
            <p:ph type="sldNum" sz="quarter" idx="12"/>
          </p:nvPr>
        </p:nvSpPr>
        <p:spPr/>
        <p:txBody>
          <a:bodyPr/>
          <a:lstStyle/>
          <a:p>
            <a:pPr marL="0" marR="0" lvl="0" indent="0" algn="l" defTabSz="914400" rtl="0" eaLnBrk="1" fontAlgn="base" latinLnBrk="0" hangingPunct="1">
              <a:lnSpc>
                <a:spcPct val="108000"/>
              </a:lnSpc>
              <a:spcBef>
                <a:spcPct val="54000"/>
              </a:spcBef>
              <a:spcAft>
                <a:spcPct val="0"/>
              </a:spcAft>
              <a:buClrTx/>
              <a:buSzTx/>
              <a:buFontTx/>
              <a:buNone/>
              <a:tabLst/>
              <a:defRPr/>
            </a:pPr>
            <a:fld id="{80AE25ED-097C-4BDC-A7CE-FA97BD9CA3B5}" type="slidenum">
              <a:rPr kumimoji="0" lang="da-DK" sz="900" b="0" i="0" u="none" strike="noStrike" kern="1200" cap="none" spc="0" normalizeH="0" baseline="0" noProof="0" smtClean="0">
                <a:ln>
                  <a:noFill/>
                </a:ln>
                <a:noFill/>
                <a:effectLst/>
                <a:uLnTx/>
                <a:uFillTx/>
                <a:latin typeface="Arial" charset="0"/>
                <a:ea typeface="+mn-ea"/>
                <a:cs typeface="+mn-cs"/>
              </a:rPr>
              <a:pPr marL="0" marR="0" lvl="0" indent="0" algn="l" defTabSz="914400" rtl="0" eaLnBrk="1" fontAlgn="base" latinLnBrk="0" hangingPunct="1">
                <a:lnSpc>
                  <a:spcPct val="108000"/>
                </a:lnSpc>
                <a:spcBef>
                  <a:spcPct val="54000"/>
                </a:spcBef>
                <a:spcAft>
                  <a:spcPct val="0"/>
                </a:spcAft>
                <a:buClrTx/>
                <a:buSzTx/>
                <a:buFontTx/>
                <a:buNone/>
                <a:tabLst/>
                <a:defRPr/>
              </a:pPr>
              <a:t>46</a:t>
            </a:fld>
            <a:endParaRPr kumimoji="0" lang="da-DK" sz="900" b="0" i="0" u="none" strike="noStrike" kern="1200" cap="none" spc="0" normalizeH="0" baseline="0" noProof="0" dirty="0">
              <a:ln>
                <a:noFill/>
              </a:ln>
              <a:noFill/>
              <a:effectLst/>
              <a:uLnTx/>
              <a:uFillTx/>
              <a:latin typeface="Arial" charset="0"/>
              <a:ea typeface="+mn-ea"/>
              <a:cs typeface="+mn-cs"/>
            </a:endParaRPr>
          </a:p>
        </p:txBody>
      </p:sp>
      <p:sp>
        <p:nvSpPr>
          <p:cNvPr id="99" name="Rektangel 98"/>
          <p:cNvSpPr/>
          <p:nvPr/>
        </p:nvSpPr>
        <p:spPr bwMode="auto">
          <a:xfrm>
            <a:off x="3359696" y="3759474"/>
            <a:ext cx="1265749" cy="1761097"/>
          </a:xfrm>
          <a:prstGeom prst="rect">
            <a:avLst/>
          </a:prstGeom>
          <a:solidFill>
            <a:srgbClr val="DCF0E9"/>
          </a:solidFill>
          <a:ln w="63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algn="ctr" defTabSz="914400" rtl="0" eaLnBrk="1" fontAlgn="base" latinLnBrk="0" hangingPunct="1">
              <a:lnSpc>
                <a:spcPct val="100000"/>
              </a:lnSpc>
              <a:spcBef>
                <a:spcPts val="1100"/>
              </a:spcBef>
              <a:spcAft>
                <a:spcPct val="0"/>
              </a:spcAft>
              <a:buClrTx/>
              <a:buSzTx/>
              <a:buFontTx/>
              <a:buNone/>
              <a:tabLst/>
              <a:defRPr/>
            </a:pPr>
            <a:endParaRPr kumimoji="0" lang="da-DK" sz="1400" b="0" i="0" u="none" strike="noStrike" kern="1200" cap="none" spc="0" normalizeH="0" baseline="0" noProof="0" dirty="0" err="1">
              <a:ln>
                <a:noFill/>
              </a:ln>
              <a:solidFill>
                <a:srgbClr val="FFFFFF"/>
              </a:solidFill>
              <a:effectLst/>
              <a:uLnTx/>
              <a:uFillTx/>
              <a:latin typeface="Arial" charset="0"/>
              <a:ea typeface="+mn-ea"/>
              <a:cs typeface="+mn-cs"/>
            </a:endParaRPr>
          </a:p>
        </p:txBody>
      </p:sp>
      <p:sp>
        <p:nvSpPr>
          <p:cNvPr id="132" name="Rektangel 131"/>
          <p:cNvSpPr/>
          <p:nvPr/>
        </p:nvSpPr>
        <p:spPr bwMode="auto">
          <a:xfrm>
            <a:off x="6663182" y="3724361"/>
            <a:ext cx="1265749" cy="364839"/>
          </a:xfrm>
          <a:prstGeom prst="rect">
            <a:avLst/>
          </a:prstGeom>
          <a:solidFill>
            <a:schemeClr val="tx2">
              <a:alpha val="15000"/>
            </a:schemeClr>
          </a:solidFill>
          <a:ln w="63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algn="ctr" defTabSz="914400" rtl="0" eaLnBrk="1" fontAlgn="base" latinLnBrk="0" hangingPunct="1">
              <a:lnSpc>
                <a:spcPct val="100000"/>
              </a:lnSpc>
              <a:spcBef>
                <a:spcPts val="1100"/>
              </a:spcBef>
              <a:spcAft>
                <a:spcPct val="0"/>
              </a:spcAft>
              <a:buClrTx/>
              <a:buSzTx/>
              <a:buFontTx/>
              <a:buNone/>
              <a:tabLst/>
              <a:defRPr/>
            </a:pPr>
            <a:endParaRPr kumimoji="0" lang="da-DK" sz="1400" b="0" i="0" u="none" strike="noStrike" kern="1200" cap="none" spc="0" normalizeH="0" baseline="0" noProof="0" dirty="0" err="1">
              <a:ln>
                <a:noFill/>
              </a:ln>
              <a:solidFill>
                <a:srgbClr val="FFFFFF"/>
              </a:solidFill>
              <a:effectLst/>
              <a:uLnTx/>
              <a:uFillTx/>
              <a:latin typeface="Arial" charset="0"/>
              <a:ea typeface="+mn-ea"/>
              <a:cs typeface="+mn-cs"/>
            </a:endParaRPr>
          </a:p>
        </p:txBody>
      </p:sp>
      <p:sp>
        <p:nvSpPr>
          <p:cNvPr id="108" name="Rektangel 107"/>
          <p:cNvSpPr/>
          <p:nvPr/>
        </p:nvSpPr>
        <p:spPr bwMode="auto">
          <a:xfrm>
            <a:off x="6663182" y="1609190"/>
            <a:ext cx="1265749" cy="1740782"/>
          </a:xfrm>
          <a:prstGeom prst="rect">
            <a:avLst/>
          </a:prstGeom>
          <a:solidFill>
            <a:srgbClr val="DCF0E9"/>
          </a:solidFill>
          <a:ln w="63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algn="ctr" defTabSz="914400" rtl="0" eaLnBrk="1" fontAlgn="base" latinLnBrk="0" hangingPunct="1">
              <a:lnSpc>
                <a:spcPct val="100000"/>
              </a:lnSpc>
              <a:spcBef>
                <a:spcPts val="1100"/>
              </a:spcBef>
              <a:spcAft>
                <a:spcPct val="0"/>
              </a:spcAft>
              <a:buClrTx/>
              <a:buSzTx/>
              <a:buFontTx/>
              <a:buNone/>
              <a:tabLst/>
              <a:defRPr/>
            </a:pPr>
            <a:endParaRPr kumimoji="0" lang="da-DK" sz="1400" b="0" i="0" u="none" strike="noStrike" kern="1200" cap="none" spc="0" normalizeH="0" baseline="0" noProof="0" dirty="0" err="1">
              <a:ln>
                <a:noFill/>
              </a:ln>
              <a:solidFill>
                <a:srgbClr val="FFFFFF"/>
              </a:solidFill>
              <a:effectLst/>
              <a:uLnTx/>
              <a:uFillTx/>
              <a:latin typeface="Arial" charset="0"/>
              <a:ea typeface="+mn-ea"/>
              <a:cs typeface="+mn-cs"/>
            </a:endParaRPr>
          </a:p>
        </p:txBody>
      </p:sp>
      <p:sp>
        <p:nvSpPr>
          <p:cNvPr id="3" name="Rektangel 2"/>
          <p:cNvSpPr/>
          <p:nvPr/>
        </p:nvSpPr>
        <p:spPr bwMode="auto">
          <a:xfrm>
            <a:off x="3359696" y="1609190"/>
            <a:ext cx="1265749" cy="1740782"/>
          </a:xfrm>
          <a:prstGeom prst="rect">
            <a:avLst/>
          </a:prstGeom>
          <a:solidFill>
            <a:schemeClr val="tx2">
              <a:alpha val="15000"/>
            </a:schemeClr>
          </a:solidFill>
          <a:ln w="63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algn="ctr" defTabSz="914400" rtl="0" eaLnBrk="1" fontAlgn="base" latinLnBrk="0" hangingPunct="1">
              <a:lnSpc>
                <a:spcPct val="100000"/>
              </a:lnSpc>
              <a:spcBef>
                <a:spcPts val="1100"/>
              </a:spcBef>
              <a:spcAft>
                <a:spcPct val="0"/>
              </a:spcAft>
              <a:buClrTx/>
              <a:buSzTx/>
              <a:buFontTx/>
              <a:buNone/>
              <a:tabLst/>
              <a:defRPr/>
            </a:pPr>
            <a:endParaRPr kumimoji="0" lang="da-DK" sz="1400" b="0" i="0" u="none" strike="noStrike" kern="1200" cap="none" spc="0" normalizeH="0" baseline="0" noProof="0" dirty="0" err="1">
              <a:ln>
                <a:noFill/>
              </a:ln>
              <a:solidFill>
                <a:srgbClr val="FFFFFF"/>
              </a:solidFill>
              <a:effectLst/>
              <a:uLnTx/>
              <a:uFillTx/>
              <a:latin typeface="Arial" charset="0"/>
              <a:ea typeface="+mn-ea"/>
              <a:cs typeface="+mn-cs"/>
            </a:endParaRPr>
          </a:p>
        </p:txBody>
      </p:sp>
      <p:pic>
        <p:nvPicPr>
          <p:cNvPr id="14" name="Billede 13"/>
          <p:cNvPicPr>
            <a:picLocks noChangeAspect="1"/>
          </p:cNvPicPr>
          <p:nvPr/>
        </p:nvPicPr>
        <p:blipFill>
          <a:blip r:embed="rId6"/>
          <a:stretch>
            <a:fillRect/>
          </a:stretch>
        </p:blipFill>
        <p:spPr>
          <a:xfrm>
            <a:off x="3503454" y="1596418"/>
            <a:ext cx="416379" cy="416379"/>
          </a:xfrm>
          <a:prstGeom prst="rect">
            <a:avLst/>
          </a:prstGeom>
          <a:ln>
            <a:noFill/>
          </a:ln>
        </p:spPr>
      </p:pic>
      <p:pic>
        <p:nvPicPr>
          <p:cNvPr id="15" name="Billede 14"/>
          <p:cNvPicPr>
            <a:picLocks noChangeAspect="1"/>
          </p:cNvPicPr>
          <p:nvPr/>
        </p:nvPicPr>
        <p:blipFill>
          <a:blip r:embed="rId6"/>
          <a:stretch>
            <a:fillRect/>
          </a:stretch>
        </p:blipFill>
        <p:spPr>
          <a:xfrm>
            <a:off x="3503454" y="1932599"/>
            <a:ext cx="416379" cy="416379"/>
          </a:xfrm>
          <a:prstGeom prst="rect">
            <a:avLst/>
          </a:prstGeom>
        </p:spPr>
      </p:pic>
      <p:pic>
        <p:nvPicPr>
          <p:cNvPr id="16" name="Billede 15"/>
          <p:cNvPicPr>
            <a:picLocks noChangeAspect="1"/>
          </p:cNvPicPr>
          <p:nvPr/>
        </p:nvPicPr>
        <p:blipFill>
          <a:blip r:embed="rId6"/>
          <a:stretch>
            <a:fillRect/>
          </a:stretch>
        </p:blipFill>
        <p:spPr>
          <a:xfrm>
            <a:off x="3503454" y="2268779"/>
            <a:ext cx="416379" cy="416379"/>
          </a:xfrm>
          <a:prstGeom prst="rect">
            <a:avLst/>
          </a:prstGeom>
        </p:spPr>
      </p:pic>
      <p:pic>
        <p:nvPicPr>
          <p:cNvPr id="17" name="Billede 16"/>
          <p:cNvPicPr>
            <a:picLocks noChangeAspect="1"/>
          </p:cNvPicPr>
          <p:nvPr/>
        </p:nvPicPr>
        <p:blipFill>
          <a:blip r:embed="rId6"/>
          <a:stretch>
            <a:fillRect/>
          </a:stretch>
        </p:blipFill>
        <p:spPr>
          <a:xfrm>
            <a:off x="3503454" y="2604960"/>
            <a:ext cx="416379" cy="416379"/>
          </a:xfrm>
          <a:prstGeom prst="rect">
            <a:avLst/>
          </a:prstGeom>
        </p:spPr>
      </p:pic>
      <p:pic>
        <p:nvPicPr>
          <p:cNvPr id="18" name="Billede 17"/>
          <p:cNvPicPr>
            <a:picLocks noChangeAspect="1"/>
          </p:cNvPicPr>
          <p:nvPr/>
        </p:nvPicPr>
        <p:blipFill>
          <a:blip r:embed="rId6"/>
          <a:stretch>
            <a:fillRect/>
          </a:stretch>
        </p:blipFill>
        <p:spPr>
          <a:xfrm>
            <a:off x="3503454" y="2941138"/>
            <a:ext cx="416379" cy="416379"/>
          </a:xfrm>
          <a:prstGeom prst="rect">
            <a:avLst/>
          </a:prstGeom>
        </p:spPr>
      </p:pic>
      <p:pic>
        <p:nvPicPr>
          <p:cNvPr id="23" name="Billede 22"/>
          <p:cNvPicPr>
            <a:picLocks noChangeAspect="1"/>
          </p:cNvPicPr>
          <p:nvPr/>
        </p:nvPicPr>
        <p:blipFill>
          <a:blip r:embed="rId6"/>
          <a:stretch>
            <a:fillRect/>
          </a:stretch>
        </p:blipFill>
        <p:spPr>
          <a:xfrm>
            <a:off x="4042400" y="1596418"/>
            <a:ext cx="416379" cy="416379"/>
          </a:xfrm>
          <a:prstGeom prst="rect">
            <a:avLst/>
          </a:prstGeom>
        </p:spPr>
      </p:pic>
      <p:pic>
        <p:nvPicPr>
          <p:cNvPr id="24" name="Billede 23"/>
          <p:cNvPicPr>
            <a:picLocks noChangeAspect="1"/>
          </p:cNvPicPr>
          <p:nvPr/>
        </p:nvPicPr>
        <p:blipFill>
          <a:blip r:embed="rId6"/>
          <a:stretch>
            <a:fillRect/>
          </a:stretch>
        </p:blipFill>
        <p:spPr>
          <a:xfrm>
            <a:off x="4042400" y="1932599"/>
            <a:ext cx="416379" cy="416379"/>
          </a:xfrm>
          <a:prstGeom prst="rect">
            <a:avLst/>
          </a:prstGeom>
        </p:spPr>
      </p:pic>
      <p:pic>
        <p:nvPicPr>
          <p:cNvPr id="25" name="Billede 24"/>
          <p:cNvPicPr>
            <a:picLocks noChangeAspect="1"/>
          </p:cNvPicPr>
          <p:nvPr/>
        </p:nvPicPr>
        <p:blipFill>
          <a:blip r:embed="rId6"/>
          <a:stretch>
            <a:fillRect/>
          </a:stretch>
        </p:blipFill>
        <p:spPr>
          <a:xfrm>
            <a:off x="4042400" y="2268779"/>
            <a:ext cx="416379" cy="416379"/>
          </a:xfrm>
          <a:prstGeom prst="rect">
            <a:avLst/>
          </a:prstGeom>
        </p:spPr>
      </p:pic>
      <p:pic>
        <p:nvPicPr>
          <p:cNvPr id="26" name="Billede 25"/>
          <p:cNvPicPr>
            <a:picLocks noChangeAspect="1"/>
          </p:cNvPicPr>
          <p:nvPr/>
        </p:nvPicPr>
        <p:blipFill>
          <a:blip r:embed="rId6"/>
          <a:stretch>
            <a:fillRect/>
          </a:stretch>
        </p:blipFill>
        <p:spPr>
          <a:xfrm>
            <a:off x="4042400" y="2604960"/>
            <a:ext cx="416379" cy="416379"/>
          </a:xfrm>
          <a:prstGeom prst="rect">
            <a:avLst/>
          </a:prstGeom>
        </p:spPr>
      </p:pic>
      <p:pic>
        <p:nvPicPr>
          <p:cNvPr id="27" name="Billede 26"/>
          <p:cNvPicPr>
            <a:picLocks noChangeAspect="1"/>
          </p:cNvPicPr>
          <p:nvPr/>
        </p:nvPicPr>
        <p:blipFill>
          <a:blip r:embed="rId6"/>
          <a:stretch>
            <a:fillRect/>
          </a:stretch>
        </p:blipFill>
        <p:spPr>
          <a:xfrm>
            <a:off x="4042400" y="2941138"/>
            <a:ext cx="416379" cy="416379"/>
          </a:xfrm>
          <a:prstGeom prst="rect">
            <a:avLst/>
          </a:prstGeom>
        </p:spPr>
      </p:pic>
      <p:pic>
        <p:nvPicPr>
          <p:cNvPr id="38" name="Billede 37"/>
          <p:cNvPicPr>
            <a:picLocks noChangeAspect="1"/>
          </p:cNvPicPr>
          <p:nvPr/>
        </p:nvPicPr>
        <p:blipFill>
          <a:blip r:embed="rId7"/>
          <a:stretch>
            <a:fillRect/>
          </a:stretch>
        </p:blipFill>
        <p:spPr>
          <a:xfrm>
            <a:off x="5432217" y="2171924"/>
            <a:ext cx="747302" cy="747302"/>
          </a:xfrm>
          <a:prstGeom prst="rect">
            <a:avLst/>
          </a:prstGeom>
        </p:spPr>
      </p:pic>
      <p:pic>
        <p:nvPicPr>
          <p:cNvPr id="39" name="Billede 38"/>
          <p:cNvPicPr>
            <a:picLocks noChangeAspect="1"/>
          </p:cNvPicPr>
          <p:nvPr/>
        </p:nvPicPr>
        <p:blipFill>
          <a:blip r:embed="rId8"/>
          <a:stretch>
            <a:fillRect/>
          </a:stretch>
        </p:blipFill>
        <p:spPr>
          <a:xfrm>
            <a:off x="5448326" y="4282482"/>
            <a:ext cx="715084" cy="715084"/>
          </a:xfrm>
          <a:prstGeom prst="rect">
            <a:avLst/>
          </a:prstGeom>
        </p:spPr>
      </p:pic>
      <p:pic>
        <p:nvPicPr>
          <p:cNvPr id="40" name="Billede 39"/>
          <p:cNvPicPr>
            <a:picLocks noChangeAspect="1"/>
          </p:cNvPicPr>
          <p:nvPr/>
        </p:nvPicPr>
        <p:blipFill>
          <a:blip r:embed="rId7"/>
          <a:stretch>
            <a:fillRect/>
          </a:stretch>
        </p:blipFill>
        <p:spPr>
          <a:xfrm>
            <a:off x="8532760" y="3612288"/>
            <a:ext cx="747302" cy="747302"/>
          </a:xfrm>
          <a:prstGeom prst="rect">
            <a:avLst/>
          </a:prstGeom>
        </p:spPr>
      </p:pic>
      <p:pic>
        <p:nvPicPr>
          <p:cNvPr id="50" name="Billede 49"/>
          <p:cNvPicPr>
            <a:picLocks noChangeAspect="1"/>
          </p:cNvPicPr>
          <p:nvPr/>
        </p:nvPicPr>
        <p:blipFill>
          <a:blip r:embed="rId8"/>
          <a:stretch>
            <a:fillRect/>
          </a:stretch>
        </p:blipFill>
        <p:spPr>
          <a:xfrm>
            <a:off x="8548869" y="2106732"/>
            <a:ext cx="715084" cy="715084"/>
          </a:xfrm>
          <a:prstGeom prst="rect">
            <a:avLst/>
          </a:prstGeom>
        </p:spPr>
      </p:pic>
      <p:sp>
        <p:nvSpPr>
          <p:cNvPr id="58" name="Tekstfelt 57"/>
          <p:cNvSpPr txBox="1"/>
          <p:nvPr/>
        </p:nvSpPr>
        <p:spPr>
          <a:xfrm>
            <a:off x="10081206" y="2309825"/>
            <a:ext cx="1385211" cy="430887"/>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ts val="1100"/>
              </a:spcBef>
              <a:spcAft>
                <a:spcPct val="0"/>
              </a:spcAft>
              <a:buClrTx/>
              <a:buSzTx/>
              <a:buFontTx/>
              <a:buNone/>
              <a:tabLst/>
              <a:defRPr/>
            </a:pPr>
            <a:r>
              <a:rPr kumimoji="0" lang="da-DK" sz="1400" b="0" i="0" u="none" strike="noStrike" kern="1200" cap="none" spc="0" normalizeH="0" baseline="0" noProof="0" dirty="0" err="1">
                <a:ln>
                  <a:noFill/>
                </a:ln>
                <a:solidFill>
                  <a:srgbClr val="000000"/>
                </a:solidFill>
                <a:effectLst/>
                <a:uLnTx/>
                <a:uFillTx/>
                <a:latin typeface="Arial" charset="0"/>
                <a:ea typeface="+mn-ea"/>
                <a:cs typeface="+mn-cs"/>
              </a:rPr>
              <a:t>Replies</a:t>
            </a:r>
            <a:r>
              <a:rPr kumimoji="0" lang="da-DK" sz="1400" b="0" i="0" u="none" strike="noStrike" kern="1200" cap="none" spc="0" normalizeH="0" baseline="0" noProof="0" dirty="0">
                <a:ln>
                  <a:noFill/>
                </a:ln>
                <a:solidFill>
                  <a:srgbClr val="000000"/>
                </a:solidFill>
                <a:effectLst/>
                <a:uLnTx/>
                <a:uFillTx/>
                <a:latin typeface="Arial" charset="0"/>
                <a:ea typeface="+mn-ea"/>
                <a:cs typeface="+mn-cs"/>
              </a:rPr>
              <a:t> to </a:t>
            </a:r>
            <a:r>
              <a:rPr kumimoji="0" lang="da-DK" sz="1400" b="0" i="0" u="none" strike="noStrike" kern="1200" cap="none" spc="0" normalizeH="0" baseline="0" noProof="0" dirty="0" err="1">
                <a:ln>
                  <a:noFill/>
                </a:ln>
                <a:solidFill>
                  <a:srgbClr val="000000"/>
                </a:solidFill>
                <a:effectLst/>
                <a:uLnTx/>
                <a:uFillTx/>
                <a:latin typeface="Arial" charset="0"/>
                <a:ea typeface="+mn-ea"/>
                <a:cs typeface="+mn-cs"/>
              </a:rPr>
              <a:t>taxpayers</a:t>
            </a:r>
            <a:endParaRPr kumimoji="0" lang="da-DK" sz="14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61" name="Tekstfelt 60"/>
          <p:cNvSpPr txBox="1"/>
          <p:nvPr/>
        </p:nvSpPr>
        <p:spPr>
          <a:xfrm>
            <a:off x="9967373" y="5045552"/>
            <a:ext cx="1385211" cy="430887"/>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ts val="1100"/>
              </a:spcBef>
              <a:spcAft>
                <a:spcPct val="0"/>
              </a:spcAft>
              <a:buClrTx/>
              <a:buSzTx/>
              <a:buFontTx/>
              <a:buNone/>
              <a:tabLst/>
              <a:defRPr/>
            </a:pPr>
            <a:r>
              <a:rPr kumimoji="0" lang="da-DK" sz="1400" b="0" i="0" u="none" strike="noStrike" kern="1200" cap="none" spc="0" normalizeH="0" baseline="0" noProof="0" dirty="0" err="1">
                <a:ln>
                  <a:noFill/>
                </a:ln>
                <a:solidFill>
                  <a:srgbClr val="000000"/>
                </a:solidFill>
                <a:effectLst/>
                <a:uLnTx/>
                <a:uFillTx/>
                <a:latin typeface="Arial" charset="0"/>
                <a:ea typeface="+mn-ea"/>
                <a:cs typeface="+mn-cs"/>
              </a:rPr>
              <a:t>Replies</a:t>
            </a:r>
            <a:r>
              <a:rPr kumimoji="0" lang="da-DK" sz="1400" b="0" i="0" u="none" strike="noStrike" kern="1200" cap="none" spc="0" normalizeH="0" baseline="0" noProof="0" dirty="0">
                <a:ln>
                  <a:noFill/>
                </a:ln>
                <a:solidFill>
                  <a:srgbClr val="000000"/>
                </a:solidFill>
                <a:effectLst/>
                <a:uLnTx/>
                <a:uFillTx/>
                <a:latin typeface="Arial" charset="0"/>
                <a:ea typeface="+mn-ea"/>
                <a:cs typeface="+mn-cs"/>
              </a:rPr>
              <a:t> to </a:t>
            </a:r>
            <a:r>
              <a:rPr kumimoji="0" lang="da-DK" sz="1400" b="0" i="0" u="none" strike="noStrike" kern="1200" cap="none" spc="0" normalizeH="0" baseline="0" noProof="0" dirty="0" err="1">
                <a:ln>
                  <a:noFill/>
                </a:ln>
                <a:solidFill>
                  <a:srgbClr val="000000"/>
                </a:solidFill>
                <a:effectLst/>
                <a:uLnTx/>
                <a:uFillTx/>
                <a:latin typeface="Arial" charset="0"/>
                <a:ea typeface="+mn-ea"/>
                <a:cs typeface="+mn-cs"/>
              </a:rPr>
              <a:t>taxpayers</a:t>
            </a:r>
            <a:endParaRPr kumimoji="0" lang="da-DK" sz="14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63" name="Billede 62"/>
          <p:cNvPicPr>
            <a:picLocks noChangeAspect="1"/>
          </p:cNvPicPr>
          <p:nvPr/>
        </p:nvPicPr>
        <p:blipFill>
          <a:blip r:embed="rId8"/>
          <a:stretch>
            <a:fillRect/>
          </a:stretch>
        </p:blipFill>
        <p:spPr>
          <a:xfrm>
            <a:off x="9993606" y="3538836"/>
            <a:ext cx="715084" cy="715084"/>
          </a:xfrm>
          <a:prstGeom prst="rect">
            <a:avLst/>
          </a:prstGeom>
        </p:spPr>
      </p:pic>
      <p:cxnSp>
        <p:nvCxnSpPr>
          <p:cNvPr id="65" name="Lige pilforbindelse 64"/>
          <p:cNvCxnSpPr/>
          <p:nvPr/>
        </p:nvCxnSpPr>
        <p:spPr bwMode="auto">
          <a:xfrm>
            <a:off x="10351148" y="4616341"/>
            <a:ext cx="0" cy="347945"/>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7" name="Tekstfelt 66"/>
          <p:cNvSpPr txBox="1"/>
          <p:nvPr/>
        </p:nvSpPr>
        <p:spPr>
          <a:xfrm>
            <a:off x="892972" y="1932599"/>
            <a:ext cx="2250700" cy="1077218"/>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ts val="1100"/>
              </a:spcBef>
              <a:spcAft>
                <a:spcPct val="0"/>
              </a:spcAft>
              <a:buClrTx/>
              <a:buSzTx/>
              <a:buFontTx/>
              <a:buNone/>
              <a:tabLst/>
              <a:defRPr/>
            </a:pPr>
            <a:br>
              <a:rPr kumimoji="0" lang="en-US" sz="1400" b="1" i="0" u="none" strike="noStrike" kern="1200" cap="none" spc="0" normalizeH="0" baseline="0" noProof="0" dirty="0">
                <a:ln>
                  <a:noFill/>
                </a:ln>
                <a:solidFill>
                  <a:srgbClr val="000000"/>
                </a:solidFill>
                <a:effectLst/>
                <a:uLnTx/>
                <a:uFillTx/>
                <a:latin typeface="Arial" charset="0"/>
                <a:ea typeface="+mn-ea"/>
                <a:cs typeface="+mn-cs"/>
              </a:rPr>
            </a:br>
            <a:r>
              <a:rPr kumimoji="0" lang="en-US" sz="1400" b="0" i="0" u="none" strike="noStrike" kern="1200" cap="none" spc="0" normalizeH="0" baseline="0" noProof="0" dirty="0">
                <a:ln>
                  <a:noFill/>
                </a:ln>
                <a:solidFill>
                  <a:srgbClr val="000000"/>
                </a:solidFill>
                <a:effectLst/>
                <a:uLnTx/>
                <a:uFillTx/>
                <a:latin typeface="Arial" charset="0"/>
                <a:ea typeface="+mn-ea"/>
                <a:cs typeface="+mn-cs"/>
              </a:rPr>
              <a:t>Message flow navigator (”</a:t>
            </a:r>
            <a:r>
              <a:rPr kumimoji="0" lang="en-US" sz="1400" b="0" i="0" u="none" strike="noStrike" kern="1200" cap="none" spc="0" normalizeH="0" baseline="0" noProof="0" dirty="0" err="1">
                <a:ln>
                  <a:noFill/>
                </a:ln>
                <a:solidFill>
                  <a:srgbClr val="000000"/>
                </a:solidFill>
                <a:effectLst/>
                <a:uLnTx/>
                <a:uFillTx/>
                <a:latin typeface="Arial" charset="0"/>
                <a:ea typeface="+mn-ea"/>
                <a:cs typeface="+mn-cs"/>
              </a:rPr>
              <a:t>Slusemester</a:t>
            </a:r>
            <a:r>
              <a:rPr kumimoji="0" lang="en-US" sz="1400" b="0" i="0" u="none" strike="noStrike" kern="1200" cap="none" spc="0" normalizeH="0" baseline="0" noProof="0" dirty="0">
                <a:ln>
                  <a:noFill/>
                </a:ln>
                <a:solidFill>
                  <a:srgbClr val="000000"/>
                </a:solidFill>
                <a:effectLst/>
                <a:uLnTx/>
                <a:uFillTx/>
                <a:latin typeface="Arial" charset="0"/>
                <a:ea typeface="+mn-ea"/>
                <a:cs typeface="+mn-cs"/>
              </a:rPr>
              <a:t>”) reviews all inquires before the agent receives them </a:t>
            </a:r>
          </a:p>
        </p:txBody>
      </p:sp>
      <p:sp>
        <p:nvSpPr>
          <p:cNvPr id="68" name="Tekstfelt 67"/>
          <p:cNvSpPr txBox="1"/>
          <p:nvPr/>
        </p:nvSpPr>
        <p:spPr>
          <a:xfrm>
            <a:off x="860946" y="3896367"/>
            <a:ext cx="2250700" cy="1077218"/>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ts val="1100"/>
              </a:spcBef>
              <a:spcAft>
                <a:spcPct val="0"/>
              </a:spcAft>
              <a:buClrTx/>
              <a:buSzTx/>
              <a:buFontTx/>
              <a:buNone/>
              <a:tabLst/>
              <a:defRPr/>
            </a:pPr>
            <a:br>
              <a:rPr kumimoji="0" lang="en-US" sz="1400" b="1" i="0" u="none" strike="noStrike" kern="1200" cap="none" spc="0" normalizeH="0" baseline="0" noProof="0" dirty="0">
                <a:ln>
                  <a:noFill/>
                </a:ln>
                <a:solidFill>
                  <a:srgbClr val="000000"/>
                </a:solidFill>
                <a:effectLst/>
                <a:uLnTx/>
                <a:uFillTx/>
                <a:latin typeface="Arial" charset="0"/>
                <a:ea typeface="+mn-ea"/>
                <a:cs typeface="+mn-cs"/>
              </a:rPr>
            </a:br>
            <a:r>
              <a:rPr kumimoji="0" lang="en-US" sz="1400" b="0" i="0" u="none" strike="noStrike" kern="1200" cap="none" spc="0" normalizeH="0" baseline="0" noProof="0" dirty="0">
                <a:ln>
                  <a:noFill/>
                </a:ln>
                <a:solidFill>
                  <a:srgbClr val="000000"/>
                </a:solidFill>
                <a:effectLst/>
                <a:uLnTx/>
                <a:uFillTx/>
                <a:latin typeface="Arial" charset="0"/>
                <a:ea typeface="+mn-ea"/>
                <a:cs typeface="+mn-cs"/>
              </a:rPr>
              <a:t>The agent receives all inquires and consults with message flow navigator for assistance with difficulties</a:t>
            </a:r>
          </a:p>
        </p:txBody>
      </p:sp>
      <p:cxnSp>
        <p:nvCxnSpPr>
          <p:cNvPr id="72" name="Lige forbindelse 71"/>
          <p:cNvCxnSpPr/>
          <p:nvPr/>
        </p:nvCxnSpPr>
        <p:spPr bwMode="auto">
          <a:xfrm>
            <a:off x="1553486" y="3498101"/>
            <a:ext cx="8773688" cy="0"/>
          </a:xfrm>
          <a:prstGeom prst="line">
            <a:avLst/>
          </a:prstGeom>
          <a:solidFill>
            <a:schemeClr val="accent1"/>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6" name="Tekstfelt 75"/>
          <p:cNvSpPr txBox="1"/>
          <p:nvPr/>
        </p:nvSpPr>
        <p:spPr>
          <a:xfrm>
            <a:off x="5231904" y="2992966"/>
            <a:ext cx="1147929" cy="430887"/>
          </a:xfrm>
          <a:prstGeom prst="rect">
            <a:avLst/>
          </a:prstGeom>
          <a:noFill/>
        </p:spPr>
        <p:txBody>
          <a:bodyPr wrap="square" lIns="0" tIns="0" rIns="0" bIns="0" rtlCol="0">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da-DK" sz="1400" b="0" i="1" u="none" strike="noStrike" kern="1200" cap="none" spc="0" normalizeH="0" baseline="0" noProof="0" dirty="0">
                <a:ln>
                  <a:noFill/>
                </a:ln>
                <a:solidFill>
                  <a:srgbClr val="000000"/>
                </a:solidFill>
                <a:effectLst/>
                <a:uLnTx/>
                <a:uFillTx/>
                <a:latin typeface="Arial" charset="0"/>
                <a:ea typeface="+mn-ea"/>
                <a:cs typeface="+mn-cs"/>
              </a:rPr>
              <a:t>Message Flow</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da-DK" sz="1400" b="0" i="1" u="none" strike="noStrike" kern="1200" cap="none" spc="0" normalizeH="0" baseline="0" noProof="0" dirty="0">
                <a:ln>
                  <a:noFill/>
                </a:ln>
                <a:solidFill>
                  <a:srgbClr val="000000"/>
                </a:solidFill>
                <a:effectLst/>
                <a:uLnTx/>
                <a:uFillTx/>
                <a:latin typeface="Arial" charset="0"/>
                <a:ea typeface="+mn-ea"/>
                <a:cs typeface="+mn-cs"/>
              </a:rPr>
              <a:t>Navigator</a:t>
            </a:r>
          </a:p>
        </p:txBody>
      </p:sp>
      <p:sp>
        <p:nvSpPr>
          <p:cNvPr id="79" name="Tekstfelt 78"/>
          <p:cNvSpPr txBox="1"/>
          <p:nvPr/>
        </p:nvSpPr>
        <p:spPr>
          <a:xfrm>
            <a:off x="8522636" y="2919226"/>
            <a:ext cx="767551" cy="215444"/>
          </a:xfrm>
          <a:prstGeom prst="rect">
            <a:avLst/>
          </a:prstGeom>
          <a:noFill/>
        </p:spPr>
        <p:txBody>
          <a:bodyPr wrap="square" lIns="0" tIns="0" rIns="0" bIns="0" rtlCol="0">
            <a:spAutoFit/>
          </a:bodyPr>
          <a:lstStyle/>
          <a:p>
            <a:pPr marL="0" marR="0" lvl="0" indent="0" algn="ctr" defTabSz="914400" rtl="0" eaLnBrk="1" fontAlgn="base" latinLnBrk="0" hangingPunct="1">
              <a:lnSpc>
                <a:spcPct val="100000"/>
              </a:lnSpc>
              <a:spcBef>
                <a:spcPts val="1100"/>
              </a:spcBef>
              <a:spcAft>
                <a:spcPct val="0"/>
              </a:spcAft>
              <a:buClrTx/>
              <a:buSzTx/>
              <a:buFontTx/>
              <a:buNone/>
              <a:tabLst/>
              <a:defRPr/>
            </a:pPr>
            <a:r>
              <a:rPr kumimoji="0" lang="da-DK" sz="1400" b="0" i="1" u="none" strike="noStrike" kern="1200" cap="none" spc="0" normalizeH="0" baseline="0" noProof="0" dirty="0">
                <a:ln>
                  <a:noFill/>
                </a:ln>
                <a:solidFill>
                  <a:srgbClr val="000000"/>
                </a:solidFill>
                <a:effectLst/>
                <a:uLnTx/>
                <a:uFillTx/>
                <a:latin typeface="Arial" charset="0"/>
                <a:ea typeface="+mn-ea"/>
                <a:cs typeface="+mn-cs"/>
              </a:rPr>
              <a:t>Agent</a:t>
            </a:r>
          </a:p>
        </p:txBody>
      </p:sp>
      <p:sp>
        <p:nvSpPr>
          <p:cNvPr id="80" name="Tekstfelt 79"/>
          <p:cNvSpPr txBox="1"/>
          <p:nvPr/>
        </p:nvSpPr>
        <p:spPr>
          <a:xfrm>
            <a:off x="9967373" y="4329588"/>
            <a:ext cx="767551" cy="215444"/>
          </a:xfrm>
          <a:prstGeom prst="rect">
            <a:avLst/>
          </a:prstGeom>
          <a:noFill/>
        </p:spPr>
        <p:txBody>
          <a:bodyPr wrap="square" lIns="0" tIns="0" rIns="0" bIns="0" rtlCol="0">
            <a:spAutoFit/>
          </a:bodyPr>
          <a:lstStyle/>
          <a:p>
            <a:pPr marL="0" marR="0" lvl="0" indent="0" algn="ctr" defTabSz="914400" rtl="0" eaLnBrk="1" fontAlgn="base" latinLnBrk="0" hangingPunct="1">
              <a:lnSpc>
                <a:spcPct val="100000"/>
              </a:lnSpc>
              <a:spcBef>
                <a:spcPts val="1100"/>
              </a:spcBef>
              <a:spcAft>
                <a:spcPct val="0"/>
              </a:spcAft>
              <a:buClrTx/>
              <a:buSzTx/>
              <a:buFontTx/>
              <a:buNone/>
              <a:tabLst/>
              <a:defRPr/>
            </a:pPr>
            <a:r>
              <a:rPr kumimoji="0" lang="da-DK" sz="1400" b="0" i="1" u="none" strike="noStrike" kern="1200" cap="none" spc="0" normalizeH="0" baseline="0" noProof="0" dirty="0">
                <a:ln>
                  <a:noFill/>
                </a:ln>
                <a:solidFill>
                  <a:srgbClr val="000000"/>
                </a:solidFill>
                <a:effectLst/>
                <a:uLnTx/>
                <a:uFillTx/>
                <a:latin typeface="Arial" charset="0"/>
                <a:ea typeface="+mn-ea"/>
                <a:cs typeface="+mn-cs"/>
              </a:rPr>
              <a:t>Agent</a:t>
            </a:r>
          </a:p>
        </p:txBody>
      </p:sp>
      <p:pic>
        <p:nvPicPr>
          <p:cNvPr id="89" name="Billede 88"/>
          <p:cNvPicPr>
            <a:picLocks noChangeAspect="1"/>
          </p:cNvPicPr>
          <p:nvPr/>
        </p:nvPicPr>
        <p:blipFill>
          <a:blip r:embed="rId6"/>
          <a:stretch>
            <a:fillRect/>
          </a:stretch>
        </p:blipFill>
        <p:spPr>
          <a:xfrm>
            <a:off x="3503454" y="3759474"/>
            <a:ext cx="416379" cy="416379"/>
          </a:xfrm>
          <a:prstGeom prst="rect">
            <a:avLst/>
          </a:prstGeom>
        </p:spPr>
      </p:pic>
      <p:pic>
        <p:nvPicPr>
          <p:cNvPr id="90" name="Billede 89"/>
          <p:cNvPicPr>
            <a:picLocks noChangeAspect="1"/>
          </p:cNvPicPr>
          <p:nvPr/>
        </p:nvPicPr>
        <p:blipFill>
          <a:blip r:embed="rId6"/>
          <a:stretch>
            <a:fillRect/>
          </a:stretch>
        </p:blipFill>
        <p:spPr>
          <a:xfrm>
            <a:off x="3503454" y="4095655"/>
            <a:ext cx="416379" cy="416379"/>
          </a:xfrm>
          <a:prstGeom prst="rect">
            <a:avLst/>
          </a:prstGeom>
        </p:spPr>
      </p:pic>
      <p:pic>
        <p:nvPicPr>
          <p:cNvPr id="91" name="Billede 90"/>
          <p:cNvPicPr>
            <a:picLocks noChangeAspect="1"/>
          </p:cNvPicPr>
          <p:nvPr/>
        </p:nvPicPr>
        <p:blipFill>
          <a:blip r:embed="rId6"/>
          <a:stretch>
            <a:fillRect/>
          </a:stretch>
        </p:blipFill>
        <p:spPr>
          <a:xfrm>
            <a:off x="3503454" y="4431835"/>
            <a:ext cx="416379" cy="416379"/>
          </a:xfrm>
          <a:prstGeom prst="rect">
            <a:avLst/>
          </a:prstGeom>
        </p:spPr>
      </p:pic>
      <p:pic>
        <p:nvPicPr>
          <p:cNvPr id="92" name="Billede 91"/>
          <p:cNvPicPr>
            <a:picLocks noChangeAspect="1"/>
          </p:cNvPicPr>
          <p:nvPr/>
        </p:nvPicPr>
        <p:blipFill>
          <a:blip r:embed="rId6"/>
          <a:stretch>
            <a:fillRect/>
          </a:stretch>
        </p:blipFill>
        <p:spPr>
          <a:xfrm>
            <a:off x="3503454" y="4768016"/>
            <a:ext cx="416379" cy="416379"/>
          </a:xfrm>
          <a:prstGeom prst="rect">
            <a:avLst/>
          </a:prstGeom>
        </p:spPr>
      </p:pic>
      <p:pic>
        <p:nvPicPr>
          <p:cNvPr id="93" name="Billede 92"/>
          <p:cNvPicPr>
            <a:picLocks noChangeAspect="1"/>
          </p:cNvPicPr>
          <p:nvPr/>
        </p:nvPicPr>
        <p:blipFill>
          <a:blip r:embed="rId6"/>
          <a:stretch>
            <a:fillRect/>
          </a:stretch>
        </p:blipFill>
        <p:spPr>
          <a:xfrm>
            <a:off x="3503454" y="5104194"/>
            <a:ext cx="416379" cy="416379"/>
          </a:xfrm>
          <a:prstGeom prst="rect">
            <a:avLst/>
          </a:prstGeom>
        </p:spPr>
      </p:pic>
      <p:pic>
        <p:nvPicPr>
          <p:cNvPr id="94" name="Billede 93"/>
          <p:cNvPicPr>
            <a:picLocks noChangeAspect="1"/>
          </p:cNvPicPr>
          <p:nvPr/>
        </p:nvPicPr>
        <p:blipFill>
          <a:blip r:embed="rId6"/>
          <a:stretch>
            <a:fillRect/>
          </a:stretch>
        </p:blipFill>
        <p:spPr>
          <a:xfrm>
            <a:off x="4042400" y="3759474"/>
            <a:ext cx="416379" cy="416379"/>
          </a:xfrm>
          <a:prstGeom prst="rect">
            <a:avLst/>
          </a:prstGeom>
        </p:spPr>
      </p:pic>
      <p:pic>
        <p:nvPicPr>
          <p:cNvPr id="95" name="Billede 94"/>
          <p:cNvPicPr>
            <a:picLocks noChangeAspect="1"/>
          </p:cNvPicPr>
          <p:nvPr/>
        </p:nvPicPr>
        <p:blipFill>
          <a:blip r:embed="rId6"/>
          <a:stretch>
            <a:fillRect/>
          </a:stretch>
        </p:blipFill>
        <p:spPr>
          <a:xfrm>
            <a:off x="4042400" y="4095655"/>
            <a:ext cx="416379" cy="416379"/>
          </a:xfrm>
          <a:prstGeom prst="rect">
            <a:avLst/>
          </a:prstGeom>
        </p:spPr>
      </p:pic>
      <p:pic>
        <p:nvPicPr>
          <p:cNvPr id="96" name="Billede 95"/>
          <p:cNvPicPr>
            <a:picLocks noChangeAspect="1"/>
          </p:cNvPicPr>
          <p:nvPr/>
        </p:nvPicPr>
        <p:blipFill>
          <a:blip r:embed="rId6"/>
          <a:stretch>
            <a:fillRect/>
          </a:stretch>
        </p:blipFill>
        <p:spPr>
          <a:xfrm>
            <a:off x="4042400" y="4431835"/>
            <a:ext cx="416379" cy="416379"/>
          </a:xfrm>
          <a:prstGeom prst="rect">
            <a:avLst/>
          </a:prstGeom>
        </p:spPr>
      </p:pic>
      <p:pic>
        <p:nvPicPr>
          <p:cNvPr id="97" name="Billede 96"/>
          <p:cNvPicPr>
            <a:picLocks noChangeAspect="1"/>
          </p:cNvPicPr>
          <p:nvPr/>
        </p:nvPicPr>
        <p:blipFill>
          <a:blip r:embed="rId6"/>
          <a:stretch>
            <a:fillRect/>
          </a:stretch>
        </p:blipFill>
        <p:spPr>
          <a:xfrm>
            <a:off x="4042400" y="4768016"/>
            <a:ext cx="416379" cy="416379"/>
          </a:xfrm>
          <a:prstGeom prst="rect">
            <a:avLst/>
          </a:prstGeom>
        </p:spPr>
      </p:pic>
      <p:pic>
        <p:nvPicPr>
          <p:cNvPr id="98" name="Billede 97"/>
          <p:cNvPicPr>
            <a:picLocks noChangeAspect="1"/>
          </p:cNvPicPr>
          <p:nvPr/>
        </p:nvPicPr>
        <p:blipFill>
          <a:blip r:embed="rId6"/>
          <a:stretch>
            <a:fillRect/>
          </a:stretch>
        </p:blipFill>
        <p:spPr>
          <a:xfrm>
            <a:off x="4042400" y="5104194"/>
            <a:ext cx="416379" cy="416379"/>
          </a:xfrm>
          <a:prstGeom prst="rect">
            <a:avLst/>
          </a:prstGeom>
        </p:spPr>
      </p:pic>
      <p:sp>
        <p:nvSpPr>
          <p:cNvPr id="102" name="Tekstfelt 101"/>
          <p:cNvSpPr txBox="1"/>
          <p:nvPr/>
        </p:nvSpPr>
        <p:spPr>
          <a:xfrm>
            <a:off x="5422093" y="5102947"/>
            <a:ext cx="767551" cy="215444"/>
          </a:xfrm>
          <a:prstGeom prst="rect">
            <a:avLst/>
          </a:prstGeom>
          <a:noFill/>
        </p:spPr>
        <p:txBody>
          <a:bodyPr wrap="square" lIns="0" tIns="0" rIns="0" bIns="0" rtlCol="0">
            <a:spAutoFit/>
          </a:bodyPr>
          <a:lstStyle/>
          <a:p>
            <a:pPr marL="0" marR="0" lvl="0" indent="0" algn="ctr" defTabSz="914400" rtl="0" eaLnBrk="1" fontAlgn="base" latinLnBrk="0" hangingPunct="1">
              <a:lnSpc>
                <a:spcPct val="100000"/>
              </a:lnSpc>
              <a:spcBef>
                <a:spcPts val="1100"/>
              </a:spcBef>
              <a:spcAft>
                <a:spcPct val="0"/>
              </a:spcAft>
              <a:buClrTx/>
              <a:buSzTx/>
              <a:buFontTx/>
              <a:buNone/>
              <a:tabLst/>
              <a:defRPr/>
            </a:pPr>
            <a:r>
              <a:rPr kumimoji="0" lang="da-DK" sz="1400" b="0" i="1" u="none" strike="noStrike" kern="1200" cap="none" spc="0" normalizeH="0" baseline="0" noProof="0" dirty="0">
                <a:ln>
                  <a:noFill/>
                </a:ln>
                <a:solidFill>
                  <a:srgbClr val="000000"/>
                </a:solidFill>
                <a:effectLst/>
                <a:uLnTx/>
                <a:uFillTx/>
                <a:latin typeface="Arial" charset="0"/>
                <a:ea typeface="+mn-ea"/>
                <a:cs typeface="+mn-cs"/>
              </a:rPr>
              <a:t>Agent</a:t>
            </a:r>
          </a:p>
        </p:txBody>
      </p:sp>
      <p:pic>
        <p:nvPicPr>
          <p:cNvPr id="109" name="Billede 108"/>
          <p:cNvPicPr>
            <a:picLocks noChangeAspect="1"/>
          </p:cNvPicPr>
          <p:nvPr/>
        </p:nvPicPr>
        <p:blipFill>
          <a:blip r:embed="rId6"/>
          <a:stretch>
            <a:fillRect/>
          </a:stretch>
        </p:blipFill>
        <p:spPr>
          <a:xfrm>
            <a:off x="6806940" y="1596418"/>
            <a:ext cx="416379" cy="416379"/>
          </a:xfrm>
          <a:prstGeom prst="rect">
            <a:avLst/>
          </a:prstGeom>
          <a:ln>
            <a:noFill/>
          </a:ln>
        </p:spPr>
      </p:pic>
      <p:pic>
        <p:nvPicPr>
          <p:cNvPr id="110" name="Billede 109"/>
          <p:cNvPicPr>
            <a:picLocks noChangeAspect="1"/>
          </p:cNvPicPr>
          <p:nvPr/>
        </p:nvPicPr>
        <p:blipFill>
          <a:blip r:embed="rId6"/>
          <a:stretch>
            <a:fillRect/>
          </a:stretch>
        </p:blipFill>
        <p:spPr>
          <a:xfrm>
            <a:off x="6806940" y="1932599"/>
            <a:ext cx="416379" cy="416379"/>
          </a:xfrm>
          <a:prstGeom prst="rect">
            <a:avLst/>
          </a:prstGeom>
        </p:spPr>
      </p:pic>
      <p:pic>
        <p:nvPicPr>
          <p:cNvPr id="111" name="Billede 110"/>
          <p:cNvPicPr>
            <a:picLocks noChangeAspect="1"/>
          </p:cNvPicPr>
          <p:nvPr/>
        </p:nvPicPr>
        <p:blipFill>
          <a:blip r:embed="rId6"/>
          <a:stretch>
            <a:fillRect/>
          </a:stretch>
        </p:blipFill>
        <p:spPr>
          <a:xfrm>
            <a:off x="6806940" y="2268779"/>
            <a:ext cx="416379" cy="416379"/>
          </a:xfrm>
          <a:prstGeom prst="rect">
            <a:avLst/>
          </a:prstGeom>
        </p:spPr>
      </p:pic>
      <p:pic>
        <p:nvPicPr>
          <p:cNvPr id="112" name="Billede 111"/>
          <p:cNvPicPr>
            <a:picLocks noChangeAspect="1"/>
          </p:cNvPicPr>
          <p:nvPr/>
        </p:nvPicPr>
        <p:blipFill>
          <a:blip r:embed="rId6"/>
          <a:stretch>
            <a:fillRect/>
          </a:stretch>
        </p:blipFill>
        <p:spPr>
          <a:xfrm>
            <a:off x="6806940" y="2604960"/>
            <a:ext cx="416379" cy="416379"/>
          </a:xfrm>
          <a:prstGeom prst="rect">
            <a:avLst/>
          </a:prstGeom>
        </p:spPr>
      </p:pic>
      <p:pic>
        <p:nvPicPr>
          <p:cNvPr id="113" name="Billede 112"/>
          <p:cNvPicPr>
            <a:picLocks noChangeAspect="1"/>
          </p:cNvPicPr>
          <p:nvPr/>
        </p:nvPicPr>
        <p:blipFill>
          <a:blip r:embed="rId6"/>
          <a:stretch>
            <a:fillRect/>
          </a:stretch>
        </p:blipFill>
        <p:spPr>
          <a:xfrm>
            <a:off x="6806940" y="2941138"/>
            <a:ext cx="416379" cy="416379"/>
          </a:xfrm>
          <a:prstGeom prst="rect">
            <a:avLst/>
          </a:prstGeom>
        </p:spPr>
      </p:pic>
      <p:pic>
        <p:nvPicPr>
          <p:cNvPr id="114" name="Billede 113"/>
          <p:cNvPicPr>
            <a:picLocks noChangeAspect="1"/>
          </p:cNvPicPr>
          <p:nvPr/>
        </p:nvPicPr>
        <p:blipFill>
          <a:blip r:embed="rId6"/>
          <a:stretch>
            <a:fillRect/>
          </a:stretch>
        </p:blipFill>
        <p:spPr>
          <a:xfrm>
            <a:off x="7345885" y="1596418"/>
            <a:ext cx="416379" cy="416379"/>
          </a:xfrm>
          <a:prstGeom prst="rect">
            <a:avLst/>
          </a:prstGeom>
        </p:spPr>
      </p:pic>
      <p:pic>
        <p:nvPicPr>
          <p:cNvPr id="115" name="Billede 114"/>
          <p:cNvPicPr>
            <a:picLocks noChangeAspect="1"/>
          </p:cNvPicPr>
          <p:nvPr/>
        </p:nvPicPr>
        <p:blipFill>
          <a:blip r:embed="rId6"/>
          <a:stretch>
            <a:fillRect/>
          </a:stretch>
        </p:blipFill>
        <p:spPr>
          <a:xfrm>
            <a:off x="7345885" y="1932599"/>
            <a:ext cx="416379" cy="416379"/>
          </a:xfrm>
          <a:prstGeom prst="rect">
            <a:avLst/>
          </a:prstGeom>
        </p:spPr>
      </p:pic>
      <p:pic>
        <p:nvPicPr>
          <p:cNvPr id="116" name="Billede 115"/>
          <p:cNvPicPr>
            <a:picLocks noChangeAspect="1"/>
          </p:cNvPicPr>
          <p:nvPr/>
        </p:nvPicPr>
        <p:blipFill>
          <a:blip r:embed="rId6"/>
          <a:stretch>
            <a:fillRect/>
          </a:stretch>
        </p:blipFill>
        <p:spPr>
          <a:xfrm>
            <a:off x="7345885" y="2268779"/>
            <a:ext cx="416379" cy="416379"/>
          </a:xfrm>
          <a:prstGeom prst="rect">
            <a:avLst/>
          </a:prstGeom>
        </p:spPr>
      </p:pic>
      <p:pic>
        <p:nvPicPr>
          <p:cNvPr id="117" name="Billede 116"/>
          <p:cNvPicPr>
            <a:picLocks noChangeAspect="1"/>
          </p:cNvPicPr>
          <p:nvPr/>
        </p:nvPicPr>
        <p:blipFill>
          <a:blip r:embed="rId6"/>
          <a:stretch>
            <a:fillRect/>
          </a:stretch>
        </p:blipFill>
        <p:spPr>
          <a:xfrm>
            <a:off x="7345885" y="2604960"/>
            <a:ext cx="416379" cy="416379"/>
          </a:xfrm>
          <a:prstGeom prst="rect">
            <a:avLst/>
          </a:prstGeom>
        </p:spPr>
      </p:pic>
      <p:pic>
        <p:nvPicPr>
          <p:cNvPr id="118" name="Billede 117"/>
          <p:cNvPicPr>
            <a:picLocks noChangeAspect="1"/>
          </p:cNvPicPr>
          <p:nvPr/>
        </p:nvPicPr>
        <p:blipFill>
          <a:blip r:embed="rId6"/>
          <a:stretch>
            <a:fillRect/>
          </a:stretch>
        </p:blipFill>
        <p:spPr>
          <a:xfrm>
            <a:off x="7345885" y="2941138"/>
            <a:ext cx="416379" cy="416379"/>
          </a:xfrm>
          <a:prstGeom prst="rect">
            <a:avLst/>
          </a:prstGeom>
        </p:spPr>
      </p:pic>
      <p:cxnSp>
        <p:nvCxnSpPr>
          <p:cNvPr id="22" name="Lige pilforbindelse 21"/>
          <p:cNvCxnSpPr/>
          <p:nvPr/>
        </p:nvCxnSpPr>
        <p:spPr bwMode="auto">
          <a:xfrm>
            <a:off x="4799856" y="2504681"/>
            <a:ext cx="383850" cy="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9" name="Lige pilforbindelse 118"/>
          <p:cNvCxnSpPr/>
          <p:nvPr/>
        </p:nvCxnSpPr>
        <p:spPr bwMode="auto">
          <a:xfrm>
            <a:off x="8016406" y="2504681"/>
            <a:ext cx="383850" cy="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33" name="Billede 132"/>
          <p:cNvPicPr>
            <a:picLocks noChangeAspect="1"/>
          </p:cNvPicPr>
          <p:nvPr/>
        </p:nvPicPr>
        <p:blipFill>
          <a:blip r:embed="rId6"/>
          <a:stretch>
            <a:fillRect/>
          </a:stretch>
        </p:blipFill>
        <p:spPr>
          <a:xfrm>
            <a:off x="6806940" y="3711590"/>
            <a:ext cx="416379" cy="416379"/>
          </a:xfrm>
          <a:prstGeom prst="rect">
            <a:avLst/>
          </a:prstGeom>
          <a:ln>
            <a:noFill/>
          </a:ln>
        </p:spPr>
      </p:pic>
      <p:pic>
        <p:nvPicPr>
          <p:cNvPr id="138" name="Billede 137"/>
          <p:cNvPicPr>
            <a:picLocks noChangeAspect="1"/>
          </p:cNvPicPr>
          <p:nvPr/>
        </p:nvPicPr>
        <p:blipFill>
          <a:blip r:embed="rId6"/>
          <a:stretch>
            <a:fillRect/>
          </a:stretch>
        </p:blipFill>
        <p:spPr>
          <a:xfrm>
            <a:off x="7345885" y="3711590"/>
            <a:ext cx="416379" cy="416379"/>
          </a:xfrm>
          <a:prstGeom prst="rect">
            <a:avLst/>
          </a:prstGeom>
        </p:spPr>
      </p:pic>
      <p:cxnSp>
        <p:nvCxnSpPr>
          <p:cNvPr id="144" name="Lige pilforbindelse 143"/>
          <p:cNvCxnSpPr/>
          <p:nvPr/>
        </p:nvCxnSpPr>
        <p:spPr bwMode="auto">
          <a:xfrm>
            <a:off x="4799856" y="4706374"/>
            <a:ext cx="383850" cy="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5" name="Lige pilforbindelse 144"/>
          <p:cNvCxnSpPr/>
          <p:nvPr/>
        </p:nvCxnSpPr>
        <p:spPr bwMode="auto">
          <a:xfrm>
            <a:off x="8016406" y="3896367"/>
            <a:ext cx="383850" cy="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6" name="Lige pilforbindelse 145"/>
          <p:cNvCxnSpPr/>
          <p:nvPr/>
        </p:nvCxnSpPr>
        <p:spPr bwMode="auto">
          <a:xfrm>
            <a:off x="9456566" y="3896367"/>
            <a:ext cx="383850" cy="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8" name="Lige pilforbindelse 147"/>
          <p:cNvCxnSpPr/>
          <p:nvPr/>
        </p:nvCxnSpPr>
        <p:spPr bwMode="auto">
          <a:xfrm>
            <a:off x="6240016" y="2504681"/>
            <a:ext cx="383850" cy="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0" name="Lige pilforbindelse 149"/>
          <p:cNvCxnSpPr/>
          <p:nvPr/>
        </p:nvCxnSpPr>
        <p:spPr bwMode="auto">
          <a:xfrm>
            <a:off x="9456566" y="2504681"/>
            <a:ext cx="383850" cy="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 name="Vinklet forbindelse 50"/>
          <p:cNvCxnSpPr>
            <a:stCxn id="39" idx="3"/>
            <a:endCxn id="132" idx="1"/>
          </p:cNvCxnSpPr>
          <p:nvPr/>
        </p:nvCxnSpPr>
        <p:spPr bwMode="auto">
          <a:xfrm flipV="1">
            <a:off x="6290927" y="3906781"/>
            <a:ext cx="372255" cy="733243"/>
          </a:xfrm>
          <a:prstGeom prst="bentConnector3">
            <a:avLst>
              <a:gd name="adj1" fmla="val 47447"/>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 name="Vinklet forbindelse 52"/>
          <p:cNvCxnSpPr>
            <a:stCxn id="39" idx="3"/>
          </p:cNvCxnSpPr>
          <p:nvPr/>
        </p:nvCxnSpPr>
        <p:spPr bwMode="auto">
          <a:xfrm>
            <a:off x="6163410" y="4640024"/>
            <a:ext cx="3677006" cy="681956"/>
          </a:xfrm>
          <a:prstGeom prst="bentConnector3">
            <a:avLst>
              <a:gd name="adj1" fmla="val 8074"/>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4" name="Tekstfelt 153"/>
          <p:cNvSpPr txBox="1"/>
          <p:nvPr/>
        </p:nvSpPr>
        <p:spPr>
          <a:xfrm>
            <a:off x="6773996" y="4114145"/>
            <a:ext cx="1207653" cy="646331"/>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ts val="1100"/>
              </a:spcBef>
              <a:spcAft>
                <a:spcPct val="0"/>
              </a:spcAft>
              <a:buClrTx/>
              <a:buSzTx/>
              <a:buFontTx/>
              <a:buNone/>
              <a:tabLst/>
              <a:defRPr/>
            </a:pPr>
            <a:r>
              <a:rPr kumimoji="0" lang="da-DK" sz="1400" b="0" i="1" u="none" strike="noStrike" kern="1200" cap="none" spc="0" normalizeH="0" baseline="0" noProof="0" dirty="0" err="1">
                <a:ln>
                  <a:noFill/>
                </a:ln>
                <a:solidFill>
                  <a:srgbClr val="000000"/>
                </a:solidFill>
                <a:effectLst/>
                <a:uLnTx/>
                <a:uFillTx/>
                <a:latin typeface="Arial" charset="0"/>
                <a:ea typeface="+mn-ea"/>
                <a:cs typeface="+mn-cs"/>
              </a:rPr>
              <a:t>Wrong</a:t>
            </a:r>
            <a:r>
              <a:rPr kumimoji="0" lang="da-DK" sz="1400" b="0" i="1" u="none" strike="noStrike" kern="1200" cap="none" spc="0" normalizeH="0" baseline="0" noProof="0" dirty="0">
                <a:ln>
                  <a:noFill/>
                </a:ln>
                <a:solidFill>
                  <a:srgbClr val="000000"/>
                </a:solidFill>
                <a:effectLst/>
                <a:uLnTx/>
                <a:uFillTx/>
                <a:latin typeface="Arial" charset="0"/>
                <a:ea typeface="+mn-ea"/>
                <a:cs typeface="+mn-cs"/>
              </a:rPr>
              <a:t> navigation or </a:t>
            </a:r>
            <a:r>
              <a:rPr kumimoji="0" lang="da-DK" sz="1400" b="0" i="1" u="none" strike="noStrike" kern="1200" cap="none" spc="0" normalizeH="0" baseline="0" noProof="0" dirty="0" err="1">
                <a:ln>
                  <a:noFill/>
                </a:ln>
                <a:solidFill>
                  <a:srgbClr val="000000"/>
                </a:solidFill>
                <a:effectLst/>
                <a:uLnTx/>
                <a:uFillTx/>
                <a:latin typeface="Arial" charset="0"/>
                <a:ea typeface="+mn-ea"/>
                <a:cs typeface="+mn-cs"/>
              </a:rPr>
              <a:t>wrong</a:t>
            </a:r>
            <a:r>
              <a:rPr kumimoji="0" lang="da-DK" sz="1400" b="0" i="1" u="none" strike="noStrike" kern="1200" cap="none" spc="0" normalizeH="0" baseline="0" noProof="0" dirty="0">
                <a:ln>
                  <a:noFill/>
                </a:ln>
                <a:solidFill>
                  <a:srgbClr val="000000"/>
                </a:solidFill>
                <a:effectLst/>
                <a:uLnTx/>
                <a:uFillTx/>
                <a:latin typeface="Arial" charset="0"/>
                <a:ea typeface="+mn-ea"/>
                <a:cs typeface="+mn-cs"/>
              </a:rPr>
              <a:t> </a:t>
            </a:r>
            <a:r>
              <a:rPr kumimoji="0" lang="da-DK" sz="1400" b="0" i="1" u="none" strike="noStrike" kern="1200" cap="none" spc="0" normalizeH="0" baseline="0" noProof="0" dirty="0" err="1">
                <a:ln>
                  <a:noFill/>
                </a:ln>
                <a:solidFill>
                  <a:srgbClr val="000000"/>
                </a:solidFill>
                <a:effectLst/>
                <a:uLnTx/>
                <a:uFillTx/>
                <a:latin typeface="Arial" charset="0"/>
                <a:ea typeface="+mn-ea"/>
                <a:cs typeface="+mn-cs"/>
              </a:rPr>
              <a:t>skill</a:t>
            </a:r>
            <a:endParaRPr kumimoji="0" lang="da-DK" sz="1400" b="0" i="1" u="none" strike="noStrike" kern="1200" cap="none" spc="0" normalizeH="0" baseline="0" noProof="0" dirty="0">
              <a:ln>
                <a:noFill/>
              </a:ln>
              <a:solidFill>
                <a:srgbClr val="000000"/>
              </a:solidFill>
              <a:effectLst/>
              <a:uLnTx/>
              <a:uFillTx/>
              <a:latin typeface="Arial" charset="0"/>
              <a:ea typeface="+mn-ea"/>
              <a:cs typeface="+mn-cs"/>
            </a:endParaRPr>
          </a:p>
        </p:txBody>
      </p:sp>
      <p:sp>
        <p:nvSpPr>
          <p:cNvPr id="2" name="Titel 1">
            <a:extLst>
              <a:ext uri="{FF2B5EF4-FFF2-40B4-BE49-F238E27FC236}">
                <a16:creationId xmlns:a16="http://schemas.microsoft.com/office/drawing/2014/main" id="{8FBC6EE0-18F2-7936-3415-7808A31A720F}"/>
              </a:ext>
            </a:extLst>
          </p:cNvPr>
          <p:cNvSpPr>
            <a:spLocks noGrp="1"/>
          </p:cNvSpPr>
          <p:nvPr>
            <p:ph type="title"/>
          </p:nvPr>
        </p:nvSpPr>
        <p:spPr>
          <a:xfrm>
            <a:off x="701675" y="358294"/>
            <a:ext cx="10785475" cy="936000"/>
          </a:xfrm>
        </p:spPr>
        <p:txBody>
          <a:bodyPr vert="horz" rIns="0"/>
          <a:lstStyle/>
          <a:p>
            <a:r>
              <a:rPr lang="en-US" dirty="0"/>
              <a:t>A Revised Process</a:t>
            </a:r>
          </a:p>
        </p:txBody>
      </p:sp>
      <p:sp>
        <p:nvSpPr>
          <p:cNvPr id="5" name="Tekstfelt 4">
            <a:extLst>
              <a:ext uri="{FF2B5EF4-FFF2-40B4-BE49-F238E27FC236}">
                <a16:creationId xmlns:a16="http://schemas.microsoft.com/office/drawing/2014/main" id="{D3F0E400-B953-597D-5E41-C1CBCFDB8720}"/>
              </a:ext>
            </a:extLst>
          </p:cNvPr>
          <p:cNvSpPr txBox="1"/>
          <p:nvPr/>
        </p:nvSpPr>
        <p:spPr>
          <a:xfrm>
            <a:off x="8308637" y="4359907"/>
            <a:ext cx="1147929" cy="430887"/>
          </a:xfrm>
          <a:prstGeom prst="rect">
            <a:avLst/>
          </a:prstGeom>
          <a:noFill/>
        </p:spPr>
        <p:txBody>
          <a:bodyPr wrap="square" lIns="0" tIns="0" rIns="0" bIns="0" rtlCol="0">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da-DK" sz="1400" b="0" i="1" u="none" strike="noStrike" kern="1200" cap="none" spc="0" normalizeH="0" baseline="0" noProof="0" dirty="0">
                <a:ln>
                  <a:noFill/>
                </a:ln>
                <a:solidFill>
                  <a:srgbClr val="000000"/>
                </a:solidFill>
                <a:effectLst/>
                <a:uLnTx/>
                <a:uFillTx/>
                <a:latin typeface="Arial" charset="0"/>
                <a:ea typeface="+mn-ea"/>
                <a:cs typeface="+mn-cs"/>
              </a:rPr>
              <a:t>Message Flow</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da-DK" sz="1400" b="0" i="1" u="none" strike="noStrike" kern="1200" cap="none" spc="0" normalizeH="0" baseline="0" noProof="0" dirty="0">
                <a:ln>
                  <a:noFill/>
                </a:ln>
                <a:solidFill>
                  <a:srgbClr val="000000"/>
                </a:solidFill>
                <a:effectLst/>
                <a:uLnTx/>
                <a:uFillTx/>
                <a:latin typeface="Arial" charset="0"/>
                <a:ea typeface="+mn-ea"/>
                <a:cs typeface="+mn-cs"/>
              </a:rPr>
              <a:t>Navigator</a:t>
            </a:r>
          </a:p>
        </p:txBody>
      </p:sp>
    </p:spTree>
    <p:extLst>
      <p:ext uri="{BB962C8B-B14F-4D97-AF65-F5344CB8AC3E}">
        <p14:creationId xmlns:p14="http://schemas.microsoft.com/office/powerpoint/2010/main" val="9059999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17265085-B83B-5DE2-E993-DCD5CE68477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6" name="think-cell data - do not delete" hidden="1">
                        <a:extLst>
                          <a:ext uri="{FF2B5EF4-FFF2-40B4-BE49-F238E27FC236}">
                            <a16:creationId xmlns:a16="http://schemas.microsoft.com/office/drawing/2014/main" id="{17265085-B83B-5DE2-E993-DCD5CE68477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Titel 4">
            <a:extLst>
              <a:ext uri="{FF2B5EF4-FFF2-40B4-BE49-F238E27FC236}">
                <a16:creationId xmlns:a16="http://schemas.microsoft.com/office/drawing/2014/main" id="{F692002C-C4C9-15AA-8B42-90957428A93C}"/>
              </a:ext>
            </a:extLst>
          </p:cNvPr>
          <p:cNvSpPr>
            <a:spLocks noGrp="1"/>
          </p:cNvSpPr>
          <p:nvPr>
            <p:ph type="title"/>
          </p:nvPr>
        </p:nvSpPr>
        <p:spPr/>
        <p:txBody>
          <a:bodyPr vert="horz"/>
          <a:lstStyle/>
          <a:p>
            <a:br>
              <a:rPr lang="en-US" dirty="0"/>
            </a:br>
            <a:br>
              <a:rPr lang="en-US" dirty="0"/>
            </a:br>
            <a:r>
              <a:rPr lang="en-US" dirty="0"/>
              <a:t>How do we transition from successful pilots to large-scale solutions?</a:t>
            </a:r>
          </a:p>
        </p:txBody>
      </p:sp>
      <p:sp>
        <p:nvSpPr>
          <p:cNvPr id="3" name="Pladsholder til slidenummer 2">
            <a:extLst>
              <a:ext uri="{FF2B5EF4-FFF2-40B4-BE49-F238E27FC236}">
                <a16:creationId xmlns:a16="http://schemas.microsoft.com/office/drawing/2014/main" id="{593011EE-6B24-958F-E182-FCF095AC0225}"/>
              </a:ext>
            </a:extLst>
          </p:cNvPr>
          <p:cNvSpPr>
            <a:spLocks noGrp="1"/>
          </p:cNvSpPr>
          <p:nvPr>
            <p:ph type="sldNum" sz="quarter" idx="12"/>
          </p:nvPr>
        </p:nvSpPr>
        <p:spPr/>
        <p:txBody>
          <a:bodyPr/>
          <a:lstStyle/>
          <a:p>
            <a:pPr marL="0" marR="0" lvl="0" indent="0" algn="l" defTabSz="914400" rtl="0" eaLnBrk="1" fontAlgn="base" latinLnBrk="0" hangingPunct="1">
              <a:lnSpc>
                <a:spcPct val="108000"/>
              </a:lnSpc>
              <a:spcBef>
                <a:spcPct val="54000"/>
              </a:spcBef>
              <a:spcAft>
                <a:spcPct val="0"/>
              </a:spcAft>
              <a:buClrTx/>
              <a:buSzTx/>
              <a:buFontTx/>
              <a:buNone/>
              <a:tabLst/>
              <a:defRPr/>
            </a:pPr>
            <a:fld id="{80AE25ED-097C-4BDC-A7CE-FA97BD9CA3B5}" type="slidenum">
              <a:rPr kumimoji="0" lang="da-DK" sz="900" b="0" i="0" u="none" strike="noStrike" kern="1200" cap="none" spc="0" normalizeH="0" baseline="0" noProof="0" smtClean="0">
                <a:ln>
                  <a:noFill/>
                </a:ln>
                <a:noFill/>
                <a:effectLst/>
                <a:uLnTx/>
                <a:uFillTx/>
                <a:latin typeface="Arial" charset="0"/>
                <a:ea typeface="+mn-ea"/>
                <a:cs typeface="+mn-cs"/>
              </a:rPr>
              <a:pPr marL="0" marR="0" lvl="0" indent="0" algn="l" defTabSz="914400" rtl="0" eaLnBrk="1" fontAlgn="base" latinLnBrk="0" hangingPunct="1">
                <a:lnSpc>
                  <a:spcPct val="108000"/>
                </a:lnSpc>
                <a:spcBef>
                  <a:spcPct val="54000"/>
                </a:spcBef>
                <a:spcAft>
                  <a:spcPct val="0"/>
                </a:spcAft>
                <a:buClrTx/>
                <a:buSzTx/>
                <a:buFontTx/>
                <a:buNone/>
                <a:tabLst/>
                <a:defRPr/>
              </a:pPr>
              <a:t>47</a:t>
            </a:fld>
            <a:endParaRPr kumimoji="0" lang="da-DK" sz="900" b="0" i="0" u="none" strike="noStrike" kern="1200" cap="none" spc="0" normalizeH="0" baseline="0" noProof="0" dirty="0">
              <a:ln>
                <a:noFill/>
              </a:ln>
              <a:noFill/>
              <a:effectLst/>
              <a:uLnTx/>
              <a:uFillTx/>
              <a:latin typeface="Arial" charset="0"/>
              <a:ea typeface="+mn-ea"/>
              <a:cs typeface="+mn-cs"/>
            </a:endParaRPr>
          </a:p>
        </p:txBody>
      </p:sp>
    </p:spTree>
    <p:extLst>
      <p:ext uri="{BB962C8B-B14F-4D97-AF65-F5344CB8AC3E}">
        <p14:creationId xmlns:p14="http://schemas.microsoft.com/office/powerpoint/2010/main" val="31735573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hink-cell data - do not delete" hidden="1">
            <a:extLst>
              <a:ext uri="{FF2B5EF4-FFF2-40B4-BE49-F238E27FC236}">
                <a16:creationId xmlns:a16="http://schemas.microsoft.com/office/drawing/2014/main" id="{2AC1688F-493D-BD5F-92E6-6E242E68116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12" name="think-cell data - do not delete" hidden="1">
                        <a:extLst>
                          <a:ext uri="{FF2B5EF4-FFF2-40B4-BE49-F238E27FC236}">
                            <a16:creationId xmlns:a16="http://schemas.microsoft.com/office/drawing/2014/main" id="{2AC1688F-493D-BD5F-92E6-6E242E68116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Pladsholder til indhold 5">
            <a:extLst>
              <a:ext uri="{FF2B5EF4-FFF2-40B4-BE49-F238E27FC236}">
                <a16:creationId xmlns:a16="http://schemas.microsoft.com/office/drawing/2014/main" id="{4C05C6B1-8CD3-8B41-7804-CE09CB9F8496}"/>
              </a:ext>
            </a:extLst>
          </p:cNvPr>
          <p:cNvSpPr>
            <a:spLocks noGrp="1"/>
          </p:cNvSpPr>
          <p:nvPr>
            <p:ph sz="half" idx="1"/>
          </p:nvPr>
        </p:nvSpPr>
        <p:spPr/>
        <p:txBody>
          <a:bodyPr/>
          <a:lstStyle/>
          <a:p>
            <a:pPr>
              <a:buNone/>
            </a:pPr>
            <a:r>
              <a:rPr lang="en-US" b="1" dirty="0"/>
              <a:t>Integrations</a:t>
            </a:r>
            <a:endParaRPr lang="en-US" dirty="0"/>
          </a:p>
          <a:p>
            <a:pPr>
              <a:buNone/>
            </a:pPr>
            <a:endParaRPr lang="en-US" dirty="0"/>
          </a:p>
          <a:p>
            <a:pPr>
              <a:buNone/>
            </a:pPr>
            <a:r>
              <a:rPr lang="en-US" dirty="0"/>
              <a:t>Each new system requires separate customization</a:t>
            </a:r>
          </a:p>
          <a:p>
            <a:endParaRPr lang="en-US" dirty="0"/>
          </a:p>
        </p:txBody>
      </p:sp>
      <p:sp>
        <p:nvSpPr>
          <p:cNvPr id="7" name="Pladsholder til indhold 6">
            <a:extLst>
              <a:ext uri="{FF2B5EF4-FFF2-40B4-BE49-F238E27FC236}">
                <a16:creationId xmlns:a16="http://schemas.microsoft.com/office/drawing/2014/main" id="{9108E4E3-2D98-11C7-82B4-3D9F44635C55}"/>
              </a:ext>
            </a:extLst>
          </p:cNvPr>
          <p:cNvSpPr>
            <a:spLocks noGrp="1"/>
          </p:cNvSpPr>
          <p:nvPr>
            <p:ph sz="half" idx="2"/>
          </p:nvPr>
        </p:nvSpPr>
        <p:spPr/>
        <p:txBody>
          <a:bodyPr/>
          <a:lstStyle/>
          <a:p>
            <a:r>
              <a:rPr lang="en-US" b="1" dirty="0"/>
              <a:t>Institutions</a:t>
            </a:r>
          </a:p>
          <a:p>
            <a:endParaRPr lang="en-US" b="1" dirty="0"/>
          </a:p>
          <a:p>
            <a:pPr>
              <a:buNone/>
            </a:pPr>
            <a:r>
              <a:rPr lang="en-US" dirty="0"/>
              <a:t>Have different processes and needs</a:t>
            </a:r>
          </a:p>
        </p:txBody>
      </p:sp>
      <p:sp>
        <p:nvSpPr>
          <p:cNvPr id="4" name="Pladsholder til slidenummer 3">
            <a:extLst>
              <a:ext uri="{FF2B5EF4-FFF2-40B4-BE49-F238E27FC236}">
                <a16:creationId xmlns:a16="http://schemas.microsoft.com/office/drawing/2014/main" id="{8D8C0E04-3345-4856-B6A9-EAD6B4408032}"/>
              </a:ext>
            </a:extLst>
          </p:cNvPr>
          <p:cNvSpPr>
            <a:spLocks noGrp="1"/>
          </p:cNvSpPr>
          <p:nvPr>
            <p:ph type="sldNum" sz="quarter" idx="12"/>
          </p:nvPr>
        </p:nvSpPr>
        <p:spPr/>
        <p:txBody>
          <a:bodyPr/>
          <a:lstStyle/>
          <a:p>
            <a:pPr marL="0" marR="0" lvl="0" indent="0" algn="l" defTabSz="914400" rtl="0" eaLnBrk="1" fontAlgn="base" latinLnBrk="0" hangingPunct="1">
              <a:lnSpc>
                <a:spcPct val="108000"/>
              </a:lnSpc>
              <a:spcBef>
                <a:spcPct val="54000"/>
              </a:spcBef>
              <a:spcAft>
                <a:spcPct val="0"/>
              </a:spcAft>
              <a:buClrTx/>
              <a:buSzTx/>
              <a:buFontTx/>
              <a:buNone/>
              <a:tabLst/>
              <a:defRPr/>
            </a:pPr>
            <a:fld id="{80AE25ED-097C-4BDC-A7CE-FA97BD9CA3B5}" type="slidenum">
              <a:rPr kumimoji="0" lang="da-DK" sz="900" b="0" i="0" u="none" strike="noStrike" kern="1200" cap="none" spc="0" normalizeH="0" baseline="0" noProof="0" smtClean="0">
                <a:ln>
                  <a:noFill/>
                </a:ln>
                <a:noFill/>
                <a:effectLst/>
                <a:uLnTx/>
                <a:uFillTx/>
                <a:latin typeface="Arial" charset="0"/>
                <a:ea typeface="+mn-ea"/>
                <a:cs typeface="+mn-cs"/>
              </a:rPr>
              <a:pPr marL="0" marR="0" lvl="0" indent="0" algn="l" defTabSz="914400" rtl="0" eaLnBrk="1" fontAlgn="base" latinLnBrk="0" hangingPunct="1">
                <a:lnSpc>
                  <a:spcPct val="108000"/>
                </a:lnSpc>
                <a:spcBef>
                  <a:spcPct val="54000"/>
                </a:spcBef>
                <a:spcAft>
                  <a:spcPct val="0"/>
                </a:spcAft>
                <a:buClrTx/>
                <a:buSzTx/>
                <a:buFontTx/>
                <a:buNone/>
                <a:tabLst/>
                <a:defRPr/>
              </a:pPr>
              <a:t>48</a:t>
            </a:fld>
            <a:endParaRPr kumimoji="0" lang="da-DK" sz="900" b="0" i="0" u="none" strike="noStrike" kern="1200" cap="none" spc="0" normalizeH="0" baseline="0" noProof="0" dirty="0">
              <a:ln>
                <a:noFill/>
              </a:ln>
              <a:noFill/>
              <a:effectLst/>
              <a:uLnTx/>
              <a:uFillTx/>
              <a:latin typeface="Arial" charset="0"/>
              <a:ea typeface="+mn-ea"/>
              <a:cs typeface="+mn-cs"/>
            </a:endParaRPr>
          </a:p>
        </p:txBody>
      </p:sp>
      <p:sp>
        <p:nvSpPr>
          <p:cNvPr id="5" name="Titel 4">
            <a:extLst>
              <a:ext uri="{FF2B5EF4-FFF2-40B4-BE49-F238E27FC236}">
                <a16:creationId xmlns:a16="http://schemas.microsoft.com/office/drawing/2014/main" id="{D821B66D-044F-035D-98DA-13B699263BAA}"/>
              </a:ext>
            </a:extLst>
          </p:cNvPr>
          <p:cNvSpPr>
            <a:spLocks noGrp="1"/>
          </p:cNvSpPr>
          <p:nvPr>
            <p:ph type="title"/>
          </p:nvPr>
        </p:nvSpPr>
        <p:spPr/>
        <p:txBody>
          <a:bodyPr vert="horz"/>
          <a:lstStyle/>
          <a:p>
            <a:r>
              <a:rPr lang="da-DK" dirty="0" err="1"/>
              <a:t>Specific</a:t>
            </a:r>
            <a:r>
              <a:rPr lang="da-DK" dirty="0"/>
              <a:t> Challenges </a:t>
            </a:r>
            <a:r>
              <a:rPr lang="da-DK" dirty="0" err="1"/>
              <a:t>Regarding</a:t>
            </a:r>
            <a:r>
              <a:rPr lang="da-DK" dirty="0"/>
              <a:t> </a:t>
            </a:r>
            <a:r>
              <a:rPr lang="da-DK" dirty="0" err="1"/>
              <a:t>Scaling</a:t>
            </a:r>
            <a:endParaRPr lang="da-DK" dirty="0"/>
          </a:p>
        </p:txBody>
      </p:sp>
      <p:sp>
        <p:nvSpPr>
          <p:cNvPr id="8" name="Pladsholder til indhold 7">
            <a:extLst>
              <a:ext uri="{FF2B5EF4-FFF2-40B4-BE49-F238E27FC236}">
                <a16:creationId xmlns:a16="http://schemas.microsoft.com/office/drawing/2014/main" id="{8A83154E-CCB7-F8C0-7923-AF6DD6FF3184}"/>
              </a:ext>
            </a:extLst>
          </p:cNvPr>
          <p:cNvSpPr>
            <a:spLocks noGrp="1"/>
          </p:cNvSpPr>
          <p:nvPr>
            <p:ph sz="quarter" idx="13"/>
          </p:nvPr>
        </p:nvSpPr>
        <p:spPr/>
        <p:txBody>
          <a:bodyPr/>
          <a:lstStyle/>
          <a:p>
            <a:pPr>
              <a:buNone/>
            </a:pPr>
            <a:r>
              <a:rPr lang="en-US" b="1" dirty="0"/>
              <a:t>Infrastructure</a:t>
            </a:r>
          </a:p>
          <a:p>
            <a:pPr>
              <a:buNone/>
            </a:pPr>
            <a:endParaRPr lang="en-US" b="1" dirty="0"/>
          </a:p>
          <a:p>
            <a:pPr>
              <a:buNone/>
            </a:pPr>
            <a:r>
              <a:rPr lang="en-US" dirty="0"/>
              <a:t> Technical solutions must be adapted to local IT environments</a:t>
            </a:r>
          </a:p>
          <a:p>
            <a:endParaRPr lang="en-US" b="1" dirty="0"/>
          </a:p>
        </p:txBody>
      </p:sp>
      <p:sp>
        <p:nvSpPr>
          <p:cNvPr id="9" name="Pladsholder til tekst 8">
            <a:extLst>
              <a:ext uri="{FF2B5EF4-FFF2-40B4-BE49-F238E27FC236}">
                <a16:creationId xmlns:a16="http://schemas.microsoft.com/office/drawing/2014/main" id="{68450926-633D-21A5-8038-0D005623587F}"/>
              </a:ext>
            </a:extLst>
          </p:cNvPr>
          <p:cNvSpPr>
            <a:spLocks noGrp="1"/>
          </p:cNvSpPr>
          <p:nvPr>
            <p:ph type="body" sz="quarter" idx="22"/>
          </p:nvPr>
        </p:nvSpPr>
        <p:spPr/>
        <p:txBody>
          <a:bodyPr/>
          <a:lstStyle/>
          <a:p>
            <a:endParaRPr lang="da-DK"/>
          </a:p>
        </p:txBody>
      </p:sp>
      <p:sp>
        <p:nvSpPr>
          <p:cNvPr id="10" name="Pladsholder til tekst 9">
            <a:extLst>
              <a:ext uri="{FF2B5EF4-FFF2-40B4-BE49-F238E27FC236}">
                <a16:creationId xmlns:a16="http://schemas.microsoft.com/office/drawing/2014/main" id="{0B7B6889-527A-2F6F-AB39-5474AA730502}"/>
              </a:ext>
            </a:extLst>
          </p:cNvPr>
          <p:cNvSpPr>
            <a:spLocks noGrp="1"/>
          </p:cNvSpPr>
          <p:nvPr>
            <p:ph type="body" sz="quarter" idx="23"/>
          </p:nvPr>
        </p:nvSpPr>
        <p:spPr/>
        <p:txBody>
          <a:bodyPr/>
          <a:lstStyle/>
          <a:p>
            <a:endParaRPr lang="da-DK"/>
          </a:p>
        </p:txBody>
      </p:sp>
      <p:sp>
        <p:nvSpPr>
          <p:cNvPr id="11" name="Pladsholder til tekst 10">
            <a:extLst>
              <a:ext uri="{FF2B5EF4-FFF2-40B4-BE49-F238E27FC236}">
                <a16:creationId xmlns:a16="http://schemas.microsoft.com/office/drawing/2014/main" id="{76234C4E-534C-6C84-3C25-9FF223ACAA6D}"/>
              </a:ext>
            </a:extLst>
          </p:cNvPr>
          <p:cNvSpPr>
            <a:spLocks noGrp="1"/>
          </p:cNvSpPr>
          <p:nvPr>
            <p:ph type="body" sz="quarter" idx="24"/>
          </p:nvPr>
        </p:nvSpPr>
        <p:spPr/>
        <p:txBody>
          <a:bodyPr/>
          <a:lstStyle/>
          <a:p>
            <a:endParaRPr lang="da-DK"/>
          </a:p>
        </p:txBody>
      </p:sp>
      <p:pic>
        <p:nvPicPr>
          <p:cNvPr id="14" name="Billede 13">
            <a:extLst>
              <a:ext uri="{FF2B5EF4-FFF2-40B4-BE49-F238E27FC236}">
                <a16:creationId xmlns:a16="http://schemas.microsoft.com/office/drawing/2014/main" id="{BDF0D62E-3C90-999D-AC8C-66BB616300E6}"/>
              </a:ext>
            </a:extLst>
          </p:cNvPr>
          <p:cNvPicPr>
            <a:picLocks noChangeAspect="1"/>
          </p:cNvPicPr>
          <p:nvPr/>
        </p:nvPicPr>
        <p:blipFill>
          <a:blip r:embed="rId5"/>
          <a:stretch>
            <a:fillRect/>
          </a:stretch>
        </p:blipFill>
        <p:spPr>
          <a:xfrm>
            <a:off x="9325372" y="1369716"/>
            <a:ext cx="1103508" cy="1103508"/>
          </a:xfrm>
          <a:prstGeom prst="rect">
            <a:avLst/>
          </a:prstGeom>
        </p:spPr>
      </p:pic>
      <p:pic>
        <p:nvPicPr>
          <p:cNvPr id="16" name="Billede 15">
            <a:extLst>
              <a:ext uri="{FF2B5EF4-FFF2-40B4-BE49-F238E27FC236}">
                <a16:creationId xmlns:a16="http://schemas.microsoft.com/office/drawing/2014/main" id="{574627CC-A434-2024-7784-93F18B564BF0}"/>
              </a:ext>
            </a:extLst>
          </p:cNvPr>
          <p:cNvPicPr>
            <a:picLocks noChangeAspect="1"/>
          </p:cNvPicPr>
          <p:nvPr/>
        </p:nvPicPr>
        <p:blipFill>
          <a:blip r:embed="rId6"/>
          <a:stretch>
            <a:fillRect/>
          </a:stretch>
        </p:blipFill>
        <p:spPr>
          <a:xfrm>
            <a:off x="1844195" y="1457872"/>
            <a:ext cx="1015352" cy="1015352"/>
          </a:xfrm>
          <a:prstGeom prst="rect">
            <a:avLst/>
          </a:prstGeom>
        </p:spPr>
      </p:pic>
      <p:pic>
        <p:nvPicPr>
          <p:cNvPr id="18" name="Billede 17">
            <a:extLst>
              <a:ext uri="{FF2B5EF4-FFF2-40B4-BE49-F238E27FC236}">
                <a16:creationId xmlns:a16="http://schemas.microsoft.com/office/drawing/2014/main" id="{98D36E2F-48CF-2BD0-C54F-7ECEFA4156A8}"/>
              </a:ext>
            </a:extLst>
          </p:cNvPr>
          <p:cNvPicPr>
            <a:picLocks noChangeAspect="1"/>
          </p:cNvPicPr>
          <p:nvPr/>
        </p:nvPicPr>
        <p:blipFill>
          <a:blip r:embed="rId7"/>
          <a:stretch>
            <a:fillRect/>
          </a:stretch>
        </p:blipFill>
        <p:spPr>
          <a:xfrm>
            <a:off x="5605913" y="1470056"/>
            <a:ext cx="1008112" cy="1008112"/>
          </a:xfrm>
          <a:prstGeom prst="rect">
            <a:avLst/>
          </a:prstGeom>
        </p:spPr>
      </p:pic>
    </p:spTree>
    <p:extLst>
      <p:ext uri="{BB962C8B-B14F-4D97-AF65-F5344CB8AC3E}">
        <p14:creationId xmlns:p14="http://schemas.microsoft.com/office/powerpoint/2010/main" val="26678101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A56FE6-0D30-696C-5C64-1729673E325A}"/>
            </a:ext>
          </a:extLst>
        </p:cNvPr>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28C307FE-8B1D-4A20-82BC-22BE6278CCA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6" name="think-cell data - do not delete" hidden="1">
                        <a:extLst>
                          <a:ext uri="{FF2B5EF4-FFF2-40B4-BE49-F238E27FC236}">
                            <a16:creationId xmlns:a16="http://schemas.microsoft.com/office/drawing/2014/main" id="{28C307FE-8B1D-4A20-82BC-22BE6278CCA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Titel 4">
            <a:extLst>
              <a:ext uri="{FF2B5EF4-FFF2-40B4-BE49-F238E27FC236}">
                <a16:creationId xmlns:a16="http://schemas.microsoft.com/office/drawing/2014/main" id="{9FB2C017-B19B-6B02-A8A1-C38467A6AE5D}"/>
              </a:ext>
            </a:extLst>
          </p:cNvPr>
          <p:cNvSpPr>
            <a:spLocks noGrp="1"/>
          </p:cNvSpPr>
          <p:nvPr>
            <p:ph type="title"/>
          </p:nvPr>
        </p:nvSpPr>
        <p:spPr/>
        <p:txBody>
          <a:bodyPr vert="horz"/>
          <a:lstStyle/>
          <a:p>
            <a:r>
              <a:rPr lang="en-US" dirty="0"/>
              <a:t>GenAI in The Danish Agency for Public Finance and Management</a:t>
            </a:r>
          </a:p>
        </p:txBody>
      </p:sp>
      <p:sp>
        <p:nvSpPr>
          <p:cNvPr id="3" name="Pladsholder til slidenummer 2">
            <a:extLst>
              <a:ext uri="{FF2B5EF4-FFF2-40B4-BE49-F238E27FC236}">
                <a16:creationId xmlns:a16="http://schemas.microsoft.com/office/drawing/2014/main" id="{BE44D812-FAAE-CDF6-A262-B14D28DCA718}"/>
              </a:ext>
            </a:extLst>
          </p:cNvPr>
          <p:cNvSpPr>
            <a:spLocks noGrp="1"/>
          </p:cNvSpPr>
          <p:nvPr>
            <p:ph type="sldNum" sz="quarter" idx="12"/>
          </p:nvPr>
        </p:nvSpPr>
        <p:spPr/>
        <p:txBody>
          <a:bodyPr/>
          <a:lstStyle/>
          <a:p>
            <a:pPr marL="0" marR="0" lvl="0" indent="0" algn="l" defTabSz="914400" rtl="0" eaLnBrk="1" fontAlgn="base" latinLnBrk="0" hangingPunct="1">
              <a:lnSpc>
                <a:spcPct val="108000"/>
              </a:lnSpc>
              <a:spcBef>
                <a:spcPct val="54000"/>
              </a:spcBef>
              <a:spcAft>
                <a:spcPct val="0"/>
              </a:spcAft>
              <a:buClrTx/>
              <a:buSzTx/>
              <a:buFontTx/>
              <a:buNone/>
              <a:tabLst/>
              <a:defRPr/>
            </a:pPr>
            <a:fld id="{80AE25ED-097C-4BDC-A7CE-FA97BD9CA3B5}" type="slidenum">
              <a:rPr kumimoji="0" lang="da-DK" sz="900" b="0" i="0" u="none" strike="noStrike" kern="1200" cap="none" spc="0" normalizeH="0" baseline="0" noProof="0" smtClean="0">
                <a:ln>
                  <a:noFill/>
                </a:ln>
                <a:noFill/>
                <a:effectLst/>
                <a:uLnTx/>
                <a:uFillTx/>
                <a:latin typeface="Arial" charset="0"/>
                <a:ea typeface="+mn-ea"/>
                <a:cs typeface="+mn-cs"/>
              </a:rPr>
              <a:pPr marL="0" marR="0" lvl="0" indent="0" algn="l" defTabSz="914400" rtl="0" eaLnBrk="1" fontAlgn="base" latinLnBrk="0" hangingPunct="1">
                <a:lnSpc>
                  <a:spcPct val="108000"/>
                </a:lnSpc>
                <a:spcBef>
                  <a:spcPct val="54000"/>
                </a:spcBef>
                <a:spcAft>
                  <a:spcPct val="0"/>
                </a:spcAft>
                <a:buClrTx/>
                <a:buSzTx/>
                <a:buFontTx/>
                <a:buNone/>
                <a:tabLst/>
                <a:defRPr/>
              </a:pPr>
              <a:t>49</a:t>
            </a:fld>
            <a:endParaRPr kumimoji="0" lang="da-DK" sz="900" b="0" i="0" u="none" strike="noStrike" kern="1200" cap="none" spc="0" normalizeH="0" baseline="0" noProof="0" dirty="0">
              <a:ln>
                <a:noFill/>
              </a:ln>
              <a:noFill/>
              <a:effectLst/>
              <a:uLnTx/>
              <a:uFillTx/>
              <a:latin typeface="Arial" charset="0"/>
              <a:ea typeface="+mn-ea"/>
              <a:cs typeface="+mn-cs"/>
            </a:endParaRPr>
          </a:p>
        </p:txBody>
      </p:sp>
    </p:spTree>
    <p:extLst>
      <p:ext uri="{BB962C8B-B14F-4D97-AF65-F5344CB8AC3E}">
        <p14:creationId xmlns:p14="http://schemas.microsoft.com/office/powerpoint/2010/main" val="2616089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8388C3E0-A415-4375-08CF-B31C5044C656}"/>
              </a:ext>
            </a:extLst>
          </p:cNvPr>
          <p:cNvGraphicFramePr>
            <a:graphicFrameLocks noChangeAspect="1"/>
          </p:cNvGraphicFramePr>
          <p:nvPr>
            <p:custDataLst>
              <p:tags r:id="rId1"/>
            </p:custDataLst>
            <p:extLst>
              <p:ext uri="{D42A27DB-BD31-4B8C-83A1-F6EECF244321}">
                <p14:modId xmlns:p14="http://schemas.microsoft.com/office/powerpoint/2010/main" val="32456730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8" imgH="347" progId="TCLayout.ActiveDocument.1">
                  <p:embed/>
                </p:oleObj>
              </mc:Choice>
              <mc:Fallback>
                <p:oleObj name="think-cell Slide" r:id="rId4" imgW="348" imgH="347" progId="TCLayout.ActiveDocument.1">
                  <p:embed/>
                  <p:pic>
                    <p:nvPicPr>
                      <p:cNvPr id="9" name="think-cell data - do not delete" hidden="1">
                        <a:extLst>
                          <a:ext uri="{FF2B5EF4-FFF2-40B4-BE49-F238E27FC236}">
                            <a16:creationId xmlns:a16="http://schemas.microsoft.com/office/drawing/2014/main" id="{8388C3E0-A415-4375-08CF-B31C5044C65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Ellipse 5">
            <a:extLst>
              <a:ext uri="{FF2B5EF4-FFF2-40B4-BE49-F238E27FC236}">
                <a16:creationId xmlns:a16="http://schemas.microsoft.com/office/drawing/2014/main" id="{DA63FE56-0893-1F2F-A6C0-63948FA5D50E}"/>
              </a:ext>
            </a:extLst>
          </p:cNvPr>
          <p:cNvSpPr/>
          <p:nvPr/>
        </p:nvSpPr>
        <p:spPr bwMode="auto">
          <a:xfrm rot="1607705">
            <a:off x="-128504" y="2058012"/>
            <a:ext cx="3600000" cy="3600000"/>
          </a:xfrm>
          <a:prstGeom prst="ellipse">
            <a:avLst/>
          </a:prstGeom>
          <a:noFill/>
          <a:ln w="76200" cap="flat" cmpd="sng" algn="ctr">
            <a:solidFill>
              <a:schemeClr val="accent2"/>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algn="ctr" defTabSz="914400" rtl="0" eaLnBrk="1" fontAlgn="base" latinLnBrk="0" hangingPunct="1">
              <a:lnSpc>
                <a:spcPct val="100000"/>
              </a:lnSpc>
              <a:spcBef>
                <a:spcPts val="110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Arial" charset="0"/>
              <a:ea typeface="+mn-ea"/>
              <a:cs typeface="+mn-cs"/>
            </a:endParaRPr>
          </a:p>
        </p:txBody>
      </p:sp>
      <p:sp>
        <p:nvSpPr>
          <p:cNvPr id="5" name="Date Placeholder 4">
            <a:extLst>
              <a:ext uri="{FF2B5EF4-FFF2-40B4-BE49-F238E27FC236}">
                <a16:creationId xmlns:a16="http://schemas.microsoft.com/office/drawing/2014/main" id="{B7F76898-AE1B-C103-D42C-A70C0B342655}"/>
              </a:ext>
            </a:extLst>
          </p:cNvPr>
          <p:cNvSpPr>
            <a:spLocks noGrp="1"/>
          </p:cNvSpPr>
          <p:nvPr>
            <p:ph type="dt" sz="half" idx="10"/>
          </p:nvPr>
        </p:nvSpPr>
        <p:spPr/>
        <p:txBody>
          <a:bodyPr/>
          <a:lstStyle/>
          <a:p>
            <a:fld id="{093801C8-F45B-4249-9B15-B14B50E1BB85}" type="datetime4">
              <a:rPr lang="en-GB" smtClean="0"/>
              <a:t>07 October 2025</a:t>
            </a:fld>
            <a:endParaRPr lang="en-GB"/>
          </a:p>
        </p:txBody>
      </p:sp>
      <p:sp>
        <p:nvSpPr>
          <p:cNvPr id="7" name="Slide Number Placeholder 6">
            <a:extLst>
              <a:ext uri="{FF2B5EF4-FFF2-40B4-BE49-F238E27FC236}">
                <a16:creationId xmlns:a16="http://schemas.microsoft.com/office/drawing/2014/main" id="{E4DE577F-1173-B902-3DF8-909AA46A103B}"/>
              </a:ext>
            </a:extLst>
          </p:cNvPr>
          <p:cNvSpPr>
            <a:spLocks noGrp="1"/>
          </p:cNvSpPr>
          <p:nvPr>
            <p:ph type="sldNum" sz="quarter" idx="12"/>
          </p:nvPr>
        </p:nvSpPr>
        <p:spPr/>
        <p:txBody>
          <a:bodyPr/>
          <a:lstStyle/>
          <a:p>
            <a:fld id="{23AA811B-2EBD-4900-905E-5BE206449611}" type="slidenum">
              <a:rPr lang="en-GB" smtClean="0"/>
              <a:pPr/>
              <a:t>5</a:t>
            </a:fld>
            <a:endParaRPr lang="en-GB"/>
          </a:p>
        </p:txBody>
      </p:sp>
      <p:sp>
        <p:nvSpPr>
          <p:cNvPr id="3" name="Title 2">
            <a:extLst>
              <a:ext uri="{FF2B5EF4-FFF2-40B4-BE49-F238E27FC236}">
                <a16:creationId xmlns:a16="http://schemas.microsoft.com/office/drawing/2014/main" id="{C75E7521-7469-A4B6-602F-8D97785786C2}"/>
              </a:ext>
            </a:extLst>
          </p:cNvPr>
          <p:cNvSpPr>
            <a:spLocks noGrp="1"/>
          </p:cNvSpPr>
          <p:nvPr>
            <p:ph type="title"/>
          </p:nvPr>
        </p:nvSpPr>
        <p:spPr/>
        <p:txBody>
          <a:bodyPr vert="horz"/>
          <a:lstStyle/>
          <a:p>
            <a:r>
              <a:rPr lang="da-DK" dirty="0">
                <a:solidFill>
                  <a:schemeClr val="accent5"/>
                </a:solidFill>
              </a:rPr>
              <a:t>Content</a:t>
            </a:r>
            <a:endParaRPr lang="en-GB" dirty="0">
              <a:solidFill>
                <a:schemeClr val="accent5"/>
              </a:solidFill>
            </a:endParaRPr>
          </a:p>
        </p:txBody>
      </p:sp>
      <p:grpSp>
        <p:nvGrpSpPr>
          <p:cNvPr id="53" name="Gruppe 52">
            <a:extLst>
              <a:ext uri="{FF2B5EF4-FFF2-40B4-BE49-F238E27FC236}">
                <a16:creationId xmlns:a16="http://schemas.microsoft.com/office/drawing/2014/main" id="{D198EFB9-AE51-C15C-516E-733D59460311}"/>
              </a:ext>
            </a:extLst>
          </p:cNvPr>
          <p:cNvGrpSpPr/>
          <p:nvPr/>
        </p:nvGrpSpPr>
        <p:grpSpPr>
          <a:xfrm>
            <a:off x="2582373" y="2301384"/>
            <a:ext cx="2687235" cy="192664"/>
            <a:chOff x="2582373" y="2301384"/>
            <a:chExt cx="2687235" cy="192664"/>
          </a:xfrm>
        </p:grpSpPr>
        <p:cxnSp>
          <p:nvCxnSpPr>
            <p:cNvPr id="4" name="Straight Connector 31">
              <a:extLst>
                <a:ext uri="{FF2B5EF4-FFF2-40B4-BE49-F238E27FC236}">
                  <a16:creationId xmlns:a16="http://schemas.microsoft.com/office/drawing/2014/main" id="{BAA1B4D9-D28E-AF01-7794-9D6F43660BC0}"/>
                </a:ext>
              </a:extLst>
            </p:cNvPr>
            <p:cNvCxnSpPr>
              <a:cxnSpLocks/>
            </p:cNvCxnSpPr>
            <p:nvPr/>
          </p:nvCxnSpPr>
          <p:spPr bwMode="auto">
            <a:xfrm>
              <a:off x="2774808" y="2397716"/>
              <a:ext cx="2494800" cy="0"/>
            </a:xfrm>
            <a:prstGeom prst="line">
              <a:avLst/>
            </a:prstGeom>
            <a:solidFill>
              <a:schemeClr val="accent1"/>
            </a:solidFill>
            <a:ln w="41275" cap="flat" cmpd="sng" algn="ctr">
              <a:solidFill>
                <a:schemeClr val="accent2"/>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Oval 28">
              <a:extLst>
                <a:ext uri="{FF2B5EF4-FFF2-40B4-BE49-F238E27FC236}">
                  <a16:creationId xmlns:a16="http://schemas.microsoft.com/office/drawing/2014/main" id="{ECE8DA6D-00E8-1DF1-DFA4-DC278582F5D5}"/>
                </a:ext>
              </a:extLst>
            </p:cNvPr>
            <p:cNvSpPr/>
            <p:nvPr/>
          </p:nvSpPr>
          <p:spPr>
            <a:xfrm>
              <a:off x="2582373" y="2301384"/>
              <a:ext cx="192664" cy="192664"/>
            </a:xfrm>
            <a:prstGeom prst="ellipse">
              <a:avLst/>
            </a:prstGeom>
            <a:solidFill>
              <a:srgbClr val="FFFFFF"/>
            </a:solidFill>
            <a:ln w="38100"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8000"/>
                </a:lnSpc>
                <a:spcBef>
                  <a:spcPct val="5400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52" name="Gruppe 51">
            <a:extLst>
              <a:ext uri="{FF2B5EF4-FFF2-40B4-BE49-F238E27FC236}">
                <a16:creationId xmlns:a16="http://schemas.microsoft.com/office/drawing/2014/main" id="{032951D3-BAAE-C784-6427-7A7C4857B909}"/>
              </a:ext>
            </a:extLst>
          </p:cNvPr>
          <p:cNvGrpSpPr/>
          <p:nvPr/>
        </p:nvGrpSpPr>
        <p:grpSpPr>
          <a:xfrm>
            <a:off x="3370963" y="3774816"/>
            <a:ext cx="1898606" cy="192664"/>
            <a:chOff x="3370963" y="3774816"/>
            <a:chExt cx="1898606" cy="192664"/>
          </a:xfrm>
        </p:grpSpPr>
        <p:cxnSp>
          <p:nvCxnSpPr>
            <p:cNvPr id="14" name="Straight Connector 40">
              <a:extLst>
                <a:ext uri="{FF2B5EF4-FFF2-40B4-BE49-F238E27FC236}">
                  <a16:creationId xmlns:a16="http://schemas.microsoft.com/office/drawing/2014/main" id="{29C7FBB2-A502-AB11-1990-9D4B702C4326}"/>
                </a:ext>
              </a:extLst>
            </p:cNvPr>
            <p:cNvCxnSpPr>
              <a:cxnSpLocks/>
            </p:cNvCxnSpPr>
            <p:nvPr/>
          </p:nvCxnSpPr>
          <p:spPr bwMode="auto">
            <a:xfrm>
              <a:off x="3563169" y="3869189"/>
              <a:ext cx="1706400" cy="0"/>
            </a:xfrm>
            <a:prstGeom prst="line">
              <a:avLst/>
            </a:prstGeom>
            <a:solidFill>
              <a:schemeClr val="accent1"/>
            </a:solidFill>
            <a:ln w="41275" cap="flat" cmpd="sng" algn="ctr">
              <a:solidFill>
                <a:schemeClr val="accent2"/>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Oval 28">
              <a:extLst>
                <a:ext uri="{FF2B5EF4-FFF2-40B4-BE49-F238E27FC236}">
                  <a16:creationId xmlns:a16="http://schemas.microsoft.com/office/drawing/2014/main" id="{ECB8109D-108E-AFD9-AACB-8A130B4293E3}"/>
                </a:ext>
              </a:extLst>
            </p:cNvPr>
            <p:cNvSpPr/>
            <p:nvPr/>
          </p:nvSpPr>
          <p:spPr>
            <a:xfrm>
              <a:off x="3370963" y="3774816"/>
              <a:ext cx="192664" cy="192664"/>
            </a:xfrm>
            <a:prstGeom prst="ellipse">
              <a:avLst/>
            </a:prstGeom>
            <a:solidFill>
              <a:srgbClr val="FFFFFF"/>
            </a:solidFill>
            <a:ln w="38100"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8000"/>
                </a:lnSpc>
                <a:spcBef>
                  <a:spcPct val="5400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54" name="Gruppe 53">
            <a:extLst>
              <a:ext uri="{FF2B5EF4-FFF2-40B4-BE49-F238E27FC236}">
                <a16:creationId xmlns:a16="http://schemas.microsoft.com/office/drawing/2014/main" id="{C3435B61-DDFB-256C-3AA5-D6E6F933B087}"/>
              </a:ext>
            </a:extLst>
          </p:cNvPr>
          <p:cNvGrpSpPr/>
          <p:nvPr/>
        </p:nvGrpSpPr>
        <p:grpSpPr>
          <a:xfrm>
            <a:off x="2582373" y="5248248"/>
            <a:ext cx="2687464" cy="192664"/>
            <a:chOff x="2582373" y="5248248"/>
            <a:chExt cx="2687464" cy="192664"/>
          </a:xfrm>
        </p:grpSpPr>
        <p:cxnSp>
          <p:nvCxnSpPr>
            <p:cNvPr id="2" name="Straight Connector 46">
              <a:extLst>
                <a:ext uri="{FF2B5EF4-FFF2-40B4-BE49-F238E27FC236}">
                  <a16:creationId xmlns:a16="http://schemas.microsoft.com/office/drawing/2014/main" id="{853BD5A7-4E5D-0E72-9A42-F28BC2B7AFE4}"/>
                </a:ext>
              </a:extLst>
            </p:cNvPr>
            <p:cNvCxnSpPr>
              <a:cxnSpLocks/>
            </p:cNvCxnSpPr>
            <p:nvPr/>
          </p:nvCxnSpPr>
          <p:spPr bwMode="auto">
            <a:xfrm flipV="1">
              <a:off x="2775037" y="5340662"/>
              <a:ext cx="2494800" cy="3918"/>
            </a:xfrm>
            <a:prstGeom prst="line">
              <a:avLst/>
            </a:prstGeom>
            <a:solidFill>
              <a:schemeClr val="accent1"/>
            </a:solidFill>
            <a:ln w="41275" cap="flat" cmpd="sng" algn="ctr">
              <a:solidFill>
                <a:schemeClr val="accent2"/>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Oval 28">
              <a:extLst>
                <a:ext uri="{FF2B5EF4-FFF2-40B4-BE49-F238E27FC236}">
                  <a16:creationId xmlns:a16="http://schemas.microsoft.com/office/drawing/2014/main" id="{8AEC3597-9ADB-562E-7AFB-15E1B6A22A98}"/>
                </a:ext>
              </a:extLst>
            </p:cNvPr>
            <p:cNvSpPr/>
            <p:nvPr/>
          </p:nvSpPr>
          <p:spPr>
            <a:xfrm>
              <a:off x="2582373" y="5248248"/>
              <a:ext cx="192664" cy="192664"/>
            </a:xfrm>
            <a:prstGeom prst="ellipse">
              <a:avLst/>
            </a:prstGeom>
            <a:solidFill>
              <a:srgbClr val="FFFFFF"/>
            </a:solidFill>
            <a:ln w="38100"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8000"/>
                </a:lnSpc>
                <a:spcBef>
                  <a:spcPct val="5400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grpSp>
      <p:sp>
        <p:nvSpPr>
          <p:cNvPr id="75" name="Rektangel 74">
            <a:extLst>
              <a:ext uri="{FF2B5EF4-FFF2-40B4-BE49-F238E27FC236}">
                <a16:creationId xmlns:a16="http://schemas.microsoft.com/office/drawing/2014/main" id="{2C408CD9-CEF9-2783-4BEA-E98EC62ED125}"/>
              </a:ext>
            </a:extLst>
          </p:cNvPr>
          <p:cNvSpPr/>
          <p:nvPr/>
        </p:nvSpPr>
        <p:spPr bwMode="auto">
          <a:xfrm>
            <a:off x="-294108" y="1763713"/>
            <a:ext cx="1928319" cy="4208462"/>
          </a:xfrm>
          <a:prstGeom prst="rect">
            <a:avLst/>
          </a:prstGeom>
          <a:solidFill>
            <a:schemeClr val="bg1"/>
          </a:solidFill>
          <a:ln w="6350" cap="flat" cmpd="sng" algn="ctr">
            <a:solidFill>
              <a:schemeClr val="bg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algn="ctr" defTabSz="914400" rtl="0" eaLnBrk="1" fontAlgn="base" latinLnBrk="0" hangingPunct="1">
              <a:lnSpc>
                <a:spcPct val="100000"/>
              </a:lnSpc>
              <a:spcBef>
                <a:spcPts val="110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mn-ea"/>
              <a:cs typeface="+mn-cs"/>
            </a:endParaRPr>
          </a:p>
        </p:txBody>
      </p:sp>
      <p:sp>
        <p:nvSpPr>
          <p:cNvPr id="15" name="Ellipse 14">
            <a:extLst>
              <a:ext uri="{FF2B5EF4-FFF2-40B4-BE49-F238E27FC236}">
                <a16:creationId xmlns:a16="http://schemas.microsoft.com/office/drawing/2014/main" id="{1EC30A54-66F3-0E92-A4E3-27C43274C807}"/>
              </a:ext>
            </a:extLst>
          </p:cNvPr>
          <p:cNvSpPr/>
          <p:nvPr/>
        </p:nvSpPr>
        <p:spPr bwMode="auto">
          <a:xfrm>
            <a:off x="727777" y="2688012"/>
            <a:ext cx="2340000" cy="2340000"/>
          </a:xfrm>
          <a:prstGeom prst="ellipse">
            <a:avLst/>
          </a:prstGeom>
          <a:solidFill>
            <a:schemeClr val="bg2">
              <a:lumMod val="90000"/>
            </a:schemeClr>
          </a:solidFill>
          <a:ln w="63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ctr" defTabSz="914400" rtl="0" eaLnBrk="1" fontAlgn="base" latinLnBrk="0" hangingPunct="1">
              <a:lnSpc>
                <a:spcPct val="100000"/>
              </a:lnSpc>
              <a:spcBef>
                <a:spcPts val="1100"/>
              </a:spcBef>
              <a:spcAft>
                <a:spcPct val="0"/>
              </a:spcAft>
              <a:buClrTx/>
              <a:buSzTx/>
              <a:buFontTx/>
              <a:buNone/>
              <a:tabLst/>
              <a:defRPr/>
            </a:pPr>
            <a:endParaRPr kumimoji="0" lang="da-DK" sz="2000" b="0" i="0" u="none" strike="noStrike" kern="1200" cap="none" spc="0" normalizeH="0" baseline="0" noProof="0">
              <a:ln>
                <a:noFill/>
              </a:ln>
              <a:solidFill>
                <a:schemeClr val="accent4"/>
              </a:solidFill>
              <a:effectLst/>
              <a:uLnTx/>
              <a:uFillTx/>
              <a:latin typeface="Arial" charset="0"/>
              <a:ea typeface="+mn-ea"/>
              <a:cs typeface="+mn-cs"/>
            </a:endParaRPr>
          </a:p>
        </p:txBody>
      </p:sp>
      <p:sp>
        <p:nvSpPr>
          <p:cNvPr id="20" name="TextBox 5">
            <a:extLst>
              <a:ext uri="{FF2B5EF4-FFF2-40B4-BE49-F238E27FC236}">
                <a16:creationId xmlns:a16="http://schemas.microsoft.com/office/drawing/2014/main" id="{D30FB4B2-AD44-1DAE-AA10-69629F9192D2}"/>
              </a:ext>
            </a:extLst>
          </p:cNvPr>
          <p:cNvSpPr txBox="1"/>
          <p:nvPr/>
        </p:nvSpPr>
        <p:spPr>
          <a:xfrm>
            <a:off x="997777" y="3396347"/>
            <a:ext cx="1800000" cy="923330"/>
          </a:xfrm>
          <a:prstGeom prst="rect">
            <a:avLst/>
          </a:prstGeom>
          <a:noFill/>
        </p:spPr>
        <p:txBody>
          <a:bodyPr wrap="square" lIns="0" tIns="0" rIns="0" bIns="0" rtlCol="0">
            <a:spAutoFit/>
          </a:bodyPr>
          <a:lstStyle/>
          <a:p>
            <a:pPr marL="0" marR="0" lvl="0" indent="0" algn="ctr" defTabSz="914400" rtl="0" eaLnBrk="1" fontAlgn="base" latinLnBrk="0" hangingPunct="1">
              <a:lnSpc>
                <a:spcPct val="100000"/>
              </a:lnSpc>
              <a:spcBef>
                <a:spcPts val="1100"/>
              </a:spcBef>
              <a:spcAft>
                <a:spcPct val="0"/>
              </a:spcAft>
              <a:buClrTx/>
              <a:buSzTx/>
              <a:buFontTx/>
              <a:buNone/>
              <a:tabLst/>
              <a:defRPr/>
            </a:pPr>
            <a:r>
              <a:rPr kumimoji="0" lang="da-DK" sz="2000" b="1" i="0" u="none" strike="noStrike" kern="1200" cap="none" spc="100" normalizeH="0" baseline="0" noProof="0">
                <a:ln>
                  <a:noFill/>
                </a:ln>
                <a:effectLst/>
                <a:uLnTx/>
                <a:uFillTx/>
                <a:ea typeface="Cambria" panose="02040503050406030204" pitchFamily="18" charset="0"/>
                <a:cs typeface="+mn-cs"/>
              </a:rPr>
              <a:t>The Danish Central Administration</a:t>
            </a:r>
          </a:p>
        </p:txBody>
      </p:sp>
      <p:grpSp>
        <p:nvGrpSpPr>
          <p:cNvPr id="38" name="Gruppe 37">
            <a:extLst>
              <a:ext uri="{FF2B5EF4-FFF2-40B4-BE49-F238E27FC236}">
                <a16:creationId xmlns:a16="http://schemas.microsoft.com/office/drawing/2014/main" id="{1E5D7F4D-FE84-4EA5-CFE9-23FA36B50F07}"/>
              </a:ext>
            </a:extLst>
          </p:cNvPr>
          <p:cNvGrpSpPr/>
          <p:nvPr/>
        </p:nvGrpSpPr>
        <p:grpSpPr>
          <a:xfrm>
            <a:off x="5002555" y="1670858"/>
            <a:ext cx="6750000" cy="1184058"/>
            <a:chOff x="5002555" y="1670858"/>
            <a:chExt cx="6750000" cy="1184058"/>
          </a:xfrm>
        </p:grpSpPr>
        <p:sp>
          <p:nvSpPr>
            <p:cNvPr id="28" name="Rektangel: afrundede hjørner 27">
              <a:extLst>
                <a:ext uri="{FF2B5EF4-FFF2-40B4-BE49-F238E27FC236}">
                  <a16:creationId xmlns:a16="http://schemas.microsoft.com/office/drawing/2014/main" id="{A9271D8D-7949-1161-0D74-18B36A3C7EBD}"/>
                </a:ext>
              </a:extLst>
            </p:cNvPr>
            <p:cNvSpPr/>
            <p:nvPr/>
          </p:nvSpPr>
          <p:spPr>
            <a:xfrm>
              <a:off x="5272555" y="1940516"/>
              <a:ext cx="6480000" cy="914400"/>
            </a:xfrm>
            <a:prstGeom prst="roundRect">
              <a:avLst/>
            </a:prstGeom>
            <a:solidFill>
              <a:srgbClr val="534C48">
                <a:alpha val="10196"/>
              </a:srgbClr>
            </a:solidFill>
            <a:ln w="28575"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algn="ctr" fontAlgn="base">
                <a:spcBef>
                  <a:spcPts val="1100"/>
                </a:spcBef>
                <a:spcAft>
                  <a:spcPct val="0"/>
                </a:spcAft>
              </a:pPr>
              <a:endParaRPr lang="da-DK" sz="2000" err="1">
                <a:solidFill>
                  <a:srgbClr val="FFFFFF"/>
                </a:solidFill>
                <a:latin typeface="Arial" charset="0"/>
              </a:endParaRPr>
            </a:p>
          </p:txBody>
        </p:sp>
        <p:sp>
          <p:nvSpPr>
            <p:cNvPr id="27" name="Oval 37">
              <a:extLst>
                <a:ext uri="{FF2B5EF4-FFF2-40B4-BE49-F238E27FC236}">
                  <a16:creationId xmlns:a16="http://schemas.microsoft.com/office/drawing/2014/main" id="{B15073E0-2F36-EA1E-9868-419B04EFB7C8}"/>
                </a:ext>
              </a:extLst>
            </p:cNvPr>
            <p:cNvSpPr/>
            <p:nvPr/>
          </p:nvSpPr>
          <p:spPr>
            <a:xfrm>
              <a:off x="5002555" y="1670858"/>
              <a:ext cx="540000" cy="540000"/>
            </a:xfrm>
            <a:prstGeom prst="ellipse">
              <a:avLst/>
            </a:prstGeom>
            <a:solidFill>
              <a:srgbClr val="FFFFFF"/>
            </a:solidFill>
            <a:ln w="28575" cap="rnd" cmpd="sng" algn="ctr">
              <a:solidFill>
                <a:schemeClr val="accent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8000"/>
                </a:lnSpc>
                <a:spcBef>
                  <a:spcPct val="5400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sp>
          <p:nvSpPr>
            <p:cNvPr id="13" name="Rektangel 12">
              <a:extLst>
                <a:ext uri="{FF2B5EF4-FFF2-40B4-BE49-F238E27FC236}">
                  <a16:creationId xmlns:a16="http://schemas.microsoft.com/office/drawing/2014/main" id="{108B04C3-4386-DA32-DD89-099747A5F489}"/>
                </a:ext>
              </a:extLst>
            </p:cNvPr>
            <p:cNvSpPr/>
            <p:nvPr/>
          </p:nvSpPr>
          <p:spPr>
            <a:xfrm>
              <a:off x="5720826" y="2243828"/>
              <a:ext cx="5141454" cy="307777"/>
            </a:xfrm>
            <a:prstGeom prst="rect">
              <a:avLst/>
            </a:prstGeom>
            <a:noFill/>
          </p:spPr>
          <p:txBody>
            <a:bodyPr wrap="square" lIns="0" tIns="0" rIns="0" bIns="0">
              <a:spAutoFit/>
            </a:bodyPr>
            <a:lstStyle/>
            <a:p>
              <a:pPr>
                <a:spcAft>
                  <a:spcPts val="200"/>
                </a:spcAft>
                <a:defRPr/>
              </a:pPr>
              <a:r>
                <a:rPr lang="da-DK" sz="2000" b="1" spc="20">
                  <a:solidFill>
                    <a:srgbClr val="000000"/>
                  </a:solidFill>
                  <a:cs typeface="Arial" panose="020B0604020202020204" pitchFamily="34" charset="0"/>
                </a:rPr>
                <a:t>Part 1: </a:t>
              </a:r>
              <a:r>
                <a:rPr lang="da-DK" sz="2000" spc="20">
                  <a:solidFill>
                    <a:srgbClr val="000000"/>
                  </a:solidFill>
                  <a:cs typeface="Arial" panose="020B0604020202020204" pitchFamily="34" charset="0"/>
                </a:rPr>
                <a:t>The Danish Central Administration</a:t>
              </a:r>
            </a:p>
          </p:txBody>
        </p:sp>
        <p:pic>
          <p:nvPicPr>
            <p:cNvPr id="33" name="Billede 32">
              <a:extLst>
                <a:ext uri="{FF2B5EF4-FFF2-40B4-BE49-F238E27FC236}">
                  <a16:creationId xmlns:a16="http://schemas.microsoft.com/office/drawing/2014/main" id="{F3C4EA6C-B831-65BE-028F-EAA4C55DA269}"/>
                </a:ext>
              </a:extLst>
            </p:cNvPr>
            <p:cNvPicPr>
              <a:picLocks noChangeAspect="1"/>
            </p:cNvPicPr>
            <p:nvPr/>
          </p:nvPicPr>
          <p:blipFill>
            <a:blip r:embed="rId6"/>
            <a:stretch>
              <a:fillRect/>
            </a:stretch>
          </p:blipFill>
          <p:spPr>
            <a:xfrm>
              <a:off x="5092555" y="1760858"/>
              <a:ext cx="360000" cy="360000"/>
            </a:xfrm>
            <a:prstGeom prst="rect">
              <a:avLst/>
            </a:prstGeom>
          </p:spPr>
        </p:pic>
      </p:grpSp>
      <p:grpSp>
        <p:nvGrpSpPr>
          <p:cNvPr id="39" name="Gruppe 38">
            <a:extLst>
              <a:ext uri="{FF2B5EF4-FFF2-40B4-BE49-F238E27FC236}">
                <a16:creationId xmlns:a16="http://schemas.microsoft.com/office/drawing/2014/main" id="{90B7309F-45A1-01DE-EFEB-9E1AA3DE5C71}"/>
              </a:ext>
            </a:extLst>
          </p:cNvPr>
          <p:cNvGrpSpPr/>
          <p:nvPr/>
        </p:nvGrpSpPr>
        <p:grpSpPr>
          <a:xfrm>
            <a:off x="5002555" y="3142908"/>
            <a:ext cx="6750000" cy="1183481"/>
            <a:chOff x="5002555" y="3142908"/>
            <a:chExt cx="6750000" cy="1183481"/>
          </a:xfrm>
        </p:grpSpPr>
        <p:sp>
          <p:nvSpPr>
            <p:cNvPr id="29" name="Rektangel: afrundede hjørner 28">
              <a:extLst>
                <a:ext uri="{FF2B5EF4-FFF2-40B4-BE49-F238E27FC236}">
                  <a16:creationId xmlns:a16="http://schemas.microsoft.com/office/drawing/2014/main" id="{1F9EAD70-3CF0-D7C2-3F8F-2DA46ED20B09}"/>
                </a:ext>
              </a:extLst>
            </p:cNvPr>
            <p:cNvSpPr/>
            <p:nvPr/>
          </p:nvSpPr>
          <p:spPr>
            <a:xfrm>
              <a:off x="5272555" y="3411989"/>
              <a:ext cx="6480000" cy="914400"/>
            </a:xfrm>
            <a:prstGeom prst="roundRect">
              <a:avLst/>
            </a:prstGeom>
            <a:solidFill>
              <a:srgbClr val="534C48">
                <a:alpha val="30196"/>
              </a:srgbClr>
            </a:solidFill>
            <a:ln w="28575"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algn="ctr" fontAlgn="base">
                <a:spcBef>
                  <a:spcPts val="1100"/>
                </a:spcBef>
                <a:spcAft>
                  <a:spcPct val="0"/>
                </a:spcAft>
              </a:pPr>
              <a:endParaRPr lang="da-DK" sz="2000" err="1">
                <a:solidFill>
                  <a:srgbClr val="FFFFFF"/>
                </a:solidFill>
                <a:latin typeface="Arial" charset="0"/>
              </a:endParaRPr>
            </a:p>
          </p:txBody>
        </p:sp>
        <p:sp>
          <p:nvSpPr>
            <p:cNvPr id="59" name="Oval 37">
              <a:extLst>
                <a:ext uri="{FF2B5EF4-FFF2-40B4-BE49-F238E27FC236}">
                  <a16:creationId xmlns:a16="http://schemas.microsoft.com/office/drawing/2014/main" id="{7887D588-AEAC-76A2-5B34-1ADA4D2E774A}"/>
                </a:ext>
              </a:extLst>
            </p:cNvPr>
            <p:cNvSpPr/>
            <p:nvPr/>
          </p:nvSpPr>
          <p:spPr>
            <a:xfrm>
              <a:off x="5002555" y="3142908"/>
              <a:ext cx="540000" cy="540000"/>
            </a:xfrm>
            <a:prstGeom prst="ellipse">
              <a:avLst/>
            </a:prstGeom>
            <a:solidFill>
              <a:srgbClr val="FFFFFF"/>
            </a:solidFill>
            <a:ln w="28575" cap="rnd" cmpd="sng" algn="ctr">
              <a:solidFill>
                <a:schemeClr val="accent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8000"/>
                </a:lnSpc>
                <a:spcBef>
                  <a:spcPct val="5400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sp>
          <p:nvSpPr>
            <p:cNvPr id="18" name="Rektangel 17">
              <a:extLst>
                <a:ext uri="{FF2B5EF4-FFF2-40B4-BE49-F238E27FC236}">
                  <a16:creationId xmlns:a16="http://schemas.microsoft.com/office/drawing/2014/main" id="{BF69225C-E9F4-1E3D-236C-9B3985EE8026}"/>
                </a:ext>
              </a:extLst>
            </p:cNvPr>
            <p:cNvSpPr/>
            <p:nvPr/>
          </p:nvSpPr>
          <p:spPr>
            <a:xfrm>
              <a:off x="5720826" y="3715301"/>
              <a:ext cx="2633465" cy="307777"/>
            </a:xfrm>
            <a:prstGeom prst="rect">
              <a:avLst/>
            </a:prstGeom>
            <a:noFill/>
          </p:spPr>
          <p:txBody>
            <a:bodyPr wrap="square" lIns="0" tIns="0" rIns="0" bIns="0">
              <a:spAutoFit/>
            </a:bodyPr>
            <a:lstStyle/>
            <a:p>
              <a:pPr>
                <a:spcAft>
                  <a:spcPts val="200"/>
                </a:spcAft>
                <a:defRPr/>
              </a:pPr>
              <a:r>
                <a:rPr lang="da-DK" sz="2000" b="1" spc="20">
                  <a:solidFill>
                    <a:srgbClr val="000000"/>
                  </a:solidFill>
                  <a:cs typeface="Arial" panose="020B0604020202020204" pitchFamily="34" charset="0"/>
                </a:rPr>
                <a:t>Part 2: </a:t>
              </a:r>
              <a:r>
                <a:rPr lang="da-DK" sz="2000" spc="20" err="1">
                  <a:solidFill>
                    <a:srgbClr val="000000"/>
                  </a:solidFill>
                  <a:cs typeface="Arial" panose="020B0604020202020204" pitchFamily="34" charset="0"/>
                </a:rPr>
                <a:t>Current</a:t>
              </a:r>
              <a:r>
                <a:rPr lang="da-DK" sz="2000" spc="20">
                  <a:solidFill>
                    <a:srgbClr val="000000"/>
                  </a:solidFill>
                  <a:cs typeface="Arial" panose="020B0604020202020204" pitchFamily="34" charset="0"/>
                </a:rPr>
                <a:t> Agendas</a:t>
              </a:r>
            </a:p>
          </p:txBody>
        </p:sp>
        <p:pic>
          <p:nvPicPr>
            <p:cNvPr id="35" name="Billede 34">
              <a:extLst>
                <a:ext uri="{FF2B5EF4-FFF2-40B4-BE49-F238E27FC236}">
                  <a16:creationId xmlns:a16="http://schemas.microsoft.com/office/drawing/2014/main" id="{DE4AE2B9-F827-4BB0-4D0C-2601955C6889}"/>
                </a:ext>
              </a:extLst>
            </p:cNvPr>
            <p:cNvPicPr>
              <a:picLocks noChangeAspect="1"/>
            </p:cNvPicPr>
            <p:nvPr/>
          </p:nvPicPr>
          <p:blipFill>
            <a:blip r:embed="rId7"/>
            <a:stretch>
              <a:fillRect/>
            </a:stretch>
          </p:blipFill>
          <p:spPr>
            <a:xfrm>
              <a:off x="5092555" y="3232908"/>
              <a:ext cx="360000" cy="360000"/>
            </a:xfrm>
            <a:prstGeom prst="rect">
              <a:avLst/>
            </a:prstGeom>
          </p:spPr>
        </p:pic>
      </p:grpSp>
      <p:grpSp>
        <p:nvGrpSpPr>
          <p:cNvPr id="40" name="Gruppe 39">
            <a:extLst>
              <a:ext uri="{FF2B5EF4-FFF2-40B4-BE49-F238E27FC236}">
                <a16:creationId xmlns:a16="http://schemas.microsoft.com/office/drawing/2014/main" id="{1F101E82-8965-69B7-B2BF-E4F730ABB3B2}"/>
              </a:ext>
            </a:extLst>
          </p:cNvPr>
          <p:cNvGrpSpPr/>
          <p:nvPr/>
        </p:nvGrpSpPr>
        <p:grpSpPr>
          <a:xfrm>
            <a:off x="5002555" y="4615750"/>
            <a:ext cx="6750000" cy="1182112"/>
            <a:chOff x="5002555" y="4615750"/>
            <a:chExt cx="6750000" cy="1182112"/>
          </a:xfrm>
        </p:grpSpPr>
        <p:sp>
          <p:nvSpPr>
            <p:cNvPr id="31" name="Rektangel: afrundede hjørner 30">
              <a:extLst>
                <a:ext uri="{FF2B5EF4-FFF2-40B4-BE49-F238E27FC236}">
                  <a16:creationId xmlns:a16="http://schemas.microsoft.com/office/drawing/2014/main" id="{8B6D89A0-BB7D-D3B0-2686-4644836FD5F3}"/>
                </a:ext>
              </a:extLst>
            </p:cNvPr>
            <p:cNvSpPr/>
            <p:nvPr/>
          </p:nvSpPr>
          <p:spPr>
            <a:xfrm>
              <a:off x="5272555" y="4883462"/>
              <a:ext cx="6480000" cy="914400"/>
            </a:xfrm>
            <a:prstGeom prst="roundRect">
              <a:avLst/>
            </a:prstGeom>
            <a:solidFill>
              <a:srgbClr val="534C48">
                <a:alpha val="50196"/>
              </a:srgbClr>
            </a:solidFill>
            <a:ln w="28575"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algn="ctr" fontAlgn="base">
                <a:spcBef>
                  <a:spcPts val="1100"/>
                </a:spcBef>
                <a:spcAft>
                  <a:spcPct val="0"/>
                </a:spcAft>
              </a:pPr>
              <a:endParaRPr lang="da-DK" sz="2000" err="1">
                <a:solidFill>
                  <a:srgbClr val="FFFFFF"/>
                </a:solidFill>
                <a:latin typeface="Arial" charset="0"/>
              </a:endParaRPr>
            </a:p>
          </p:txBody>
        </p:sp>
        <p:sp>
          <p:nvSpPr>
            <p:cNvPr id="66" name="Oval 37">
              <a:extLst>
                <a:ext uri="{FF2B5EF4-FFF2-40B4-BE49-F238E27FC236}">
                  <a16:creationId xmlns:a16="http://schemas.microsoft.com/office/drawing/2014/main" id="{C7CA7CA2-518B-DF32-8A84-D0EBD487D18A}"/>
                </a:ext>
              </a:extLst>
            </p:cNvPr>
            <p:cNvSpPr/>
            <p:nvPr/>
          </p:nvSpPr>
          <p:spPr>
            <a:xfrm>
              <a:off x="5002555" y="4615750"/>
              <a:ext cx="540000" cy="540000"/>
            </a:xfrm>
            <a:prstGeom prst="ellipse">
              <a:avLst/>
            </a:prstGeom>
            <a:solidFill>
              <a:srgbClr val="FFFFFF"/>
            </a:solidFill>
            <a:ln w="28575" cap="rnd" cmpd="sng" algn="ctr">
              <a:solidFill>
                <a:schemeClr val="accent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8000"/>
                </a:lnSpc>
                <a:spcBef>
                  <a:spcPct val="54000"/>
                </a:spcBef>
                <a:spcAft>
                  <a:spcPct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a:ea typeface="+mn-ea"/>
                <a:cs typeface="+mn-cs"/>
              </a:endParaRPr>
            </a:p>
          </p:txBody>
        </p:sp>
        <p:sp>
          <p:nvSpPr>
            <p:cNvPr id="24" name="Rektangel 23">
              <a:extLst>
                <a:ext uri="{FF2B5EF4-FFF2-40B4-BE49-F238E27FC236}">
                  <a16:creationId xmlns:a16="http://schemas.microsoft.com/office/drawing/2014/main" id="{F88FB958-ED9A-2A50-7382-E3A192E89865}"/>
                </a:ext>
              </a:extLst>
            </p:cNvPr>
            <p:cNvSpPr/>
            <p:nvPr/>
          </p:nvSpPr>
          <p:spPr>
            <a:xfrm>
              <a:off x="5720826" y="5186773"/>
              <a:ext cx="5918610" cy="307777"/>
            </a:xfrm>
            <a:prstGeom prst="rect">
              <a:avLst/>
            </a:prstGeom>
            <a:noFill/>
          </p:spPr>
          <p:txBody>
            <a:bodyPr wrap="square" lIns="0" tIns="0" rIns="0" bIns="0">
              <a:spAutoFit/>
            </a:bodyPr>
            <a:lstStyle/>
            <a:p>
              <a:pPr>
                <a:spcAft>
                  <a:spcPts val="200"/>
                </a:spcAft>
                <a:defRPr/>
              </a:pPr>
              <a:r>
                <a:rPr lang="da-DK" sz="2000" b="1" spc="20">
                  <a:solidFill>
                    <a:srgbClr val="000000"/>
                  </a:solidFill>
                  <a:cs typeface="Arial" panose="020B0604020202020204" pitchFamily="34" charset="0"/>
                </a:rPr>
                <a:t>Part 3: </a:t>
              </a:r>
              <a:r>
                <a:rPr lang="da-DK" sz="2000" spc="20">
                  <a:solidFill>
                    <a:srgbClr val="000000"/>
                  </a:solidFill>
                  <a:cs typeface="Arial" panose="020B0604020202020204" pitchFamily="34" charset="0"/>
                </a:rPr>
                <a:t>Focus </a:t>
              </a:r>
              <a:r>
                <a:rPr lang="da-DK" sz="2000" spc="20" err="1">
                  <a:solidFill>
                    <a:srgbClr val="000000"/>
                  </a:solidFill>
                  <a:cs typeface="Arial" panose="020B0604020202020204" pitchFamily="34" charset="0"/>
                </a:rPr>
                <a:t>Areas</a:t>
              </a:r>
              <a:r>
                <a:rPr lang="da-DK" sz="2000" spc="20">
                  <a:solidFill>
                    <a:srgbClr val="000000"/>
                  </a:solidFill>
                  <a:cs typeface="Arial" panose="020B0604020202020204" pitchFamily="34" charset="0"/>
                </a:rPr>
                <a:t> of the Danish EUPAN-</a:t>
              </a:r>
              <a:r>
                <a:rPr lang="da-DK" sz="2000" spc="20" err="1">
                  <a:solidFill>
                    <a:srgbClr val="000000"/>
                  </a:solidFill>
                  <a:cs typeface="Arial" panose="020B0604020202020204" pitchFamily="34" charset="0"/>
                </a:rPr>
                <a:t>Presidency</a:t>
              </a:r>
              <a:endParaRPr lang="da-DK" sz="2000" spc="20">
                <a:solidFill>
                  <a:srgbClr val="000000"/>
                </a:solidFill>
                <a:cs typeface="Arial" panose="020B0604020202020204" pitchFamily="34" charset="0"/>
              </a:endParaRPr>
            </a:p>
          </p:txBody>
        </p:sp>
        <p:pic>
          <p:nvPicPr>
            <p:cNvPr id="37" name="Billede 36">
              <a:extLst>
                <a:ext uri="{FF2B5EF4-FFF2-40B4-BE49-F238E27FC236}">
                  <a16:creationId xmlns:a16="http://schemas.microsoft.com/office/drawing/2014/main" id="{4D8DBF74-EAB3-4875-12D0-8D45E9E84A5B}"/>
                </a:ext>
              </a:extLst>
            </p:cNvPr>
            <p:cNvPicPr>
              <a:picLocks noChangeAspect="1"/>
            </p:cNvPicPr>
            <p:nvPr/>
          </p:nvPicPr>
          <p:blipFill>
            <a:blip r:embed="rId8"/>
            <a:stretch>
              <a:fillRect/>
            </a:stretch>
          </p:blipFill>
          <p:spPr>
            <a:xfrm>
              <a:off x="5092555" y="4705750"/>
              <a:ext cx="360000" cy="360000"/>
            </a:xfrm>
            <a:prstGeom prst="rect">
              <a:avLst/>
            </a:prstGeom>
          </p:spPr>
        </p:pic>
      </p:grpSp>
    </p:spTree>
    <p:extLst>
      <p:ext uri="{BB962C8B-B14F-4D97-AF65-F5344CB8AC3E}">
        <p14:creationId xmlns:p14="http://schemas.microsoft.com/office/powerpoint/2010/main" val="17523848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hink-cell data - do not delete" hidden="1">
            <a:extLst>
              <a:ext uri="{FF2B5EF4-FFF2-40B4-BE49-F238E27FC236}">
                <a16:creationId xmlns:a16="http://schemas.microsoft.com/office/drawing/2014/main" id="{4D0405D1-535E-3417-BEC5-3CE68D863AA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11" name="think-cell data - do not delete" hidden="1">
                        <a:extLst>
                          <a:ext uri="{FF2B5EF4-FFF2-40B4-BE49-F238E27FC236}">
                            <a16:creationId xmlns:a16="http://schemas.microsoft.com/office/drawing/2014/main" id="{4D0405D1-535E-3417-BEC5-3CE68D863AA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Pladsholder til indhold 4">
            <a:extLst>
              <a:ext uri="{FF2B5EF4-FFF2-40B4-BE49-F238E27FC236}">
                <a16:creationId xmlns:a16="http://schemas.microsoft.com/office/drawing/2014/main" id="{E14FAEF5-0129-FB47-D0EF-C99CCCB97751}"/>
              </a:ext>
            </a:extLst>
          </p:cNvPr>
          <p:cNvSpPr>
            <a:spLocks noGrp="1"/>
          </p:cNvSpPr>
          <p:nvPr>
            <p:ph sz="half" idx="1"/>
          </p:nvPr>
        </p:nvSpPr>
        <p:spPr/>
        <p:txBody>
          <a:bodyPr/>
          <a:lstStyle/>
          <a:p>
            <a:r>
              <a:rPr lang="da-DK" sz="2400" b="1" dirty="0">
                <a:solidFill>
                  <a:srgbClr val="066B43"/>
                </a:solidFill>
                <a:effectLst/>
                <a:latin typeface="Cambria" panose="02040503050406030204" pitchFamily="18" charset="0"/>
              </a:rPr>
              <a:t>Legal</a:t>
            </a:r>
          </a:p>
          <a:p>
            <a:endParaRPr lang="da-DK" dirty="0">
              <a:solidFill>
                <a:srgbClr val="066B43"/>
              </a:solidFill>
              <a:latin typeface="Cambria" panose="02040503050406030204" pitchFamily="18" charset="0"/>
            </a:endParaRPr>
          </a:p>
          <a:p>
            <a:endParaRPr lang="da-DK" sz="2400" dirty="0">
              <a:solidFill>
                <a:srgbClr val="066B43"/>
              </a:solidFill>
              <a:effectLst/>
              <a:latin typeface="Cambria" panose="02040503050406030204" pitchFamily="18" charset="0"/>
            </a:endParaRPr>
          </a:p>
          <a:p>
            <a:r>
              <a:rPr lang="da-DK" dirty="0" err="1">
                <a:solidFill>
                  <a:srgbClr val="066B43"/>
                </a:solidFill>
                <a:latin typeface="Cambria" panose="02040503050406030204" pitchFamily="18" charset="0"/>
              </a:rPr>
              <a:t>What</a:t>
            </a:r>
            <a:r>
              <a:rPr lang="da-DK" dirty="0">
                <a:solidFill>
                  <a:srgbClr val="066B43"/>
                </a:solidFill>
                <a:latin typeface="Cambria" panose="02040503050406030204" pitchFamily="18" charset="0"/>
              </a:rPr>
              <a:t> </a:t>
            </a:r>
            <a:r>
              <a:rPr lang="da-DK" dirty="0" err="1">
                <a:solidFill>
                  <a:srgbClr val="066B43"/>
                </a:solidFill>
                <a:latin typeface="Cambria" panose="02040503050406030204" pitchFamily="18" charset="0"/>
              </a:rPr>
              <a:t>are</a:t>
            </a:r>
            <a:r>
              <a:rPr lang="da-DK" dirty="0">
                <a:solidFill>
                  <a:srgbClr val="066B43"/>
                </a:solidFill>
                <a:latin typeface="Cambria" panose="02040503050406030204" pitchFamily="18" charset="0"/>
              </a:rPr>
              <a:t> </a:t>
            </a:r>
            <a:r>
              <a:rPr lang="da-DK" dirty="0" err="1">
                <a:solidFill>
                  <a:srgbClr val="066B43"/>
                </a:solidFill>
                <a:latin typeface="Cambria" panose="02040503050406030204" pitchFamily="18" charset="0"/>
              </a:rPr>
              <a:t>we</a:t>
            </a:r>
            <a:r>
              <a:rPr lang="da-DK" dirty="0">
                <a:solidFill>
                  <a:srgbClr val="066B43"/>
                </a:solidFill>
                <a:latin typeface="Cambria" panose="02040503050406030204" pitchFamily="18" charset="0"/>
              </a:rPr>
              <a:t> </a:t>
            </a:r>
            <a:r>
              <a:rPr lang="da-DK" dirty="0" err="1">
                <a:solidFill>
                  <a:srgbClr val="066B43"/>
                </a:solidFill>
                <a:latin typeface="Cambria" panose="02040503050406030204" pitchFamily="18" charset="0"/>
              </a:rPr>
              <a:t>allowed</a:t>
            </a:r>
            <a:r>
              <a:rPr lang="da-DK" dirty="0">
                <a:solidFill>
                  <a:srgbClr val="066B43"/>
                </a:solidFill>
                <a:latin typeface="Cambria" panose="02040503050406030204" pitchFamily="18" charset="0"/>
              </a:rPr>
              <a:t> to do?</a:t>
            </a:r>
          </a:p>
          <a:p>
            <a:endParaRPr lang="da-DK" dirty="0"/>
          </a:p>
        </p:txBody>
      </p:sp>
      <p:sp>
        <p:nvSpPr>
          <p:cNvPr id="6" name="Pladsholder til indhold 5">
            <a:extLst>
              <a:ext uri="{FF2B5EF4-FFF2-40B4-BE49-F238E27FC236}">
                <a16:creationId xmlns:a16="http://schemas.microsoft.com/office/drawing/2014/main" id="{09170CBC-F26F-5E20-196C-2F693CC857C7}"/>
              </a:ext>
            </a:extLst>
          </p:cNvPr>
          <p:cNvSpPr>
            <a:spLocks noGrp="1"/>
          </p:cNvSpPr>
          <p:nvPr>
            <p:ph sz="half" idx="2"/>
          </p:nvPr>
        </p:nvSpPr>
        <p:spPr>
          <a:xfrm>
            <a:off x="4532134" y="2610000"/>
            <a:ext cx="3220050" cy="3303438"/>
          </a:xfrm>
        </p:spPr>
        <p:txBody>
          <a:bodyPr/>
          <a:lstStyle/>
          <a:p>
            <a:r>
              <a:rPr lang="da-DK" b="1" dirty="0" err="1"/>
              <a:t>Tecnical</a:t>
            </a:r>
            <a:endParaRPr lang="da-DK" b="1" dirty="0"/>
          </a:p>
          <a:p>
            <a:endParaRPr lang="da-DK" b="1" dirty="0"/>
          </a:p>
          <a:p>
            <a:endParaRPr lang="da-DK" dirty="0"/>
          </a:p>
          <a:p>
            <a:pPr>
              <a:buNone/>
            </a:pPr>
            <a:r>
              <a:rPr lang="da-DK" dirty="0"/>
              <a:t>How do </a:t>
            </a:r>
            <a:r>
              <a:rPr lang="da-DK" dirty="0" err="1"/>
              <a:t>we</a:t>
            </a:r>
            <a:r>
              <a:rPr lang="da-DK" dirty="0"/>
              <a:t> do it?</a:t>
            </a:r>
          </a:p>
        </p:txBody>
      </p:sp>
      <p:sp>
        <p:nvSpPr>
          <p:cNvPr id="3" name="Pladsholder til slidenummer 2">
            <a:extLst>
              <a:ext uri="{FF2B5EF4-FFF2-40B4-BE49-F238E27FC236}">
                <a16:creationId xmlns:a16="http://schemas.microsoft.com/office/drawing/2014/main" id="{7D7B4F6B-27B8-0822-1608-A0DEBB12F55A}"/>
              </a:ext>
            </a:extLst>
          </p:cNvPr>
          <p:cNvSpPr>
            <a:spLocks noGrp="1"/>
          </p:cNvSpPr>
          <p:nvPr>
            <p:ph type="sldNum" sz="quarter" idx="12"/>
          </p:nvPr>
        </p:nvSpPr>
        <p:spPr/>
        <p:txBody>
          <a:bodyPr/>
          <a:lstStyle/>
          <a:p>
            <a:pPr marL="0" marR="0" lvl="0" indent="0" algn="l" defTabSz="914400" rtl="0" eaLnBrk="1" fontAlgn="base" latinLnBrk="0" hangingPunct="1">
              <a:lnSpc>
                <a:spcPct val="108000"/>
              </a:lnSpc>
              <a:spcBef>
                <a:spcPct val="54000"/>
              </a:spcBef>
              <a:spcAft>
                <a:spcPct val="0"/>
              </a:spcAft>
              <a:buClrTx/>
              <a:buSzTx/>
              <a:buFontTx/>
              <a:buNone/>
              <a:tabLst/>
              <a:defRPr/>
            </a:pPr>
            <a:fld id="{80AE25ED-097C-4BDC-A7CE-FA97BD9CA3B5}" type="slidenum">
              <a:rPr kumimoji="0" lang="da-DK" sz="900" b="0" i="0" u="none" strike="noStrike" kern="1200" cap="none" spc="0" normalizeH="0" baseline="0" noProof="0" smtClean="0">
                <a:ln>
                  <a:noFill/>
                </a:ln>
                <a:noFill/>
                <a:effectLst/>
                <a:uLnTx/>
                <a:uFillTx/>
                <a:latin typeface="Arial" charset="0"/>
                <a:ea typeface="+mn-ea"/>
                <a:cs typeface="+mn-cs"/>
              </a:rPr>
              <a:pPr marL="0" marR="0" lvl="0" indent="0" algn="l" defTabSz="914400" rtl="0" eaLnBrk="1" fontAlgn="base" latinLnBrk="0" hangingPunct="1">
                <a:lnSpc>
                  <a:spcPct val="108000"/>
                </a:lnSpc>
                <a:spcBef>
                  <a:spcPct val="54000"/>
                </a:spcBef>
                <a:spcAft>
                  <a:spcPct val="0"/>
                </a:spcAft>
                <a:buClrTx/>
                <a:buSzTx/>
                <a:buFontTx/>
                <a:buNone/>
                <a:tabLst/>
                <a:defRPr/>
              </a:pPr>
              <a:t>50</a:t>
            </a:fld>
            <a:endParaRPr kumimoji="0" lang="da-DK" sz="900" b="0" i="0" u="none" strike="noStrike" kern="1200" cap="none" spc="0" normalizeH="0" baseline="0" noProof="0" dirty="0">
              <a:ln>
                <a:noFill/>
              </a:ln>
              <a:noFill/>
              <a:effectLst/>
              <a:uLnTx/>
              <a:uFillTx/>
              <a:latin typeface="Arial" charset="0"/>
              <a:ea typeface="+mn-ea"/>
              <a:cs typeface="+mn-cs"/>
            </a:endParaRPr>
          </a:p>
        </p:txBody>
      </p:sp>
      <p:sp>
        <p:nvSpPr>
          <p:cNvPr id="4" name="Titel 3">
            <a:extLst>
              <a:ext uri="{FF2B5EF4-FFF2-40B4-BE49-F238E27FC236}">
                <a16:creationId xmlns:a16="http://schemas.microsoft.com/office/drawing/2014/main" id="{D1AE2441-ED13-9002-457F-4BC6FA0E7B46}"/>
              </a:ext>
            </a:extLst>
          </p:cNvPr>
          <p:cNvSpPr>
            <a:spLocks noGrp="1"/>
          </p:cNvSpPr>
          <p:nvPr>
            <p:ph type="title"/>
          </p:nvPr>
        </p:nvSpPr>
        <p:spPr/>
        <p:txBody>
          <a:bodyPr vert="horz"/>
          <a:lstStyle/>
          <a:p>
            <a:r>
              <a:rPr lang="en-US" b="1" dirty="0"/>
              <a:t>Typical barriers for GenAI-use</a:t>
            </a:r>
            <a:br>
              <a:rPr lang="en-US" dirty="0"/>
            </a:br>
            <a:br>
              <a:rPr lang="en-US" dirty="0"/>
            </a:br>
            <a:endParaRPr lang="da-DK" dirty="0"/>
          </a:p>
        </p:txBody>
      </p:sp>
      <p:sp>
        <p:nvSpPr>
          <p:cNvPr id="7" name="Pladsholder til indhold 6">
            <a:extLst>
              <a:ext uri="{FF2B5EF4-FFF2-40B4-BE49-F238E27FC236}">
                <a16:creationId xmlns:a16="http://schemas.microsoft.com/office/drawing/2014/main" id="{391D7D25-DAE9-DB25-8EC7-AB8E441B97DD}"/>
              </a:ext>
            </a:extLst>
          </p:cNvPr>
          <p:cNvSpPr>
            <a:spLocks noGrp="1"/>
          </p:cNvSpPr>
          <p:nvPr>
            <p:ph sz="quarter" idx="13"/>
          </p:nvPr>
        </p:nvSpPr>
        <p:spPr/>
        <p:txBody>
          <a:bodyPr/>
          <a:lstStyle/>
          <a:p>
            <a:r>
              <a:rPr lang="en-US" b="1" dirty="0"/>
              <a:t>Business-related</a:t>
            </a:r>
          </a:p>
          <a:p>
            <a:endParaRPr lang="en-US" b="1" dirty="0"/>
          </a:p>
          <a:p>
            <a:endParaRPr lang="en-US" b="1" dirty="0"/>
          </a:p>
          <a:p>
            <a:r>
              <a:rPr lang="en-US" dirty="0"/>
              <a:t>How do we use it?</a:t>
            </a:r>
            <a:endParaRPr lang="da-DK" dirty="0"/>
          </a:p>
        </p:txBody>
      </p:sp>
      <p:sp>
        <p:nvSpPr>
          <p:cNvPr id="8" name="Pladsholder til tekst 7">
            <a:extLst>
              <a:ext uri="{FF2B5EF4-FFF2-40B4-BE49-F238E27FC236}">
                <a16:creationId xmlns:a16="http://schemas.microsoft.com/office/drawing/2014/main" id="{78E5F2C5-2DA1-D0E3-917F-BF91F3B3C055}"/>
              </a:ext>
            </a:extLst>
          </p:cNvPr>
          <p:cNvSpPr>
            <a:spLocks noGrp="1"/>
          </p:cNvSpPr>
          <p:nvPr>
            <p:ph type="body" sz="quarter" idx="22"/>
          </p:nvPr>
        </p:nvSpPr>
        <p:spPr/>
        <p:txBody>
          <a:bodyPr/>
          <a:lstStyle/>
          <a:p>
            <a:endParaRPr lang="da-DK"/>
          </a:p>
        </p:txBody>
      </p:sp>
      <p:pic>
        <p:nvPicPr>
          <p:cNvPr id="2050" name="Picture 2" descr="Genereret billede">
            <a:extLst>
              <a:ext uri="{FF2B5EF4-FFF2-40B4-BE49-F238E27FC236}">
                <a16:creationId xmlns:a16="http://schemas.microsoft.com/office/drawing/2014/main" id="{4666B794-D613-2D83-D468-3CFF98883C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64122" y="1203590"/>
            <a:ext cx="1296145" cy="129614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Genereret billede">
            <a:extLst>
              <a:ext uri="{FF2B5EF4-FFF2-40B4-BE49-F238E27FC236}">
                <a16:creationId xmlns:a16="http://schemas.microsoft.com/office/drawing/2014/main" id="{22B4B4B5-F9AD-E826-1160-535036D5486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46339" y="1365393"/>
            <a:ext cx="1296145" cy="129614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Genereret billede">
            <a:extLst>
              <a:ext uri="{FF2B5EF4-FFF2-40B4-BE49-F238E27FC236}">
                <a16:creationId xmlns:a16="http://schemas.microsoft.com/office/drawing/2014/main" id="{36108D8D-9A5B-15AC-7636-9A5B64234E8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11109" y="1125858"/>
            <a:ext cx="1545859" cy="15458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55257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hink-cell data - do not delete" hidden="1">
            <a:extLst>
              <a:ext uri="{FF2B5EF4-FFF2-40B4-BE49-F238E27FC236}">
                <a16:creationId xmlns:a16="http://schemas.microsoft.com/office/drawing/2014/main" id="{4F5ABBBF-7746-D38C-21D3-10BBC74E641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15" name="think-cell data - do not delete" hidden="1">
                        <a:extLst>
                          <a:ext uri="{FF2B5EF4-FFF2-40B4-BE49-F238E27FC236}">
                            <a16:creationId xmlns:a16="http://schemas.microsoft.com/office/drawing/2014/main" id="{4F5ABBBF-7746-D38C-21D3-10BBC74E641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Pladsholder til indhold 8">
            <a:extLst>
              <a:ext uri="{FF2B5EF4-FFF2-40B4-BE49-F238E27FC236}">
                <a16:creationId xmlns:a16="http://schemas.microsoft.com/office/drawing/2014/main" id="{70CD5860-E0DB-00A3-B230-EF26576DD654}"/>
              </a:ext>
            </a:extLst>
          </p:cNvPr>
          <p:cNvSpPr>
            <a:spLocks noGrp="1"/>
          </p:cNvSpPr>
          <p:nvPr>
            <p:ph sz="half" idx="1"/>
          </p:nvPr>
        </p:nvSpPr>
        <p:spPr/>
        <p:txBody>
          <a:bodyPr/>
          <a:lstStyle/>
          <a:p>
            <a:r>
              <a:rPr lang="da-DK"/>
              <a:t>Compliance: </a:t>
            </a:r>
          </a:p>
          <a:p>
            <a:r>
              <a:rPr lang="da-DK"/>
              <a:t>Secure solution</a:t>
            </a:r>
          </a:p>
          <a:p>
            <a:endParaRPr lang="da-DK"/>
          </a:p>
          <a:p>
            <a:pPr>
              <a:buNone/>
            </a:pPr>
            <a:r>
              <a:rPr lang="da-DK" sz="2000">
                <a:solidFill>
                  <a:schemeClr val="tx1"/>
                </a:solidFill>
              </a:rPr>
              <a:t>Data control </a:t>
            </a:r>
          </a:p>
          <a:p>
            <a:pPr>
              <a:buNone/>
            </a:pPr>
            <a:endParaRPr lang="da-DK" sz="2000">
              <a:solidFill>
                <a:schemeClr val="tx1"/>
              </a:solidFill>
            </a:endParaRPr>
          </a:p>
          <a:p>
            <a:pPr>
              <a:buNone/>
            </a:pPr>
            <a:r>
              <a:rPr lang="da-DK" sz="2000">
                <a:solidFill>
                  <a:schemeClr val="tx1"/>
                </a:solidFill>
              </a:rPr>
              <a:t>Traffic control </a:t>
            </a:r>
          </a:p>
          <a:p>
            <a:pPr>
              <a:buNone/>
            </a:pPr>
            <a:endParaRPr lang="da-DK" sz="2000">
              <a:solidFill>
                <a:schemeClr val="tx1"/>
              </a:solidFill>
            </a:endParaRPr>
          </a:p>
          <a:p>
            <a:pPr>
              <a:buNone/>
            </a:pPr>
            <a:r>
              <a:rPr lang="da-DK" sz="2000">
                <a:solidFill>
                  <a:schemeClr val="tx1"/>
                </a:solidFill>
              </a:rPr>
              <a:t>Compliant with public laws such as GDPR </a:t>
            </a:r>
          </a:p>
          <a:p>
            <a:endParaRPr lang="da-DK" dirty="0"/>
          </a:p>
        </p:txBody>
      </p:sp>
      <p:sp>
        <p:nvSpPr>
          <p:cNvPr id="10" name="Pladsholder til indhold 9">
            <a:extLst>
              <a:ext uri="{FF2B5EF4-FFF2-40B4-BE49-F238E27FC236}">
                <a16:creationId xmlns:a16="http://schemas.microsoft.com/office/drawing/2014/main" id="{C8D36722-6887-7050-92B6-721C31B9CB14}"/>
              </a:ext>
            </a:extLst>
          </p:cNvPr>
          <p:cNvSpPr>
            <a:spLocks noGrp="1"/>
          </p:cNvSpPr>
          <p:nvPr>
            <p:ph sz="half" idx="2"/>
          </p:nvPr>
        </p:nvSpPr>
        <p:spPr/>
        <p:txBody>
          <a:bodyPr/>
          <a:lstStyle/>
          <a:p>
            <a:r>
              <a:rPr lang="da-DK" kern="1200" dirty="0" err="1"/>
              <a:t>Usability</a:t>
            </a:r>
            <a:r>
              <a:rPr lang="en-GB" kern="1200" dirty="0"/>
              <a:t>:</a:t>
            </a:r>
            <a:endParaRPr lang="da-DK" dirty="0"/>
          </a:p>
          <a:p>
            <a:r>
              <a:rPr lang="da-DK" dirty="0" err="1"/>
              <a:t>Easy</a:t>
            </a:r>
            <a:r>
              <a:rPr lang="da-DK" dirty="0"/>
              <a:t> and </a:t>
            </a:r>
            <a:r>
              <a:rPr lang="da-DK" dirty="0" err="1"/>
              <a:t>specialized</a:t>
            </a:r>
            <a:endParaRPr lang="da-DK" dirty="0"/>
          </a:p>
          <a:p>
            <a:endParaRPr lang="da-DK" dirty="0"/>
          </a:p>
          <a:p>
            <a:pPr>
              <a:buNone/>
            </a:pPr>
            <a:r>
              <a:rPr lang="da-DK" sz="2000" dirty="0" err="1">
                <a:solidFill>
                  <a:schemeClr val="tx1"/>
                </a:solidFill>
              </a:rPr>
              <a:t>Appropiate</a:t>
            </a:r>
            <a:r>
              <a:rPr lang="da-DK" sz="2000" dirty="0">
                <a:solidFill>
                  <a:schemeClr val="tx1"/>
                </a:solidFill>
              </a:rPr>
              <a:t> for users with no generative AI </a:t>
            </a:r>
            <a:r>
              <a:rPr lang="da-DK" sz="2000" dirty="0" err="1">
                <a:solidFill>
                  <a:schemeClr val="tx1"/>
                </a:solidFill>
              </a:rPr>
              <a:t>experience</a:t>
            </a:r>
            <a:endParaRPr lang="da-DK" sz="2000" dirty="0">
              <a:solidFill>
                <a:schemeClr val="tx1"/>
              </a:solidFill>
            </a:endParaRPr>
          </a:p>
          <a:p>
            <a:pPr>
              <a:buNone/>
            </a:pPr>
            <a:endParaRPr lang="da-DK" sz="2000" dirty="0">
              <a:solidFill>
                <a:schemeClr val="tx1"/>
              </a:solidFill>
            </a:endParaRPr>
          </a:p>
          <a:p>
            <a:pPr>
              <a:buNone/>
            </a:pPr>
            <a:r>
              <a:rPr lang="da-DK" sz="2000" dirty="0" err="1">
                <a:solidFill>
                  <a:schemeClr val="tx1"/>
                </a:solidFill>
              </a:rPr>
              <a:t>Differentiate</a:t>
            </a:r>
            <a:r>
              <a:rPr lang="da-DK" sz="2000" dirty="0">
                <a:solidFill>
                  <a:schemeClr val="tx1"/>
                </a:solidFill>
              </a:rPr>
              <a:t> users </a:t>
            </a:r>
            <a:r>
              <a:rPr lang="da-DK" sz="2000" dirty="0" err="1">
                <a:solidFill>
                  <a:schemeClr val="tx1"/>
                </a:solidFill>
              </a:rPr>
              <a:t>regarding</a:t>
            </a:r>
            <a:r>
              <a:rPr lang="da-DK" sz="2000" dirty="0">
                <a:solidFill>
                  <a:schemeClr val="tx1"/>
                </a:solidFill>
              </a:rPr>
              <a:t> </a:t>
            </a:r>
            <a:r>
              <a:rPr lang="da-DK" sz="2000" dirty="0" err="1">
                <a:solidFill>
                  <a:schemeClr val="tx1"/>
                </a:solidFill>
              </a:rPr>
              <a:t>document</a:t>
            </a:r>
            <a:r>
              <a:rPr lang="da-DK" sz="2000" dirty="0">
                <a:solidFill>
                  <a:schemeClr val="tx1"/>
                </a:solidFill>
              </a:rPr>
              <a:t> </a:t>
            </a:r>
            <a:r>
              <a:rPr lang="da-DK" sz="2000" dirty="0" err="1">
                <a:solidFill>
                  <a:schemeClr val="tx1"/>
                </a:solidFill>
              </a:rPr>
              <a:t>access</a:t>
            </a:r>
            <a:r>
              <a:rPr lang="da-DK" sz="2000" dirty="0">
                <a:solidFill>
                  <a:schemeClr val="tx1"/>
                </a:solidFill>
              </a:rPr>
              <a:t> </a:t>
            </a:r>
          </a:p>
          <a:p>
            <a:endParaRPr lang="da-DK" dirty="0"/>
          </a:p>
          <a:p>
            <a:endParaRPr lang="da-DK" dirty="0"/>
          </a:p>
          <a:p>
            <a:endParaRPr lang="da-DK" dirty="0"/>
          </a:p>
        </p:txBody>
      </p:sp>
      <p:sp>
        <p:nvSpPr>
          <p:cNvPr id="4" name="Pladsholder til slidenummer 3">
            <a:extLst>
              <a:ext uri="{FF2B5EF4-FFF2-40B4-BE49-F238E27FC236}">
                <a16:creationId xmlns:a16="http://schemas.microsoft.com/office/drawing/2014/main" id="{E959BBB8-F8FB-58B7-9E23-B8162097673F}"/>
              </a:ext>
            </a:extLst>
          </p:cNvPr>
          <p:cNvSpPr>
            <a:spLocks noGrp="1"/>
          </p:cNvSpPr>
          <p:nvPr>
            <p:ph type="sldNum" sz="quarter" idx="12"/>
          </p:nvPr>
        </p:nvSpPr>
        <p:spPr/>
        <p:txBody>
          <a:bodyPr/>
          <a:lstStyle/>
          <a:p>
            <a:pPr marL="0" marR="0" lvl="0" indent="0" algn="l" defTabSz="914400" rtl="0" eaLnBrk="1" fontAlgn="base" latinLnBrk="0" hangingPunct="1">
              <a:lnSpc>
                <a:spcPct val="108000"/>
              </a:lnSpc>
              <a:spcBef>
                <a:spcPct val="54000"/>
              </a:spcBef>
              <a:spcAft>
                <a:spcPct val="0"/>
              </a:spcAft>
              <a:buClrTx/>
              <a:buSzTx/>
              <a:buFontTx/>
              <a:buNone/>
              <a:tabLst/>
              <a:defRPr/>
            </a:pPr>
            <a:fld id="{80AE25ED-097C-4BDC-A7CE-FA97BD9CA3B5}" type="slidenum">
              <a:rPr kumimoji="0" lang="da-DK" sz="900" b="0" i="0" u="none" strike="noStrike" kern="1200" cap="none" spc="0" normalizeH="0" baseline="0" noProof="0" smtClean="0">
                <a:ln>
                  <a:noFill/>
                </a:ln>
                <a:noFill/>
                <a:effectLst/>
                <a:uLnTx/>
                <a:uFillTx/>
                <a:latin typeface="Arial" charset="0"/>
                <a:ea typeface="+mn-ea"/>
                <a:cs typeface="+mn-cs"/>
              </a:rPr>
              <a:pPr marL="0" marR="0" lvl="0" indent="0" algn="l" defTabSz="914400" rtl="0" eaLnBrk="1" fontAlgn="base" latinLnBrk="0" hangingPunct="1">
                <a:lnSpc>
                  <a:spcPct val="108000"/>
                </a:lnSpc>
                <a:spcBef>
                  <a:spcPct val="54000"/>
                </a:spcBef>
                <a:spcAft>
                  <a:spcPct val="0"/>
                </a:spcAft>
                <a:buClrTx/>
                <a:buSzTx/>
                <a:buFontTx/>
                <a:buNone/>
                <a:tabLst/>
                <a:defRPr/>
              </a:pPr>
              <a:t>51</a:t>
            </a:fld>
            <a:endParaRPr kumimoji="0" lang="da-DK" sz="900" b="0" i="0" u="none" strike="noStrike" kern="1200" cap="none" spc="0" normalizeH="0" baseline="0" noProof="0" dirty="0">
              <a:ln>
                <a:noFill/>
              </a:ln>
              <a:noFill/>
              <a:effectLst/>
              <a:uLnTx/>
              <a:uFillTx/>
              <a:latin typeface="Arial" charset="0"/>
              <a:ea typeface="+mn-ea"/>
              <a:cs typeface="+mn-cs"/>
            </a:endParaRPr>
          </a:p>
        </p:txBody>
      </p:sp>
      <p:sp>
        <p:nvSpPr>
          <p:cNvPr id="11" name="Pladsholder til indhold 10">
            <a:extLst>
              <a:ext uri="{FF2B5EF4-FFF2-40B4-BE49-F238E27FC236}">
                <a16:creationId xmlns:a16="http://schemas.microsoft.com/office/drawing/2014/main" id="{C0B4A5E5-6F0A-6297-0B45-B6F2277B5946}"/>
              </a:ext>
            </a:extLst>
          </p:cNvPr>
          <p:cNvSpPr>
            <a:spLocks noGrp="1"/>
          </p:cNvSpPr>
          <p:nvPr>
            <p:ph sz="quarter" idx="13"/>
          </p:nvPr>
        </p:nvSpPr>
        <p:spPr/>
        <p:txBody>
          <a:bodyPr/>
          <a:lstStyle/>
          <a:p>
            <a:pPr>
              <a:buNone/>
            </a:pPr>
            <a:r>
              <a:rPr lang="da-DK" dirty="0"/>
              <a:t>Technical</a:t>
            </a:r>
          </a:p>
          <a:p>
            <a:pPr>
              <a:buNone/>
            </a:pPr>
            <a:r>
              <a:rPr lang="da-DK" dirty="0"/>
              <a:t>up to speed</a:t>
            </a:r>
          </a:p>
          <a:p>
            <a:pPr>
              <a:buNone/>
            </a:pPr>
            <a:endParaRPr lang="da-DK" dirty="0"/>
          </a:p>
          <a:p>
            <a:pPr>
              <a:buNone/>
            </a:pPr>
            <a:r>
              <a:rPr lang="da-DK" dirty="0"/>
              <a:t> </a:t>
            </a:r>
            <a:r>
              <a:rPr lang="da-DK" sz="2000" dirty="0">
                <a:solidFill>
                  <a:schemeClr val="tx1"/>
                </a:solidFill>
              </a:rPr>
              <a:t>Little </a:t>
            </a:r>
            <a:r>
              <a:rPr lang="da-DK" sz="2000" dirty="0" err="1">
                <a:solidFill>
                  <a:schemeClr val="tx1"/>
                </a:solidFill>
              </a:rPr>
              <a:t>technical</a:t>
            </a:r>
            <a:r>
              <a:rPr lang="da-DK" sz="2000" dirty="0">
                <a:solidFill>
                  <a:schemeClr val="tx1"/>
                </a:solidFill>
              </a:rPr>
              <a:t> </a:t>
            </a:r>
            <a:r>
              <a:rPr lang="da-DK" sz="2000" dirty="0" err="1">
                <a:solidFill>
                  <a:schemeClr val="tx1"/>
                </a:solidFill>
              </a:rPr>
              <a:t>debt</a:t>
            </a:r>
            <a:r>
              <a:rPr lang="da-DK" sz="2000" dirty="0">
                <a:solidFill>
                  <a:schemeClr val="tx1"/>
                </a:solidFill>
              </a:rPr>
              <a:t> </a:t>
            </a:r>
          </a:p>
          <a:p>
            <a:pPr>
              <a:buNone/>
            </a:pPr>
            <a:endParaRPr lang="da-DK" sz="2000" dirty="0">
              <a:solidFill>
                <a:schemeClr val="tx1"/>
              </a:solidFill>
            </a:endParaRPr>
          </a:p>
          <a:p>
            <a:pPr>
              <a:buNone/>
            </a:pPr>
            <a:r>
              <a:rPr lang="da-DK" sz="2000" dirty="0" err="1">
                <a:solidFill>
                  <a:schemeClr val="tx1"/>
                </a:solidFill>
              </a:rPr>
              <a:t>Easily</a:t>
            </a:r>
            <a:r>
              <a:rPr lang="da-DK" sz="2000" dirty="0">
                <a:solidFill>
                  <a:schemeClr val="tx1"/>
                </a:solidFill>
              </a:rPr>
              <a:t> </a:t>
            </a:r>
            <a:r>
              <a:rPr lang="da-DK" sz="2000" dirty="0" err="1">
                <a:solidFill>
                  <a:schemeClr val="tx1"/>
                </a:solidFill>
              </a:rPr>
              <a:t>Updated</a:t>
            </a:r>
            <a:r>
              <a:rPr lang="da-DK" sz="2000" dirty="0">
                <a:solidFill>
                  <a:schemeClr val="tx1"/>
                </a:solidFill>
              </a:rPr>
              <a:t> </a:t>
            </a:r>
          </a:p>
          <a:p>
            <a:pPr>
              <a:buNone/>
            </a:pPr>
            <a:endParaRPr lang="da-DK" sz="2000" dirty="0">
              <a:solidFill>
                <a:schemeClr val="tx1"/>
              </a:solidFill>
            </a:endParaRPr>
          </a:p>
          <a:p>
            <a:pPr>
              <a:buNone/>
            </a:pPr>
            <a:r>
              <a:rPr lang="da-DK" sz="2000" dirty="0">
                <a:solidFill>
                  <a:schemeClr val="tx1"/>
                </a:solidFill>
              </a:rPr>
              <a:t>Support and </a:t>
            </a:r>
            <a:r>
              <a:rPr lang="da-DK" sz="2000" dirty="0" err="1">
                <a:solidFill>
                  <a:schemeClr val="tx1"/>
                </a:solidFill>
              </a:rPr>
              <a:t>documentation</a:t>
            </a:r>
            <a:r>
              <a:rPr lang="da-DK" sz="2000" dirty="0">
                <a:solidFill>
                  <a:schemeClr val="tx1"/>
                </a:solidFill>
              </a:rPr>
              <a:t> </a:t>
            </a:r>
          </a:p>
          <a:p>
            <a:endParaRPr lang="da-DK" dirty="0"/>
          </a:p>
        </p:txBody>
      </p:sp>
      <p:sp>
        <p:nvSpPr>
          <p:cNvPr id="12" name="Pladsholder til tekst 11">
            <a:extLst>
              <a:ext uri="{FF2B5EF4-FFF2-40B4-BE49-F238E27FC236}">
                <a16:creationId xmlns:a16="http://schemas.microsoft.com/office/drawing/2014/main" id="{B47AA9C8-4148-65F1-1BB1-2ADD06C162F4}"/>
              </a:ext>
            </a:extLst>
          </p:cNvPr>
          <p:cNvSpPr>
            <a:spLocks noGrp="1"/>
          </p:cNvSpPr>
          <p:nvPr>
            <p:ph type="body" sz="quarter" idx="22"/>
          </p:nvPr>
        </p:nvSpPr>
        <p:spPr/>
        <p:txBody>
          <a:bodyPr/>
          <a:lstStyle/>
          <a:p>
            <a:endParaRPr lang="da-DK"/>
          </a:p>
        </p:txBody>
      </p:sp>
      <p:sp>
        <p:nvSpPr>
          <p:cNvPr id="13" name="Pladsholder til tekst 12">
            <a:extLst>
              <a:ext uri="{FF2B5EF4-FFF2-40B4-BE49-F238E27FC236}">
                <a16:creationId xmlns:a16="http://schemas.microsoft.com/office/drawing/2014/main" id="{6245A694-09BB-72D8-F6B2-9AE78ED5952A}"/>
              </a:ext>
            </a:extLst>
          </p:cNvPr>
          <p:cNvSpPr>
            <a:spLocks noGrp="1"/>
          </p:cNvSpPr>
          <p:nvPr>
            <p:ph type="body" sz="quarter" idx="23"/>
          </p:nvPr>
        </p:nvSpPr>
        <p:spPr/>
        <p:txBody>
          <a:bodyPr/>
          <a:lstStyle/>
          <a:p>
            <a:endParaRPr lang="da-DK"/>
          </a:p>
        </p:txBody>
      </p:sp>
      <p:sp>
        <p:nvSpPr>
          <p:cNvPr id="14" name="Pladsholder til tekst 13">
            <a:extLst>
              <a:ext uri="{FF2B5EF4-FFF2-40B4-BE49-F238E27FC236}">
                <a16:creationId xmlns:a16="http://schemas.microsoft.com/office/drawing/2014/main" id="{4DF9E7D2-A1ED-5293-123C-64BFE997C86C}"/>
              </a:ext>
            </a:extLst>
          </p:cNvPr>
          <p:cNvSpPr>
            <a:spLocks noGrp="1"/>
          </p:cNvSpPr>
          <p:nvPr>
            <p:ph type="body" sz="quarter" idx="24"/>
          </p:nvPr>
        </p:nvSpPr>
        <p:spPr/>
        <p:txBody>
          <a:bodyPr/>
          <a:lstStyle/>
          <a:p>
            <a:endParaRPr lang="da-DK"/>
          </a:p>
        </p:txBody>
      </p:sp>
      <p:pic>
        <p:nvPicPr>
          <p:cNvPr id="3074" name="Picture 2" descr="Genereret billede">
            <a:extLst>
              <a:ext uri="{FF2B5EF4-FFF2-40B4-BE49-F238E27FC236}">
                <a16:creationId xmlns:a16="http://schemas.microsoft.com/office/drawing/2014/main" id="{612B7ED7-799F-F1B5-E698-04E690F6B1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0604" y="1319879"/>
            <a:ext cx="1203181" cy="120318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9E56ABB4-D68C-EB54-60C2-52BDFDE4C0C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24513" y="1453470"/>
            <a:ext cx="936000" cy="936000"/>
          </a:xfrm>
          <a:prstGeom prst="rect">
            <a:avLst/>
          </a:prstGeom>
          <a:noFill/>
          <a:extLst>
            <a:ext uri="{909E8E84-426E-40DD-AFC4-6F175D3DCCD1}">
              <a14:hiddenFill xmlns:a14="http://schemas.microsoft.com/office/drawing/2010/main">
                <a:solidFill>
                  <a:srgbClr val="FFFFFF"/>
                </a:solidFill>
              </a14:hiddenFill>
            </a:ext>
          </a:extLst>
        </p:spPr>
      </p:pic>
      <p:sp>
        <p:nvSpPr>
          <p:cNvPr id="16" name="Titel 15">
            <a:extLst>
              <a:ext uri="{FF2B5EF4-FFF2-40B4-BE49-F238E27FC236}">
                <a16:creationId xmlns:a16="http://schemas.microsoft.com/office/drawing/2014/main" id="{06B31526-EC3F-8791-D638-78D27DCEDDF5}"/>
              </a:ext>
            </a:extLst>
          </p:cNvPr>
          <p:cNvSpPr>
            <a:spLocks noGrp="1"/>
          </p:cNvSpPr>
          <p:nvPr>
            <p:ph type="title"/>
          </p:nvPr>
        </p:nvSpPr>
        <p:spPr/>
        <p:txBody>
          <a:bodyPr vert="horz"/>
          <a:lstStyle/>
          <a:p>
            <a:r>
              <a:rPr lang="da-DK" dirty="0" err="1"/>
              <a:t>Requiaments</a:t>
            </a:r>
            <a:r>
              <a:rPr lang="da-DK" dirty="0"/>
              <a:t> </a:t>
            </a:r>
          </a:p>
        </p:txBody>
      </p:sp>
      <p:pic>
        <p:nvPicPr>
          <p:cNvPr id="3080" name="Picture 8" descr="Genereret billede">
            <a:extLst>
              <a:ext uri="{FF2B5EF4-FFF2-40B4-BE49-F238E27FC236}">
                <a16:creationId xmlns:a16="http://schemas.microsoft.com/office/drawing/2014/main" id="{E5782F61-2769-692A-E8BA-C8F457CA829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02804" y="1319879"/>
            <a:ext cx="1290121" cy="12901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50564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a:extLst>
              <a:ext uri="{FF2B5EF4-FFF2-40B4-BE49-F238E27FC236}">
                <a16:creationId xmlns:a16="http://schemas.microsoft.com/office/drawing/2014/main" id="{B3C8C2A5-216F-667F-45E5-1CE3B6DC18FF}"/>
              </a:ext>
            </a:extLst>
          </p:cNvPr>
          <p:cNvSpPr>
            <a:spLocks noGrp="1"/>
          </p:cNvSpPr>
          <p:nvPr>
            <p:ph type="sldNum" sz="quarter" idx="12"/>
          </p:nvPr>
        </p:nvSpPr>
        <p:spPr/>
        <p:txBody>
          <a:bodyPr/>
          <a:lstStyle/>
          <a:p>
            <a:pPr marL="0" marR="0" lvl="0" indent="0" algn="l" defTabSz="914400" rtl="0" eaLnBrk="1" fontAlgn="base" latinLnBrk="0" hangingPunct="1">
              <a:lnSpc>
                <a:spcPct val="108000"/>
              </a:lnSpc>
              <a:spcBef>
                <a:spcPct val="54000"/>
              </a:spcBef>
              <a:spcAft>
                <a:spcPct val="0"/>
              </a:spcAft>
              <a:buClrTx/>
              <a:buSzTx/>
              <a:buFontTx/>
              <a:buNone/>
              <a:tabLst/>
              <a:defRPr/>
            </a:pPr>
            <a:fld id="{80AE25ED-097C-4BDC-A7CE-FA97BD9CA3B5}" type="slidenum">
              <a:rPr kumimoji="0" lang="da-DK" sz="900" b="0" i="0" u="none" strike="noStrike" kern="1200" cap="none" spc="0" normalizeH="0" baseline="0" noProof="0" smtClean="0">
                <a:ln>
                  <a:noFill/>
                </a:ln>
                <a:noFill/>
                <a:effectLst/>
                <a:uLnTx/>
                <a:uFillTx/>
                <a:latin typeface="Arial" charset="0"/>
                <a:ea typeface="+mn-ea"/>
                <a:cs typeface="+mn-cs"/>
              </a:rPr>
              <a:pPr marL="0" marR="0" lvl="0" indent="0" algn="l" defTabSz="914400" rtl="0" eaLnBrk="1" fontAlgn="base" latinLnBrk="0" hangingPunct="1">
                <a:lnSpc>
                  <a:spcPct val="108000"/>
                </a:lnSpc>
                <a:spcBef>
                  <a:spcPct val="54000"/>
                </a:spcBef>
                <a:spcAft>
                  <a:spcPct val="0"/>
                </a:spcAft>
                <a:buClrTx/>
                <a:buSzTx/>
                <a:buFontTx/>
                <a:buNone/>
                <a:tabLst/>
                <a:defRPr/>
              </a:pPr>
              <a:t>52</a:t>
            </a:fld>
            <a:endParaRPr kumimoji="0" lang="da-DK" sz="900" b="0" i="0" u="none" strike="noStrike" kern="1200" cap="none" spc="0" normalizeH="0" baseline="0" noProof="0" dirty="0">
              <a:ln>
                <a:noFill/>
              </a:ln>
              <a:noFill/>
              <a:effectLst/>
              <a:uLnTx/>
              <a:uFillTx/>
              <a:latin typeface="Arial" charset="0"/>
              <a:ea typeface="+mn-ea"/>
              <a:cs typeface="+mn-cs"/>
            </a:endParaRPr>
          </a:p>
        </p:txBody>
      </p:sp>
      <p:pic>
        <p:nvPicPr>
          <p:cNvPr id="3" name="Billede 2">
            <a:extLst>
              <a:ext uri="{FF2B5EF4-FFF2-40B4-BE49-F238E27FC236}">
                <a16:creationId xmlns:a16="http://schemas.microsoft.com/office/drawing/2014/main" id="{1C75520C-0379-1792-D03B-9330928BD3B6}"/>
              </a:ext>
            </a:extLst>
          </p:cNvPr>
          <p:cNvPicPr>
            <a:picLocks noChangeAspect="1"/>
          </p:cNvPicPr>
          <p:nvPr/>
        </p:nvPicPr>
        <p:blipFill>
          <a:blip r:embed="rId2"/>
          <a:stretch>
            <a:fillRect/>
          </a:stretch>
        </p:blipFill>
        <p:spPr>
          <a:xfrm>
            <a:off x="8155781" y="0"/>
            <a:ext cx="4036219" cy="6858000"/>
          </a:xfrm>
          <a:prstGeom prst="rect">
            <a:avLst/>
          </a:prstGeom>
        </p:spPr>
      </p:pic>
      <p:sp>
        <p:nvSpPr>
          <p:cNvPr id="6" name="Titel 4">
            <a:extLst>
              <a:ext uri="{FF2B5EF4-FFF2-40B4-BE49-F238E27FC236}">
                <a16:creationId xmlns:a16="http://schemas.microsoft.com/office/drawing/2014/main" id="{4C1A7E73-19DE-9865-93A7-A7D7FAC049A9}"/>
              </a:ext>
            </a:extLst>
          </p:cNvPr>
          <p:cNvSpPr txBox="1">
            <a:spLocks/>
          </p:cNvSpPr>
          <p:nvPr/>
        </p:nvSpPr>
        <p:spPr bwMode="auto">
          <a:xfrm>
            <a:off x="701675" y="412750"/>
            <a:ext cx="10785475" cy="927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normAutofit/>
          </a:bodyPr>
          <a:lstStyle>
            <a:lvl1pPr algn="l" rtl="0" eaLnBrk="1" fontAlgn="base" hangingPunct="1">
              <a:lnSpc>
                <a:spcPct val="90000"/>
              </a:lnSpc>
              <a:spcBef>
                <a:spcPct val="0"/>
              </a:spcBef>
              <a:spcAft>
                <a:spcPct val="0"/>
              </a:spcAft>
              <a:defRPr sz="3400" b="0" cap="none" baseline="0">
                <a:solidFill>
                  <a:srgbClr val="031D5C"/>
                </a:solidFill>
                <a:latin typeface="+mj-lt"/>
                <a:ea typeface="+mj-ea"/>
                <a:cs typeface="+mj-cs"/>
              </a:defRPr>
            </a:lvl1pPr>
            <a:lvl2pPr algn="l" rtl="0" eaLnBrk="1" fontAlgn="base" hangingPunct="1">
              <a:lnSpc>
                <a:spcPct val="96000"/>
              </a:lnSpc>
              <a:spcBef>
                <a:spcPct val="0"/>
              </a:spcBef>
              <a:spcAft>
                <a:spcPct val="0"/>
              </a:spcAft>
              <a:defRPr sz="2600" b="1">
                <a:solidFill>
                  <a:schemeClr val="tx1"/>
                </a:solidFill>
                <a:latin typeface="Arial" charset="0"/>
              </a:defRPr>
            </a:lvl2pPr>
            <a:lvl3pPr algn="l" rtl="0" eaLnBrk="1" fontAlgn="base" hangingPunct="1">
              <a:lnSpc>
                <a:spcPct val="96000"/>
              </a:lnSpc>
              <a:spcBef>
                <a:spcPct val="0"/>
              </a:spcBef>
              <a:spcAft>
                <a:spcPct val="0"/>
              </a:spcAft>
              <a:defRPr sz="2600" b="1">
                <a:solidFill>
                  <a:schemeClr val="tx1"/>
                </a:solidFill>
                <a:latin typeface="Arial" charset="0"/>
              </a:defRPr>
            </a:lvl3pPr>
            <a:lvl4pPr algn="l" rtl="0" eaLnBrk="1" fontAlgn="base" hangingPunct="1">
              <a:lnSpc>
                <a:spcPct val="96000"/>
              </a:lnSpc>
              <a:spcBef>
                <a:spcPct val="0"/>
              </a:spcBef>
              <a:spcAft>
                <a:spcPct val="0"/>
              </a:spcAft>
              <a:defRPr sz="2600" b="1">
                <a:solidFill>
                  <a:schemeClr val="tx1"/>
                </a:solidFill>
                <a:latin typeface="Arial" charset="0"/>
              </a:defRPr>
            </a:lvl4pPr>
            <a:lvl5pPr algn="l" rtl="0" eaLnBrk="1" fontAlgn="base" hangingPunct="1">
              <a:lnSpc>
                <a:spcPct val="96000"/>
              </a:lnSpc>
              <a:spcBef>
                <a:spcPct val="0"/>
              </a:spcBef>
              <a:spcAft>
                <a:spcPct val="0"/>
              </a:spcAft>
              <a:defRPr sz="2600" b="1">
                <a:solidFill>
                  <a:schemeClr val="tx1"/>
                </a:solidFill>
                <a:latin typeface="Arial" charset="0"/>
              </a:defRPr>
            </a:lvl5pPr>
            <a:lvl6pPr marL="457200" algn="l" rtl="0" eaLnBrk="1" fontAlgn="base" hangingPunct="1">
              <a:lnSpc>
                <a:spcPct val="96000"/>
              </a:lnSpc>
              <a:spcBef>
                <a:spcPct val="0"/>
              </a:spcBef>
              <a:spcAft>
                <a:spcPct val="0"/>
              </a:spcAft>
              <a:defRPr sz="2600" b="1">
                <a:solidFill>
                  <a:schemeClr val="tx1"/>
                </a:solidFill>
                <a:latin typeface="Arial" charset="0"/>
              </a:defRPr>
            </a:lvl6pPr>
            <a:lvl7pPr marL="914400" algn="l" rtl="0" eaLnBrk="1" fontAlgn="base" hangingPunct="1">
              <a:lnSpc>
                <a:spcPct val="96000"/>
              </a:lnSpc>
              <a:spcBef>
                <a:spcPct val="0"/>
              </a:spcBef>
              <a:spcAft>
                <a:spcPct val="0"/>
              </a:spcAft>
              <a:defRPr sz="2600" b="1">
                <a:solidFill>
                  <a:schemeClr val="tx1"/>
                </a:solidFill>
                <a:latin typeface="Arial" charset="0"/>
              </a:defRPr>
            </a:lvl7pPr>
            <a:lvl8pPr marL="1371600" algn="l" rtl="0" eaLnBrk="1" fontAlgn="base" hangingPunct="1">
              <a:lnSpc>
                <a:spcPct val="96000"/>
              </a:lnSpc>
              <a:spcBef>
                <a:spcPct val="0"/>
              </a:spcBef>
              <a:spcAft>
                <a:spcPct val="0"/>
              </a:spcAft>
              <a:defRPr sz="2600" b="1">
                <a:solidFill>
                  <a:schemeClr val="tx1"/>
                </a:solidFill>
                <a:latin typeface="Arial" charset="0"/>
              </a:defRPr>
            </a:lvl8pPr>
            <a:lvl9pPr marL="1828800" algn="l" rtl="0" eaLnBrk="1" fontAlgn="base" hangingPunct="1">
              <a:lnSpc>
                <a:spcPct val="96000"/>
              </a:lnSpc>
              <a:spcBef>
                <a:spcPct val="0"/>
              </a:spcBef>
              <a:spcAft>
                <a:spcPct val="0"/>
              </a:spcAft>
              <a:defRPr sz="2600" b="1">
                <a:solidFill>
                  <a:schemeClr val="tx1"/>
                </a:solidFill>
                <a:latin typeface="Arial"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da-DK" sz="4000" b="1" i="0" u="none" strike="noStrike" kern="0" cap="none" spc="0" normalizeH="0" baseline="0" noProof="0" dirty="0">
                <a:ln>
                  <a:noFill/>
                </a:ln>
                <a:solidFill>
                  <a:srgbClr val="066B43"/>
                </a:solidFill>
                <a:effectLst/>
                <a:uLnTx/>
                <a:uFillTx/>
                <a:latin typeface="Cambria"/>
                <a:ea typeface="+mj-ea"/>
                <a:cs typeface="+mj-cs"/>
              </a:rPr>
              <a:t>Business case for ØSA</a:t>
            </a:r>
          </a:p>
        </p:txBody>
      </p:sp>
      <p:sp>
        <p:nvSpPr>
          <p:cNvPr id="9" name="Titel 4">
            <a:extLst>
              <a:ext uri="{FF2B5EF4-FFF2-40B4-BE49-F238E27FC236}">
                <a16:creationId xmlns:a16="http://schemas.microsoft.com/office/drawing/2014/main" id="{B89AB959-5A20-D30A-9DE5-8B4FBA765CD0}"/>
              </a:ext>
            </a:extLst>
          </p:cNvPr>
          <p:cNvSpPr txBox="1">
            <a:spLocks/>
          </p:cNvSpPr>
          <p:nvPr/>
        </p:nvSpPr>
        <p:spPr bwMode="auto">
          <a:xfrm>
            <a:off x="2214667" y="1487968"/>
            <a:ext cx="5688632" cy="1763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normAutofit lnSpcReduction="10000"/>
          </a:bodyPr>
          <a:lstStyle>
            <a:lvl1pPr algn="l" rtl="0" eaLnBrk="1" fontAlgn="base" hangingPunct="1">
              <a:lnSpc>
                <a:spcPct val="90000"/>
              </a:lnSpc>
              <a:spcBef>
                <a:spcPct val="0"/>
              </a:spcBef>
              <a:spcAft>
                <a:spcPct val="0"/>
              </a:spcAft>
              <a:defRPr sz="3400" b="0" cap="none" baseline="0">
                <a:solidFill>
                  <a:srgbClr val="031D5C"/>
                </a:solidFill>
                <a:latin typeface="+mj-lt"/>
                <a:ea typeface="+mj-ea"/>
                <a:cs typeface="+mj-cs"/>
              </a:defRPr>
            </a:lvl1pPr>
            <a:lvl2pPr algn="l" rtl="0" eaLnBrk="1" fontAlgn="base" hangingPunct="1">
              <a:lnSpc>
                <a:spcPct val="96000"/>
              </a:lnSpc>
              <a:spcBef>
                <a:spcPct val="0"/>
              </a:spcBef>
              <a:spcAft>
                <a:spcPct val="0"/>
              </a:spcAft>
              <a:defRPr sz="2600" b="1">
                <a:solidFill>
                  <a:schemeClr val="tx1"/>
                </a:solidFill>
                <a:latin typeface="Arial" charset="0"/>
              </a:defRPr>
            </a:lvl2pPr>
            <a:lvl3pPr algn="l" rtl="0" eaLnBrk="1" fontAlgn="base" hangingPunct="1">
              <a:lnSpc>
                <a:spcPct val="96000"/>
              </a:lnSpc>
              <a:spcBef>
                <a:spcPct val="0"/>
              </a:spcBef>
              <a:spcAft>
                <a:spcPct val="0"/>
              </a:spcAft>
              <a:defRPr sz="2600" b="1">
                <a:solidFill>
                  <a:schemeClr val="tx1"/>
                </a:solidFill>
                <a:latin typeface="Arial" charset="0"/>
              </a:defRPr>
            </a:lvl3pPr>
            <a:lvl4pPr algn="l" rtl="0" eaLnBrk="1" fontAlgn="base" hangingPunct="1">
              <a:lnSpc>
                <a:spcPct val="96000"/>
              </a:lnSpc>
              <a:spcBef>
                <a:spcPct val="0"/>
              </a:spcBef>
              <a:spcAft>
                <a:spcPct val="0"/>
              </a:spcAft>
              <a:defRPr sz="2600" b="1">
                <a:solidFill>
                  <a:schemeClr val="tx1"/>
                </a:solidFill>
                <a:latin typeface="Arial" charset="0"/>
              </a:defRPr>
            </a:lvl4pPr>
            <a:lvl5pPr algn="l" rtl="0" eaLnBrk="1" fontAlgn="base" hangingPunct="1">
              <a:lnSpc>
                <a:spcPct val="96000"/>
              </a:lnSpc>
              <a:spcBef>
                <a:spcPct val="0"/>
              </a:spcBef>
              <a:spcAft>
                <a:spcPct val="0"/>
              </a:spcAft>
              <a:defRPr sz="2600" b="1">
                <a:solidFill>
                  <a:schemeClr val="tx1"/>
                </a:solidFill>
                <a:latin typeface="Arial" charset="0"/>
              </a:defRPr>
            </a:lvl5pPr>
            <a:lvl6pPr marL="457200" algn="l" rtl="0" eaLnBrk="1" fontAlgn="base" hangingPunct="1">
              <a:lnSpc>
                <a:spcPct val="96000"/>
              </a:lnSpc>
              <a:spcBef>
                <a:spcPct val="0"/>
              </a:spcBef>
              <a:spcAft>
                <a:spcPct val="0"/>
              </a:spcAft>
              <a:defRPr sz="2600" b="1">
                <a:solidFill>
                  <a:schemeClr val="tx1"/>
                </a:solidFill>
                <a:latin typeface="Arial" charset="0"/>
              </a:defRPr>
            </a:lvl6pPr>
            <a:lvl7pPr marL="914400" algn="l" rtl="0" eaLnBrk="1" fontAlgn="base" hangingPunct="1">
              <a:lnSpc>
                <a:spcPct val="96000"/>
              </a:lnSpc>
              <a:spcBef>
                <a:spcPct val="0"/>
              </a:spcBef>
              <a:spcAft>
                <a:spcPct val="0"/>
              </a:spcAft>
              <a:defRPr sz="2600" b="1">
                <a:solidFill>
                  <a:schemeClr val="tx1"/>
                </a:solidFill>
                <a:latin typeface="Arial" charset="0"/>
              </a:defRPr>
            </a:lvl7pPr>
            <a:lvl8pPr marL="1371600" algn="l" rtl="0" eaLnBrk="1" fontAlgn="base" hangingPunct="1">
              <a:lnSpc>
                <a:spcPct val="96000"/>
              </a:lnSpc>
              <a:spcBef>
                <a:spcPct val="0"/>
              </a:spcBef>
              <a:spcAft>
                <a:spcPct val="0"/>
              </a:spcAft>
              <a:defRPr sz="2600" b="1">
                <a:solidFill>
                  <a:schemeClr val="tx1"/>
                </a:solidFill>
                <a:latin typeface="Arial" charset="0"/>
              </a:defRPr>
            </a:lvl8pPr>
            <a:lvl9pPr marL="1828800" algn="l" rtl="0" eaLnBrk="1" fontAlgn="base" hangingPunct="1">
              <a:lnSpc>
                <a:spcPct val="96000"/>
              </a:lnSpc>
              <a:spcBef>
                <a:spcPct val="0"/>
              </a:spcBef>
              <a:spcAft>
                <a:spcPct val="0"/>
              </a:spcAft>
              <a:defRPr sz="2600" b="1">
                <a:solidFill>
                  <a:schemeClr val="tx1"/>
                </a:solidFill>
                <a:latin typeface="Arial"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da-DK" sz="2200" b="1" i="0" u="none" strike="noStrike" kern="0" cap="none" spc="0" normalizeH="0" baseline="0" noProof="0" dirty="0" err="1">
                <a:ln>
                  <a:noFill/>
                </a:ln>
                <a:solidFill>
                  <a:srgbClr val="066B43"/>
                </a:solidFill>
                <a:effectLst/>
                <a:uLnTx/>
                <a:uFillTx/>
                <a:latin typeface="Cambria"/>
                <a:ea typeface="+mj-ea"/>
                <a:cs typeface="+mj-cs"/>
              </a:rPr>
              <a:t>Increased</a:t>
            </a:r>
            <a:r>
              <a:rPr kumimoji="0" lang="da-DK" sz="2200" b="1" i="0" u="none" strike="noStrike" kern="0" cap="none" spc="0" normalizeH="0" baseline="0" noProof="0" dirty="0">
                <a:ln>
                  <a:noFill/>
                </a:ln>
                <a:solidFill>
                  <a:srgbClr val="066B43"/>
                </a:solidFill>
                <a:effectLst/>
                <a:uLnTx/>
                <a:uFillTx/>
                <a:latin typeface="Cambria"/>
                <a:ea typeface="+mj-ea"/>
                <a:cs typeface="+mj-cs"/>
              </a:rPr>
              <a:t> security and compliance</a:t>
            </a:r>
          </a:p>
          <a:p>
            <a:pPr marL="0" marR="0" lvl="0" indent="0" algn="l" defTabSz="914400" rtl="0" eaLnBrk="1" fontAlgn="base" latinLnBrk="0" hangingPunct="1">
              <a:lnSpc>
                <a:spcPct val="90000"/>
              </a:lnSpc>
              <a:spcBef>
                <a:spcPct val="0"/>
              </a:spcBef>
              <a:spcAft>
                <a:spcPct val="0"/>
              </a:spcAft>
              <a:buClrTx/>
              <a:buSzTx/>
              <a:buFontTx/>
              <a:buNone/>
              <a:tabLst/>
              <a:defRPr/>
            </a:pPr>
            <a:endParaRPr kumimoji="0" lang="da-DK" sz="2400" b="1" i="0" u="none" strike="noStrike" kern="0" cap="none" spc="0" normalizeH="0" baseline="0" noProof="0" dirty="0">
              <a:ln>
                <a:noFill/>
              </a:ln>
              <a:solidFill>
                <a:srgbClr val="066B43"/>
              </a:solidFill>
              <a:effectLst/>
              <a:uLnTx/>
              <a:uFillTx/>
              <a:latin typeface="Cambria"/>
              <a:ea typeface="+mj-ea"/>
              <a:cs typeface="+mj-cs"/>
            </a:endParaRPr>
          </a:p>
          <a:p>
            <a:pPr marL="342900" marR="0" lvl="0" indent="-342900" algn="l" defTabSz="914400" rtl="0" eaLnBrk="1" fontAlgn="base" latinLnBrk="0" hangingPunct="1">
              <a:lnSpc>
                <a:spcPct val="150000"/>
              </a:lnSpc>
              <a:spcBef>
                <a:spcPct val="0"/>
              </a:spcBef>
              <a:spcAft>
                <a:spcPct val="0"/>
              </a:spcAft>
              <a:buClrTx/>
              <a:buSzTx/>
              <a:buFontTx/>
              <a:buChar char="-"/>
              <a:tabLst/>
              <a:defRPr/>
            </a:pPr>
            <a:r>
              <a:rPr kumimoji="0" lang="da-DK" sz="1800" b="0" i="0" u="none" strike="noStrike" kern="0" cap="none" spc="0" normalizeH="0" baseline="0" noProof="0" dirty="0" err="1">
                <a:ln>
                  <a:noFill/>
                </a:ln>
                <a:solidFill>
                  <a:srgbClr val="066B43"/>
                </a:solidFill>
                <a:effectLst/>
                <a:uLnTx/>
                <a:uFillTx/>
                <a:latin typeface="Cambria"/>
                <a:ea typeface="+mj-ea"/>
                <a:cs typeface="+mj-cs"/>
              </a:rPr>
              <a:t>Blocking</a:t>
            </a:r>
            <a:r>
              <a:rPr kumimoji="0" lang="da-DK" sz="1800" b="0" i="0" u="none" strike="noStrike" kern="0" cap="none" spc="0" normalizeH="0" baseline="0" noProof="0" dirty="0">
                <a:ln>
                  <a:noFill/>
                </a:ln>
                <a:solidFill>
                  <a:srgbClr val="066B43"/>
                </a:solidFill>
                <a:effectLst/>
                <a:uLnTx/>
                <a:uFillTx/>
                <a:latin typeface="Cambria"/>
                <a:ea typeface="+mj-ea"/>
                <a:cs typeface="+mj-cs"/>
              </a:rPr>
              <a:t> </a:t>
            </a:r>
            <a:r>
              <a:rPr kumimoji="0" lang="da-DK" sz="1800" b="0" i="0" u="none" strike="noStrike" kern="0" cap="none" spc="0" normalizeH="0" baseline="0" noProof="0" dirty="0" err="1">
                <a:ln>
                  <a:noFill/>
                </a:ln>
                <a:solidFill>
                  <a:srgbClr val="066B43"/>
                </a:solidFill>
                <a:effectLst/>
                <a:uLnTx/>
                <a:uFillTx/>
                <a:latin typeface="Cambria"/>
                <a:ea typeface="+mj-ea"/>
                <a:cs typeface="+mj-cs"/>
              </a:rPr>
              <a:t>external</a:t>
            </a:r>
            <a:r>
              <a:rPr kumimoji="0" lang="da-DK" sz="1800" b="0" i="0" u="none" strike="noStrike" kern="0" cap="none" spc="0" normalizeH="0" baseline="0" noProof="0" dirty="0">
                <a:ln>
                  <a:noFill/>
                </a:ln>
                <a:solidFill>
                  <a:srgbClr val="066B43"/>
                </a:solidFill>
                <a:effectLst/>
                <a:uLnTx/>
                <a:uFillTx/>
                <a:latin typeface="Cambria"/>
                <a:ea typeface="+mj-ea"/>
                <a:cs typeface="+mj-cs"/>
              </a:rPr>
              <a:t> </a:t>
            </a:r>
            <a:r>
              <a:rPr kumimoji="0" lang="da-DK" sz="1800" b="0" i="0" u="none" strike="noStrike" kern="0" cap="none" spc="0" normalizeH="0" baseline="0" noProof="0" dirty="0" err="1">
                <a:ln>
                  <a:noFill/>
                </a:ln>
                <a:solidFill>
                  <a:srgbClr val="066B43"/>
                </a:solidFill>
                <a:effectLst/>
                <a:uLnTx/>
                <a:uFillTx/>
                <a:latin typeface="Cambria"/>
                <a:ea typeface="+mj-ea"/>
                <a:cs typeface="+mj-cs"/>
              </a:rPr>
              <a:t>requests</a:t>
            </a:r>
            <a:endParaRPr kumimoji="0" lang="da-DK" sz="1800" b="0" i="0" u="none" strike="noStrike" kern="0" cap="none" spc="0" normalizeH="0" baseline="0" noProof="0" dirty="0">
              <a:ln>
                <a:noFill/>
              </a:ln>
              <a:solidFill>
                <a:srgbClr val="066B43"/>
              </a:solidFill>
              <a:effectLst/>
              <a:uLnTx/>
              <a:uFillTx/>
              <a:latin typeface="Cambria"/>
              <a:ea typeface="+mj-ea"/>
              <a:cs typeface="+mj-cs"/>
            </a:endParaRPr>
          </a:p>
          <a:p>
            <a:pPr marL="342900" marR="0" lvl="0" indent="-342900" algn="l" defTabSz="914400" rtl="0" eaLnBrk="1" fontAlgn="base" latinLnBrk="0" hangingPunct="1">
              <a:lnSpc>
                <a:spcPct val="150000"/>
              </a:lnSpc>
              <a:spcBef>
                <a:spcPct val="0"/>
              </a:spcBef>
              <a:spcAft>
                <a:spcPct val="0"/>
              </a:spcAft>
              <a:buClrTx/>
              <a:buSzTx/>
              <a:buFontTx/>
              <a:buChar char="-"/>
              <a:tabLst/>
              <a:defRPr/>
            </a:pPr>
            <a:r>
              <a:rPr kumimoji="0" lang="da-DK" sz="1800" b="0" i="0" u="none" strike="noStrike" kern="0" cap="none" spc="0" normalizeH="0" baseline="0" noProof="0" dirty="0">
                <a:ln>
                  <a:noFill/>
                </a:ln>
                <a:solidFill>
                  <a:srgbClr val="066B43"/>
                </a:solidFill>
                <a:effectLst/>
                <a:uLnTx/>
                <a:uFillTx/>
                <a:latin typeface="Cambria"/>
                <a:ea typeface="+mj-ea"/>
                <a:cs typeface="+mj-cs"/>
              </a:rPr>
              <a:t>Control </a:t>
            </a:r>
            <a:r>
              <a:rPr kumimoji="0" lang="da-DK" sz="1800" b="0" i="0" u="none" strike="noStrike" kern="0" cap="none" spc="0" normalizeH="0" baseline="0" noProof="0" dirty="0" err="1">
                <a:ln>
                  <a:noFill/>
                </a:ln>
                <a:solidFill>
                  <a:srgbClr val="066B43"/>
                </a:solidFill>
                <a:effectLst/>
                <a:uLnTx/>
                <a:uFillTx/>
                <a:latin typeface="Cambria"/>
                <a:ea typeface="+mj-ea"/>
                <a:cs typeface="+mj-cs"/>
              </a:rPr>
              <a:t>stored</a:t>
            </a:r>
            <a:r>
              <a:rPr kumimoji="0" lang="da-DK" sz="1800" b="0" i="0" u="none" strike="noStrike" kern="0" cap="none" spc="0" normalizeH="0" baseline="0" noProof="0" dirty="0">
                <a:ln>
                  <a:noFill/>
                </a:ln>
                <a:solidFill>
                  <a:srgbClr val="066B43"/>
                </a:solidFill>
                <a:effectLst/>
                <a:uLnTx/>
                <a:uFillTx/>
                <a:latin typeface="Cambria"/>
                <a:ea typeface="+mj-ea"/>
                <a:cs typeface="+mj-cs"/>
              </a:rPr>
              <a:t> </a:t>
            </a:r>
            <a:r>
              <a:rPr kumimoji="0" lang="da-DK" sz="1800" b="0" i="0" u="none" strike="noStrike" kern="0" cap="none" spc="0" normalizeH="0" baseline="0" noProof="0" dirty="0" err="1">
                <a:ln>
                  <a:noFill/>
                </a:ln>
                <a:solidFill>
                  <a:srgbClr val="066B43"/>
                </a:solidFill>
                <a:effectLst/>
                <a:uLnTx/>
                <a:uFillTx/>
                <a:latin typeface="Cambria"/>
                <a:ea typeface="+mj-ea"/>
                <a:cs typeface="+mj-cs"/>
              </a:rPr>
              <a:t>uploaded</a:t>
            </a:r>
            <a:r>
              <a:rPr kumimoji="0" lang="da-DK" sz="1800" b="0" i="0" u="none" strike="noStrike" kern="0" cap="none" spc="0" normalizeH="0" baseline="0" noProof="0" dirty="0">
                <a:ln>
                  <a:noFill/>
                </a:ln>
                <a:solidFill>
                  <a:srgbClr val="066B43"/>
                </a:solidFill>
                <a:effectLst/>
                <a:uLnTx/>
                <a:uFillTx/>
                <a:latin typeface="Cambria"/>
                <a:ea typeface="+mj-ea"/>
                <a:cs typeface="+mj-cs"/>
              </a:rPr>
              <a:t> data </a:t>
            </a:r>
          </a:p>
          <a:p>
            <a:pPr marL="342900" marR="0" lvl="0" indent="-342900" algn="l" defTabSz="914400" rtl="0" eaLnBrk="1" fontAlgn="base" latinLnBrk="0" hangingPunct="1">
              <a:lnSpc>
                <a:spcPct val="150000"/>
              </a:lnSpc>
              <a:spcBef>
                <a:spcPct val="0"/>
              </a:spcBef>
              <a:spcAft>
                <a:spcPct val="0"/>
              </a:spcAft>
              <a:buClrTx/>
              <a:buSzTx/>
              <a:buFontTx/>
              <a:buChar char="-"/>
              <a:tabLst/>
              <a:defRPr/>
            </a:pPr>
            <a:r>
              <a:rPr kumimoji="0" lang="da-DK" sz="1800" b="0" i="0" u="none" strike="noStrike" kern="0" cap="none" spc="0" normalizeH="0" baseline="0" noProof="0" dirty="0" err="1">
                <a:ln>
                  <a:noFill/>
                </a:ln>
                <a:solidFill>
                  <a:srgbClr val="066B43"/>
                </a:solidFill>
                <a:effectLst/>
                <a:uLnTx/>
                <a:uFillTx/>
                <a:latin typeface="Cambria"/>
                <a:ea typeface="+mj-ea"/>
                <a:cs typeface="+mj-cs"/>
              </a:rPr>
              <a:t>Comply</a:t>
            </a:r>
            <a:r>
              <a:rPr kumimoji="0" lang="da-DK" sz="1800" b="0" i="0" u="none" strike="noStrike" kern="0" cap="none" spc="0" normalizeH="0" baseline="0" noProof="0" dirty="0">
                <a:ln>
                  <a:noFill/>
                </a:ln>
                <a:solidFill>
                  <a:srgbClr val="066B43"/>
                </a:solidFill>
                <a:effectLst/>
                <a:uLnTx/>
                <a:uFillTx/>
                <a:latin typeface="Cambria"/>
                <a:ea typeface="+mj-ea"/>
                <a:cs typeface="+mj-cs"/>
              </a:rPr>
              <a:t> with GDPR and data </a:t>
            </a:r>
            <a:r>
              <a:rPr kumimoji="0" lang="da-DK" sz="1800" b="0" i="0" u="none" strike="noStrike" kern="0" cap="none" spc="0" normalizeH="0" baseline="0" noProof="0" dirty="0" err="1">
                <a:ln>
                  <a:noFill/>
                </a:ln>
                <a:solidFill>
                  <a:srgbClr val="066B43"/>
                </a:solidFill>
                <a:effectLst/>
                <a:uLnTx/>
                <a:uFillTx/>
                <a:latin typeface="Cambria"/>
                <a:ea typeface="+mj-ea"/>
                <a:cs typeface="+mj-cs"/>
              </a:rPr>
              <a:t>laws</a:t>
            </a:r>
            <a:endParaRPr kumimoji="0" lang="da-DK" sz="1800" b="0" i="0" u="none" strike="noStrike" kern="0" cap="none" spc="0" normalizeH="0" baseline="0" noProof="0" dirty="0">
              <a:ln>
                <a:noFill/>
              </a:ln>
              <a:solidFill>
                <a:srgbClr val="066B43"/>
              </a:solidFill>
              <a:effectLst/>
              <a:uLnTx/>
              <a:uFillTx/>
              <a:latin typeface="Cambria"/>
              <a:ea typeface="+mj-ea"/>
              <a:cs typeface="+mj-cs"/>
            </a:endParaRPr>
          </a:p>
          <a:p>
            <a:pPr marL="342900" marR="0" lvl="0" indent="-342900" algn="l" defTabSz="914400" rtl="0" eaLnBrk="1" fontAlgn="base" latinLnBrk="0" hangingPunct="1">
              <a:lnSpc>
                <a:spcPct val="90000"/>
              </a:lnSpc>
              <a:spcBef>
                <a:spcPct val="0"/>
              </a:spcBef>
              <a:spcAft>
                <a:spcPct val="0"/>
              </a:spcAft>
              <a:buClrTx/>
              <a:buSzTx/>
              <a:buFontTx/>
              <a:buChar char="-"/>
              <a:tabLst/>
              <a:defRPr/>
            </a:pPr>
            <a:endParaRPr kumimoji="0" lang="da-DK" sz="2400" b="1" i="0" u="none" strike="noStrike" kern="0" cap="none" spc="0" normalizeH="0" baseline="0" noProof="0" dirty="0">
              <a:ln>
                <a:noFill/>
              </a:ln>
              <a:solidFill>
                <a:srgbClr val="066B43"/>
              </a:solidFill>
              <a:effectLst/>
              <a:uLnTx/>
              <a:uFillTx/>
              <a:latin typeface="Cambria"/>
              <a:ea typeface="+mj-ea"/>
              <a:cs typeface="+mj-cs"/>
            </a:endParaRPr>
          </a:p>
          <a:p>
            <a:pPr marL="0" marR="0" lvl="0" indent="0" algn="l" defTabSz="914400" rtl="0" eaLnBrk="1" fontAlgn="base" latinLnBrk="0" hangingPunct="1">
              <a:lnSpc>
                <a:spcPct val="90000"/>
              </a:lnSpc>
              <a:spcBef>
                <a:spcPct val="0"/>
              </a:spcBef>
              <a:spcAft>
                <a:spcPct val="0"/>
              </a:spcAft>
              <a:buClrTx/>
              <a:buSzTx/>
              <a:buFontTx/>
              <a:buNone/>
              <a:tabLst/>
              <a:defRPr/>
            </a:pPr>
            <a:endParaRPr kumimoji="0" lang="da-DK" sz="2400" b="1" i="0" u="none" strike="noStrike" kern="0" cap="none" spc="0" normalizeH="0" baseline="0" noProof="0" dirty="0">
              <a:ln>
                <a:noFill/>
              </a:ln>
              <a:solidFill>
                <a:srgbClr val="066B43"/>
              </a:solidFill>
              <a:effectLst/>
              <a:uLnTx/>
              <a:uFillTx/>
              <a:latin typeface="Cambria"/>
              <a:ea typeface="+mj-ea"/>
              <a:cs typeface="+mj-cs"/>
            </a:endParaRPr>
          </a:p>
        </p:txBody>
      </p:sp>
      <p:pic>
        <p:nvPicPr>
          <p:cNvPr id="10" name="Billede 9" descr="Et billede, der indeholder symbol, Grafik, logo, design&#10;&#10;Indhold genereret af kunstig intelligens kan være forkert.">
            <a:extLst>
              <a:ext uri="{FF2B5EF4-FFF2-40B4-BE49-F238E27FC236}">
                <a16:creationId xmlns:a16="http://schemas.microsoft.com/office/drawing/2014/main" id="{C1842E8F-FDB9-FBE7-8B2D-AD31922329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676" y="1340720"/>
            <a:ext cx="864097" cy="864097"/>
          </a:xfrm>
          <a:prstGeom prst="rect">
            <a:avLst/>
          </a:prstGeom>
        </p:spPr>
      </p:pic>
      <p:pic>
        <p:nvPicPr>
          <p:cNvPr id="11" name="Billede 10" descr="Et billede, der indeholder Grafik, grafisk design, clipart, Font/skrifttype&#10;&#10;Indhold genereret af kunstig intelligens kan være forkert.">
            <a:extLst>
              <a:ext uri="{FF2B5EF4-FFF2-40B4-BE49-F238E27FC236}">
                <a16:creationId xmlns:a16="http://schemas.microsoft.com/office/drawing/2014/main" id="{D34195C0-A0EC-C260-8EC7-1E8C0DFFE9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7901" y="3467782"/>
            <a:ext cx="864097" cy="864097"/>
          </a:xfrm>
          <a:prstGeom prst="rect">
            <a:avLst/>
          </a:prstGeom>
        </p:spPr>
      </p:pic>
      <p:sp>
        <p:nvSpPr>
          <p:cNvPr id="12" name="Titel 4">
            <a:extLst>
              <a:ext uri="{FF2B5EF4-FFF2-40B4-BE49-F238E27FC236}">
                <a16:creationId xmlns:a16="http://schemas.microsoft.com/office/drawing/2014/main" id="{5EBCC28C-6807-2088-6817-86446B53FC20}"/>
              </a:ext>
            </a:extLst>
          </p:cNvPr>
          <p:cNvSpPr txBox="1">
            <a:spLocks/>
          </p:cNvSpPr>
          <p:nvPr/>
        </p:nvSpPr>
        <p:spPr bwMode="auto">
          <a:xfrm>
            <a:off x="2214667" y="3493630"/>
            <a:ext cx="5688632" cy="1763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normAutofit fontScale="92500"/>
          </a:bodyPr>
          <a:lstStyle>
            <a:lvl1pPr algn="l" rtl="0" eaLnBrk="1" fontAlgn="base" hangingPunct="1">
              <a:lnSpc>
                <a:spcPct val="90000"/>
              </a:lnSpc>
              <a:spcBef>
                <a:spcPct val="0"/>
              </a:spcBef>
              <a:spcAft>
                <a:spcPct val="0"/>
              </a:spcAft>
              <a:defRPr sz="3400" b="0" cap="none" baseline="0">
                <a:solidFill>
                  <a:srgbClr val="031D5C"/>
                </a:solidFill>
                <a:latin typeface="+mj-lt"/>
                <a:ea typeface="+mj-ea"/>
                <a:cs typeface="+mj-cs"/>
              </a:defRPr>
            </a:lvl1pPr>
            <a:lvl2pPr algn="l" rtl="0" eaLnBrk="1" fontAlgn="base" hangingPunct="1">
              <a:lnSpc>
                <a:spcPct val="96000"/>
              </a:lnSpc>
              <a:spcBef>
                <a:spcPct val="0"/>
              </a:spcBef>
              <a:spcAft>
                <a:spcPct val="0"/>
              </a:spcAft>
              <a:defRPr sz="2600" b="1">
                <a:solidFill>
                  <a:schemeClr val="tx1"/>
                </a:solidFill>
                <a:latin typeface="Arial" charset="0"/>
              </a:defRPr>
            </a:lvl2pPr>
            <a:lvl3pPr algn="l" rtl="0" eaLnBrk="1" fontAlgn="base" hangingPunct="1">
              <a:lnSpc>
                <a:spcPct val="96000"/>
              </a:lnSpc>
              <a:spcBef>
                <a:spcPct val="0"/>
              </a:spcBef>
              <a:spcAft>
                <a:spcPct val="0"/>
              </a:spcAft>
              <a:defRPr sz="2600" b="1">
                <a:solidFill>
                  <a:schemeClr val="tx1"/>
                </a:solidFill>
                <a:latin typeface="Arial" charset="0"/>
              </a:defRPr>
            </a:lvl3pPr>
            <a:lvl4pPr algn="l" rtl="0" eaLnBrk="1" fontAlgn="base" hangingPunct="1">
              <a:lnSpc>
                <a:spcPct val="96000"/>
              </a:lnSpc>
              <a:spcBef>
                <a:spcPct val="0"/>
              </a:spcBef>
              <a:spcAft>
                <a:spcPct val="0"/>
              </a:spcAft>
              <a:defRPr sz="2600" b="1">
                <a:solidFill>
                  <a:schemeClr val="tx1"/>
                </a:solidFill>
                <a:latin typeface="Arial" charset="0"/>
              </a:defRPr>
            </a:lvl4pPr>
            <a:lvl5pPr algn="l" rtl="0" eaLnBrk="1" fontAlgn="base" hangingPunct="1">
              <a:lnSpc>
                <a:spcPct val="96000"/>
              </a:lnSpc>
              <a:spcBef>
                <a:spcPct val="0"/>
              </a:spcBef>
              <a:spcAft>
                <a:spcPct val="0"/>
              </a:spcAft>
              <a:defRPr sz="2600" b="1">
                <a:solidFill>
                  <a:schemeClr val="tx1"/>
                </a:solidFill>
                <a:latin typeface="Arial" charset="0"/>
              </a:defRPr>
            </a:lvl5pPr>
            <a:lvl6pPr marL="457200" algn="l" rtl="0" eaLnBrk="1" fontAlgn="base" hangingPunct="1">
              <a:lnSpc>
                <a:spcPct val="96000"/>
              </a:lnSpc>
              <a:spcBef>
                <a:spcPct val="0"/>
              </a:spcBef>
              <a:spcAft>
                <a:spcPct val="0"/>
              </a:spcAft>
              <a:defRPr sz="2600" b="1">
                <a:solidFill>
                  <a:schemeClr val="tx1"/>
                </a:solidFill>
                <a:latin typeface="Arial" charset="0"/>
              </a:defRPr>
            </a:lvl6pPr>
            <a:lvl7pPr marL="914400" algn="l" rtl="0" eaLnBrk="1" fontAlgn="base" hangingPunct="1">
              <a:lnSpc>
                <a:spcPct val="96000"/>
              </a:lnSpc>
              <a:spcBef>
                <a:spcPct val="0"/>
              </a:spcBef>
              <a:spcAft>
                <a:spcPct val="0"/>
              </a:spcAft>
              <a:defRPr sz="2600" b="1">
                <a:solidFill>
                  <a:schemeClr val="tx1"/>
                </a:solidFill>
                <a:latin typeface="Arial" charset="0"/>
              </a:defRPr>
            </a:lvl7pPr>
            <a:lvl8pPr marL="1371600" algn="l" rtl="0" eaLnBrk="1" fontAlgn="base" hangingPunct="1">
              <a:lnSpc>
                <a:spcPct val="96000"/>
              </a:lnSpc>
              <a:spcBef>
                <a:spcPct val="0"/>
              </a:spcBef>
              <a:spcAft>
                <a:spcPct val="0"/>
              </a:spcAft>
              <a:defRPr sz="2600" b="1">
                <a:solidFill>
                  <a:schemeClr val="tx1"/>
                </a:solidFill>
                <a:latin typeface="Arial" charset="0"/>
              </a:defRPr>
            </a:lvl8pPr>
            <a:lvl9pPr marL="1828800" algn="l" rtl="0" eaLnBrk="1" fontAlgn="base" hangingPunct="1">
              <a:lnSpc>
                <a:spcPct val="96000"/>
              </a:lnSpc>
              <a:spcBef>
                <a:spcPct val="0"/>
              </a:spcBef>
              <a:spcAft>
                <a:spcPct val="0"/>
              </a:spcAft>
              <a:defRPr sz="2600" b="1">
                <a:solidFill>
                  <a:schemeClr val="tx1"/>
                </a:solidFill>
                <a:latin typeface="Arial"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da-DK" sz="2400" b="1" i="0" u="none" strike="noStrike" kern="0" cap="none" spc="0" normalizeH="0" baseline="0" noProof="0" dirty="0" err="1">
                <a:ln>
                  <a:noFill/>
                </a:ln>
                <a:solidFill>
                  <a:srgbClr val="066B43"/>
                </a:solidFill>
                <a:effectLst/>
                <a:uLnTx/>
                <a:uFillTx/>
                <a:latin typeface="Cambria"/>
                <a:ea typeface="+mj-ea"/>
                <a:cs typeface="+mj-cs"/>
              </a:rPr>
              <a:t>Specialization</a:t>
            </a:r>
            <a:endParaRPr kumimoji="0" lang="da-DK" sz="2400" b="1" i="0" u="none" strike="noStrike" kern="0" cap="none" spc="0" normalizeH="0" baseline="0" noProof="0" dirty="0">
              <a:ln>
                <a:noFill/>
              </a:ln>
              <a:solidFill>
                <a:srgbClr val="066B43"/>
              </a:solidFill>
              <a:effectLst/>
              <a:uLnTx/>
              <a:uFillTx/>
              <a:latin typeface="Cambria"/>
              <a:ea typeface="+mj-ea"/>
              <a:cs typeface="+mj-cs"/>
            </a:endParaRPr>
          </a:p>
          <a:p>
            <a:pPr marL="800100" marR="0" lvl="1" indent="-342900" algn="l" defTabSz="914400" rtl="0" eaLnBrk="1" fontAlgn="base" latinLnBrk="0" hangingPunct="1">
              <a:lnSpc>
                <a:spcPct val="170000"/>
              </a:lnSpc>
              <a:spcBef>
                <a:spcPct val="0"/>
              </a:spcBef>
              <a:spcAft>
                <a:spcPct val="0"/>
              </a:spcAft>
              <a:buClrTx/>
              <a:buSzTx/>
              <a:buFontTx/>
              <a:buChar char="-"/>
              <a:tabLst/>
              <a:defRPr/>
            </a:pPr>
            <a:r>
              <a:rPr kumimoji="0" lang="da-DK" sz="1600" b="0" i="0" u="none" strike="noStrike" kern="0" cap="none" spc="0" normalizeH="0" baseline="0" noProof="0" dirty="0">
                <a:ln>
                  <a:noFill/>
                </a:ln>
                <a:solidFill>
                  <a:srgbClr val="066B43"/>
                </a:solidFill>
                <a:effectLst/>
                <a:uLnTx/>
                <a:uFillTx/>
                <a:latin typeface="Arial"/>
                <a:ea typeface="+mn-ea"/>
                <a:cs typeface="+mn-cs"/>
              </a:rPr>
              <a:t>Upload </a:t>
            </a:r>
            <a:r>
              <a:rPr kumimoji="0" lang="da-DK" sz="1600" b="0" i="0" u="none" strike="noStrike" kern="0" cap="none" spc="0" normalizeH="0" baseline="0" noProof="0" dirty="0" err="1">
                <a:ln>
                  <a:noFill/>
                </a:ln>
                <a:solidFill>
                  <a:srgbClr val="066B43"/>
                </a:solidFill>
                <a:effectLst/>
                <a:uLnTx/>
                <a:uFillTx/>
                <a:latin typeface="Arial"/>
                <a:ea typeface="+mn-ea"/>
                <a:cs typeface="+mn-cs"/>
              </a:rPr>
              <a:t>own</a:t>
            </a:r>
            <a:r>
              <a:rPr kumimoji="0" lang="da-DK" sz="1600" b="0" i="0" u="none" strike="noStrike" kern="0" cap="none" spc="0" normalizeH="0" baseline="0" noProof="0" dirty="0">
                <a:ln>
                  <a:noFill/>
                </a:ln>
                <a:solidFill>
                  <a:srgbClr val="066B43"/>
                </a:solidFill>
                <a:effectLst/>
                <a:uLnTx/>
                <a:uFillTx/>
                <a:latin typeface="Arial"/>
                <a:ea typeface="+mn-ea"/>
                <a:cs typeface="+mn-cs"/>
              </a:rPr>
              <a:t> </a:t>
            </a:r>
            <a:r>
              <a:rPr kumimoji="0" lang="da-DK" sz="1600" b="0" i="0" u="none" strike="noStrike" kern="0" cap="none" spc="0" normalizeH="0" baseline="0" noProof="0" dirty="0" err="1">
                <a:ln>
                  <a:noFill/>
                </a:ln>
                <a:solidFill>
                  <a:srgbClr val="066B43"/>
                </a:solidFill>
                <a:effectLst/>
                <a:uLnTx/>
                <a:uFillTx/>
                <a:latin typeface="Arial"/>
                <a:ea typeface="+mn-ea"/>
                <a:cs typeface="+mn-cs"/>
              </a:rPr>
              <a:t>company</a:t>
            </a:r>
            <a:r>
              <a:rPr kumimoji="0" lang="da-DK" sz="1600" b="0" i="0" u="none" strike="noStrike" kern="0" cap="none" spc="0" normalizeH="0" baseline="0" noProof="0" dirty="0">
                <a:ln>
                  <a:noFill/>
                </a:ln>
                <a:solidFill>
                  <a:srgbClr val="066B43"/>
                </a:solidFill>
                <a:effectLst/>
                <a:uLnTx/>
                <a:uFillTx/>
                <a:latin typeface="Arial"/>
                <a:ea typeface="+mn-ea"/>
                <a:cs typeface="+mn-cs"/>
              </a:rPr>
              <a:t> </a:t>
            </a:r>
            <a:r>
              <a:rPr kumimoji="0" lang="da-DK" sz="1600" b="0" i="0" u="none" strike="noStrike" kern="0" cap="none" spc="0" normalizeH="0" baseline="0" noProof="0" dirty="0" err="1">
                <a:ln>
                  <a:noFill/>
                </a:ln>
                <a:solidFill>
                  <a:srgbClr val="066B43"/>
                </a:solidFill>
                <a:effectLst/>
                <a:uLnTx/>
                <a:uFillTx/>
                <a:latin typeface="Arial"/>
                <a:ea typeface="+mn-ea"/>
                <a:cs typeface="+mn-cs"/>
              </a:rPr>
              <a:t>documents</a:t>
            </a:r>
            <a:r>
              <a:rPr kumimoji="0" lang="da-DK" sz="1600" b="0" i="0" u="none" strike="noStrike" kern="0" cap="none" spc="0" normalizeH="0" baseline="0" noProof="0" dirty="0">
                <a:ln>
                  <a:noFill/>
                </a:ln>
                <a:solidFill>
                  <a:srgbClr val="066B43"/>
                </a:solidFill>
                <a:effectLst/>
                <a:uLnTx/>
                <a:uFillTx/>
                <a:latin typeface="Arial"/>
                <a:ea typeface="+mn-ea"/>
                <a:cs typeface="+mn-cs"/>
              </a:rPr>
              <a:t> </a:t>
            </a:r>
          </a:p>
          <a:p>
            <a:pPr marL="800100" marR="0" lvl="1" indent="-342900" algn="l" defTabSz="914400" rtl="0" eaLnBrk="1" fontAlgn="base" latinLnBrk="0" hangingPunct="1">
              <a:lnSpc>
                <a:spcPct val="170000"/>
              </a:lnSpc>
              <a:spcBef>
                <a:spcPct val="0"/>
              </a:spcBef>
              <a:spcAft>
                <a:spcPct val="0"/>
              </a:spcAft>
              <a:buClrTx/>
              <a:buSzTx/>
              <a:buFontTx/>
              <a:buChar char="-"/>
              <a:tabLst/>
              <a:defRPr/>
            </a:pPr>
            <a:r>
              <a:rPr kumimoji="0" lang="da-DK" sz="1600" b="0" i="0" u="none" strike="noStrike" kern="0" cap="none" spc="0" normalizeH="0" baseline="0" noProof="0" dirty="0" err="1">
                <a:ln>
                  <a:noFill/>
                </a:ln>
                <a:solidFill>
                  <a:srgbClr val="066B43"/>
                </a:solidFill>
                <a:effectLst/>
                <a:uLnTx/>
                <a:uFillTx/>
                <a:latin typeface="Arial"/>
                <a:ea typeface="+mn-ea"/>
                <a:cs typeface="+mn-cs"/>
              </a:rPr>
              <a:t>Specialize</a:t>
            </a:r>
            <a:r>
              <a:rPr kumimoji="0" lang="da-DK" sz="1600" b="0" i="0" u="none" strike="noStrike" kern="0" cap="none" spc="0" normalizeH="0" baseline="0" noProof="0" dirty="0">
                <a:ln>
                  <a:noFill/>
                </a:ln>
                <a:solidFill>
                  <a:srgbClr val="066B43"/>
                </a:solidFill>
                <a:effectLst/>
                <a:uLnTx/>
                <a:uFillTx/>
                <a:latin typeface="Arial"/>
                <a:ea typeface="+mn-ea"/>
                <a:cs typeface="+mn-cs"/>
              </a:rPr>
              <a:t> the </a:t>
            </a:r>
            <a:r>
              <a:rPr kumimoji="0" lang="da-DK" sz="1600" b="0" i="0" u="none" strike="noStrike" kern="0" cap="none" spc="0" normalizeH="0" baseline="0" noProof="0" dirty="0" err="1">
                <a:ln>
                  <a:noFill/>
                </a:ln>
                <a:solidFill>
                  <a:srgbClr val="066B43"/>
                </a:solidFill>
                <a:effectLst/>
                <a:uLnTx/>
                <a:uFillTx/>
                <a:latin typeface="Arial"/>
                <a:ea typeface="+mn-ea"/>
                <a:cs typeface="+mn-cs"/>
              </a:rPr>
              <a:t>chatbot</a:t>
            </a:r>
            <a:r>
              <a:rPr kumimoji="0" lang="da-DK" sz="1600" b="0" i="0" u="none" strike="noStrike" kern="0" cap="none" spc="0" normalizeH="0" baseline="0" noProof="0" dirty="0">
                <a:ln>
                  <a:noFill/>
                </a:ln>
                <a:solidFill>
                  <a:srgbClr val="066B43"/>
                </a:solidFill>
                <a:effectLst/>
                <a:uLnTx/>
                <a:uFillTx/>
                <a:latin typeface="Arial"/>
                <a:ea typeface="+mn-ea"/>
                <a:cs typeface="+mn-cs"/>
              </a:rPr>
              <a:t> to </a:t>
            </a:r>
            <a:r>
              <a:rPr kumimoji="0" lang="da-DK" sz="1600" b="0" i="0" u="none" strike="noStrike" kern="0" cap="none" spc="0" normalizeH="0" baseline="0" noProof="0" dirty="0" err="1">
                <a:ln>
                  <a:noFill/>
                </a:ln>
                <a:solidFill>
                  <a:srgbClr val="066B43"/>
                </a:solidFill>
                <a:effectLst/>
                <a:uLnTx/>
                <a:uFillTx/>
                <a:latin typeface="Arial"/>
                <a:ea typeface="+mn-ea"/>
                <a:cs typeface="+mn-cs"/>
              </a:rPr>
              <a:t>use</a:t>
            </a:r>
            <a:r>
              <a:rPr kumimoji="0" lang="da-DK" sz="1600" b="0" i="0" u="none" strike="noStrike" kern="0" cap="none" spc="0" normalizeH="0" baseline="0" noProof="0" dirty="0">
                <a:ln>
                  <a:noFill/>
                </a:ln>
                <a:solidFill>
                  <a:srgbClr val="066B43"/>
                </a:solidFill>
                <a:effectLst/>
                <a:uLnTx/>
                <a:uFillTx/>
                <a:latin typeface="Arial"/>
                <a:ea typeface="+mn-ea"/>
                <a:cs typeface="+mn-cs"/>
              </a:rPr>
              <a:t>-cases common in the </a:t>
            </a:r>
            <a:r>
              <a:rPr kumimoji="0" lang="da-DK" sz="1600" b="0" i="0" u="none" strike="noStrike" kern="0" cap="none" spc="0" normalizeH="0" baseline="0" noProof="0" dirty="0" err="1">
                <a:ln>
                  <a:noFill/>
                </a:ln>
                <a:solidFill>
                  <a:srgbClr val="066B43"/>
                </a:solidFill>
                <a:effectLst/>
                <a:uLnTx/>
                <a:uFillTx/>
                <a:latin typeface="Arial"/>
                <a:ea typeface="+mn-ea"/>
                <a:cs typeface="+mn-cs"/>
              </a:rPr>
              <a:t>office</a:t>
            </a:r>
            <a:r>
              <a:rPr kumimoji="0" lang="da-DK" sz="1600" b="0" i="0" u="none" strike="noStrike" kern="0" cap="none" spc="0" normalizeH="0" baseline="0" noProof="0" dirty="0">
                <a:ln>
                  <a:noFill/>
                </a:ln>
                <a:solidFill>
                  <a:srgbClr val="066B43"/>
                </a:solidFill>
                <a:effectLst/>
                <a:uLnTx/>
                <a:uFillTx/>
                <a:latin typeface="Arial"/>
                <a:ea typeface="+mn-ea"/>
                <a:cs typeface="+mn-cs"/>
              </a:rPr>
              <a:t> </a:t>
            </a:r>
          </a:p>
          <a:p>
            <a:pPr marL="800100" marR="0" lvl="1" indent="-342900" algn="l" defTabSz="914400" rtl="0" eaLnBrk="1" fontAlgn="base" latinLnBrk="0" hangingPunct="1">
              <a:lnSpc>
                <a:spcPct val="170000"/>
              </a:lnSpc>
              <a:spcBef>
                <a:spcPct val="0"/>
              </a:spcBef>
              <a:spcAft>
                <a:spcPct val="0"/>
              </a:spcAft>
              <a:buClrTx/>
              <a:buSzTx/>
              <a:buFontTx/>
              <a:buChar char="-"/>
              <a:tabLst/>
              <a:defRPr/>
            </a:pPr>
            <a:r>
              <a:rPr kumimoji="0" lang="da-DK" sz="1600" b="0" i="0" u="none" strike="noStrike" kern="0" cap="none" spc="0" normalizeH="0" baseline="0" noProof="0" dirty="0" err="1">
                <a:ln>
                  <a:noFill/>
                </a:ln>
                <a:solidFill>
                  <a:srgbClr val="066B43"/>
                </a:solidFill>
                <a:effectLst/>
                <a:uLnTx/>
                <a:uFillTx/>
                <a:latin typeface="Arial"/>
                <a:ea typeface="+mn-ea"/>
                <a:cs typeface="+mn-cs"/>
              </a:rPr>
              <a:t>Granulated</a:t>
            </a:r>
            <a:r>
              <a:rPr kumimoji="0" lang="da-DK" sz="1600" b="0" i="0" u="none" strike="noStrike" kern="0" cap="none" spc="0" normalizeH="0" baseline="0" noProof="0" dirty="0">
                <a:ln>
                  <a:noFill/>
                </a:ln>
                <a:solidFill>
                  <a:srgbClr val="066B43"/>
                </a:solidFill>
                <a:effectLst/>
                <a:uLnTx/>
                <a:uFillTx/>
                <a:latin typeface="Arial"/>
                <a:ea typeface="+mn-ea"/>
                <a:cs typeface="+mn-cs"/>
              </a:rPr>
              <a:t> acces to </a:t>
            </a:r>
            <a:r>
              <a:rPr kumimoji="0" lang="da-DK" sz="1600" b="0" i="0" u="none" strike="noStrike" kern="0" cap="none" spc="0" normalizeH="0" baseline="0" noProof="0" dirty="0" err="1">
                <a:ln>
                  <a:noFill/>
                </a:ln>
                <a:solidFill>
                  <a:srgbClr val="066B43"/>
                </a:solidFill>
                <a:effectLst/>
                <a:uLnTx/>
                <a:uFillTx/>
                <a:latin typeface="Arial"/>
                <a:ea typeface="+mn-ea"/>
                <a:cs typeface="+mn-cs"/>
              </a:rPr>
              <a:t>documents</a:t>
            </a:r>
            <a:r>
              <a:rPr kumimoji="0" lang="da-DK" sz="1600" b="0" i="0" u="none" strike="noStrike" kern="0" cap="none" spc="0" normalizeH="0" baseline="0" noProof="0" dirty="0">
                <a:ln>
                  <a:noFill/>
                </a:ln>
                <a:solidFill>
                  <a:srgbClr val="066B43"/>
                </a:solidFill>
                <a:effectLst/>
                <a:uLnTx/>
                <a:uFillTx/>
                <a:latin typeface="Arial"/>
                <a:ea typeface="+mn-ea"/>
                <a:cs typeface="+mn-cs"/>
              </a:rPr>
              <a:t> </a:t>
            </a:r>
            <a:r>
              <a:rPr kumimoji="0" lang="da-DK" sz="1600" b="0" i="0" u="none" strike="noStrike" kern="0" cap="none" spc="0" normalizeH="0" baseline="0" noProof="0" dirty="0" err="1">
                <a:ln>
                  <a:noFill/>
                </a:ln>
                <a:solidFill>
                  <a:srgbClr val="066B43"/>
                </a:solidFill>
                <a:effectLst/>
                <a:uLnTx/>
                <a:uFillTx/>
                <a:latin typeface="Arial"/>
                <a:ea typeface="+mn-ea"/>
                <a:cs typeface="+mn-cs"/>
              </a:rPr>
              <a:t>based</a:t>
            </a:r>
            <a:r>
              <a:rPr kumimoji="0" lang="da-DK" sz="1600" b="0" i="0" u="none" strike="noStrike" kern="0" cap="none" spc="0" normalizeH="0" baseline="0" noProof="0" dirty="0">
                <a:ln>
                  <a:noFill/>
                </a:ln>
                <a:solidFill>
                  <a:srgbClr val="066B43"/>
                </a:solidFill>
                <a:effectLst/>
                <a:uLnTx/>
                <a:uFillTx/>
                <a:latin typeface="Arial"/>
                <a:ea typeface="+mn-ea"/>
                <a:cs typeface="+mn-cs"/>
              </a:rPr>
              <a:t> on Microsoft ID</a:t>
            </a:r>
          </a:p>
        </p:txBody>
      </p:sp>
      <p:pic>
        <p:nvPicPr>
          <p:cNvPr id="13" name="Billede 12" descr="Et billede, der indeholder Grafik, Font/skrifttype, cirkel, grafisk design&#10;&#10;Indhold genereret af kunstig intelligens kan være forkert.">
            <a:extLst>
              <a:ext uri="{FF2B5EF4-FFF2-40B4-BE49-F238E27FC236}">
                <a16:creationId xmlns:a16="http://schemas.microsoft.com/office/drawing/2014/main" id="{BDA037A2-3842-821A-2E39-532D0DB26F0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9756" y="5485837"/>
            <a:ext cx="831545" cy="831545"/>
          </a:xfrm>
          <a:prstGeom prst="rect">
            <a:avLst/>
          </a:prstGeom>
        </p:spPr>
      </p:pic>
      <p:sp>
        <p:nvSpPr>
          <p:cNvPr id="14" name="Titel 4">
            <a:extLst>
              <a:ext uri="{FF2B5EF4-FFF2-40B4-BE49-F238E27FC236}">
                <a16:creationId xmlns:a16="http://schemas.microsoft.com/office/drawing/2014/main" id="{C536A19F-7183-A48E-057D-2C8463E718D0}"/>
              </a:ext>
            </a:extLst>
          </p:cNvPr>
          <p:cNvSpPr txBox="1">
            <a:spLocks/>
          </p:cNvSpPr>
          <p:nvPr/>
        </p:nvSpPr>
        <p:spPr bwMode="auto">
          <a:xfrm>
            <a:off x="2214667" y="5499293"/>
            <a:ext cx="5688632" cy="1187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normAutofit/>
          </a:bodyPr>
          <a:lstStyle>
            <a:lvl1pPr algn="l" rtl="0" eaLnBrk="1" fontAlgn="base" hangingPunct="1">
              <a:lnSpc>
                <a:spcPct val="90000"/>
              </a:lnSpc>
              <a:spcBef>
                <a:spcPct val="0"/>
              </a:spcBef>
              <a:spcAft>
                <a:spcPct val="0"/>
              </a:spcAft>
              <a:defRPr sz="3400" b="0" cap="none" baseline="0">
                <a:solidFill>
                  <a:srgbClr val="031D5C"/>
                </a:solidFill>
                <a:latin typeface="+mj-lt"/>
                <a:ea typeface="+mj-ea"/>
                <a:cs typeface="+mj-cs"/>
              </a:defRPr>
            </a:lvl1pPr>
            <a:lvl2pPr algn="l" rtl="0" eaLnBrk="1" fontAlgn="base" hangingPunct="1">
              <a:lnSpc>
                <a:spcPct val="96000"/>
              </a:lnSpc>
              <a:spcBef>
                <a:spcPct val="0"/>
              </a:spcBef>
              <a:spcAft>
                <a:spcPct val="0"/>
              </a:spcAft>
              <a:defRPr sz="2600" b="1">
                <a:solidFill>
                  <a:schemeClr val="tx1"/>
                </a:solidFill>
                <a:latin typeface="Arial" charset="0"/>
              </a:defRPr>
            </a:lvl2pPr>
            <a:lvl3pPr algn="l" rtl="0" eaLnBrk="1" fontAlgn="base" hangingPunct="1">
              <a:lnSpc>
                <a:spcPct val="96000"/>
              </a:lnSpc>
              <a:spcBef>
                <a:spcPct val="0"/>
              </a:spcBef>
              <a:spcAft>
                <a:spcPct val="0"/>
              </a:spcAft>
              <a:defRPr sz="2600" b="1">
                <a:solidFill>
                  <a:schemeClr val="tx1"/>
                </a:solidFill>
                <a:latin typeface="Arial" charset="0"/>
              </a:defRPr>
            </a:lvl3pPr>
            <a:lvl4pPr algn="l" rtl="0" eaLnBrk="1" fontAlgn="base" hangingPunct="1">
              <a:lnSpc>
                <a:spcPct val="96000"/>
              </a:lnSpc>
              <a:spcBef>
                <a:spcPct val="0"/>
              </a:spcBef>
              <a:spcAft>
                <a:spcPct val="0"/>
              </a:spcAft>
              <a:defRPr sz="2600" b="1">
                <a:solidFill>
                  <a:schemeClr val="tx1"/>
                </a:solidFill>
                <a:latin typeface="Arial" charset="0"/>
              </a:defRPr>
            </a:lvl4pPr>
            <a:lvl5pPr algn="l" rtl="0" eaLnBrk="1" fontAlgn="base" hangingPunct="1">
              <a:lnSpc>
                <a:spcPct val="96000"/>
              </a:lnSpc>
              <a:spcBef>
                <a:spcPct val="0"/>
              </a:spcBef>
              <a:spcAft>
                <a:spcPct val="0"/>
              </a:spcAft>
              <a:defRPr sz="2600" b="1">
                <a:solidFill>
                  <a:schemeClr val="tx1"/>
                </a:solidFill>
                <a:latin typeface="Arial" charset="0"/>
              </a:defRPr>
            </a:lvl5pPr>
            <a:lvl6pPr marL="457200" algn="l" rtl="0" eaLnBrk="1" fontAlgn="base" hangingPunct="1">
              <a:lnSpc>
                <a:spcPct val="96000"/>
              </a:lnSpc>
              <a:spcBef>
                <a:spcPct val="0"/>
              </a:spcBef>
              <a:spcAft>
                <a:spcPct val="0"/>
              </a:spcAft>
              <a:defRPr sz="2600" b="1">
                <a:solidFill>
                  <a:schemeClr val="tx1"/>
                </a:solidFill>
                <a:latin typeface="Arial" charset="0"/>
              </a:defRPr>
            </a:lvl6pPr>
            <a:lvl7pPr marL="914400" algn="l" rtl="0" eaLnBrk="1" fontAlgn="base" hangingPunct="1">
              <a:lnSpc>
                <a:spcPct val="96000"/>
              </a:lnSpc>
              <a:spcBef>
                <a:spcPct val="0"/>
              </a:spcBef>
              <a:spcAft>
                <a:spcPct val="0"/>
              </a:spcAft>
              <a:defRPr sz="2600" b="1">
                <a:solidFill>
                  <a:schemeClr val="tx1"/>
                </a:solidFill>
                <a:latin typeface="Arial" charset="0"/>
              </a:defRPr>
            </a:lvl7pPr>
            <a:lvl8pPr marL="1371600" algn="l" rtl="0" eaLnBrk="1" fontAlgn="base" hangingPunct="1">
              <a:lnSpc>
                <a:spcPct val="96000"/>
              </a:lnSpc>
              <a:spcBef>
                <a:spcPct val="0"/>
              </a:spcBef>
              <a:spcAft>
                <a:spcPct val="0"/>
              </a:spcAft>
              <a:defRPr sz="2600" b="1">
                <a:solidFill>
                  <a:schemeClr val="tx1"/>
                </a:solidFill>
                <a:latin typeface="Arial" charset="0"/>
              </a:defRPr>
            </a:lvl8pPr>
            <a:lvl9pPr marL="1828800" algn="l" rtl="0" eaLnBrk="1" fontAlgn="base" hangingPunct="1">
              <a:lnSpc>
                <a:spcPct val="96000"/>
              </a:lnSpc>
              <a:spcBef>
                <a:spcPct val="0"/>
              </a:spcBef>
              <a:spcAft>
                <a:spcPct val="0"/>
              </a:spcAft>
              <a:defRPr sz="2600" b="1">
                <a:solidFill>
                  <a:schemeClr val="tx1"/>
                </a:solidFill>
                <a:latin typeface="Arial"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da-DK" sz="2400" b="1" i="0" u="none" strike="noStrike" kern="0" cap="none" spc="0" normalizeH="0" baseline="0" noProof="0" dirty="0" err="1">
                <a:ln>
                  <a:noFill/>
                </a:ln>
                <a:solidFill>
                  <a:srgbClr val="066B43"/>
                </a:solidFill>
                <a:effectLst/>
                <a:uLnTx/>
                <a:uFillTx/>
                <a:latin typeface="Cambria"/>
                <a:ea typeface="+mj-ea"/>
                <a:cs typeface="+mj-cs"/>
              </a:rPr>
              <a:t>Technically</a:t>
            </a:r>
            <a:r>
              <a:rPr kumimoji="0" lang="da-DK" sz="2400" b="1" i="0" u="none" strike="noStrike" kern="0" cap="none" spc="0" normalizeH="0" baseline="0" noProof="0" dirty="0">
                <a:ln>
                  <a:noFill/>
                </a:ln>
                <a:solidFill>
                  <a:srgbClr val="066B43"/>
                </a:solidFill>
                <a:effectLst/>
                <a:uLnTx/>
                <a:uFillTx/>
                <a:latin typeface="Cambria"/>
                <a:ea typeface="+mj-ea"/>
                <a:cs typeface="+mj-cs"/>
              </a:rPr>
              <a:t> </a:t>
            </a:r>
            <a:r>
              <a:rPr kumimoji="0" lang="da-DK" sz="2400" b="1" i="0" u="none" strike="noStrike" kern="0" cap="none" spc="0" normalizeH="0" baseline="0" noProof="0" dirty="0" err="1">
                <a:ln>
                  <a:noFill/>
                </a:ln>
                <a:solidFill>
                  <a:srgbClr val="066B43"/>
                </a:solidFill>
                <a:effectLst/>
                <a:uLnTx/>
                <a:uFillTx/>
                <a:latin typeface="Cambria"/>
                <a:ea typeface="+mj-ea"/>
                <a:cs typeface="+mj-cs"/>
              </a:rPr>
              <a:t>managable</a:t>
            </a:r>
            <a:endParaRPr kumimoji="0" lang="da-DK" sz="2400" b="1" i="0" u="none" strike="noStrike" kern="0" cap="none" spc="0" normalizeH="0" baseline="0" noProof="0" dirty="0">
              <a:ln>
                <a:noFill/>
              </a:ln>
              <a:solidFill>
                <a:srgbClr val="066B43"/>
              </a:solidFill>
              <a:effectLst/>
              <a:uLnTx/>
              <a:uFillTx/>
              <a:latin typeface="Cambria"/>
              <a:ea typeface="+mj-ea"/>
              <a:cs typeface="+mj-cs"/>
            </a:endParaRPr>
          </a:p>
          <a:p>
            <a:pPr marL="800100" marR="0" lvl="1" indent="-342900" algn="l" defTabSz="914400" rtl="0" eaLnBrk="1" fontAlgn="base" latinLnBrk="0" hangingPunct="1">
              <a:lnSpc>
                <a:spcPct val="170000"/>
              </a:lnSpc>
              <a:spcBef>
                <a:spcPct val="0"/>
              </a:spcBef>
              <a:spcAft>
                <a:spcPct val="0"/>
              </a:spcAft>
              <a:buClrTx/>
              <a:buSzTx/>
              <a:buFontTx/>
              <a:buChar char="-"/>
              <a:tabLst/>
              <a:defRPr/>
            </a:pPr>
            <a:r>
              <a:rPr kumimoji="0" lang="da-DK" sz="1600" b="0" i="0" u="none" strike="noStrike" kern="0" cap="none" spc="0" normalizeH="0" baseline="0" noProof="0" dirty="0" err="1">
                <a:ln>
                  <a:noFill/>
                </a:ln>
                <a:solidFill>
                  <a:srgbClr val="066B43"/>
                </a:solidFill>
                <a:effectLst/>
                <a:uLnTx/>
                <a:uFillTx/>
                <a:latin typeface="Arial"/>
                <a:ea typeface="+mn-ea"/>
                <a:cs typeface="+mn-cs"/>
              </a:rPr>
              <a:t>Build</a:t>
            </a:r>
            <a:r>
              <a:rPr kumimoji="0" lang="da-DK" sz="1600" b="0" i="0" u="none" strike="noStrike" kern="0" cap="none" spc="0" normalizeH="0" baseline="0" noProof="0" dirty="0">
                <a:ln>
                  <a:noFill/>
                </a:ln>
                <a:solidFill>
                  <a:srgbClr val="066B43"/>
                </a:solidFill>
                <a:effectLst/>
                <a:uLnTx/>
                <a:uFillTx/>
                <a:latin typeface="Arial"/>
                <a:ea typeface="+mn-ea"/>
                <a:cs typeface="+mn-cs"/>
              </a:rPr>
              <a:t> on top of open </a:t>
            </a:r>
            <a:r>
              <a:rPr kumimoji="0" lang="da-DK" sz="1600" b="0" i="0" u="none" strike="noStrike" kern="0" cap="none" spc="0" normalizeH="0" baseline="0" noProof="0" dirty="0" err="1">
                <a:ln>
                  <a:noFill/>
                </a:ln>
                <a:solidFill>
                  <a:srgbClr val="066B43"/>
                </a:solidFill>
                <a:effectLst/>
                <a:uLnTx/>
                <a:uFillTx/>
                <a:latin typeface="Arial"/>
                <a:ea typeface="+mn-ea"/>
                <a:cs typeface="+mn-cs"/>
              </a:rPr>
              <a:t>sourced</a:t>
            </a:r>
            <a:r>
              <a:rPr kumimoji="0" lang="da-DK" sz="1600" b="0" i="0" u="none" strike="noStrike" kern="0" cap="none" spc="0" normalizeH="0" baseline="0" noProof="0" dirty="0">
                <a:ln>
                  <a:noFill/>
                </a:ln>
                <a:solidFill>
                  <a:srgbClr val="066B43"/>
                </a:solidFill>
                <a:effectLst/>
                <a:uLnTx/>
                <a:uFillTx/>
                <a:latin typeface="Arial"/>
                <a:ea typeface="+mn-ea"/>
                <a:cs typeface="+mn-cs"/>
              </a:rPr>
              <a:t> </a:t>
            </a:r>
            <a:r>
              <a:rPr kumimoji="0" lang="da-DK" sz="1600" b="0" i="0" u="none" strike="noStrike" kern="0" cap="none" spc="0" normalizeH="0" baseline="0" noProof="0" dirty="0" err="1">
                <a:ln>
                  <a:noFill/>
                </a:ln>
                <a:solidFill>
                  <a:srgbClr val="066B43"/>
                </a:solidFill>
                <a:effectLst/>
                <a:uLnTx/>
                <a:uFillTx/>
                <a:latin typeface="Arial"/>
                <a:ea typeface="+mn-ea"/>
                <a:cs typeface="+mn-cs"/>
              </a:rPr>
              <a:t>codebase</a:t>
            </a:r>
            <a:r>
              <a:rPr kumimoji="0" lang="da-DK" sz="1600" b="0" i="0" u="none" strike="noStrike" kern="0" cap="none" spc="0" normalizeH="0" baseline="0" noProof="0" dirty="0">
                <a:ln>
                  <a:noFill/>
                </a:ln>
                <a:solidFill>
                  <a:srgbClr val="066B43"/>
                </a:solidFill>
                <a:effectLst/>
                <a:uLnTx/>
                <a:uFillTx/>
                <a:latin typeface="Arial"/>
                <a:ea typeface="+mn-ea"/>
                <a:cs typeface="+mn-cs"/>
              </a:rPr>
              <a:t> </a:t>
            </a:r>
          </a:p>
          <a:p>
            <a:pPr marL="800100" marR="0" lvl="1" indent="-342900" algn="l" defTabSz="914400" rtl="0" eaLnBrk="1" fontAlgn="base" latinLnBrk="0" hangingPunct="1">
              <a:lnSpc>
                <a:spcPct val="170000"/>
              </a:lnSpc>
              <a:spcBef>
                <a:spcPct val="0"/>
              </a:spcBef>
              <a:spcAft>
                <a:spcPct val="0"/>
              </a:spcAft>
              <a:buClrTx/>
              <a:buSzTx/>
              <a:buFontTx/>
              <a:buChar char="-"/>
              <a:tabLst/>
              <a:defRPr/>
            </a:pPr>
            <a:r>
              <a:rPr kumimoji="0" lang="da-DK" sz="1600" b="0" i="0" u="none" strike="noStrike" kern="0" cap="none" spc="0" normalizeH="0" baseline="0" noProof="0" dirty="0" err="1">
                <a:ln>
                  <a:noFill/>
                </a:ln>
                <a:solidFill>
                  <a:srgbClr val="066B43"/>
                </a:solidFill>
                <a:effectLst/>
                <a:uLnTx/>
                <a:uFillTx/>
                <a:latin typeface="Arial"/>
                <a:ea typeface="+mn-ea"/>
                <a:cs typeface="+mn-cs"/>
              </a:rPr>
              <a:t>Deployed</a:t>
            </a:r>
            <a:r>
              <a:rPr kumimoji="0" lang="da-DK" sz="1600" b="0" i="0" u="none" strike="noStrike" kern="0" cap="none" spc="0" normalizeH="0" baseline="0" noProof="0" dirty="0">
                <a:ln>
                  <a:noFill/>
                </a:ln>
                <a:solidFill>
                  <a:srgbClr val="066B43"/>
                </a:solidFill>
                <a:effectLst/>
                <a:uLnTx/>
                <a:uFillTx/>
                <a:latin typeface="Arial"/>
                <a:ea typeface="+mn-ea"/>
                <a:cs typeface="+mn-cs"/>
              </a:rPr>
              <a:t> on cloud platform – </a:t>
            </a:r>
            <a:r>
              <a:rPr kumimoji="0" lang="da-DK" sz="1600" b="0" i="0" u="none" strike="noStrike" kern="0" cap="none" spc="0" normalizeH="0" baseline="0" noProof="0" dirty="0" err="1">
                <a:ln>
                  <a:noFill/>
                </a:ln>
                <a:solidFill>
                  <a:srgbClr val="066B43"/>
                </a:solidFill>
                <a:effectLst/>
                <a:uLnTx/>
                <a:uFillTx/>
                <a:latin typeface="Arial"/>
                <a:ea typeface="+mn-ea"/>
                <a:cs typeface="+mn-cs"/>
              </a:rPr>
              <a:t>managed</a:t>
            </a:r>
            <a:r>
              <a:rPr kumimoji="0" lang="da-DK" sz="1600" b="0" i="0" u="none" strike="noStrike" kern="0" cap="none" spc="0" normalizeH="0" baseline="0" noProof="0" dirty="0">
                <a:ln>
                  <a:noFill/>
                </a:ln>
                <a:solidFill>
                  <a:srgbClr val="066B43"/>
                </a:solidFill>
                <a:effectLst/>
                <a:uLnTx/>
                <a:uFillTx/>
                <a:latin typeface="Arial"/>
                <a:ea typeface="+mn-ea"/>
                <a:cs typeface="+mn-cs"/>
              </a:rPr>
              <a:t> </a:t>
            </a:r>
            <a:r>
              <a:rPr kumimoji="0" lang="da-DK" sz="1600" b="0" i="0" u="none" strike="noStrike" kern="0" cap="none" spc="0" normalizeH="0" baseline="0" noProof="0" dirty="0" err="1">
                <a:ln>
                  <a:noFill/>
                </a:ln>
                <a:solidFill>
                  <a:srgbClr val="066B43"/>
                </a:solidFill>
                <a:effectLst/>
                <a:uLnTx/>
                <a:uFillTx/>
                <a:latin typeface="Arial"/>
                <a:ea typeface="+mn-ea"/>
                <a:cs typeface="+mn-cs"/>
              </a:rPr>
              <a:t>infrastructure</a:t>
            </a:r>
            <a:endParaRPr kumimoji="0" lang="da-DK" sz="1600" b="0" i="0" u="none" strike="noStrike" kern="0" cap="none" spc="0" normalizeH="0" baseline="0" noProof="0" dirty="0">
              <a:ln>
                <a:noFill/>
              </a:ln>
              <a:solidFill>
                <a:srgbClr val="066B43"/>
              </a:solidFill>
              <a:effectLst/>
              <a:uLnTx/>
              <a:uFillTx/>
              <a:latin typeface="Arial"/>
              <a:ea typeface="+mn-ea"/>
              <a:cs typeface="+mn-cs"/>
            </a:endParaRPr>
          </a:p>
          <a:p>
            <a:pPr marL="342900" marR="0" lvl="0" indent="-342900" algn="l" defTabSz="914400" rtl="0" eaLnBrk="1" fontAlgn="base" latinLnBrk="0" hangingPunct="1">
              <a:lnSpc>
                <a:spcPct val="90000"/>
              </a:lnSpc>
              <a:spcBef>
                <a:spcPct val="0"/>
              </a:spcBef>
              <a:spcAft>
                <a:spcPct val="0"/>
              </a:spcAft>
              <a:buClrTx/>
              <a:buSzTx/>
              <a:buFontTx/>
              <a:buChar char="-"/>
              <a:tabLst/>
              <a:defRPr/>
            </a:pPr>
            <a:endParaRPr kumimoji="0" lang="da-DK" sz="2400" b="1" i="0" u="none" strike="noStrike" kern="0" cap="none" spc="0" normalizeH="0" baseline="0" noProof="0" dirty="0">
              <a:ln>
                <a:noFill/>
              </a:ln>
              <a:solidFill>
                <a:srgbClr val="066B43"/>
              </a:solidFill>
              <a:effectLst/>
              <a:uLnTx/>
              <a:uFillTx/>
              <a:latin typeface="Cambria"/>
              <a:ea typeface="+mj-ea"/>
              <a:cs typeface="+mj-cs"/>
            </a:endParaRPr>
          </a:p>
        </p:txBody>
      </p:sp>
    </p:spTree>
    <p:extLst>
      <p:ext uri="{BB962C8B-B14F-4D97-AF65-F5344CB8AC3E}">
        <p14:creationId xmlns:p14="http://schemas.microsoft.com/office/powerpoint/2010/main" val="18495066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63F019D6-41ED-EDE4-7171-523969CF4A1C}"/>
              </a:ext>
            </a:extLst>
          </p:cNvPr>
          <p:cNvPicPr>
            <a:picLocks noChangeAspect="1"/>
          </p:cNvPicPr>
          <p:nvPr/>
        </p:nvPicPr>
        <p:blipFill>
          <a:blip r:embed="rId2"/>
          <a:srcRect l="2711" r="5371" b="-1"/>
          <a:stretch>
            <a:fillRect/>
          </a:stretch>
        </p:blipFill>
        <p:spPr>
          <a:xfrm>
            <a:off x="8067600" y="179387"/>
            <a:ext cx="3941838" cy="6497638"/>
          </a:xfrm>
          <a:prstGeom prst="rect">
            <a:avLst/>
          </a:prstGeom>
          <a:noFill/>
        </p:spPr>
      </p:pic>
      <p:sp>
        <p:nvSpPr>
          <p:cNvPr id="3" name="Titel 4">
            <a:extLst>
              <a:ext uri="{FF2B5EF4-FFF2-40B4-BE49-F238E27FC236}">
                <a16:creationId xmlns:a16="http://schemas.microsoft.com/office/drawing/2014/main" id="{92C6A263-AD89-4935-F7FC-469788B7D193}"/>
              </a:ext>
            </a:extLst>
          </p:cNvPr>
          <p:cNvSpPr txBox="1">
            <a:spLocks/>
          </p:cNvSpPr>
          <p:nvPr/>
        </p:nvSpPr>
        <p:spPr bwMode="auto">
          <a:xfrm>
            <a:off x="702668" y="363600"/>
            <a:ext cx="7084462" cy="93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normAutofit/>
          </a:bodyPr>
          <a:lstStyle>
            <a:lvl1pPr algn="l" rtl="0" eaLnBrk="1" fontAlgn="base" hangingPunct="1">
              <a:lnSpc>
                <a:spcPct val="90000"/>
              </a:lnSpc>
              <a:spcBef>
                <a:spcPct val="0"/>
              </a:spcBef>
              <a:spcAft>
                <a:spcPct val="0"/>
              </a:spcAft>
              <a:defRPr sz="3400" b="0" cap="none" baseline="0">
                <a:solidFill>
                  <a:srgbClr val="031D5C"/>
                </a:solidFill>
                <a:latin typeface="+mj-lt"/>
                <a:ea typeface="+mj-ea"/>
                <a:cs typeface="+mj-cs"/>
              </a:defRPr>
            </a:lvl1pPr>
            <a:lvl2pPr algn="l" rtl="0" eaLnBrk="1" fontAlgn="base" hangingPunct="1">
              <a:lnSpc>
                <a:spcPct val="96000"/>
              </a:lnSpc>
              <a:spcBef>
                <a:spcPct val="0"/>
              </a:spcBef>
              <a:spcAft>
                <a:spcPct val="0"/>
              </a:spcAft>
              <a:defRPr sz="2600" b="1">
                <a:solidFill>
                  <a:schemeClr val="tx1"/>
                </a:solidFill>
                <a:latin typeface="Arial" charset="0"/>
              </a:defRPr>
            </a:lvl2pPr>
            <a:lvl3pPr algn="l" rtl="0" eaLnBrk="1" fontAlgn="base" hangingPunct="1">
              <a:lnSpc>
                <a:spcPct val="96000"/>
              </a:lnSpc>
              <a:spcBef>
                <a:spcPct val="0"/>
              </a:spcBef>
              <a:spcAft>
                <a:spcPct val="0"/>
              </a:spcAft>
              <a:defRPr sz="2600" b="1">
                <a:solidFill>
                  <a:schemeClr val="tx1"/>
                </a:solidFill>
                <a:latin typeface="Arial" charset="0"/>
              </a:defRPr>
            </a:lvl3pPr>
            <a:lvl4pPr algn="l" rtl="0" eaLnBrk="1" fontAlgn="base" hangingPunct="1">
              <a:lnSpc>
                <a:spcPct val="96000"/>
              </a:lnSpc>
              <a:spcBef>
                <a:spcPct val="0"/>
              </a:spcBef>
              <a:spcAft>
                <a:spcPct val="0"/>
              </a:spcAft>
              <a:defRPr sz="2600" b="1">
                <a:solidFill>
                  <a:schemeClr val="tx1"/>
                </a:solidFill>
                <a:latin typeface="Arial" charset="0"/>
              </a:defRPr>
            </a:lvl4pPr>
            <a:lvl5pPr algn="l" rtl="0" eaLnBrk="1" fontAlgn="base" hangingPunct="1">
              <a:lnSpc>
                <a:spcPct val="96000"/>
              </a:lnSpc>
              <a:spcBef>
                <a:spcPct val="0"/>
              </a:spcBef>
              <a:spcAft>
                <a:spcPct val="0"/>
              </a:spcAft>
              <a:defRPr sz="2600" b="1">
                <a:solidFill>
                  <a:schemeClr val="tx1"/>
                </a:solidFill>
                <a:latin typeface="Arial" charset="0"/>
              </a:defRPr>
            </a:lvl5pPr>
            <a:lvl6pPr marL="457200" algn="l" rtl="0" eaLnBrk="1" fontAlgn="base" hangingPunct="1">
              <a:lnSpc>
                <a:spcPct val="96000"/>
              </a:lnSpc>
              <a:spcBef>
                <a:spcPct val="0"/>
              </a:spcBef>
              <a:spcAft>
                <a:spcPct val="0"/>
              </a:spcAft>
              <a:defRPr sz="2600" b="1">
                <a:solidFill>
                  <a:schemeClr val="tx1"/>
                </a:solidFill>
                <a:latin typeface="Arial" charset="0"/>
              </a:defRPr>
            </a:lvl6pPr>
            <a:lvl7pPr marL="914400" algn="l" rtl="0" eaLnBrk="1" fontAlgn="base" hangingPunct="1">
              <a:lnSpc>
                <a:spcPct val="96000"/>
              </a:lnSpc>
              <a:spcBef>
                <a:spcPct val="0"/>
              </a:spcBef>
              <a:spcAft>
                <a:spcPct val="0"/>
              </a:spcAft>
              <a:defRPr sz="2600" b="1">
                <a:solidFill>
                  <a:schemeClr val="tx1"/>
                </a:solidFill>
                <a:latin typeface="Arial" charset="0"/>
              </a:defRPr>
            </a:lvl7pPr>
            <a:lvl8pPr marL="1371600" algn="l" rtl="0" eaLnBrk="1" fontAlgn="base" hangingPunct="1">
              <a:lnSpc>
                <a:spcPct val="96000"/>
              </a:lnSpc>
              <a:spcBef>
                <a:spcPct val="0"/>
              </a:spcBef>
              <a:spcAft>
                <a:spcPct val="0"/>
              </a:spcAft>
              <a:defRPr sz="2600" b="1">
                <a:solidFill>
                  <a:schemeClr val="tx1"/>
                </a:solidFill>
                <a:latin typeface="Arial" charset="0"/>
              </a:defRPr>
            </a:lvl8pPr>
            <a:lvl9pPr marL="1828800" algn="l" rtl="0" eaLnBrk="1" fontAlgn="base" hangingPunct="1">
              <a:lnSpc>
                <a:spcPct val="96000"/>
              </a:lnSpc>
              <a:spcBef>
                <a:spcPct val="0"/>
              </a:spcBef>
              <a:spcAft>
                <a:spcPct val="0"/>
              </a:spcAft>
              <a:defRPr sz="2600" b="1">
                <a:solidFill>
                  <a:schemeClr val="tx1"/>
                </a:solidFill>
                <a:latin typeface="Arial" charset="0"/>
              </a:defRPr>
            </a:lvl9pPr>
          </a:lstStyle>
          <a:p>
            <a:pPr marL="0" marR="0" lvl="0" indent="0" algn="l" defTabSz="914400" rtl="0" eaLnBrk="1" fontAlgn="base" latinLnBrk="0" hangingPunct="1">
              <a:lnSpc>
                <a:spcPct val="90000"/>
              </a:lnSpc>
              <a:spcBef>
                <a:spcPct val="0"/>
              </a:spcBef>
              <a:spcAft>
                <a:spcPts val="600"/>
              </a:spcAft>
              <a:buClrTx/>
              <a:buSzTx/>
              <a:buFontTx/>
              <a:buNone/>
              <a:tabLst/>
              <a:defRPr/>
            </a:pPr>
            <a:r>
              <a:rPr kumimoji="0" lang="da-DK" sz="2800" b="0" i="0" u="none" strike="noStrike" kern="0" cap="none" spc="0" normalizeH="0" baseline="0" noProof="0">
                <a:ln>
                  <a:noFill/>
                </a:ln>
                <a:solidFill>
                  <a:srgbClr val="3B5463"/>
                </a:solidFill>
                <a:effectLst/>
                <a:uLnTx/>
                <a:uFillTx/>
                <a:latin typeface="Cambria"/>
                <a:ea typeface="+mj-ea"/>
                <a:cs typeface="+mj-cs"/>
              </a:rPr>
              <a:t>Use cases for ØSA </a:t>
            </a:r>
          </a:p>
        </p:txBody>
      </p:sp>
      <p:sp>
        <p:nvSpPr>
          <p:cNvPr id="5" name="Tekstfelt 4">
            <a:extLst>
              <a:ext uri="{FF2B5EF4-FFF2-40B4-BE49-F238E27FC236}">
                <a16:creationId xmlns:a16="http://schemas.microsoft.com/office/drawing/2014/main" id="{4C309982-EBAE-A98F-F7AC-00F4A2B24494}"/>
              </a:ext>
            </a:extLst>
          </p:cNvPr>
          <p:cNvSpPr txBox="1"/>
          <p:nvPr/>
        </p:nvSpPr>
        <p:spPr bwMode="auto">
          <a:xfrm>
            <a:off x="702668" y="1450800"/>
            <a:ext cx="7084710" cy="4464000"/>
          </a:xfrm>
          <a:prstGeom prst="rect">
            <a:avLst/>
          </a:prstGeom>
          <a:noFill/>
          <a:ln>
            <a:noFill/>
          </a:ln>
          <a:effectLst/>
        </p:spPr>
        <p:txBody>
          <a:bodyPr vert="horz" wrap="square" lIns="0" tIns="0" rIns="144000" bIns="0" numCol="1" anchor="t" anchorCtr="0" compatLnSpc="1">
            <a:prstTxWarp prst="textNoShape">
              <a:avLst/>
            </a:prstTxWarp>
            <a:normAutofit/>
          </a:bodyPr>
          <a:lstStyle/>
          <a:p>
            <a:pPr marL="180000" marR="0" lvl="2" indent="-180000" algn="l" defTabSz="914400" rtl="0" eaLnBrk="1" fontAlgn="base" latinLnBrk="0" hangingPunct="1">
              <a:lnSpc>
                <a:spcPct val="100000"/>
              </a:lnSpc>
              <a:spcBef>
                <a:spcPts val="1100"/>
              </a:spcBef>
              <a:spcAft>
                <a:spcPct val="0"/>
              </a:spcAft>
              <a:buClr>
                <a:srgbClr val="066B43"/>
              </a:buClr>
              <a:buSzTx/>
              <a:buFont typeface="Symbol" panose="05050102010706020507" pitchFamily="18" charset="2"/>
              <a:buChar char=""/>
              <a:tabLst/>
              <a:defRPr/>
            </a:pPr>
            <a:r>
              <a:rPr kumimoji="0" lang="da-DK" sz="2000" b="0" i="0" u="none" strike="noStrike" kern="1200" cap="none" spc="0" normalizeH="0" baseline="0" noProof="0" dirty="0" err="1">
                <a:ln>
                  <a:noFill/>
                </a:ln>
                <a:solidFill>
                  <a:srgbClr val="000000"/>
                </a:solidFill>
                <a:effectLst/>
                <a:uLnTx/>
                <a:uFillTx/>
                <a:latin typeface="Arial"/>
                <a:ea typeface="+mn-ea"/>
                <a:cs typeface="+mn-cs"/>
              </a:rPr>
              <a:t>Navigate</a:t>
            </a:r>
            <a:r>
              <a:rPr kumimoji="0" lang="da-DK" sz="2000" b="0" i="0" u="none" strike="noStrike" kern="1200" cap="none" spc="0" normalizeH="0" baseline="0" noProof="0" dirty="0">
                <a:ln>
                  <a:noFill/>
                </a:ln>
                <a:solidFill>
                  <a:srgbClr val="000000"/>
                </a:solidFill>
                <a:effectLst/>
                <a:uLnTx/>
                <a:uFillTx/>
                <a:latin typeface="Arial"/>
                <a:ea typeface="+mn-ea"/>
                <a:cs typeface="+mn-cs"/>
              </a:rPr>
              <a:t> </a:t>
            </a:r>
            <a:r>
              <a:rPr kumimoji="0" lang="da-DK" sz="2000" b="0" i="0" u="none" strike="noStrike" kern="1200" cap="none" spc="0" normalizeH="0" baseline="0" noProof="0" dirty="0" err="1">
                <a:ln>
                  <a:noFill/>
                </a:ln>
                <a:solidFill>
                  <a:srgbClr val="000000"/>
                </a:solidFill>
                <a:effectLst/>
                <a:uLnTx/>
                <a:uFillTx/>
                <a:latin typeface="Arial"/>
                <a:ea typeface="+mn-ea"/>
                <a:cs typeface="+mn-cs"/>
              </a:rPr>
              <a:t>rules</a:t>
            </a:r>
            <a:r>
              <a:rPr kumimoji="0" lang="da-DK" sz="2000" b="0" i="0" u="none" strike="noStrike" kern="1200" cap="none" spc="0" normalizeH="0" baseline="0" noProof="0" dirty="0">
                <a:ln>
                  <a:noFill/>
                </a:ln>
                <a:solidFill>
                  <a:srgbClr val="000000"/>
                </a:solidFill>
                <a:effectLst/>
                <a:uLnTx/>
                <a:uFillTx/>
                <a:latin typeface="Arial"/>
                <a:ea typeface="+mn-ea"/>
                <a:cs typeface="+mn-cs"/>
              </a:rPr>
              <a:t> and procedures </a:t>
            </a:r>
            <a:r>
              <a:rPr kumimoji="0" lang="da-DK" sz="2000" b="0" i="0" u="none" strike="noStrike" kern="1200" cap="none" spc="0" normalizeH="0" baseline="0" noProof="0" dirty="0" err="1">
                <a:ln>
                  <a:noFill/>
                </a:ln>
                <a:solidFill>
                  <a:srgbClr val="000000"/>
                </a:solidFill>
                <a:effectLst/>
                <a:uLnTx/>
                <a:uFillTx/>
                <a:latin typeface="Arial"/>
                <a:ea typeface="+mn-ea"/>
                <a:cs typeface="+mn-cs"/>
              </a:rPr>
              <a:t>quickly</a:t>
            </a:r>
            <a:r>
              <a:rPr kumimoji="0" lang="da-DK" sz="2000" b="0" i="0" u="none" strike="noStrike" kern="1200" cap="none" spc="0" normalizeH="0" baseline="0" noProof="0" dirty="0">
                <a:ln>
                  <a:noFill/>
                </a:ln>
                <a:solidFill>
                  <a:srgbClr val="000000"/>
                </a:solidFill>
                <a:effectLst/>
                <a:uLnTx/>
                <a:uFillTx/>
                <a:latin typeface="Arial"/>
                <a:ea typeface="+mn-ea"/>
                <a:cs typeface="+mn-cs"/>
              </a:rPr>
              <a:t> and </a:t>
            </a:r>
            <a:r>
              <a:rPr kumimoji="0" lang="da-DK" sz="2000" b="0" i="0" u="none" strike="noStrike" kern="1200" cap="none" spc="0" normalizeH="0" baseline="0" noProof="0" dirty="0" err="1">
                <a:ln>
                  <a:noFill/>
                </a:ln>
                <a:solidFill>
                  <a:srgbClr val="000000"/>
                </a:solidFill>
                <a:effectLst/>
                <a:uLnTx/>
                <a:uFillTx/>
                <a:latin typeface="Arial"/>
                <a:ea typeface="+mn-ea"/>
                <a:cs typeface="+mn-cs"/>
              </a:rPr>
              <a:t>efficiently</a:t>
            </a:r>
            <a:r>
              <a:rPr kumimoji="0" lang="da-DK" sz="2000" b="0" i="0" u="none" strike="noStrike" kern="1200" cap="none" spc="0" normalizeH="0" baseline="0" noProof="0" dirty="0">
                <a:ln>
                  <a:noFill/>
                </a:ln>
                <a:solidFill>
                  <a:srgbClr val="000000"/>
                </a:solidFill>
                <a:effectLst/>
                <a:uLnTx/>
                <a:uFillTx/>
                <a:latin typeface="Arial"/>
                <a:ea typeface="+mn-ea"/>
                <a:cs typeface="+mn-cs"/>
              </a:rPr>
              <a:t> </a:t>
            </a:r>
          </a:p>
          <a:p>
            <a:pPr marL="180000" marR="0" lvl="2" indent="-180000" algn="l" defTabSz="914400" rtl="0" eaLnBrk="1" fontAlgn="base" latinLnBrk="0" hangingPunct="1">
              <a:lnSpc>
                <a:spcPct val="100000"/>
              </a:lnSpc>
              <a:spcBef>
                <a:spcPts val="1100"/>
              </a:spcBef>
              <a:spcAft>
                <a:spcPct val="0"/>
              </a:spcAft>
              <a:buClr>
                <a:srgbClr val="066B43"/>
              </a:buClr>
              <a:buSzTx/>
              <a:buFont typeface="Symbol" panose="05050102010706020507" pitchFamily="18" charset="2"/>
              <a:buChar char=""/>
              <a:tabLst/>
              <a:defRPr/>
            </a:pPr>
            <a:r>
              <a:rPr kumimoji="0" lang="da-DK" sz="2000" b="0" i="0" u="none" strike="noStrike" kern="1200" cap="none" spc="0" normalizeH="0" baseline="0" noProof="0" dirty="0" err="1">
                <a:ln>
                  <a:noFill/>
                </a:ln>
                <a:solidFill>
                  <a:srgbClr val="000000"/>
                </a:solidFill>
                <a:effectLst/>
                <a:uLnTx/>
                <a:uFillTx/>
                <a:latin typeface="Arial"/>
                <a:ea typeface="+mn-ea"/>
                <a:cs typeface="+mn-cs"/>
              </a:rPr>
              <a:t>Rewrite</a:t>
            </a:r>
            <a:r>
              <a:rPr kumimoji="0" lang="da-DK" sz="2000" b="0" i="0" u="none" strike="noStrike" kern="1200" cap="none" spc="0" normalizeH="0" baseline="0" noProof="0" dirty="0">
                <a:ln>
                  <a:noFill/>
                </a:ln>
                <a:solidFill>
                  <a:srgbClr val="000000"/>
                </a:solidFill>
                <a:effectLst/>
                <a:uLnTx/>
                <a:uFillTx/>
                <a:latin typeface="Arial"/>
                <a:ea typeface="+mn-ea"/>
                <a:cs typeface="+mn-cs"/>
              </a:rPr>
              <a:t> </a:t>
            </a:r>
            <a:r>
              <a:rPr kumimoji="0" lang="da-DK" sz="2000" b="0" i="0" u="none" strike="noStrike" kern="1200" cap="none" spc="0" normalizeH="0" baseline="0" noProof="0" dirty="0" err="1">
                <a:ln>
                  <a:noFill/>
                </a:ln>
                <a:solidFill>
                  <a:srgbClr val="000000"/>
                </a:solidFill>
                <a:effectLst/>
                <a:uLnTx/>
                <a:uFillTx/>
                <a:latin typeface="Arial"/>
                <a:ea typeface="+mn-ea"/>
                <a:cs typeface="+mn-cs"/>
              </a:rPr>
              <a:t>documents</a:t>
            </a:r>
            <a:r>
              <a:rPr kumimoji="0" lang="da-DK" sz="2000" b="0" i="0" u="none" strike="noStrike" kern="1200" cap="none" spc="0" normalizeH="0" baseline="0" noProof="0" dirty="0">
                <a:ln>
                  <a:noFill/>
                </a:ln>
                <a:solidFill>
                  <a:srgbClr val="000000"/>
                </a:solidFill>
                <a:effectLst/>
                <a:uLnTx/>
                <a:uFillTx/>
                <a:latin typeface="Arial"/>
                <a:ea typeface="+mn-ea"/>
                <a:cs typeface="+mn-cs"/>
              </a:rPr>
              <a:t> to fit </a:t>
            </a:r>
            <a:r>
              <a:rPr kumimoji="0" lang="da-DK" sz="2000" b="0" i="0" u="none" strike="noStrike" kern="1200" cap="none" spc="0" normalizeH="0" baseline="0" noProof="0" dirty="0" err="1">
                <a:ln>
                  <a:noFill/>
                </a:ln>
                <a:solidFill>
                  <a:srgbClr val="000000"/>
                </a:solidFill>
                <a:effectLst/>
                <a:uLnTx/>
                <a:uFillTx/>
                <a:latin typeface="Arial"/>
                <a:ea typeface="+mn-ea"/>
                <a:cs typeface="+mn-cs"/>
              </a:rPr>
              <a:t>standardized</a:t>
            </a:r>
            <a:r>
              <a:rPr kumimoji="0" lang="da-DK" sz="2000" b="0" i="0" u="none" strike="noStrike" kern="1200" cap="none" spc="0" normalizeH="0" baseline="0" noProof="0" dirty="0">
                <a:ln>
                  <a:noFill/>
                </a:ln>
                <a:solidFill>
                  <a:srgbClr val="000000"/>
                </a:solidFill>
                <a:effectLst/>
                <a:uLnTx/>
                <a:uFillTx/>
                <a:latin typeface="Arial"/>
                <a:ea typeface="+mn-ea"/>
                <a:cs typeface="+mn-cs"/>
              </a:rPr>
              <a:t> </a:t>
            </a:r>
            <a:r>
              <a:rPr kumimoji="0" lang="da-DK" sz="2000" b="0" i="0" u="none" strike="noStrike" kern="1200" cap="none" spc="0" normalizeH="0" baseline="0" noProof="0" dirty="0" err="1">
                <a:ln>
                  <a:noFill/>
                </a:ln>
                <a:solidFill>
                  <a:srgbClr val="000000"/>
                </a:solidFill>
                <a:effectLst/>
                <a:uLnTx/>
                <a:uFillTx/>
                <a:latin typeface="Arial"/>
                <a:ea typeface="+mn-ea"/>
                <a:cs typeface="+mn-cs"/>
              </a:rPr>
              <a:t>ministry</a:t>
            </a:r>
            <a:r>
              <a:rPr kumimoji="0" lang="da-DK" sz="2000" b="0" i="0" u="none" strike="noStrike" kern="1200" cap="none" spc="0" normalizeH="0" baseline="0" noProof="0" dirty="0">
                <a:ln>
                  <a:noFill/>
                </a:ln>
                <a:solidFill>
                  <a:srgbClr val="000000"/>
                </a:solidFill>
                <a:effectLst/>
                <a:uLnTx/>
                <a:uFillTx/>
                <a:latin typeface="Arial"/>
                <a:ea typeface="+mn-ea"/>
                <a:cs typeface="+mn-cs"/>
              </a:rPr>
              <a:t> templates </a:t>
            </a:r>
          </a:p>
          <a:p>
            <a:pPr marL="180000" marR="0" lvl="2" indent="-180000" algn="l" defTabSz="914400" rtl="0" eaLnBrk="1" fontAlgn="base" latinLnBrk="0" hangingPunct="1">
              <a:lnSpc>
                <a:spcPct val="100000"/>
              </a:lnSpc>
              <a:spcBef>
                <a:spcPts val="1100"/>
              </a:spcBef>
              <a:spcAft>
                <a:spcPct val="0"/>
              </a:spcAft>
              <a:buClr>
                <a:srgbClr val="066B43"/>
              </a:buClr>
              <a:buSzTx/>
              <a:buFont typeface="Symbol" panose="05050102010706020507" pitchFamily="18" charset="2"/>
              <a:buChar char=""/>
              <a:tabLst/>
              <a:defRPr/>
            </a:pPr>
            <a:r>
              <a:rPr kumimoji="0" lang="da-DK" sz="2000" b="0" i="0" u="none" strike="noStrike" kern="1200" cap="none" spc="0" normalizeH="0" baseline="0" noProof="0" dirty="0" err="1">
                <a:ln>
                  <a:noFill/>
                </a:ln>
                <a:solidFill>
                  <a:srgbClr val="000000"/>
                </a:solidFill>
                <a:effectLst/>
                <a:uLnTx/>
                <a:uFillTx/>
                <a:latin typeface="Arial"/>
                <a:ea typeface="+mn-ea"/>
                <a:cs typeface="+mn-cs"/>
              </a:rPr>
              <a:t>Summarize</a:t>
            </a:r>
            <a:r>
              <a:rPr kumimoji="0" lang="da-DK" sz="2000" b="0" i="0" u="none" strike="noStrike" kern="1200" cap="none" spc="0" normalizeH="0" baseline="0" noProof="0" dirty="0">
                <a:ln>
                  <a:noFill/>
                </a:ln>
                <a:solidFill>
                  <a:srgbClr val="000000"/>
                </a:solidFill>
                <a:effectLst/>
                <a:uLnTx/>
                <a:uFillTx/>
                <a:latin typeface="Arial"/>
                <a:ea typeface="+mn-ea"/>
                <a:cs typeface="+mn-cs"/>
              </a:rPr>
              <a:t> long </a:t>
            </a:r>
            <a:r>
              <a:rPr kumimoji="0" lang="da-DK" sz="2000" b="0" i="0" u="none" strike="noStrike" kern="1200" cap="none" spc="0" normalizeH="0" baseline="0" noProof="0" dirty="0" err="1">
                <a:ln>
                  <a:noFill/>
                </a:ln>
                <a:solidFill>
                  <a:srgbClr val="000000"/>
                </a:solidFill>
                <a:effectLst/>
                <a:uLnTx/>
                <a:uFillTx/>
                <a:latin typeface="Arial"/>
                <a:ea typeface="+mn-ea"/>
                <a:cs typeface="+mn-cs"/>
              </a:rPr>
              <a:t>documents</a:t>
            </a:r>
            <a:r>
              <a:rPr kumimoji="0" lang="da-DK" sz="2000" b="0" i="0" u="none" strike="noStrike" kern="1200" cap="none" spc="0" normalizeH="0" baseline="0" noProof="0" dirty="0">
                <a:ln>
                  <a:noFill/>
                </a:ln>
                <a:solidFill>
                  <a:srgbClr val="000000"/>
                </a:solidFill>
                <a:effectLst/>
                <a:uLnTx/>
                <a:uFillTx/>
                <a:latin typeface="Arial"/>
                <a:ea typeface="+mn-ea"/>
                <a:cs typeface="+mn-cs"/>
              </a:rPr>
              <a:t> </a:t>
            </a:r>
          </a:p>
          <a:p>
            <a:pPr marL="180000" marR="0" lvl="2" indent="-180000" algn="l" defTabSz="914400" rtl="0" eaLnBrk="1" fontAlgn="base" latinLnBrk="0" hangingPunct="1">
              <a:lnSpc>
                <a:spcPct val="100000"/>
              </a:lnSpc>
              <a:spcBef>
                <a:spcPts val="1100"/>
              </a:spcBef>
              <a:spcAft>
                <a:spcPct val="0"/>
              </a:spcAft>
              <a:buClr>
                <a:srgbClr val="066B43"/>
              </a:buClr>
              <a:buSzTx/>
              <a:buFont typeface="Symbol" panose="05050102010706020507" pitchFamily="18" charset="2"/>
              <a:buChar char=""/>
              <a:tabLst/>
              <a:defRPr/>
            </a:pPr>
            <a:r>
              <a:rPr kumimoji="0" lang="da-DK" sz="2000" b="0" i="0" u="none" strike="noStrike" kern="1200" cap="none" spc="0" normalizeH="0" baseline="0" noProof="0" dirty="0" err="1">
                <a:ln>
                  <a:noFill/>
                </a:ln>
                <a:solidFill>
                  <a:srgbClr val="000000"/>
                </a:solidFill>
                <a:effectLst/>
                <a:uLnTx/>
                <a:uFillTx/>
                <a:latin typeface="Arial"/>
                <a:ea typeface="+mn-ea"/>
                <a:cs typeface="+mn-cs"/>
              </a:rPr>
              <a:t>Generate</a:t>
            </a:r>
            <a:r>
              <a:rPr kumimoji="0" lang="da-DK" sz="2000" b="0" i="0" u="none" strike="noStrike" kern="1200" cap="none" spc="0" normalizeH="0" baseline="0" noProof="0" dirty="0">
                <a:ln>
                  <a:noFill/>
                </a:ln>
                <a:solidFill>
                  <a:srgbClr val="000000"/>
                </a:solidFill>
                <a:effectLst/>
                <a:uLnTx/>
                <a:uFillTx/>
                <a:latin typeface="Arial"/>
                <a:ea typeface="+mn-ea"/>
                <a:cs typeface="+mn-cs"/>
              </a:rPr>
              <a:t> </a:t>
            </a:r>
            <a:r>
              <a:rPr kumimoji="0" lang="da-DK" sz="2000" b="0" i="0" u="none" strike="noStrike" kern="1200" cap="none" spc="0" normalizeH="0" baseline="0" noProof="0" dirty="0" err="1">
                <a:ln>
                  <a:noFill/>
                </a:ln>
                <a:solidFill>
                  <a:srgbClr val="000000"/>
                </a:solidFill>
                <a:effectLst/>
                <a:uLnTx/>
                <a:uFillTx/>
                <a:latin typeface="Arial"/>
                <a:ea typeface="+mn-ea"/>
                <a:cs typeface="+mn-cs"/>
              </a:rPr>
              <a:t>drafts</a:t>
            </a:r>
            <a:r>
              <a:rPr kumimoji="0" lang="da-DK" sz="2000" b="0" i="0" u="none" strike="noStrike" kern="1200" cap="none" spc="0" normalizeH="0" baseline="0" noProof="0" dirty="0">
                <a:ln>
                  <a:noFill/>
                </a:ln>
                <a:solidFill>
                  <a:srgbClr val="000000"/>
                </a:solidFill>
                <a:effectLst/>
                <a:uLnTx/>
                <a:uFillTx/>
                <a:latin typeface="Arial"/>
                <a:ea typeface="+mn-ea"/>
                <a:cs typeface="+mn-cs"/>
              </a:rPr>
              <a:t> for </a:t>
            </a:r>
            <a:r>
              <a:rPr kumimoji="0" lang="da-DK" sz="2000" b="0" i="0" u="none" strike="noStrike" kern="1200" cap="none" spc="0" normalizeH="0" baseline="0" noProof="0" dirty="0" err="1">
                <a:ln>
                  <a:noFill/>
                </a:ln>
                <a:solidFill>
                  <a:srgbClr val="000000"/>
                </a:solidFill>
                <a:effectLst/>
                <a:uLnTx/>
                <a:uFillTx/>
                <a:latin typeface="Arial"/>
                <a:ea typeface="+mn-ea"/>
                <a:cs typeface="+mn-cs"/>
              </a:rPr>
              <a:t>documents</a:t>
            </a:r>
            <a:r>
              <a:rPr kumimoji="0" lang="da-DK" sz="2000" b="0" i="0" u="none" strike="noStrike" kern="1200" cap="none" spc="0" normalizeH="0" baseline="0" noProof="0" dirty="0">
                <a:ln>
                  <a:noFill/>
                </a:ln>
                <a:solidFill>
                  <a:srgbClr val="000000"/>
                </a:solidFill>
                <a:effectLst/>
                <a:uLnTx/>
                <a:uFillTx/>
                <a:latin typeface="Arial"/>
                <a:ea typeface="+mn-ea"/>
                <a:cs typeface="+mn-cs"/>
              </a:rPr>
              <a:t> </a:t>
            </a:r>
            <a:r>
              <a:rPr kumimoji="0" lang="da-DK" sz="2000" b="0" i="0" u="none" strike="noStrike" kern="1200" cap="none" spc="0" normalizeH="0" baseline="0" noProof="0" dirty="0" err="1">
                <a:ln>
                  <a:noFill/>
                </a:ln>
                <a:solidFill>
                  <a:srgbClr val="000000"/>
                </a:solidFill>
                <a:effectLst/>
                <a:uLnTx/>
                <a:uFillTx/>
                <a:latin typeface="Arial"/>
                <a:ea typeface="+mn-ea"/>
                <a:cs typeface="+mn-cs"/>
              </a:rPr>
              <a:t>based</a:t>
            </a:r>
            <a:r>
              <a:rPr kumimoji="0" lang="da-DK" sz="2000" b="0" i="0" u="none" strike="noStrike" kern="1200" cap="none" spc="0" normalizeH="0" baseline="0" noProof="0" dirty="0">
                <a:ln>
                  <a:noFill/>
                </a:ln>
                <a:solidFill>
                  <a:srgbClr val="000000"/>
                </a:solidFill>
                <a:effectLst/>
                <a:uLnTx/>
                <a:uFillTx/>
                <a:latin typeface="Arial"/>
                <a:ea typeface="+mn-ea"/>
                <a:cs typeface="+mn-cs"/>
              </a:rPr>
              <a:t> on </a:t>
            </a:r>
            <a:r>
              <a:rPr kumimoji="0" lang="da-DK" sz="2000" b="0" i="0" u="none" strike="noStrike" kern="1200" cap="none" spc="0" normalizeH="0" baseline="0" noProof="0" dirty="0" err="1">
                <a:ln>
                  <a:noFill/>
                </a:ln>
                <a:solidFill>
                  <a:srgbClr val="000000"/>
                </a:solidFill>
                <a:effectLst/>
                <a:uLnTx/>
                <a:uFillTx/>
                <a:latin typeface="Arial"/>
                <a:ea typeface="+mn-ea"/>
                <a:cs typeface="+mn-cs"/>
              </a:rPr>
              <a:t>unstructured</a:t>
            </a:r>
            <a:r>
              <a:rPr kumimoji="0" lang="da-DK" sz="2000" b="0" i="0" u="none" strike="noStrike" kern="1200" cap="none" spc="0" normalizeH="0" baseline="0" noProof="0" dirty="0">
                <a:ln>
                  <a:noFill/>
                </a:ln>
                <a:solidFill>
                  <a:srgbClr val="000000"/>
                </a:solidFill>
                <a:effectLst/>
                <a:uLnTx/>
                <a:uFillTx/>
                <a:latin typeface="Arial"/>
                <a:ea typeface="+mn-ea"/>
                <a:cs typeface="+mn-cs"/>
              </a:rPr>
              <a:t> information</a:t>
            </a:r>
          </a:p>
          <a:p>
            <a:pPr marL="180000" marR="0" lvl="2" indent="-180000" algn="l" defTabSz="914400" rtl="0" eaLnBrk="1" fontAlgn="base" latinLnBrk="0" hangingPunct="1">
              <a:lnSpc>
                <a:spcPct val="100000"/>
              </a:lnSpc>
              <a:spcBef>
                <a:spcPts val="1100"/>
              </a:spcBef>
              <a:spcAft>
                <a:spcPct val="0"/>
              </a:spcAft>
              <a:buClr>
                <a:srgbClr val="066B43"/>
              </a:buClr>
              <a:buSzTx/>
              <a:buFont typeface="Symbol" panose="05050102010706020507" pitchFamily="18" charset="2"/>
              <a:buChar char=""/>
              <a:tabLst/>
              <a:defRPr/>
            </a:pPr>
            <a:r>
              <a:rPr kumimoji="0" lang="da-DK" sz="2000" b="0" i="0" u="none" strike="noStrike" kern="1200" cap="none" spc="0" normalizeH="0" baseline="0" noProof="0" dirty="0" err="1">
                <a:ln>
                  <a:noFill/>
                </a:ln>
                <a:solidFill>
                  <a:srgbClr val="000000"/>
                </a:solidFill>
                <a:effectLst/>
                <a:uLnTx/>
                <a:uFillTx/>
                <a:latin typeface="Arial"/>
                <a:ea typeface="+mn-ea"/>
                <a:cs typeface="+mn-cs"/>
              </a:rPr>
              <a:t>Onboarding</a:t>
            </a:r>
            <a:r>
              <a:rPr kumimoji="0" lang="da-DK" sz="2000" b="0" i="0" u="none" strike="noStrike" kern="1200" cap="none" spc="0" normalizeH="0" baseline="0" noProof="0" dirty="0">
                <a:ln>
                  <a:noFill/>
                </a:ln>
                <a:solidFill>
                  <a:srgbClr val="000000"/>
                </a:solidFill>
                <a:effectLst/>
                <a:uLnTx/>
                <a:uFillTx/>
                <a:latin typeface="Arial"/>
                <a:ea typeface="+mn-ea"/>
                <a:cs typeface="+mn-cs"/>
              </a:rPr>
              <a:t> of new </a:t>
            </a:r>
            <a:r>
              <a:rPr kumimoji="0" lang="da-DK" sz="2000" b="0" i="0" u="none" strike="noStrike" kern="1200" cap="none" spc="0" normalizeH="0" baseline="0" noProof="0" dirty="0" err="1">
                <a:ln>
                  <a:noFill/>
                </a:ln>
                <a:solidFill>
                  <a:srgbClr val="000000"/>
                </a:solidFill>
                <a:effectLst/>
                <a:uLnTx/>
                <a:uFillTx/>
                <a:latin typeface="Arial"/>
                <a:ea typeface="+mn-ea"/>
                <a:cs typeface="+mn-cs"/>
              </a:rPr>
              <a:t>employees</a:t>
            </a:r>
            <a:r>
              <a:rPr kumimoji="0" lang="da-DK" sz="2000" b="0" i="0" u="none" strike="noStrike" kern="1200" cap="none" spc="0" normalizeH="0" baseline="0" noProof="0" dirty="0">
                <a:ln>
                  <a:noFill/>
                </a:ln>
                <a:solidFill>
                  <a:srgbClr val="000000"/>
                </a:solidFill>
                <a:effectLst/>
                <a:uLnTx/>
                <a:uFillTx/>
                <a:latin typeface="Arial"/>
                <a:ea typeface="+mn-ea"/>
                <a:cs typeface="+mn-cs"/>
              </a:rPr>
              <a:t> </a:t>
            </a:r>
          </a:p>
          <a:p>
            <a:pPr marL="180000" marR="0" lvl="2" indent="-180000" algn="l" defTabSz="914400" rtl="0" eaLnBrk="1" fontAlgn="base" latinLnBrk="0" hangingPunct="1">
              <a:lnSpc>
                <a:spcPct val="100000"/>
              </a:lnSpc>
              <a:spcBef>
                <a:spcPts val="1100"/>
              </a:spcBef>
              <a:spcAft>
                <a:spcPct val="0"/>
              </a:spcAft>
              <a:buClr>
                <a:srgbClr val="066B43"/>
              </a:buClr>
              <a:buSzTx/>
              <a:buFont typeface="Symbol" panose="05050102010706020507" pitchFamily="18" charset="2"/>
              <a:buChar char=""/>
              <a:tabLst/>
              <a:defRPr/>
            </a:pPr>
            <a:r>
              <a:rPr kumimoji="0" lang="da-DK" sz="2000" b="0" i="0" u="none" strike="noStrike" kern="1200" cap="none" spc="0" normalizeH="0" baseline="0" noProof="0" dirty="0">
                <a:ln>
                  <a:noFill/>
                </a:ln>
                <a:solidFill>
                  <a:srgbClr val="000000"/>
                </a:solidFill>
                <a:effectLst/>
                <a:uLnTx/>
                <a:uFillTx/>
                <a:latin typeface="Arial"/>
                <a:ea typeface="+mn-ea"/>
                <a:cs typeface="+mn-cs"/>
              </a:rPr>
              <a:t>And </a:t>
            </a:r>
            <a:r>
              <a:rPr kumimoji="0" lang="da-DK" sz="2000" b="0" i="0" u="none" strike="noStrike" kern="1200" cap="none" spc="0" normalizeH="0" baseline="0" noProof="0" dirty="0" err="1">
                <a:ln>
                  <a:noFill/>
                </a:ln>
                <a:solidFill>
                  <a:srgbClr val="000000"/>
                </a:solidFill>
                <a:effectLst/>
                <a:uLnTx/>
                <a:uFillTx/>
                <a:latin typeface="Arial"/>
                <a:ea typeface="+mn-ea"/>
                <a:cs typeface="+mn-cs"/>
              </a:rPr>
              <a:t>many</a:t>
            </a:r>
            <a:r>
              <a:rPr kumimoji="0" lang="da-DK" sz="2000" b="0" i="0" u="none" strike="noStrike" kern="1200" cap="none" spc="0" normalizeH="0" baseline="0" noProof="0" dirty="0">
                <a:ln>
                  <a:noFill/>
                </a:ln>
                <a:solidFill>
                  <a:srgbClr val="000000"/>
                </a:solidFill>
                <a:effectLst/>
                <a:uLnTx/>
                <a:uFillTx/>
                <a:latin typeface="Arial"/>
                <a:ea typeface="+mn-ea"/>
                <a:cs typeface="+mn-cs"/>
              </a:rPr>
              <a:t> more...... </a:t>
            </a:r>
          </a:p>
          <a:p>
            <a:pPr marL="180000" marR="0" lvl="2" indent="-180000" algn="l" defTabSz="914400" rtl="0" eaLnBrk="1" fontAlgn="base" latinLnBrk="0" hangingPunct="1">
              <a:lnSpc>
                <a:spcPct val="100000"/>
              </a:lnSpc>
              <a:spcBef>
                <a:spcPts val="1100"/>
              </a:spcBef>
              <a:spcAft>
                <a:spcPct val="0"/>
              </a:spcAft>
              <a:buClr>
                <a:srgbClr val="066B43"/>
              </a:buClr>
              <a:buSzTx/>
              <a:buFont typeface="Symbol" panose="05050102010706020507" pitchFamily="18" charset="2"/>
              <a:buChar char=""/>
              <a:tabLst/>
              <a:defRPr/>
            </a:pPr>
            <a:endParaRPr kumimoji="0" lang="da-DK"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2" name="Pladsholder til slidenummer 1">
            <a:extLst>
              <a:ext uri="{FF2B5EF4-FFF2-40B4-BE49-F238E27FC236}">
                <a16:creationId xmlns:a16="http://schemas.microsoft.com/office/drawing/2014/main" id="{9C9D68DF-4961-AA8E-94A3-5BDCF3349277}"/>
              </a:ext>
            </a:extLst>
          </p:cNvPr>
          <p:cNvSpPr>
            <a:spLocks noGrp="1"/>
          </p:cNvSpPr>
          <p:nvPr>
            <p:ph type="sldNum" sz="quarter" idx="4294967295"/>
          </p:nvPr>
        </p:nvSpPr>
        <p:spPr>
          <a:xfrm>
            <a:off x="0" y="6912000"/>
            <a:ext cx="0" cy="0"/>
          </a:xfrm>
        </p:spPr>
        <p:txBody>
          <a:bodyPr/>
          <a:lstStyle/>
          <a:p>
            <a:pPr marL="0" marR="0" lvl="0" indent="0" algn="l" defTabSz="914400" rtl="0" eaLnBrk="1" fontAlgn="base" latinLnBrk="0" hangingPunct="1">
              <a:lnSpc>
                <a:spcPct val="108000"/>
              </a:lnSpc>
              <a:spcBef>
                <a:spcPct val="54000"/>
              </a:spcBef>
              <a:spcAft>
                <a:spcPct val="0"/>
              </a:spcAft>
              <a:buClrTx/>
              <a:buSzTx/>
              <a:buFontTx/>
              <a:buNone/>
              <a:tabLst/>
              <a:defRPr/>
            </a:pPr>
            <a:fld id="{80AE25ED-097C-4BDC-A7CE-FA97BD9CA3B5}" type="slidenum">
              <a:rPr kumimoji="0" lang="da-DK" sz="900" b="0" i="0" u="none" strike="noStrike" kern="1200" cap="none" spc="0" normalizeH="0" baseline="0" noProof="0" smtClean="0">
                <a:ln>
                  <a:noFill/>
                </a:ln>
                <a:noFill/>
                <a:effectLst/>
                <a:uLnTx/>
                <a:uFillTx/>
                <a:latin typeface="Arial" charset="0"/>
                <a:ea typeface="+mn-ea"/>
                <a:cs typeface="+mn-cs"/>
              </a:rPr>
              <a:pPr marL="0" marR="0" lvl="0" indent="0" algn="l" defTabSz="914400" rtl="0" eaLnBrk="1" fontAlgn="base" latinLnBrk="0" hangingPunct="1">
                <a:lnSpc>
                  <a:spcPct val="108000"/>
                </a:lnSpc>
                <a:spcBef>
                  <a:spcPct val="54000"/>
                </a:spcBef>
                <a:spcAft>
                  <a:spcPct val="0"/>
                </a:spcAft>
                <a:buClrTx/>
                <a:buSzTx/>
                <a:buFontTx/>
                <a:buNone/>
                <a:tabLst/>
                <a:defRPr/>
              </a:pPr>
              <a:t>53</a:t>
            </a:fld>
            <a:endParaRPr kumimoji="0" lang="da-DK" sz="900" b="0" i="0" u="none" strike="noStrike" kern="1200" cap="none" spc="0" normalizeH="0" baseline="0" noProof="0" dirty="0">
              <a:ln>
                <a:noFill/>
              </a:ln>
              <a:noFill/>
              <a:effectLst/>
              <a:uLnTx/>
              <a:uFillTx/>
              <a:latin typeface="Arial" charset="0"/>
              <a:ea typeface="+mn-ea"/>
              <a:cs typeface="+mn-cs"/>
            </a:endParaRPr>
          </a:p>
        </p:txBody>
      </p:sp>
    </p:spTree>
    <p:extLst>
      <p:ext uri="{BB962C8B-B14F-4D97-AF65-F5344CB8AC3E}">
        <p14:creationId xmlns:p14="http://schemas.microsoft.com/office/powerpoint/2010/main" val="9928081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F5043B40-BF2D-37C2-B3F2-E0ED124EE4C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8" name="think-cell data - do not delete" hidden="1">
                        <a:extLst>
                          <a:ext uri="{FF2B5EF4-FFF2-40B4-BE49-F238E27FC236}">
                            <a16:creationId xmlns:a16="http://schemas.microsoft.com/office/drawing/2014/main" id="{F5043B40-BF2D-37C2-B3F2-E0ED124EE4C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Titel 6">
            <a:extLst>
              <a:ext uri="{FF2B5EF4-FFF2-40B4-BE49-F238E27FC236}">
                <a16:creationId xmlns:a16="http://schemas.microsoft.com/office/drawing/2014/main" id="{BBB7B165-7D60-4A87-6BDC-5CE27E382835}"/>
              </a:ext>
            </a:extLst>
          </p:cNvPr>
          <p:cNvSpPr>
            <a:spLocks noGrp="1"/>
          </p:cNvSpPr>
          <p:nvPr>
            <p:ph type="title"/>
          </p:nvPr>
        </p:nvSpPr>
        <p:spPr/>
        <p:txBody>
          <a:bodyPr vert="horz"/>
          <a:lstStyle/>
          <a:p>
            <a:r>
              <a:rPr lang="da-DK" dirty="0"/>
              <a:t>Key elements in ØSA</a:t>
            </a:r>
          </a:p>
        </p:txBody>
      </p:sp>
      <p:graphicFrame>
        <p:nvGraphicFramePr>
          <p:cNvPr id="6" name="Pladsholder til indhold 5">
            <a:extLst>
              <a:ext uri="{FF2B5EF4-FFF2-40B4-BE49-F238E27FC236}">
                <a16:creationId xmlns:a16="http://schemas.microsoft.com/office/drawing/2014/main" id="{BA03C4C2-DE99-39AB-D4D4-CFD3CFB6B47F}"/>
              </a:ext>
            </a:extLst>
          </p:cNvPr>
          <p:cNvGraphicFramePr>
            <a:graphicFrameLocks noGrp="1"/>
          </p:cNvGraphicFramePr>
          <p:nvPr>
            <p:ph idx="1"/>
          </p:nvPr>
        </p:nvGraphicFramePr>
        <p:xfrm>
          <a:off x="703263" y="1449388"/>
          <a:ext cx="10783887" cy="446405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Pladsholder til slidenummer 4">
            <a:extLst>
              <a:ext uri="{FF2B5EF4-FFF2-40B4-BE49-F238E27FC236}">
                <a16:creationId xmlns:a16="http://schemas.microsoft.com/office/drawing/2014/main" id="{D6EA47F9-C032-356A-E501-C2430FF6067E}"/>
              </a:ext>
            </a:extLst>
          </p:cNvPr>
          <p:cNvSpPr>
            <a:spLocks noGrp="1"/>
          </p:cNvSpPr>
          <p:nvPr>
            <p:ph type="sldNum" sz="quarter" idx="12"/>
          </p:nvPr>
        </p:nvSpPr>
        <p:spPr/>
        <p:txBody>
          <a:bodyPr/>
          <a:lstStyle/>
          <a:p>
            <a:pPr marL="0" marR="0" lvl="0" indent="0" algn="l" defTabSz="914400" rtl="0" eaLnBrk="1" fontAlgn="base" latinLnBrk="0" hangingPunct="1">
              <a:lnSpc>
                <a:spcPct val="108000"/>
              </a:lnSpc>
              <a:spcBef>
                <a:spcPct val="54000"/>
              </a:spcBef>
              <a:spcAft>
                <a:spcPct val="0"/>
              </a:spcAft>
              <a:buClrTx/>
              <a:buSzTx/>
              <a:buFontTx/>
              <a:buNone/>
              <a:tabLst/>
              <a:defRPr/>
            </a:pPr>
            <a:fld id="{80AE25ED-097C-4BDC-A7CE-FA97BD9CA3B5}" type="slidenum">
              <a:rPr kumimoji="0" lang="da-DK" sz="900" b="0" i="0" u="none" strike="noStrike" kern="1200" cap="none" spc="0" normalizeH="0" baseline="0" noProof="0" smtClean="0">
                <a:ln>
                  <a:noFill/>
                </a:ln>
                <a:noFill/>
                <a:effectLst/>
                <a:uLnTx/>
                <a:uFillTx/>
                <a:latin typeface="Arial" charset="0"/>
                <a:ea typeface="+mn-ea"/>
                <a:cs typeface="+mn-cs"/>
              </a:rPr>
              <a:pPr marL="0" marR="0" lvl="0" indent="0" algn="l" defTabSz="914400" rtl="0" eaLnBrk="1" fontAlgn="base" latinLnBrk="0" hangingPunct="1">
                <a:lnSpc>
                  <a:spcPct val="108000"/>
                </a:lnSpc>
                <a:spcBef>
                  <a:spcPct val="54000"/>
                </a:spcBef>
                <a:spcAft>
                  <a:spcPct val="0"/>
                </a:spcAft>
                <a:buClrTx/>
                <a:buSzTx/>
                <a:buFontTx/>
                <a:buNone/>
                <a:tabLst/>
                <a:defRPr/>
              </a:pPr>
              <a:t>54</a:t>
            </a:fld>
            <a:endParaRPr kumimoji="0" lang="da-DK" sz="900" b="0" i="0" u="none" strike="noStrike" kern="1200" cap="none" spc="0" normalizeH="0" baseline="0" noProof="0" dirty="0">
              <a:ln>
                <a:noFill/>
              </a:ln>
              <a:noFill/>
              <a:effectLst/>
              <a:uLnTx/>
              <a:uFillTx/>
              <a:latin typeface="Arial" charset="0"/>
              <a:ea typeface="+mn-ea"/>
              <a:cs typeface="+mn-cs"/>
            </a:endParaRPr>
          </a:p>
        </p:txBody>
      </p:sp>
    </p:spTree>
    <p:extLst>
      <p:ext uri="{BB962C8B-B14F-4D97-AF65-F5344CB8AC3E}">
        <p14:creationId xmlns:p14="http://schemas.microsoft.com/office/powerpoint/2010/main" val="7325725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F355980A-8437-1CCC-27C9-74472D9D10B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8" name="think-cell data - do not delete" hidden="1">
                        <a:extLst>
                          <a:ext uri="{FF2B5EF4-FFF2-40B4-BE49-F238E27FC236}">
                            <a16:creationId xmlns:a16="http://schemas.microsoft.com/office/drawing/2014/main" id="{F355980A-8437-1CCC-27C9-74472D9D10B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4" name="Billede 3">
            <a:extLst>
              <a:ext uri="{FF2B5EF4-FFF2-40B4-BE49-F238E27FC236}">
                <a16:creationId xmlns:a16="http://schemas.microsoft.com/office/drawing/2014/main" id="{086E0D18-9963-A7EB-374F-FFF105C4672F}"/>
              </a:ext>
            </a:extLst>
          </p:cNvPr>
          <p:cNvPicPr>
            <a:picLocks noChangeAspect="1"/>
          </p:cNvPicPr>
          <p:nvPr/>
        </p:nvPicPr>
        <p:blipFill>
          <a:blip r:embed="rId5"/>
          <a:stretch>
            <a:fillRect/>
          </a:stretch>
        </p:blipFill>
        <p:spPr>
          <a:xfrm>
            <a:off x="179388" y="840404"/>
            <a:ext cx="11830050" cy="5175645"/>
          </a:xfrm>
          <a:prstGeom prst="rect">
            <a:avLst/>
          </a:prstGeom>
          <a:noFill/>
        </p:spPr>
      </p:pic>
      <p:sp>
        <p:nvSpPr>
          <p:cNvPr id="6" name="Titel 5">
            <a:extLst>
              <a:ext uri="{FF2B5EF4-FFF2-40B4-BE49-F238E27FC236}">
                <a16:creationId xmlns:a16="http://schemas.microsoft.com/office/drawing/2014/main" id="{48416C78-11CE-7F4B-A87C-23C2A9CFA6DA}"/>
              </a:ext>
            </a:extLst>
          </p:cNvPr>
          <p:cNvSpPr>
            <a:spLocks noGrp="1"/>
          </p:cNvSpPr>
          <p:nvPr>
            <p:ph type="title"/>
          </p:nvPr>
        </p:nvSpPr>
        <p:spPr/>
        <p:txBody>
          <a:bodyPr vert="horz"/>
          <a:lstStyle/>
          <a:p>
            <a:r>
              <a:rPr lang="da-DK" sz="2800" dirty="0">
                <a:solidFill>
                  <a:srgbClr val="3B5463"/>
                </a:solidFill>
                <a:effectLst/>
                <a:latin typeface="Cambria" panose="02040503050406030204" pitchFamily="18" charset="0"/>
              </a:rPr>
              <a:t>ØSA Version 2.0</a:t>
            </a:r>
            <a:endParaRPr lang="da-DK" dirty="0"/>
          </a:p>
        </p:txBody>
      </p:sp>
      <p:sp>
        <p:nvSpPr>
          <p:cNvPr id="7" name="Pladsholder til indhold 6">
            <a:extLst>
              <a:ext uri="{FF2B5EF4-FFF2-40B4-BE49-F238E27FC236}">
                <a16:creationId xmlns:a16="http://schemas.microsoft.com/office/drawing/2014/main" id="{936FDEF3-9935-66F7-3CC8-3502A044CA3F}"/>
              </a:ext>
            </a:extLst>
          </p:cNvPr>
          <p:cNvSpPr>
            <a:spLocks noGrp="1"/>
          </p:cNvSpPr>
          <p:nvPr>
            <p:ph idx="1"/>
          </p:nvPr>
        </p:nvSpPr>
        <p:spPr/>
        <p:txBody>
          <a:bodyPr/>
          <a:lstStyle/>
          <a:p>
            <a:endParaRPr lang="da-DK"/>
          </a:p>
        </p:txBody>
      </p:sp>
      <p:sp>
        <p:nvSpPr>
          <p:cNvPr id="11" name="Slide Number Placeholder 3">
            <a:extLst>
              <a:ext uri="{FF2B5EF4-FFF2-40B4-BE49-F238E27FC236}">
                <a16:creationId xmlns:a16="http://schemas.microsoft.com/office/drawing/2014/main" id="{D83BBE31-2E35-0F92-929B-EFB9C6B0BC21}"/>
              </a:ext>
            </a:extLst>
          </p:cNvPr>
          <p:cNvSpPr>
            <a:spLocks noGrp="1"/>
          </p:cNvSpPr>
          <p:nvPr>
            <p:ph type="sldNum" sz="quarter" idx="12"/>
          </p:nvPr>
        </p:nvSpPr>
        <p:spPr/>
        <p:txBody>
          <a:bodyPr/>
          <a:lstStyle/>
          <a:p>
            <a:pPr marL="0" marR="0" lvl="0" indent="0" algn="l" defTabSz="914400" rtl="0" eaLnBrk="1" fontAlgn="base" latinLnBrk="0" hangingPunct="1">
              <a:lnSpc>
                <a:spcPct val="108000"/>
              </a:lnSpc>
              <a:spcBef>
                <a:spcPct val="54000"/>
              </a:spcBef>
              <a:spcAft>
                <a:spcPct val="0"/>
              </a:spcAft>
              <a:buClrTx/>
              <a:buSzTx/>
              <a:buFontTx/>
              <a:buNone/>
              <a:tabLst/>
              <a:defRPr/>
            </a:pPr>
            <a:fld id="{80AE25ED-097C-4BDC-A7CE-FA97BD9CA3B5}" type="slidenum">
              <a:rPr kumimoji="0" lang="da-DK" sz="900" b="0" i="0" u="none" strike="noStrike" kern="1200" cap="none" spc="0" normalizeH="0" baseline="0" noProof="0" smtClean="0">
                <a:ln>
                  <a:noFill/>
                </a:ln>
                <a:noFill/>
                <a:effectLst/>
                <a:uLnTx/>
                <a:uFillTx/>
                <a:latin typeface="Arial" charset="0"/>
                <a:ea typeface="+mn-ea"/>
                <a:cs typeface="+mn-cs"/>
              </a:rPr>
              <a:pPr marL="0" marR="0" lvl="0" indent="0" algn="l" defTabSz="914400" rtl="0" eaLnBrk="1" fontAlgn="base" latinLnBrk="0" hangingPunct="1">
                <a:lnSpc>
                  <a:spcPct val="108000"/>
                </a:lnSpc>
                <a:spcBef>
                  <a:spcPct val="54000"/>
                </a:spcBef>
                <a:spcAft>
                  <a:spcPct val="0"/>
                </a:spcAft>
                <a:buClrTx/>
                <a:buSzTx/>
                <a:buFontTx/>
                <a:buNone/>
                <a:tabLst/>
                <a:defRPr/>
              </a:pPr>
              <a:t>55</a:t>
            </a:fld>
            <a:endParaRPr kumimoji="0" lang="da-DK" sz="900" b="0" i="0" u="none" strike="noStrike" kern="1200" cap="none" spc="0" normalizeH="0" baseline="0" noProof="0">
              <a:ln>
                <a:noFill/>
              </a:ln>
              <a:noFill/>
              <a:effectLst/>
              <a:uLnTx/>
              <a:uFillTx/>
              <a:latin typeface="Arial" charset="0"/>
              <a:ea typeface="+mn-ea"/>
              <a:cs typeface="+mn-cs"/>
            </a:endParaRPr>
          </a:p>
        </p:txBody>
      </p:sp>
      <p:sp>
        <p:nvSpPr>
          <p:cNvPr id="2" name="Pladsholder til slidenummer 1">
            <a:extLst>
              <a:ext uri="{FF2B5EF4-FFF2-40B4-BE49-F238E27FC236}">
                <a16:creationId xmlns:a16="http://schemas.microsoft.com/office/drawing/2014/main" id="{27F6399C-D02B-FE31-67E7-A3F9151C6576}"/>
              </a:ext>
            </a:extLst>
          </p:cNvPr>
          <p:cNvSpPr>
            <a:spLocks noGrp="1"/>
          </p:cNvSpPr>
          <p:nvPr>
            <p:ph type="sldNum" sz="quarter" idx="4294967295"/>
          </p:nvPr>
        </p:nvSpPr>
        <p:spPr>
          <a:xfrm>
            <a:off x="0" y="6911975"/>
            <a:ext cx="0" cy="0"/>
          </a:xfrm>
        </p:spPr>
        <p:txBody>
          <a:bodyPr/>
          <a:lstStyle/>
          <a:p>
            <a:pPr marL="0" marR="0" lvl="0" indent="0" algn="l" defTabSz="914400" rtl="0" eaLnBrk="1" fontAlgn="base" latinLnBrk="0" hangingPunct="1">
              <a:lnSpc>
                <a:spcPct val="108000"/>
              </a:lnSpc>
              <a:spcBef>
                <a:spcPct val="54000"/>
              </a:spcBef>
              <a:spcAft>
                <a:spcPct val="0"/>
              </a:spcAft>
              <a:buClrTx/>
              <a:buSzTx/>
              <a:buFontTx/>
              <a:buNone/>
              <a:tabLst/>
              <a:defRPr/>
            </a:pPr>
            <a:fld id="{80AE25ED-097C-4BDC-A7CE-FA97BD9CA3B5}" type="slidenum">
              <a:rPr kumimoji="0" lang="da-DK" sz="900" b="0" i="0" u="none" strike="noStrike" kern="1200" cap="none" spc="0" normalizeH="0" baseline="0" noProof="0" smtClean="0">
                <a:ln>
                  <a:noFill/>
                </a:ln>
                <a:noFill/>
                <a:effectLst/>
                <a:uLnTx/>
                <a:uFillTx/>
                <a:latin typeface="Arial" charset="0"/>
                <a:ea typeface="+mn-ea"/>
                <a:cs typeface="+mn-cs"/>
              </a:rPr>
              <a:pPr marL="0" marR="0" lvl="0" indent="0" algn="l" defTabSz="914400" rtl="0" eaLnBrk="1" fontAlgn="base" latinLnBrk="0" hangingPunct="1">
                <a:lnSpc>
                  <a:spcPct val="108000"/>
                </a:lnSpc>
                <a:spcBef>
                  <a:spcPct val="54000"/>
                </a:spcBef>
                <a:spcAft>
                  <a:spcPct val="0"/>
                </a:spcAft>
                <a:buClrTx/>
                <a:buSzTx/>
                <a:buFontTx/>
                <a:buNone/>
                <a:tabLst/>
                <a:defRPr/>
              </a:pPr>
              <a:t>55</a:t>
            </a:fld>
            <a:endParaRPr kumimoji="0" lang="da-DK" sz="900" b="0" i="0" u="none" strike="noStrike" kern="1200" cap="none" spc="0" normalizeH="0" baseline="0" noProof="0">
              <a:ln>
                <a:noFill/>
              </a:ln>
              <a:noFill/>
              <a:effectLst/>
              <a:uLnTx/>
              <a:uFillTx/>
              <a:latin typeface="Arial" charset="0"/>
              <a:ea typeface="+mn-ea"/>
              <a:cs typeface="+mn-cs"/>
            </a:endParaRPr>
          </a:p>
        </p:txBody>
      </p:sp>
      <p:pic>
        <p:nvPicPr>
          <p:cNvPr id="5" name="Billede 4">
            <a:extLst>
              <a:ext uri="{FF2B5EF4-FFF2-40B4-BE49-F238E27FC236}">
                <a16:creationId xmlns:a16="http://schemas.microsoft.com/office/drawing/2014/main" id="{AF1FD0CF-E4A8-A0EF-9546-1FF3D67FA7CB}"/>
              </a:ext>
            </a:extLst>
          </p:cNvPr>
          <p:cNvPicPr>
            <a:picLocks noChangeAspect="1"/>
          </p:cNvPicPr>
          <p:nvPr/>
        </p:nvPicPr>
        <p:blipFill>
          <a:blip r:embed="rId6"/>
          <a:stretch>
            <a:fillRect/>
          </a:stretch>
        </p:blipFill>
        <p:spPr>
          <a:xfrm>
            <a:off x="179388" y="764181"/>
            <a:ext cx="11830050" cy="5257107"/>
          </a:xfrm>
          <a:prstGeom prst="rect">
            <a:avLst/>
          </a:prstGeom>
        </p:spPr>
      </p:pic>
    </p:spTree>
    <p:extLst>
      <p:ext uri="{BB962C8B-B14F-4D97-AF65-F5344CB8AC3E}">
        <p14:creationId xmlns:p14="http://schemas.microsoft.com/office/powerpoint/2010/main" val="50350118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086E0D18-9963-A7EB-374F-FFF105C4672F}"/>
              </a:ext>
            </a:extLst>
          </p:cNvPr>
          <p:cNvPicPr>
            <a:picLocks noChangeAspect="1"/>
          </p:cNvPicPr>
          <p:nvPr/>
        </p:nvPicPr>
        <p:blipFill>
          <a:blip r:embed="rId2"/>
          <a:stretch>
            <a:fillRect/>
          </a:stretch>
        </p:blipFill>
        <p:spPr>
          <a:xfrm>
            <a:off x="179388" y="840404"/>
            <a:ext cx="11830050" cy="5175645"/>
          </a:xfrm>
          <a:prstGeom prst="rect">
            <a:avLst/>
          </a:prstGeom>
          <a:noFill/>
        </p:spPr>
      </p:pic>
      <p:sp>
        <p:nvSpPr>
          <p:cNvPr id="11" name="Slide Number Placeholder 3">
            <a:extLst>
              <a:ext uri="{FF2B5EF4-FFF2-40B4-BE49-F238E27FC236}">
                <a16:creationId xmlns:a16="http://schemas.microsoft.com/office/drawing/2014/main" id="{D83BBE31-2E35-0F92-929B-EFB9C6B0BC21}"/>
              </a:ext>
            </a:extLst>
          </p:cNvPr>
          <p:cNvSpPr>
            <a:spLocks noGrp="1"/>
          </p:cNvSpPr>
          <p:nvPr>
            <p:ph type="sldNum" sz="quarter" idx="19"/>
          </p:nvPr>
        </p:nvSpPr>
        <p:spPr>
          <a:xfrm>
            <a:off x="702000" y="6400800"/>
            <a:ext cx="280800" cy="254625"/>
          </a:xfrm>
        </p:spPr>
        <p:txBody>
          <a:bodyPr/>
          <a:lstStyle/>
          <a:p>
            <a:pPr marL="0" marR="0" lvl="0" indent="0" algn="l" defTabSz="914400" rtl="0" eaLnBrk="1" fontAlgn="base" latinLnBrk="0" hangingPunct="1">
              <a:lnSpc>
                <a:spcPct val="108000"/>
              </a:lnSpc>
              <a:spcBef>
                <a:spcPct val="54000"/>
              </a:spcBef>
              <a:spcAft>
                <a:spcPct val="0"/>
              </a:spcAft>
              <a:buClrTx/>
              <a:buSzTx/>
              <a:buFontTx/>
              <a:buNone/>
              <a:tabLst/>
              <a:defRPr/>
            </a:pPr>
            <a:fld id="{80AE25ED-097C-4BDC-A7CE-FA97BD9CA3B5}" type="slidenum">
              <a:rPr kumimoji="0" lang="da-DK" sz="900" b="0" i="0" u="none" strike="noStrike" kern="1200" cap="none" spc="0" normalizeH="0" baseline="0" noProof="0" smtClean="0">
                <a:ln>
                  <a:noFill/>
                </a:ln>
                <a:solidFill>
                  <a:srgbClr val="FFFFFF"/>
                </a:solidFill>
                <a:effectLst/>
                <a:uLnTx/>
                <a:uFillTx/>
                <a:latin typeface="Arial" charset="0"/>
                <a:ea typeface="+mn-ea"/>
                <a:cs typeface="+mn-cs"/>
              </a:rPr>
              <a:pPr marL="0" marR="0" lvl="0" indent="0" algn="l" defTabSz="914400" rtl="0" eaLnBrk="1" fontAlgn="base" latinLnBrk="0" hangingPunct="1">
                <a:lnSpc>
                  <a:spcPct val="108000"/>
                </a:lnSpc>
                <a:spcBef>
                  <a:spcPct val="54000"/>
                </a:spcBef>
                <a:spcAft>
                  <a:spcPct val="0"/>
                </a:spcAft>
                <a:buClrTx/>
                <a:buSzTx/>
                <a:buFontTx/>
                <a:buNone/>
                <a:tabLst/>
                <a:defRPr/>
              </a:pPr>
              <a:t>56</a:t>
            </a:fld>
            <a:endParaRPr kumimoji="0" lang="da-DK" sz="900" b="0" i="0" u="none" strike="noStrike" kern="1200" cap="none" spc="0" normalizeH="0" baseline="0" noProof="0">
              <a:ln>
                <a:noFill/>
              </a:ln>
              <a:solidFill>
                <a:srgbClr val="FFFFFF"/>
              </a:solidFill>
              <a:effectLst/>
              <a:uLnTx/>
              <a:uFillTx/>
              <a:latin typeface="Arial" charset="0"/>
              <a:ea typeface="+mn-ea"/>
              <a:cs typeface="+mn-cs"/>
            </a:endParaRPr>
          </a:p>
        </p:txBody>
      </p:sp>
      <p:sp>
        <p:nvSpPr>
          <p:cNvPr id="2" name="Pladsholder til slidenummer 1">
            <a:extLst>
              <a:ext uri="{FF2B5EF4-FFF2-40B4-BE49-F238E27FC236}">
                <a16:creationId xmlns:a16="http://schemas.microsoft.com/office/drawing/2014/main" id="{27F6399C-D02B-FE31-67E7-A3F9151C6576}"/>
              </a:ext>
            </a:extLst>
          </p:cNvPr>
          <p:cNvSpPr>
            <a:spLocks noGrp="1"/>
          </p:cNvSpPr>
          <p:nvPr>
            <p:ph type="sldNum" sz="quarter" idx="4294967295"/>
          </p:nvPr>
        </p:nvSpPr>
        <p:spPr>
          <a:xfrm>
            <a:off x="0" y="6912000"/>
            <a:ext cx="0" cy="0"/>
          </a:xfrm>
        </p:spPr>
        <p:txBody>
          <a:bodyPr/>
          <a:lstStyle/>
          <a:p>
            <a:pPr marL="0" marR="0" lvl="0" indent="0" algn="l" defTabSz="914400" rtl="0" eaLnBrk="1" fontAlgn="base" latinLnBrk="0" hangingPunct="1">
              <a:lnSpc>
                <a:spcPct val="108000"/>
              </a:lnSpc>
              <a:spcBef>
                <a:spcPct val="54000"/>
              </a:spcBef>
              <a:spcAft>
                <a:spcPct val="0"/>
              </a:spcAft>
              <a:buClrTx/>
              <a:buSzTx/>
              <a:buFontTx/>
              <a:buNone/>
              <a:tabLst/>
              <a:defRPr/>
            </a:pPr>
            <a:fld id="{80AE25ED-097C-4BDC-A7CE-FA97BD9CA3B5}" type="slidenum">
              <a:rPr kumimoji="0" lang="da-DK" sz="900" b="0" i="0" u="none" strike="noStrike" kern="1200" cap="none" spc="0" normalizeH="0" baseline="0" noProof="0" smtClean="0">
                <a:ln>
                  <a:noFill/>
                </a:ln>
                <a:noFill/>
                <a:effectLst/>
                <a:uLnTx/>
                <a:uFillTx/>
                <a:latin typeface="Arial" charset="0"/>
                <a:ea typeface="+mn-ea"/>
                <a:cs typeface="+mn-cs"/>
              </a:rPr>
              <a:pPr marL="0" marR="0" lvl="0" indent="0" algn="l" defTabSz="914400" rtl="0" eaLnBrk="1" fontAlgn="base" latinLnBrk="0" hangingPunct="1">
                <a:lnSpc>
                  <a:spcPct val="108000"/>
                </a:lnSpc>
                <a:spcBef>
                  <a:spcPct val="54000"/>
                </a:spcBef>
                <a:spcAft>
                  <a:spcPct val="0"/>
                </a:spcAft>
                <a:buClrTx/>
                <a:buSzTx/>
                <a:buFontTx/>
                <a:buNone/>
                <a:tabLst/>
                <a:defRPr/>
              </a:pPr>
              <a:t>56</a:t>
            </a:fld>
            <a:endParaRPr kumimoji="0" lang="da-DK" sz="900" b="0" i="0" u="none" strike="noStrike" kern="1200" cap="none" spc="0" normalizeH="0" baseline="0" noProof="0">
              <a:ln>
                <a:noFill/>
              </a:ln>
              <a:noFill/>
              <a:effectLst/>
              <a:uLnTx/>
              <a:uFillTx/>
              <a:latin typeface="Arial" charset="0"/>
              <a:ea typeface="+mn-ea"/>
              <a:cs typeface="+mn-cs"/>
            </a:endParaRPr>
          </a:p>
        </p:txBody>
      </p:sp>
      <p:sp>
        <p:nvSpPr>
          <p:cNvPr id="3" name="Titel 5">
            <a:extLst>
              <a:ext uri="{FF2B5EF4-FFF2-40B4-BE49-F238E27FC236}">
                <a16:creationId xmlns:a16="http://schemas.microsoft.com/office/drawing/2014/main" id="{C4E9B7BE-B14D-14EA-5645-2B9344CEA24F}"/>
              </a:ext>
            </a:extLst>
          </p:cNvPr>
          <p:cNvSpPr txBox="1">
            <a:spLocks/>
          </p:cNvSpPr>
          <p:nvPr/>
        </p:nvSpPr>
        <p:spPr>
          <a:xfrm>
            <a:off x="701675" y="361840"/>
            <a:ext cx="10785475" cy="936000"/>
          </a:xfrm>
          <a:prstGeom prst="rect">
            <a:avLst/>
          </a:prstGeom>
        </p:spPr>
        <p:txBody>
          <a:bodyPr vert="horz"/>
          <a:lstStyle>
            <a:lvl1pPr algn="l" rtl="0" eaLnBrk="1" fontAlgn="base" hangingPunct="1">
              <a:lnSpc>
                <a:spcPct val="90000"/>
              </a:lnSpc>
              <a:spcBef>
                <a:spcPct val="0"/>
              </a:spcBef>
              <a:spcAft>
                <a:spcPct val="0"/>
              </a:spcAft>
              <a:defRPr sz="2800" b="0" cap="none" baseline="0">
                <a:solidFill>
                  <a:srgbClr val="3B5463"/>
                </a:solidFill>
                <a:latin typeface="+mj-lt"/>
                <a:ea typeface="+mj-ea"/>
                <a:cs typeface="+mj-cs"/>
              </a:defRPr>
            </a:lvl1pPr>
            <a:lvl2pPr algn="l" rtl="0" eaLnBrk="1" fontAlgn="base" hangingPunct="1">
              <a:lnSpc>
                <a:spcPct val="96000"/>
              </a:lnSpc>
              <a:spcBef>
                <a:spcPct val="0"/>
              </a:spcBef>
              <a:spcAft>
                <a:spcPct val="0"/>
              </a:spcAft>
              <a:defRPr sz="2600" b="1">
                <a:solidFill>
                  <a:schemeClr val="tx1"/>
                </a:solidFill>
                <a:latin typeface="Arial" charset="0"/>
              </a:defRPr>
            </a:lvl2pPr>
            <a:lvl3pPr algn="l" rtl="0" eaLnBrk="1" fontAlgn="base" hangingPunct="1">
              <a:lnSpc>
                <a:spcPct val="96000"/>
              </a:lnSpc>
              <a:spcBef>
                <a:spcPct val="0"/>
              </a:spcBef>
              <a:spcAft>
                <a:spcPct val="0"/>
              </a:spcAft>
              <a:defRPr sz="2600" b="1">
                <a:solidFill>
                  <a:schemeClr val="tx1"/>
                </a:solidFill>
                <a:latin typeface="Arial" charset="0"/>
              </a:defRPr>
            </a:lvl3pPr>
            <a:lvl4pPr algn="l" rtl="0" eaLnBrk="1" fontAlgn="base" hangingPunct="1">
              <a:lnSpc>
                <a:spcPct val="96000"/>
              </a:lnSpc>
              <a:spcBef>
                <a:spcPct val="0"/>
              </a:spcBef>
              <a:spcAft>
                <a:spcPct val="0"/>
              </a:spcAft>
              <a:defRPr sz="2600" b="1">
                <a:solidFill>
                  <a:schemeClr val="tx1"/>
                </a:solidFill>
                <a:latin typeface="Arial" charset="0"/>
              </a:defRPr>
            </a:lvl4pPr>
            <a:lvl5pPr algn="l" rtl="0" eaLnBrk="1" fontAlgn="base" hangingPunct="1">
              <a:lnSpc>
                <a:spcPct val="96000"/>
              </a:lnSpc>
              <a:spcBef>
                <a:spcPct val="0"/>
              </a:spcBef>
              <a:spcAft>
                <a:spcPct val="0"/>
              </a:spcAft>
              <a:defRPr sz="2600" b="1">
                <a:solidFill>
                  <a:schemeClr val="tx1"/>
                </a:solidFill>
                <a:latin typeface="Arial" charset="0"/>
              </a:defRPr>
            </a:lvl5pPr>
            <a:lvl6pPr marL="457200" algn="l" rtl="0" eaLnBrk="1" fontAlgn="base" hangingPunct="1">
              <a:lnSpc>
                <a:spcPct val="96000"/>
              </a:lnSpc>
              <a:spcBef>
                <a:spcPct val="0"/>
              </a:spcBef>
              <a:spcAft>
                <a:spcPct val="0"/>
              </a:spcAft>
              <a:defRPr sz="2600" b="1">
                <a:solidFill>
                  <a:schemeClr val="tx1"/>
                </a:solidFill>
                <a:latin typeface="Arial" charset="0"/>
              </a:defRPr>
            </a:lvl6pPr>
            <a:lvl7pPr marL="914400" algn="l" rtl="0" eaLnBrk="1" fontAlgn="base" hangingPunct="1">
              <a:lnSpc>
                <a:spcPct val="96000"/>
              </a:lnSpc>
              <a:spcBef>
                <a:spcPct val="0"/>
              </a:spcBef>
              <a:spcAft>
                <a:spcPct val="0"/>
              </a:spcAft>
              <a:defRPr sz="2600" b="1">
                <a:solidFill>
                  <a:schemeClr val="tx1"/>
                </a:solidFill>
                <a:latin typeface="Arial" charset="0"/>
              </a:defRPr>
            </a:lvl7pPr>
            <a:lvl8pPr marL="1371600" algn="l" rtl="0" eaLnBrk="1" fontAlgn="base" hangingPunct="1">
              <a:lnSpc>
                <a:spcPct val="96000"/>
              </a:lnSpc>
              <a:spcBef>
                <a:spcPct val="0"/>
              </a:spcBef>
              <a:spcAft>
                <a:spcPct val="0"/>
              </a:spcAft>
              <a:defRPr sz="2600" b="1">
                <a:solidFill>
                  <a:schemeClr val="tx1"/>
                </a:solidFill>
                <a:latin typeface="Arial" charset="0"/>
              </a:defRPr>
            </a:lvl8pPr>
            <a:lvl9pPr marL="1828800" algn="l" rtl="0" eaLnBrk="1" fontAlgn="base" hangingPunct="1">
              <a:lnSpc>
                <a:spcPct val="96000"/>
              </a:lnSpc>
              <a:spcBef>
                <a:spcPct val="0"/>
              </a:spcBef>
              <a:spcAft>
                <a:spcPct val="0"/>
              </a:spcAft>
              <a:defRPr sz="2600" b="1">
                <a:solidFill>
                  <a:schemeClr val="tx1"/>
                </a:solidFill>
                <a:latin typeface="Arial"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da-DK" sz="2800" b="0" i="0" u="none" strike="noStrike" kern="0" cap="none" spc="0" normalizeH="0" baseline="0" noProof="0" dirty="0">
                <a:ln>
                  <a:noFill/>
                </a:ln>
                <a:solidFill>
                  <a:srgbClr val="3B5463"/>
                </a:solidFill>
                <a:effectLst/>
                <a:uLnTx/>
                <a:uFillTx/>
                <a:latin typeface="Cambria" panose="02040503050406030204" pitchFamily="18" charset="0"/>
                <a:ea typeface="+mj-ea"/>
                <a:cs typeface="+mj-cs"/>
              </a:rPr>
              <a:t>Support Chat – A </a:t>
            </a:r>
            <a:r>
              <a:rPr kumimoji="0" lang="da-DK" sz="2800" b="0" i="0" u="none" strike="noStrike" kern="0" cap="none" spc="0" normalizeH="0" baseline="0" noProof="0" dirty="0" err="1">
                <a:ln>
                  <a:noFill/>
                </a:ln>
                <a:solidFill>
                  <a:srgbClr val="3B5463"/>
                </a:solidFill>
                <a:effectLst/>
                <a:uLnTx/>
                <a:uFillTx/>
                <a:latin typeface="Cambria" panose="02040503050406030204" pitchFamily="18" charset="0"/>
                <a:ea typeface="+mj-ea"/>
                <a:cs typeface="+mj-cs"/>
              </a:rPr>
              <a:t>killer</a:t>
            </a:r>
            <a:r>
              <a:rPr kumimoji="0" lang="da-DK" sz="2800" b="0" i="0" u="none" strike="noStrike" kern="0" cap="none" spc="0" normalizeH="0" baseline="0" noProof="0" dirty="0">
                <a:ln>
                  <a:noFill/>
                </a:ln>
                <a:solidFill>
                  <a:srgbClr val="3B5463"/>
                </a:solidFill>
                <a:effectLst/>
                <a:uLnTx/>
                <a:uFillTx/>
                <a:latin typeface="Cambria" panose="02040503050406030204" pitchFamily="18" charset="0"/>
                <a:ea typeface="+mj-ea"/>
                <a:cs typeface="+mj-cs"/>
              </a:rPr>
              <a:t> </a:t>
            </a:r>
            <a:r>
              <a:rPr kumimoji="0" lang="da-DK" sz="2800" b="0" i="0" u="none" strike="noStrike" kern="0" cap="none" spc="0" normalizeH="0" baseline="0" noProof="0" dirty="0" err="1">
                <a:ln>
                  <a:noFill/>
                </a:ln>
                <a:solidFill>
                  <a:srgbClr val="3B5463"/>
                </a:solidFill>
                <a:effectLst/>
                <a:uLnTx/>
                <a:uFillTx/>
                <a:latin typeface="Cambria" panose="02040503050406030204" pitchFamily="18" charset="0"/>
                <a:ea typeface="+mj-ea"/>
                <a:cs typeface="+mj-cs"/>
              </a:rPr>
              <a:t>use</a:t>
            </a:r>
            <a:r>
              <a:rPr kumimoji="0" lang="da-DK" sz="2800" b="0" i="0" u="none" strike="noStrike" kern="0" cap="none" spc="0" normalizeH="0" baseline="0" noProof="0" dirty="0">
                <a:ln>
                  <a:noFill/>
                </a:ln>
                <a:solidFill>
                  <a:srgbClr val="3B5463"/>
                </a:solidFill>
                <a:effectLst/>
                <a:uLnTx/>
                <a:uFillTx/>
                <a:latin typeface="Cambria" panose="02040503050406030204" pitchFamily="18" charset="0"/>
                <a:ea typeface="+mj-ea"/>
                <a:cs typeface="+mj-cs"/>
              </a:rPr>
              <a:t>-case</a:t>
            </a:r>
          </a:p>
          <a:p>
            <a:pPr marL="0" marR="0" lvl="0" indent="0" algn="l" defTabSz="914400" rtl="0" eaLnBrk="1" fontAlgn="base" latinLnBrk="0" hangingPunct="1">
              <a:lnSpc>
                <a:spcPct val="90000"/>
              </a:lnSpc>
              <a:spcBef>
                <a:spcPct val="0"/>
              </a:spcBef>
              <a:spcAft>
                <a:spcPct val="0"/>
              </a:spcAft>
              <a:buClrTx/>
              <a:buSzTx/>
              <a:buFontTx/>
              <a:buNone/>
              <a:tabLst/>
              <a:defRPr/>
            </a:pPr>
            <a:endParaRPr kumimoji="0" lang="da-DK" sz="2800" b="0" i="0" u="none" strike="noStrike" kern="0" cap="none" spc="0" normalizeH="0" baseline="0" noProof="0" dirty="0">
              <a:ln>
                <a:noFill/>
              </a:ln>
              <a:solidFill>
                <a:srgbClr val="3B5463"/>
              </a:solidFill>
              <a:effectLst/>
              <a:uLnTx/>
              <a:uFillTx/>
              <a:latin typeface="Cambria" panose="02040503050406030204" pitchFamily="18" charset="0"/>
              <a:ea typeface="+mj-ea"/>
              <a:cs typeface="+mj-cs"/>
            </a:endParaRPr>
          </a:p>
          <a:p>
            <a:pPr marL="0" marR="0" lvl="0" indent="0" algn="l" defTabSz="914400" rtl="0" eaLnBrk="1" fontAlgn="base" latinLnBrk="0" hangingPunct="1">
              <a:lnSpc>
                <a:spcPct val="90000"/>
              </a:lnSpc>
              <a:spcBef>
                <a:spcPct val="0"/>
              </a:spcBef>
              <a:spcAft>
                <a:spcPct val="0"/>
              </a:spcAft>
              <a:buClrTx/>
              <a:buSzTx/>
              <a:buFontTx/>
              <a:buNone/>
              <a:tabLst/>
              <a:defRPr/>
            </a:pPr>
            <a:endParaRPr kumimoji="0" lang="da-DK" sz="2800" b="0" i="0" u="none" strike="noStrike" kern="0" cap="none" spc="0" normalizeH="0" baseline="0" noProof="0" dirty="0">
              <a:ln>
                <a:noFill/>
              </a:ln>
              <a:solidFill>
                <a:srgbClr val="3B5463"/>
              </a:solidFill>
              <a:effectLst/>
              <a:uLnTx/>
              <a:uFillTx/>
              <a:latin typeface="Cambria" panose="02040503050406030204" pitchFamily="18" charset="0"/>
              <a:ea typeface="+mj-ea"/>
              <a:cs typeface="+mj-cs"/>
            </a:endParaRPr>
          </a:p>
          <a:p>
            <a:pPr marL="0" marR="0" lvl="0" indent="0" algn="l" defTabSz="914400" rtl="0" eaLnBrk="1" fontAlgn="base" latinLnBrk="0" hangingPunct="1">
              <a:lnSpc>
                <a:spcPct val="90000"/>
              </a:lnSpc>
              <a:spcBef>
                <a:spcPct val="0"/>
              </a:spcBef>
              <a:spcAft>
                <a:spcPct val="0"/>
              </a:spcAft>
              <a:buClrTx/>
              <a:buSzTx/>
              <a:buFontTx/>
              <a:buNone/>
              <a:tabLst/>
              <a:defRPr/>
            </a:pPr>
            <a:endParaRPr kumimoji="0" lang="da-DK" sz="2800" b="0" i="0" u="none" strike="noStrike" kern="0" cap="none" spc="0" normalizeH="0" baseline="0" noProof="0" dirty="0">
              <a:ln>
                <a:noFill/>
              </a:ln>
              <a:solidFill>
                <a:srgbClr val="3B5463"/>
              </a:solidFill>
              <a:effectLst/>
              <a:uLnTx/>
              <a:uFillTx/>
              <a:latin typeface="Cambria"/>
              <a:ea typeface="+mj-ea"/>
              <a:cs typeface="+mj-cs"/>
            </a:endParaRPr>
          </a:p>
        </p:txBody>
      </p:sp>
    </p:spTree>
    <p:extLst>
      <p:ext uri="{BB962C8B-B14F-4D97-AF65-F5344CB8AC3E}">
        <p14:creationId xmlns:p14="http://schemas.microsoft.com/office/powerpoint/2010/main" val="296066119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0873098E-F937-2862-3BD3-216A9F54DD6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6" name="think-cell data - do not delete" hidden="1">
                        <a:extLst>
                          <a:ext uri="{FF2B5EF4-FFF2-40B4-BE49-F238E27FC236}">
                            <a16:creationId xmlns:a16="http://schemas.microsoft.com/office/drawing/2014/main" id="{0873098E-F937-2862-3BD3-216A9F54DD6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6DBE7B70-452B-21B9-C7F9-C6D01F6AB91E}"/>
              </a:ext>
            </a:extLst>
          </p:cNvPr>
          <p:cNvSpPr>
            <a:spLocks noGrp="1"/>
          </p:cNvSpPr>
          <p:nvPr>
            <p:ph type="title"/>
          </p:nvPr>
        </p:nvSpPr>
        <p:spPr/>
        <p:txBody>
          <a:bodyPr vert="horz"/>
          <a:lstStyle/>
          <a:p>
            <a:r>
              <a:rPr lang="da-DK" dirty="0" err="1"/>
              <a:t>Lessons</a:t>
            </a:r>
            <a:r>
              <a:rPr lang="da-DK" dirty="0"/>
              <a:t> </a:t>
            </a:r>
            <a:r>
              <a:rPr lang="da-DK" dirty="0" err="1"/>
              <a:t>learnd</a:t>
            </a:r>
            <a:r>
              <a:rPr lang="da-DK" dirty="0"/>
              <a:t> </a:t>
            </a:r>
          </a:p>
        </p:txBody>
      </p:sp>
      <p:graphicFrame>
        <p:nvGraphicFramePr>
          <p:cNvPr id="5" name="Pladsholder til indhold 4">
            <a:extLst>
              <a:ext uri="{FF2B5EF4-FFF2-40B4-BE49-F238E27FC236}">
                <a16:creationId xmlns:a16="http://schemas.microsoft.com/office/drawing/2014/main" id="{B164D3BF-9429-ED90-7367-3531D13B5ACF}"/>
              </a:ext>
            </a:extLst>
          </p:cNvPr>
          <p:cNvGraphicFramePr>
            <a:graphicFrameLocks noGrp="1"/>
          </p:cNvGraphicFramePr>
          <p:nvPr>
            <p:ph idx="1"/>
          </p:nvPr>
        </p:nvGraphicFramePr>
        <p:xfrm>
          <a:off x="703263" y="1449388"/>
          <a:ext cx="10783887" cy="446405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Pladsholder til slidenummer 3">
            <a:extLst>
              <a:ext uri="{FF2B5EF4-FFF2-40B4-BE49-F238E27FC236}">
                <a16:creationId xmlns:a16="http://schemas.microsoft.com/office/drawing/2014/main" id="{E6A68FE1-B307-141D-7774-315E695338BA}"/>
              </a:ext>
            </a:extLst>
          </p:cNvPr>
          <p:cNvSpPr>
            <a:spLocks noGrp="1"/>
          </p:cNvSpPr>
          <p:nvPr>
            <p:ph type="sldNum" sz="quarter" idx="12"/>
          </p:nvPr>
        </p:nvSpPr>
        <p:spPr/>
        <p:txBody>
          <a:bodyPr/>
          <a:lstStyle/>
          <a:p>
            <a:pPr marL="0" marR="0" lvl="0" indent="0" algn="l" defTabSz="914400" rtl="0" eaLnBrk="1" fontAlgn="base" latinLnBrk="0" hangingPunct="1">
              <a:lnSpc>
                <a:spcPct val="108000"/>
              </a:lnSpc>
              <a:spcBef>
                <a:spcPct val="54000"/>
              </a:spcBef>
              <a:spcAft>
                <a:spcPct val="0"/>
              </a:spcAft>
              <a:buClrTx/>
              <a:buSzTx/>
              <a:buFontTx/>
              <a:buNone/>
              <a:tabLst/>
              <a:defRPr/>
            </a:pPr>
            <a:fld id="{80AE25ED-097C-4BDC-A7CE-FA97BD9CA3B5}" type="slidenum">
              <a:rPr kumimoji="0" lang="da-DK" sz="900" b="0" i="0" u="none" strike="noStrike" kern="1200" cap="none" spc="0" normalizeH="0" baseline="0" noProof="0" smtClean="0">
                <a:ln>
                  <a:noFill/>
                </a:ln>
                <a:noFill/>
                <a:effectLst/>
                <a:uLnTx/>
                <a:uFillTx/>
                <a:latin typeface="Arial" charset="0"/>
                <a:ea typeface="+mn-ea"/>
                <a:cs typeface="+mn-cs"/>
              </a:rPr>
              <a:pPr marL="0" marR="0" lvl="0" indent="0" algn="l" defTabSz="914400" rtl="0" eaLnBrk="1" fontAlgn="base" latinLnBrk="0" hangingPunct="1">
                <a:lnSpc>
                  <a:spcPct val="108000"/>
                </a:lnSpc>
                <a:spcBef>
                  <a:spcPct val="54000"/>
                </a:spcBef>
                <a:spcAft>
                  <a:spcPct val="0"/>
                </a:spcAft>
                <a:buClrTx/>
                <a:buSzTx/>
                <a:buFontTx/>
                <a:buNone/>
                <a:tabLst/>
                <a:defRPr/>
              </a:pPr>
              <a:t>57</a:t>
            </a:fld>
            <a:endParaRPr kumimoji="0" lang="da-DK" sz="900" b="0" i="0" u="none" strike="noStrike" kern="1200" cap="none" spc="0" normalizeH="0" baseline="0" noProof="0" dirty="0">
              <a:ln>
                <a:noFill/>
              </a:ln>
              <a:noFill/>
              <a:effectLst/>
              <a:uLnTx/>
              <a:uFillTx/>
              <a:latin typeface="Arial" charset="0"/>
              <a:ea typeface="+mn-ea"/>
              <a:cs typeface="+mn-cs"/>
            </a:endParaRPr>
          </a:p>
        </p:txBody>
      </p:sp>
    </p:spTree>
    <p:extLst>
      <p:ext uri="{BB962C8B-B14F-4D97-AF65-F5344CB8AC3E}">
        <p14:creationId xmlns:p14="http://schemas.microsoft.com/office/powerpoint/2010/main" val="73446964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ADD98A-4C35-175E-18E7-3DB2E844BEF8}"/>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902D4D54-F7CD-9CC1-298B-882B2E8C2ED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6" progId="TCLayout.ActiveDocument.1">
                  <p:embed/>
                </p:oleObj>
              </mc:Choice>
              <mc:Fallback>
                <p:oleObj name="think-cell Slide" r:id="rId4" imgW="395" imgH="396" progId="TCLayout.ActiveDocument.1">
                  <p:embed/>
                  <p:pic>
                    <p:nvPicPr>
                      <p:cNvPr id="7" name="think-cell data - do not delete" hidden="1">
                        <a:extLst>
                          <a:ext uri="{FF2B5EF4-FFF2-40B4-BE49-F238E27FC236}">
                            <a16:creationId xmlns:a16="http://schemas.microsoft.com/office/drawing/2014/main" id="{902D4D54-F7CD-9CC1-298B-882B2E8C2ED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Titel 4">
            <a:extLst>
              <a:ext uri="{FF2B5EF4-FFF2-40B4-BE49-F238E27FC236}">
                <a16:creationId xmlns:a16="http://schemas.microsoft.com/office/drawing/2014/main" id="{BA25F49D-D43E-3DF0-CD8A-0F49D6F5D090}"/>
              </a:ext>
            </a:extLst>
          </p:cNvPr>
          <p:cNvSpPr>
            <a:spLocks noGrp="1"/>
          </p:cNvSpPr>
          <p:nvPr>
            <p:ph type="title"/>
          </p:nvPr>
        </p:nvSpPr>
        <p:spPr/>
        <p:txBody>
          <a:bodyPr vert="horz"/>
          <a:lstStyle/>
          <a:p>
            <a:r>
              <a:rPr lang="da-DK"/>
              <a:t>ØSA og </a:t>
            </a:r>
            <a:r>
              <a:rPr lang="da-DK" err="1"/>
              <a:t>CO-pilot</a:t>
            </a:r>
            <a:endParaRPr lang="da-DK"/>
          </a:p>
        </p:txBody>
      </p:sp>
      <p:graphicFrame>
        <p:nvGraphicFramePr>
          <p:cNvPr id="16" name="Pladsholder til indhold 15">
            <a:extLst>
              <a:ext uri="{FF2B5EF4-FFF2-40B4-BE49-F238E27FC236}">
                <a16:creationId xmlns:a16="http://schemas.microsoft.com/office/drawing/2014/main" id="{B6F7C8E9-CE9E-8AD8-8CD5-E4FF52B246DA}"/>
              </a:ext>
            </a:extLst>
          </p:cNvPr>
          <p:cNvGraphicFramePr>
            <a:graphicFrameLocks noGrp="1"/>
          </p:cNvGraphicFramePr>
          <p:nvPr>
            <p:ph idx="1"/>
          </p:nvPr>
        </p:nvGraphicFramePr>
        <p:xfrm>
          <a:off x="703263" y="1450975"/>
          <a:ext cx="7083425" cy="446405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4" name="Pladsholder til slidenummer 3">
            <a:extLst>
              <a:ext uri="{FF2B5EF4-FFF2-40B4-BE49-F238E27FC236}">
                <a16:creationId xmlns:a16="http://schemas.microsoft.com/office/drawing/2014/main" id="{D42D05E0-432C-DF45-E402-15225BDDB108}"/>
              </a:ext>
            </a:extLst>
          </p:cNvPr>
          <p:cNvSpPr>
            <a:spLocks noGrp="1"/>
          </p:cNvSpPr>
          <p:nvPr>
            <p:ph type="sldNum" sz="quarter" idx="18"/>
          </p:nvPr>
        </p:nvSpPr>
        <p:spPr/>
        <p:txBody>
          <a:bodyPr/>
          <a:lstStyle/>
          <a:p>
            <a:pPr marL="0" marR="0" lvl="0" indent="0" algn="l" defTabSz="914400" rtl="0" eaLnBrk="1" fontAlgn="base" latinLnBrk="0" hangingPunct="1">
              <a:lnSpc>
                <a:spcPct val="108000"/>
              </a:lnSpc>
              <a:spcBef>
                <a:spcPct val="54000"/>
              </a:spcBef>
              <a:spcAft>
                <a:spcPct val="0"/>
              </a:spcAft>
              <a:buClrTx/>
              <a:buSzTx/>
              <a:buFontTx/>
              <a:buNone/>
              <a:tabLst/>
              <a:defRPr/>
            </a:pPr>
            <a:fld id="{80AE25ED-097C-4BDC-A7CE-FA97BD9CA3B5}" type="slidenum">
              <a:rPr kumimoji="0" lang="da-DK" sz="900" b="0" i="0" u="none" strike="noStrike" kern="1200" cap="none" spc="0" normalizeH="0" baseline="0" noProof="0" smtClean="0">
                <a:ln>
                  <a:noFill/>
                </a:ln>
                <a:noFill/>
                <a:effectLst/>
                <a:uLnTx/>
                <a:uFillTx/>
                <a:latin typeface="Arial" charset="0"/>
                <a:ea typeface="+mn-ea"/>
                <a:cs typeface="+mn-cs"/>
              </a:rPr>
              <a:pPr marL="0" marR="0" lvl="0" indent="0" algn="l" defTabSz="914400" rtl="0" eaLnBrk="1" fontAlgn="base" latinLnBrk="0" hangingPunct="1">
                <a:lnSpc>
                  <a:spcPct val="108000"/>
                </a:lnSpc>
                <a:spcBef>
                  <a:spcPct val="54000"/>
                </a:spcBef>
                <a:spcAft>
                  <a:spcPct val="0"/>
                </a:spcAft>
                <a:buClrTx/>
                <a:buSzTx/>
                <a:buFontTx/>
                <a:buNone/>
                <a:tabLst/>
                <a:defRPr/>
              </a:pPr>
              <a:t>58</a:t>
            </a:fld>
            <a:endParaRPr kumimoji="0" lang="da-DK" sz="900" b="0" i="0" u="none" strike="noStrike" kern="1200" cap="none" spc="0" normalizeH="0" baseline="0" noProof="0">
              <a:ln>
                <a:noFill/>
              </a:ln>
              <a:noFill/>
              <a:effectLst/>
              <a:uLnTx/>
              <a:uFillTx/>
              <a:latin typeface="Arial" charset="0"/>
              <a:ea typeface="+mn-ea"/>
              <a:cs typeface="+mn-cs"/>
            </a:endParaRPr>
          </a:p>
        </p:txBody>
      </p:sp>
      <p:pic>
        <p:nvPicPr>
          <p:cNvPr id="15" name="Picture 2" descr="Genereret billede">
            <a:extLst>
              <a:ext uri="{FF2B5EF4-FFF2-40B4-BE49-F238E27FC236}">
                <a16:creationId xmlns:a16="http://schemas.microsoft.com/office/drawing/2014/main" id="{1D3FFD5C-2F16-74DF-C7F2-8A5CFBF624FD}"/>
              </a:ext>
            </a:extLst>
          </p:cNvPr>
          <p:cNvPicPr>
            <a:picLocks noGrp="1" noChangeAspect="1" noChangeArrowheads="1"/>
          </p:cNvPicPr>
          <p:nvPr>
            <p:ph type="pic" sz="quarter" idx="14"/>
          </p:nvPr>
        </p:nvPicPr>
        <p:blipFill>
          <a:blip r:embed="rId11">
            <a:extLst>
              <a:ext uri="{28A0092B-C50C-407E-A947-70E740481C1C}">
                <a14:useLocalDpi xmlns:a14="http://schemas.microsoft.com/office/drawing/2010/main" val="0"/>
              </a:ext>
            </a:extLst>
          </a:blip>
          <a:srcRect l="29778" r="29778"/>
          <a:stretch>
            <a:fillRect/>
          </a:stretch>
        </p:blipFill>
        <p:spPr bwMode="auto">
          <a:xfrm>
            <a:off x="8067675" y="179388"/>
            <a:ext cx="3941763" cy="6497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32101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hink-cell data - do not delete" hidden="1">
            <a:extLst>
              <a:ext uri="{FF2B5EF4-FFF2-40B4-BE49-F238E27FC236}">
                <a16:creationId xmlns:a16="http://schemas.microsoft.com/office/drawing/2014/main" id="{981FDF39-14F9-3A43-A539-EE54B2BA64C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12" name="think-cell data - do not delete" hidden="1">
                        <a:extLst>
                          <a:ext uri="{FF2B5EF4-FFF2-40B4-BE49-F238E27FC236}">
                            <a16:creationId xmlns:a16="http://schemas.microsoft.com/office/drawing/2014/main" id="{981FDF39-14F9-3A43-A539-EE54B2BA64C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Pladsholder til billede 4">
            <a:extLst>
              <a:ext uri="{FF2B5EF4-FFF2-40B4-BE49-F238E27FC236}">
                <a16:creationId xmlns:a16="http://schemas.microsoft.com/office/drawing/2014/main" id="{BE563E2C-B684-7275-3E35-24C0849ACB9A}"/>
              </a:ext>
            </a:extLst>
          </p:cNvPr>
          <p:cNvPicPr>
            <a:picLocks noGrp="1" noChangeAspect="1"/>
          </p:cNvPicPr>
          <p:nvPr>
            <p:ph type="pic" sz="quarter" idx="10"/>
          </p:nvPr>
        </p:nvPicPr>
        <p:blipFill>
          <a:blip r:embed="rId5"/>
          <a:srcRect t="8796" b="8796"/>
          <a:stretch>
            <a:fillRect/>
          </a:stretch>
        </p:blipFill>
        <p:spPr>
          <a:prstGeom prst="rect">
            <a:avLst/>
          </a:prstGeom>
        </p:spPr>
      </p:pic>
      <p:sp>
        <p:nvSpPr>
          <p:cNvPr id="11" name="Pladsholder til tekst 10">
            <a:extLst>
              <a:ext uri="{FF2B5EF4-FFF2-40B4-BE49-F238E27FC236}">
                <a16:creationId xmlns:a16="http://schemas.microsoft.com/office/drawing/2014/main" id="{DB372CA2-AB30-6C6A-4E9F-AFD48DEEC60C}"/>
              </a:ext>
            </a:extLst>
          </p:cNvPr>
          <p:cNvSpPr>
            <a:spLocks noGrp="1"/>
          </p:cNvSpPr>
          <p:nvPr>
            <p:ph type="body" sz="quarter" idx="11"/>
          </p:nvPr>
        </p:nvSpPr>
        <p:spPr/>
        <p:txBody>
          <a:bodyPr/>
          <a:lstStyle/>
          <a:p>
            <a:r>
              <a:rPr lang="da-DK" dirty="0"/>
              <a:t>Brian Arreborg Hansen</a:t>
            </a:r>
          </a:p>
          <a:p>
            <a:r>
              <a:rPr lang="da-DK" dirty="0">
                <a:hlinkClick r:id="rId6">
                  <a:extLst>
                    <a:ext uri="{A12FA001-AC4F-418D-AE19-62706E023703}">
                      <ahyp:hlinkClr xmlns:ahyp="http://schemas.microsoft.com/office/drawing/2018/hyperlinkcolor" val="tx"/>
                    </a:ext>
                  </a:extLst>
                </a:hlinkClick>
              </a:rPr>
              <a:t>BRAHA@OES.DK</a:t>
            </a:r>
            <a:br>
              <a:rPr lang="da-DK" dirty="0"/>
            </a:br>
            <a:r>
              <a:rPr lang="da-DK" dirty="0"/>
              <a:t>+45 40 31 36 58</a:t>
            </a:r>
          </a:p>
        </p:txBody>
      </p:sp>
      <p:sp>
        <p:nvSpPr>
          <p:cNvPr id="4" name="Pladsholder til slidenummer 3">
            <a:extLst>
              <a:ext uri="{FF2B5EF4-FFF2-40B4-BE49-F238E27FC236}">
                <a16:creationId xmlns:a16="http://schemas.microsoft.com/office/drawing/2014/main" id="{433CDC45-6AEC-76BE-E92E-6E15D9082F15}"/>
              </a:ext>
            </a:extLst>
          </p:cNvPr>
          <p:cNvSpPr>
            <a:spLocks noGrp="1"/>
          </p:cNvSpPr>
          <p:nvPr>
            <p:ph type="sldNum" sz="quarter" idx="19"/>
          </p:nvPr>
        </p:nvSpPr>
        <p:spPr/>
        <p:txBody>
          <a:bodyPr/>
          <a:lstStyle/>
          <a:p>
            <a:pPr marL="0" marR="0" lvl="0" indent="0" algn="l" defTabSz="914400" rtl="0" eaLnBrk="1" fontAlgn="base" latinLnBrk="0" hangingPunct="1">
              <a:lnSpc>
                <a:spcPct val="108000"/>
              </a:lnSpc>
              <a:spcBef>
                <a:spcPct val="54000"/>
              </a:spcBef>
              <a:spcAft>
                <a:spcPct val="0"/>
              </a:spcAft>
              <a:buClrTx/>
              <a:buSzTx/>
              <a:buFontTx/>
              <a:buNone/>
              <a:tabLst/>
              <a:defRPr/>
            </a:pPr>
            <a:fld id="{80AE25ED-097C-4BDC-A7CE-FA97BD9CA3B5}" type="slidenum">
              <a:rPr kumimoji="0" lang="da-DK" sz="900" b="0" i="0" u="none" strike="noStrike" kern="1200" cap="none" spc="0" normalizeH="0" baseline="0" noProof="0" smtClean="0">
                <a:ln>
                  <a:noFill/>
                </a:ln>
                <a:noFill/>
                <a:effectLst/>
                <a:uLnTx/>
                <a:uFillTx/>
                <a:latin typeface="Arial" charset="0"/>
                <a:ea typeface="+mn-ea"/>
                <a:cs typeface="+mn-cs"/>
              </a:rPr>
              <a:pPr marL="0" marR="0" lvl="0" indent="0" algn="l" defTabSz="914400" rtl="0" eaLnBrk="1" fontAlgn="base" latinLnBrk="0" hangingPunct="1">
                <a:lnSpc>
                  <a:spcPct val="108000"/>
                </a:lnSpc>
                <a:spcBef>
                  <a:spcPct val="54000"/>
                </a:spcBef>
                <a:spcAft>
                  <a:spcPct val="0"/>
                </a:spcAft>
                <a:buClrTx/>
                <a:buSzTx/>
                <a:buFontTx/>
                <a:buNone/>
                <a:tabLst/>
                <a:defRPr/>
              </a:pPr>
              <a:t>59</a:t>
            </a:fld>
            <a:endParaRPr kumimoji="0" lang="da-DK" sz="900" b="0" i="0" u="none" strike="noStrike" kern="1200" cap="none" spc="0" normalizeH="0" baseline="0" noProof="0" dirty="0">
              <a:ln>
                <a:noFill/>
              </a:ln>
              <a:noFill/>
              <a:effectLst/>
              <a:uLnTx/>
              <a:uFillTx/>
              <a:latin typeface="Arial" charset="0"/>
              <a:ea typeface="+mn-ea"/>
              <a:cs typeface="+mn-cs"/>
            </a:endParaRPr>
          </a:p>
        </p:txBody>
      </p:sp>
      <p:pic>
        <p:nvPicPr>
          <p:cNvPr id="2" name="Logo" descr="{&quot;templafy&quot;:{&quot;id&quot;:&quot;dd3e4cc9-0d57-419d-b615-627277dbd960&quot;}}">
            <a:extLst>
              <a:ext uri="{FF2B5EF4-FFF2-40B4-BE49-F238E27FC236}">
                <a16:creationId xmlns:a16="http://schemas.microsoft.com/office/drawing/2014/main" id="{45862897-6035-29CE-9EAD-A8DB7AB2BB34}"/>
              </a:ext>
            </a:extLst>
          </p:cNvPr>
          <p:cNvPicPr>
            <a:picLocks noChangeAspect="1"/>
          </p:cNvPicPr>
          <p:nvPr/>
        </p:nvPicPr>
        <p:blipFill>
          <a:blip r:embed="rId7"/>
          <a:stretch>
            <a:fillRect/>
          </a:stretch>
        </p:blipFill>
        <p:spPr>
          <a:xfrm>
            <a:off x="8791074" y="5895894"/>
            <a:ext cx="2725200" cy="705600"/>
          </a:xfrm>
          <a:prstGeom prst="rect">
            <a:avLst/>
          </a:prstGeom>
        </p:spPr>
      </p:pic>
    </p:spTree>
    <p:extLst>
      <p:ext uri="{BB962C8B-B14F-4D97-AF65-F5344CB8AC3E}">
        <p14:creationId xmlns:p14="http://schemas.microsoft.com/office/powerpoint/2010/main" val="42516753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C3424BA5-401E-AED8-A180-C53E06B2B4DD}"/>
              </a:ext>
            </a:extLst>
          </p:cNvPr>
          <p:cNvGraphicFramePr>
            <a:graphicFrameLocks noChangeAspect="1"/>
          </p:cNvGraphicFramePr>
          <p:nvPr>
            <p:custDataLst>
              <p:tags r:id="rId1"/>
            </p:custDataLst>
            <p:extLst>
              <p:ext uri="{D42A27DB-BD31-4B8C-83A1-F6EECF244321}">
                <p14:modId xmlns:p14="http://schemas.microsoft.com/office/powerpoint/2010/main" val="23102822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8" imgH="347" progId="TCLayout.ActiveDocument.1">
                  <p:embed/>
                </p:oleObj>
              </mc:Choice>
              <mc:Fallback>
                <p:oleObj name="think-cell Slide" r:id="rId4" imgW="348" imgH="347" progId="TCLayout.ActiveDocument.1">
                  <p:embed/>
                  <p:pic>
                    <p:nvPicPr>
                      <p:cNvPr id="7" name="think-cell data - do not delete" hidden="1">
                        <a:extLst>
                          <a:ext uri="{FF2B5EF4-FFF2-40B4-BE49-F238E27FC236}">
                            <a16:creationId xmlns:a16="http://schemas.microsoft.com/office/drawing/2014/main" id="{C3424BA5-401E-AED8-A180-C53E06B2B4D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14AC492F-1480-1250-240C-A1188B07960D}"/>
              </a:ext>
            </a:extLst>
          </p:cNvPr>
          <p:cNvSpPr>
            <a:spLocks noGrp="1"/>
          </p:cNvSpPr>
          <p:nvPr>
            <p:ph type="title"/>
          </p:nvPr>
        </p:nvSpPr>
        <p:spPr>
          <a:xfrm>
            <a:off x="2136000" y="2605394"/>
            <a:ext cx="7920000" cy="1647213"/>
          </a:xfrm>
        </p:spPr>
        <p:txBody>
          <a:bodyPr vert="horz" anchor="ctr"/>
          <a:lstStyle/>
          <a:p>
            <a:pPr marL="0" marR="0" lvl="0" indent="0" defTabSz="914400" eaLnBrk="1" fontAlgn="auto" latinLnBrk="0" hangingPunct="1">
              <a:lnSpc>
                <a:spcPct val="150000"/>
              </a:lnSpc>
              <a:spcBef>
                <a:spcPts val="0"/>
              </a:spcBef>
              <a:spcAft>
                <a:spcPts val="0"/>
              </a:spcAft>
              <a:buClrTx/>
              <a:buSzTx/>
              <a:buFontTx/>
              <a:buNone/>
              <a:tabLst/>
              <a:defRPr/>
            </a:pPr>
            <a:r>
              <a:rPr lang="da-DK" sz="3600" b="1" kern="0" dirty="0">
                <a:solidFill>
                  <a:srgbClr val="000000"/>
                </a:solidFill>
                <a:ea typeface="Calibri" panose="020F0502020204030204" pitchFamily="34" charset="0"/>
                <a:cs typeface="Times New Roman" panose="02020603050405020304" pitchFamily="18" charset="0"/>
                <a:sym typeface="Verdana"/>
              </a:rPr>
              <a:t>Part 1: </a:t>
            </a:r>
            <a:r>
              <a:rPr lang="da-DK" sz="3600" kern="0" dirty="0">
                <a:solidFill>
                  <a:srgbClr val="000000"/>
                </a:solidFill>
                <a:ea typeface="Calibri" panose="020F0502020204030204" pitchFamily="34" charset="0"/>
                <a:cs typeface="Times New Roman" panose="02020603050405020304" pitchFamily="18" charset="0"/>
                <a:sym typeface="Verdana"/>
              </a:rPr>
              <a:t>The Danish Central Administration</a:t>
            </a:r>
          </a:p>
        </p:txBody>
      </p:sp>
      <p:sp>
        <p:nvSpPr>
          <p:cNvPr id="3" name="Date Placeholder 2" hidden="1">
            <a:extLst>
              <a:ext uri="{FF2B5EF4-FFF2-40B4-BE49-F238E27FC236}">
                <a16:creationId xmlns:a16="http://schemas.microsoft.com/office/drawing/2014/main" id="{396C9B32-913F-B848-85AE-45393FEE218D}"/>
              </a:ext>
            </a:extLst>
          </p:cNvPr>
          <p:cNvSpPr>
            <a:spLocks noGrp="1"/>
          </p:cNvSpPr>
          <p:nvPr>
            <p:ph type="dt" sz="half" idx="10"/>
          </p:nvPr>
        </p:nvSpPr>
        <p:spPr/>
        <p:txBody>
          <a:bodyPr/>
          <a:lstStyle/>
          <a:p>
            <a:fld id="{84A01283-B50B-434A-8D6F-87AF6FDC6183}" type="datetime4">
              <a:rPr lang="en-GB" smtClean="0"/>
              <a:t>07 October 2025</a:t>
            </a:fld>
            <a:endParaRPr lang="en-GB"/>
          </a:p>
        </p:txBody>
      </p:sp>
      <p:sp>
        <p:nvSpPr>
          <p:cNvPr id="4" name="Footer Placeholder 3" hidden="1">
            <a:extLst>
              <a:ext uri="{FF2B5EF4-FFF2-40B4-BE49-F238E27FC236}">
                <a16:creationId xmlns:a16="http://schemas.microsoft.com/office/drawing/2014/main" id="{691FF818-2347-7171-3369-A824AD1CA370}"/>
              </a:ext>
            </a:extLst>
          </p:cNvPr>
          <p:cNvSpPr>
            <a:spLocks noGrp="1"/>
          </p:cNvSpPr>
          <p:nvPr>
            <p:ph type="ftr" sz="quarter" idx="11"/>
          </p:nvPr>
        </p:nvSpPr>
        <p:spPr/>
        <p:txBody>
          <a:bodyPr/>
          <a:lstStyle/>
          <a:p>
            <a:endParaRPr lang="en-GB"/>
          </a:p>
        </p:txBody>
      </p:sp>
      <p:sp>
        <p:nvSpPr>
          <p:cNvPr id="5" name="Slide Number Placeholder 4" hidden="1">
            <a:extLst>
              <a:ext uri="{FF2B5EF4-FFF2-40B4-BE49-F238E27FC236}">
                <a16:creationId xmlns:a16="http://schemas.microsoft.com/office/drawing/2014/main" id="{9AA190C6-6990-316F-81CB-C37D22E3DC9C}"/>
              </a:ext>
            </a:extLst>
          </p:cNvPr>
          <p:cNvSpPr>
            <a:spLocks noGrp="1"/>
          </p:cNvSpPr>
          <p:nvPr>
            <p:ph type="sldNum" sz="quarter" idx="12"/>
          </p:nvPr>
        </p:nvSpPr>
        <p:spPr/>
        <p:txBody>
          <a:bodyPr/>
          <a:lstStyle/>
          <a:p>
            <a:fld id="{23AA811B-2EBD-4900-905E-5BE206449611}" type="slidenum">
              <a:rPr lang="en-GB" smtClean="0"/>
              <a:pPr/>
              <a:t>6</a:t>
            </a:fld>
            <a:endParaRPr lang="en-GB"/>
          </a:p>
        </p:txBody>
      </p:sp>
    </p:spTree>
    <p:extLst>
      <p:ext uri="{BB962C8B-B14F-4D97-AF65-F5344CB8AC3E}">
        <p14:creationId xmlns:p14="http://schemas.microsoft.com/office/powerpoint/2010/main" val="152527014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5E6B53-BDAD-AB8E-6412-E05AB9978850}"/>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F1CB97A9-F173-43B1-D0C4-6BE73C7F8A9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2" imgH="337" progId="TCLayout.ActiveDocument.1">
                  <p:embed/>
                </p:oleObj>
              </mc:Choice>
              <mc:Fallback>
                <p:oleObj name="think-cell Slide" r:id="rId4" imgW="342" imgH="337" progId="TCLayout.ActiveDocument.1">
                  <p:embed/>
                  <p:pic>
                    <p:nvPicPr>
                      <p:cNvPr id="7" name="think-cell data - do not delete" hidden="1">
                        <a:extLst>
                          <a:ext uri="{FF2B5EF4-FFF2-40B4-BE49-F238E27FC236}">
                            <a16:creationId xmlns:a16="http://schemas.microsoft.com/office/drawing/2014/main" id="{F1CB97A9-F173-43B1-D0C4-6BE73C7F8A9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Date Placeholder 2" hidden="1">
            <a:extLst>
              <a:ext uri="{FF2B5EF4-FFF2-40B4-BE49-F238E27FC236}">
                <a16:creationId xmlns:a16="http://schemas.microsoft.com/office/drawing/2014/main" id="{FB285220-56E9-FD11-87F1-F3AC2C787F9F}"/>
              </a:ext>
            </a:extLst>
          </p:cNvPr>
          <p:cNvSpPr>
            <a:spLocks noGrp="1"/>
          </p:cNvSpPr>
          <p:nvPr>
            <p:ph type="dt" sz="half" idx="10"/>
          </p:nvPr>
        </p:nvSpPr>
        <p:spPr/>
        <p:txBody>
          <a:bodyPr/>
          <a:lstStyle/>
          <a:p>
            <a:fld id="{84A01283-B50B-434A-8D6F-87AF6FDC6183}" type="datetime4">
              <a:rPr lang="en-GB" smtClean="0"/>
              <a:t>07 October 2025</a:t>
            </a:fld>
            <a:endParaRPr lang="en-GB"/>
          </a:p>
        </p:txBody>
      </p:sp>
      <p:sp>
        <p:nvSpPr>
          <p:cNvPr id="4" name="Footer Placeholder 3" hidden="1">
            <a:extLst>
              <a:ext uri="{FF2B5EF4-FFF2-40B4-BE49-F238E27FC236}">
                <a16:creationId xmlns:a16="http://schemas.microsoft.com/office/drawing/2014/main" id="{B183289F-BC73-0037-2F9C-589431D360D3}"/>
              </a:ext>
            </a:extLst>
          </p:cNvPr>
          <p:cNvSpPr>
            <a:spLocks noGrp="1"/>
          </p:cNvSpPr>
          <p:nvPr>
            <p:ph type="ftr" sz="quarter" idx="11"/>
          </p:nvPr>
        </p:nvSpPr>
        <p:spPr/>
        <p:txBody>
          <a:bodyPr/>
          <a:lstStyle/>
          <a:p>
            <a:endParaRPr lang="en-GB"/>
          </a:p>
        </p:txBody>
      </p:sp>
      <p:sp>
        <p:nvSpPr>
          <p:cNvPr id="5" name="Slide Number Placeholder 4" hidden="1">
            <a:extLst>
              <a:ext uri="{FF2B5EF4-FFF2-40B4-BE49-F238E27FC236}">
                <a16:creationId xmlns:a16="http://schemas.microsoft.com/office/drawing/2014/main" id="{4FB401A5-B3F3-E90F-EC37-5457DE8F57F1}"/>
              </a:ext>
            </a:extLst>
          </p:cNvPr>
          <p:cNvSpPr>
            <a:spLocks noGrp="1"/>
          </p:cNvSpPr>
          <p:nvPr>
            <p:ph type="sldNum" sz="quarter" idx="12"/>
          </p:nvPr>
        </p:nvSpPr>
        <p:spPr/>
        <p:txBody>
          <a:bodyPr/>
          <a:lstStyle/>
          <a:p>
            <a:fld id="{23AA811B-2EBD-4900-905E-5BE206449611}" type="slidenum">
              <a:rPr lang="en-GB" smtClean="0"/>
              <a:pPr/>
              <a:t>60</a:t>
            </a:fld>
            <a:endParaRPr lang="en-GB"/>
          </a:p>
        </p:txBody>
      </p:sp>
    </p:spTree>
    <p:extLst>
      <p:ext uri="{BB962C8B-B14F-4D97-AF65-F5344CB8AC3E}">
        <p14:creationId xmlns:p14="http://schemas.microsoft.com/office/powerpoint/2010/main" val="5052011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billede 4">
            <a:extLst>
              <a:ext uri="{FF2B5EF4-FFF2-40B4-BE49-F238E27FC236}">
                <a16:creationId xmlns:a16="http://schemas.microsoft.com/office/drawing/2014/main" id="{A7DBE959-E354-D6CB-52B6-CAEC6B0B6689}"/>
              </a:ext>
            </a:extLst>
          </p:cNvPr>
          <p:cNvPicPr>
            <a:picLocks noGrp="1" noChangeAspect="1"/>
          </p:cNvPicPr>
          <p:nvPr>
            <p:ph type="pic" sz="quarter" idx="10"/>
            <p:custDataLst>
              <p:tags r:id="rId4"/>
            </p:custDataLst>
          </p:nvPr>
        </p:nvPicPr>
        <p:blipFill rotWithShape="1">
          <a:blip r:embed="rId7">
            <a:extLst>
              <a:ext uri="{28A0092B-C50C-407E-A947-70E740481C1C}">
                <a14:useLocalDpi xmlns:a14="http://schemas.microsoft.com/office/drawing/2010/main" val="0"/>
              </a:ext>
            </a:extLst>
          </a:blip>
          <a:srcRect t="4073" b="4073"/>
          <a:stretch/>
        </p:blipFill>
        <p:spPr>
          <a:xfrm>
            <a:off x="-25400" y="10886"/>
            <a:ext cx="12217400" cy="6858000"/>
          </a:xfrm>
          <a:prstGeom prst="rect">
            <a:avLst/>
          </a:prstGeom>
        </p:spPr>
      </p:pic>
      <p:sp>
        <p:nvSpPr>
          <p:cNvPr id="4" name="Text Placeholder 3">
            <a:extLst>
              <a:ext uri="{FF2B5EF4-FFF2-40B4-BE49-F238E27FC236}">
                <a16:creationId xmlns:a16="http://schemas.microsoft.com/office/drawing/2014/main" id="{520FBE0F-EBFF-490C-BABA-184A0907FBFE}"/>
              </a:ext>
            </a:extLst>
          </p:cNvPr>
          <p:cNvSpPr>
            <a:spLocks noGrp="1"/>
          </p:cNvSpPr>
          <p:nvPr>
            <p:ph type="body" sz="quarter" idx="11"/>
          </p:nvPr>
        </p:nvSpPr>
        <p:spPr/>
        <p:txBody>
          <a:bodyPr/>
          <a:lstStyle/>
          <a:p>
            <a:r>
              <a:rPr lang="en-US" dirty="0">
                <a:solidFill>
                  <a:srgbClr val="FF0000"/>
                </a:solidFill>
              </a:rPr>
              <a:t>NB. Work in progress conclusions for EUPAN WL Meeting in September 2025.</a:t>
            </a:r>
          </a:p>
          <a:p>
            <a:r>
              <a:rPr lang="en-US" dirty="0">
                <a:solidFill>
                  <a:srgbClr val="FF0000"/>
                </a:solidFill>
              </a:rPr>
              <a:t>Final conclusions will be available before the DG Meeting in December 2025.</a:t>
            </a:r>
          </a:p>
        </p:txBody>
      </p:sp>
      <p:sp>
        <p:nvSpPr>
          <p:cNvPr id="2" name="Title 1">
            <a:extLst>
              <a:ext uri="{FF2B5EF4-FFF2-40B4-BE49-F238E27FC236}">
                <a16:creationId xmlns:a16="http://schemas.microsoft.com/office/drawing/2014/main" id="{16E36E66-428A-4D8A-9C17-1BED6E76818E}"/>
              </a:ext>
            </a:extLst>
          </p:cNvPr>
          <p:cNvSpPr>
            <a:spLocks noGrp="1"/>
          </p:cNvSpPr>
          <p:nvPr>
            <p:ph type="title"/>
          </p:nvPr>
        </p:nvSpPr>
        <p:spPr>
          <a:xfrm>
            <a:off x="701675" y="4699978"/>
            <a:ext cx="9828998" cy="1213460"/>
          </a:xfrm>
        </p:spPr>
        <p:txBody>
          <a:bodyPr/>
          <a:lstStyle/>
          <a:p>
            <a:r>
              <a:rPr lang="en-US" noProof="0" dirty="0"/>
              <a:t>EUPAN survey on IT Management: WL Meeting</a:t>
            </a:r>
          </a:p>
        </p:txBody>
      </p:sp>
      <p:pic>
        <p:nvPicPr>
          <p:cNvPr id="3" name="image" descr="{&quot;templafy&quot;:{&quot;id&quot;:&quot;6e7c9f9f-d212-4b58-b399-91b7a50806a4&quot;}}">
            <a:extLst>
              <a:ext uri="{FF2B5EF4-FFF2-40B4-BE49-F238E27FC236}">
                <a16:creationId xmlns:a16="http://schemas.microsoft.com/office/drawing/2014/main" id="{1DAD2918-BBD8-44E1-B9D5-0AE765A597D5}"/>
              </a:ext>
            </a:extLst>
          </p:cNvPr>
          <p:cNvPicPr>
            <a:picLocks/>
          </p:cNvPicPr>
          <p:nvPr/>
        </p:nvPicPr>
        <p:blipFill>
          <a:blip r:embed="rId8"/>
          <a:stretch>
            <a:fillRect/>
          </a:stretch>
        </p:blipFill>
        <p:spPr>
          <a:xfrm>
            <a:off x="9120336" y="5824434"/>
            <a:ext cx="2534717" cy="655282"/>
          </a:xfrm>
          <a:prstGeom prst="rect">
            <a:avLst/>
          </a:prstGeom>
        </p:spPr>
      </p:pic>
    </p:spTree>
    <p:custDataLst>
      <p:custData r:id="rId1"/>
      <p:custData r:id="rId2"/>
      <p:tags r:id="rId3"/>
    </p:custDataLst>
    <p:extLst>
      <p:ext uri="{BB962C8B-B14F-4D97-AF65-F5344CB8AC3E}">
        <p14:creationId xmlns:p14="http://schemas.microsoft.com/office/powerpoint/2010/main" val="55381945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C701633E-9541-4B8B-8433-95DF3215549A}"/>
              </a:ext>
            </a:extLst>
          </p:cNvPr>
          <p:cNvSpPr>
            <a:spLocks noGrp="1"/>
          </p:cNvSpPr>
          <p:nvPr>
            <p:ph type="title"/>
          </p:nvPr>
        </p:nvSpPr>
        <p:spPr/>
        <p:txBody>
          <a:bodyPr/>
          <a:lstStyle/>
          <a:p>
            <a:pPr lvl="0"/>
            <a:r>
              <a:rPr lang="en-US" noProof="0" dirty="0"/>
              <a:t>Survey background and method</a:t>
            </a:r>
          </a:p>
        </p:txBody>
      </p:sp>
      <p:sp>
        <p:nvSpPr>
          <p:cNvPr id="2" name="Content Placeholder 1">
            <a:extLst>
              <a:ext uri="{FF2B5EF4-FFF2-40B4-BE49-F238E27FC236}">
                <a16:creationId xmlns:a16="http://schemas.microsoft.com/office/drawing/2014/main" id="{47BE471B-0EC9-464C-8500-6C3DB3473548}"/>
              </a:ext>
            </a:extLst>
          </p:cNvPr>
          <p:cNvSpPr>
            <a:spLocks noGrp="1"/>
          </p:cNvSpPr>
          <p:nvPr>
            <p:ph idx="1"/>
          </p:nvPr>
        </p:nvSpPr>
        <p:spPr>
          <a:xfrm>
            <a:off x="702667" y="1453208"/>
            <a:ext cx="10784483" cy="4464049"/>
          </a:xfrm>
        </p:spPr>
        <p:txBody>
          <a:bodyPr/>
          <a:lstStyle/>
          <a:p>
            <a:r>
              <a:rPr lang="en-US" b="1" noProof="0" dirty="0"/>
              <a:t>Background</a:t>
            </a:r>
            <a:r>
              <a:rPr lang="en-US" noProof="0" dirty="0"/>
              <a:t>: </a:t>
            </a:r>
            <a:r>
              <a:rPr lang="en-US" dirty="0"/>
              <a:t>Government digitalization is a key priority for the European Commission and most EU member states, but it is often characterized by high costs, complexity, and risks. Effective governance and professional IT management are therefore key to successful government digitalization.</a:t>
            </a:r>
            <a:endParaRPr lang="en-US" noProof="0" dirty="0"/>
          </a:p>
          <a:p>
            <a:pPr marL="179705" indent="-179705"/>
            <a:r>
              <a:rPr lang="en-US" b="1" noProof="0" dirty="0"/>
              <a:t>Purpose of study</a:t>
            </a:r>
            <a:r>
              <a:rPr lang="en-US" noProof="0" dirty="0"/>
              <a:t>: </a:t>
            </a:r>
            <a:r>
              <a:rPr lang="en-US" dirty="0"/>
              <a:t>The purpose of this survey is to investigate the extent to which the management of existing IT systems, IT projects and existing digital infrastructure within ministries and government agencies is centralized and how it is coordinated</a:t>
            </a:r>
            <a:r>
              <a:rPr lang="en-US" dirty="0">
                <a:solidFill>
                  <a:srgbClr val="FF0000"/>
                </a:solidFill>
              </a:rPr>
              <a:t> </a:t>
            </a:r>
            <a:r>
              <a:rPr lang="en-US" dirty="0"/>
              <a:t>in the EUPAN member countries. </a:t>
            </a:r>
          </a:p>
          <a:p>
            <a:r>
              <a:rPr lang="en-US" b="1" noProof="0" dirty="0"/>
              <a:t>Survey themes</a:t>
            </a:r>
            <a:r>
              <a:rPr lang="en-US" noProof="0" dirty="0"/>
              <a:t>: </a:t>
            </a:r>
            <a:r>
              <a:rPr lang="en-US" dirty="0"/>
              <a:t>Digital infrastructure, IT projects, IT systems, Autonomy, Shared information, and trends over time.</a:t>
            </a:r>
            <a:endParaRPr lang="en-US" noProof="0" dirty="0"/>
          </a:p>
          <a:p>
            <a:r>
              <a:rPr lang="en-US" b="1" noProof="0" dirty="0"/>
              <a:t>Collection period</a:t>
            </a:r>
            <a:r>
              <a:rPr lang="en-US" noProof="0" dirty="0"/>
              <a:t>: Data collected via questionnaire from June to August 2025</a:t>
            </a:r>
          </a:p>
          <a:p>
            <a:r>
              <a:rPr lang="en-US" b="1" noProof="0" dirty="0"/>
              <a:t>Response rate</a:t>
            </a:r>
            <a:r>
              <a:rPr lang="en-US" noProof="0" dirty="0"/>
              <a:t>: 89,5%</a:t>
            </a:r>
          </a:p>
          <a:p>
            <a:pPr lvl="1"/>
            <a:r>
              <a:rPr lang="en-US" noProof="0" dirty="0"/>
              <a:t>26 of 27 member states submitted their response</a:t>
            </a:r>
          </a:p>
          <a:p>
            <a:pPr lvl="1"/>
            <a:r>
              <a:rPr lang="en-US" dirty="0"/>
              <a:t>7</a:t>
            </a:r>
            <a:r>
              <a:rPr lang="en-US" noProof="0" dirty="0"/>
              <a:t> of 10 observer countries submitted their response</a:t>
            </a:r>
          </a:p>
          <a:p>
            <a:pPr lvl="1"/>
            <a:r>
              <a:rPr lang="en-US" dirty="0"/>
              <a:t>T</a:t>
            </a:r>
            <a:r>
              <a:rPr lang="en-US" noProof="0" dirty="0"/>
              <a:t>he European Commission also submitted their response</a:t>
            </a:r>
          </a:p>
        </p:txBody>
      </p:sp>
      <p:sp>
        <p:nvSpPr>
          <p:cNvPr id="5" name="Slide Number Placeholder 4">
            <a:extLst>
              <a:ext uri="{FF2B5EF4-FFF2-40B4-BE49-F238E27FC236}">
                <a16:creationId xmlns:a16="http://schemas.microsoft.com/office/drawing/2014/main" id="{678E4F4E-356C-490B-AC14-73FA2EA8D8F2}"/>
              </a:ext>
            </a:extLst>
          </p:cNvPr>
          <p:cNvSpPr>
            <a:spLocks noGrp="1"/>
          </p:cNvSpPr>
          <p:nvPr>
            <p:ph type="sldNum" sz="quarter" idx="12"/>
          </p:nvPr>
        </p:nvSpPr>
        <p:spPr/>
        <p:txBody>
          <a:bodyPr/>
          <a:lstStyle/>
          <a:p>
            <a:pPr marL="0" marR="0" lvl="0" indent="0" algn="l" defTabSz="914400" rtl="0" eaLnBrk="1" fontAlgn="base" latinLnBrk="0" hangingPunct="1">
              <a:lnSpc>
                <a:spcPct val="108000"/>
              </a:lnSpc>
              <a:spcBef>
                <a:spcPct val="54000"/>
              </a:spcBef>
              <a:spcAft>
                <a:spcPct val="0"/>
              </a:spcAft>
              <a:buClrTx/>
              <a:buSzTx/>
              <a:buFontTx/>
              <a:buNone/>
              <a:tabLst/>
              <a:defRPr/>
            </a:pPr>
            <a:fld id="{80AE25ED-097C-4BDC-A7CE-FA97BD9CA3B5}" type="slidenum">
              <a:rPr kumimoji="0" lang="da-DK" sz="900" b="0" i="0" u="none" strike="noStrike" kern="1200" cap="none" spc="0" normalizeH="0" baseline="0" noProof="0">
                <a:ln>
                  <a:noFill/>
                </a:ln>
                <a:noFill/>
                <a:effectLst/>
                <a:uLnTx/>
                <a:uFillTx/>
                <a:latin typeface="Arial" charset="0"/>
                <a:ea typeface="+mn-ea"/>
                <a:cs typeface="+mn-cs"/>
              </a:rPr>
              <a:pPr marL="0" marR="0" lvl="0" indent="0" algn="l" defTabSz="914400" rtl="0" eaLnBrk="1" fontAlgn="base" latinLnBrk="0" hangingPunct="1">
                <a:lnSpc>
                  <a:spcPct val="108000"/>
                </a:lnSpc>
                <a:spcBef>
                  <a:spcPct val="54000"/>
                </a:spcBef>
                <a:spcAft>
                  <a:spcPct val="0"/>
                </a:spcAft>
                <a:buClrTx/>
                <a:buSzTx/>
                <a:buFontTx/>
                <a:buNone/>
                <a:tabLst/>
                <a:defRPr/>
              </a:pPr>
              <a:t>62</a:t>
            </a:fld>
            <a:endParaRPr kumimoji="0" lang="da-DK" sz="900" b="0" i="0" u="none" strike="noStrike" kern="1200" cap="none" spc="0" normalizeH="0" baseline="0" noProof="0">
              <a:ln>
                <a:noFill/>
              </a:ln>
              <a:noFill/>
              <a:effectLst/>
              <a:uLnTx/>
              <a:uFillTx/>
              <a:latin typeface="Arial" charset="0"/>
              <a:ea typeface="+mn-ea"/>
              <a:cs typeface="+mn-cs"/>
            </a:endParaRPr>
          </a:p>
        </p:txBody>
      </p:sp>
    </p:spTree>
    <p:custDataLst>
      <p:custData r:id="rId1"/>
      <p:custData r:id="rId2"/>
      <p:tags r:id="rId3"/>
    </p:custDataLst>
    <p:extLst>
      <p:ext uri="{BB962C8B-B14F-4D97-AF65-F5344CB8AC3E}">
        <p14:creationId xmlns:p14="http://schemas.microsoft.com/office/powerpoint/2010/main" val="45547096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D63F17-E5F4-32DB-4BF4-42CFAE075975}"/>
              </a:ext>
            </a:extLst>
          </p:cNvPr>
          <p:cNvSpPr>
            <a:spLocks noGrp="1"/>
          </p:cNvSpPr>
          <p:nvPr>
            <p:ph type="title"/>
          </p:nvPr>
        </p:nvSpPr>
        <p:spPr/>
        <p:txBody>
          <a:bodyPr/>
          <a:lstStyle/>
          <a:p>
            <a:r>
              <a:rPr lang="en-US" noProof="0" dirty="0"/>
              <a:t>Limitations of our study</a:t>
            </a:r>
          </a:p>
        </p:txBody>
      </p:sp>
      <p:sp>
        <p:nvSpPr>
          <p:cNvPr id="3" name="Pladsholder til indhold 2">
            <a:extLst>
              <a:ext uri="{FF2B5EF4-FFF2-40B4-BE49-F238E27FC236}">
                <a16:creationId xmlns:a16="http://schemas.microsoft.com/office/drawing/2014/main" id="{62419566-7169-D468-3E24-BB621EF41B36}"/>
              </a:ext>
            </a:extLst>
          </p:cNvPr>
          <p:cNvSpPr>
            <a:spLocks noGrp="1"/>
          </p:cNvSpPr>
          <p:nvPr>
            <p:ph idx="1"/>
          </p:nvPr>
        </p:nvSpPr>
        <p:spPr/>
        <p:txBody>
          <a:bodyPr/>
          <a:lstStyle/>
          <a:p>
            <a:r>
              <a:rPr lang="en-US" noProof="0" dirty="0"/>
              <a:t>While we believe that the high response rate makes this study particularly useful in providing an overview of experiences, challenges and trends </a:t>
            </a:r>
            <a:r>
              <a:rPr lang="en-US" dirty="0"/>
              <a:t>of the </a:t>
            </a:r>
            <a:r>
              <a:rPr lang="en-US" noProof="0" dirty="0"/>
              <a:t>governance and management of </a:t>
            </a:r>
            <a:r>
              <a:rPr lang="en-US" dirty="0"/>
              <a:t>government </a:t>
            </a:r>
            <a:r>
              <a:rPr lang="en-US" noProof="0" dirty="0"/>
              <a:t>IT in the EU, we also believe that there it is important to keep the following limitations of the study in mind:</a:t>
            </a:r>
          </a:p>
          <a:p>
            <a:pPr lvl="1"/>
            <a:r>
              <a:rPr lang="en-US" noProof="0" dirty="0"/>
              <a:t>In the survey, we asks a set of general questions to study </a:t>
            </a:r>
            <a:r>
              <a:rPr lang="en-US" dirty="0"/>
              <a:t>structures and coordination mechanisms</a:t>
            </a:r>
            <a:r>
              <a:rPr lang="en-US" noProof="0" dirty="0"/>
              <a:t> across very different types of government systems, traditions and structures. The general nature of our questions may homogenize the answers and thus hide smaller variances and nuances regarding countries` different approaches to IT management.</a:t>
            </a:r>
          </a:p>
          <a:p>
            <a:pPr lvl="1"/>
            <a:r>
              <a:rPr lang="en-US" noProof="0" dirty="0"/>
              <a:t>The general nature of the survey questions allows for interpretative flexibility, meaning that countries may interpret questions differently depending on individual and country specific perspectives.</a:t>
            </a:r>
          </a:p>
          <a:p>
            <a:pPr lvl="1"/>
            <a:r>
              <a:rPr lang="en-US" dirty="0"/>
              <a:t>With these limitations in mind, we argue that the data is appropriate for a general overview and discussion of experiences and trends in IT management across EUPAN member states.</a:t>
            </a:r>
            <a:endParaRPr lang="en-US" noProof="0" dirty="0"/>
          </a:p>
        </p:txBody>
      </p:sp>
      <p:sp>
        <p:nvSpPr>
          <p:cNvPr id="4" name="Pladsholder til slidenummer 3">
            <a:extLst>
              <a:ext uri="{FF2B5EF4-FFF2-40B4-BE49-F238E27FC236}">
                <a16:creationId xmlns:a16="http://schemas.microsoft.com/office/drawing/2014/main" id="{DA597CD8-4C28-A9FA-030B-5F6CD00AC915}"/>
              </a:ext>
            </a:extLst>
          </p:cNvPr>
          <p:cNvSpPr>
            <a:spLocks noGrp="1"/>
          </p:cNvSpPr>
          <p:nvPr>
            <p:ph type="sldNum" sz="quarter" idx="12"/>
          </p:nvPr>
        </p:nvSpPr>
        <p:spPr/>
        <p:txBody>
          <a:bodyPr/>
          <a:lstStyle/>
          <a:p>
            <a:pPr marL="0" marR="0" lvl="0" indent="0" algn="l" defTabSz="914400" rtl="0" eaLnBrk="1" fontAlgn="base" latinLnBrk="0" hangingPunct="1">
              <a:lnSpc>
                <a:spcPct val="108000"/>
              </a:lnSpc>
              <a:spcBef>
                <a:spcPct val="54000"/>
              </a:spcBef>
              <a:spcAft>
                <a:spcPct val="0"/>
              </a:spcAft>
              <a:buClrTx/>
              <a:buSzTx/>
              <a:buFontTx/>
              <a:buNone/>
              <a:tabLst/>
              <a:defRPr/>
            </a:pPr>
            <a:fld id="{80AE25ED-097C-4BDC-A7CE-FA97BD9CA3B5}" type="slidenum">
              <a:rPr kumimoji="0" lang="en-GB" sz="900" b="0" i="0" u="none" strike="noStrike" kern="1200" cap="none" spc="0" normalizeH="0" baseline="0" noProof="0" smtClean="0">
                <a:ln>
                  <a:noFill/>
                </a:ln>
                <a:noFill/>
                <a:effectLst/>
                <a:uLnTx/>
                <a:uFillTx/>
                <a:latin typeface="Arial" charset="0"/>
                <a:ea typeface="+mn-ea"/>
                <a:cs typeface="+mn-cs"/>
              </a:rPr>
              <a:pPr marL="0" marR="0" lvl="0" indent="0" algn="l" defTabSz="914400" rtl="0" eaLnBrk="1" fontAlgn="base" latinLnBrk="0" hangingPunct="1">
                <a:lnSpc>
                  <a:spcPct val="108000"/>
                </a:lnSpc>
                <a:spcBef>
                  <a:spcPct val="54000"/>
                </a:spcBef>
                <a:spcAft>
                  <a:spcPct val="0"/>
                </a:spcAft>
                <a:buClrTx/>
                <a:buSzTx/>
                <a:buFontTx/>
                <a:buNone/>
                <a:tabLst/>
                <a:defRPr/>
              </a:pPr>
              <a:t>63</a:t>
            </a:fld>
            <a:endParaRPr kumimoji="0" lang="en-GB" sz="900" b="0" i="0" u="none" strike="noStrike" kern="1200" cap="none" spc="0" normalizeH="0" baseline="0" noProof="0" dirty="0">
              <a:ln>
                <a:noFill/>
              </a:ln>
              <a:noFill/>
              <a:effectLst/>
              <a:uLnTx/>
              <a:uFillTx/>
              <a:latin typeface="Arial" charset="0"/>
              <a:ea typeface="+mn-ea"/>
              <a:cs typeface="+mn-cs"/>
            </a:endParaRPr>
          </a:p>
        </p:txBody>
      </p:sp>
    </p:spTree>
    <p:extLst>
      <p:ext uri="{BB962C8B-B14F-4D97-AF65-F5344CB8AC3E}">
        <p14:creationId xmlns:p14="http://schemas.microsoft.com/office/powerpoint/2010/main" val="104684164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7B998C-E248-172B-1524-64CFE90AFCE5}"/>
              </a:ext>
            </a:extLst>
          </p:cNvPr>
          <p:cNvSpPr>
            <a:spLocks noGrp="1"/>
          </p:cNvSpPr>
          <p:nvPr>
            <p:ph type="title"/>
          </p:nvPr>
        </p:nvSpPr>
        <p:spPr/>
        <p:txBody>
          <a:bodyPr/>
          <a:lstStyle/>
          <a:p>
            <a:r>
              <a:rPr lang="en-GB" dirty="0"/>
              <a:t>The Danish IT governance journey in milestones</a:t>
            </a:r>
          </a:p>
        </p:txBody>
      </p:sp>
      <p:sp>
        <p:nvSpPr>
          <p:cNvPr id="3" name="Pladsholder til indhold 2">
            <a:extLst>
              <a:ext uri="{FF2B5EF4-FFF2-40B4-BE49-F238E27FC236}">
                <a16:creationId xmlns:a16="http://schemas.microsoft.com/office/drawing/2014/main" id="{10FD6619-BF12-BCAD-8245-212CD2CA01E0}"/>
              </a:ext>
            </a:extLst>
          </p:cNvPr>
          <p:cNvSpPr>
            <a:spLocks noGrp="1"/>
          </p:cNvSpPr>
          <p:nvPr>
            <p:ph idx="1"/>
          </p:nvPr>
        </p:nvSpPr>
        <p:spPr/>
        <p:txBody>
          <a:bodyPr/>
          <a:lstStyle/>
          <a:p>
            <a:pPr marL="179705" indent="-179705"/>
            <a:r>
              <a:rPr lang="en-US" b="1" dirty="0">
                <a:cs typeface="Arial"/>
              </a:rPr>
              <a:t>1960s</a:t>
            </a:r>
            <a:r>
              <a:rPr lang="en-US" dirty="0">
                <a:cs typeface="Arial"/>
              </a:rPr>
              <a:t>: Early adoption of IT infrastructure in Danish Government for tasks such as tax calculation, population register tasks, and statistical calculations.</a:t>
            </a:r>
            <a:endParaRPr lang="en-US" dirty="0"/>
          </a:p>
          <a:p>
            <a:pPr marL="179705" indent="-179705"/>
            <a:r>
              <a:rPr lang="en-US" b="1" dirty="0">
                <a:cs typeface="Arial"/>
              </a:rPr>
              <a:t>2000s : </a:t>
            </a:r>
            <a:r>
              <a:rPr lang="en-US" dirty="0">
                <a:cs typeface="Arial"/>
              </a:rPr>
              <a:t>Development of IT infrastructure covering most areas of public sector administration.</a:t>
            </a:r>
          </a:p>
          <a:p>
            <a:pPr marL="179705" indent="-179705"/>
            <a:r>
              <a:rPr lang="en-US" b="1" dirty="0">
                <a:cs typeface="Arial"/>
              </a:rPr>
              <a:t>2011</a:t>
            </a:r>
            <a:r>
              <a:rPr lang="en-US" dirty="0">
                <a:cs typeface="Arial"/>
              </a:rPr>
              <a:t>: Danish government establish a </a:t>
            </a:r>
            <a:r>
              <a:rPr lang="en-US" i="1" dirty="0">
                <a:cs typeface="Arial"/>
              </a:rPr>
              <a:t>Governmental IT Council</a:t>
            </a:r>
            <a:r>
              <a:rPr lang="en-US" dirty="0">
                <a:cs typeface="Arial"/>
              </a:rPr>
              <a:t> and a central </a:t>
            </a:r>
            <a:r>
              <a:rPr lang="en-US" i="1" dirty="0">
                <a:cs typeface="Arial"/>
              </a:rPr>
              <a:t>model for IT project management</a:t>
            </a:r>
            <a:r>
              <a:rPr lang="en-US" dirty="0">
                <a:cs typeface="Arial"/>
              </a:rPr>
              <a:t>.</a:t>
            </a:r>
          </a:p>
          <a:p>
            <a:pPr marL="179705" indent="-179705"/>
            <a:r>
              <a:rPr lang="en-US" b="1" dirty="0">
                <a:cs typeface="Arial"/>
              </a:rPr>
              <a:t>2018</a:t>
            </a:r>
            <a:r>
              <a:rPr lang="en-US" dirty="0">
                <a:cs typeface="Arial"/>
              </a:rPr>
              <a:t>: Danish government establish a </a:t>
            </a:r>
            <a:r>
              <a:rPr lang="en-US" i="1" dirty="0">
                <a:cs typeface="Arial"/>
              </a:rPr>
              <a:t>model for IT system portfolio management</a:t>
            </a:r>
            <a:r>
              <a:rPr lang="en-US" dirty="0">
                <a:cs typeface="Arial"/>
              </a:rPr>
              <a:t> and expands the IT Councils mandate to include </a:t>
            </a:r>
            <a:r>
              <a:rPr lang="en-US" i="1" dirty="0">
                <a:cs typeface="Arial"/>
              </a:rPr>
              <a:t>reviews</a:t>
            </a:r>
            <a:r>
              <a:rPr lang="en-US" dirty="0">
                <a:cs typeface="Arial"/>
              </a:rPr>
              <a:t> of how government authorities manage their portfolio of existing IT systems.</a:t>
            </a:r>
          </a:p>
          <a:p>
            <a:pPr marL="0" indent="0">
              <a:buNone/>
            </a:pPr>
            <a:endParaRPr lang="en-GB" dirty="0"/>
          </a:p>
        </p:txBody>
      </p:sp>
      <p:sp>
        <p:nvSpPr>
          <p:cNvPr id="4" name="Pladsholder til slidenummer 3">
            <a:extLst>
              <a:ext uri="{FF2B5EF4-FFF2-40B4-BE49-F238E27FC236}">
                <a16:creationId xmlns:a16="http://schemas.microsoft.com/office/drawing/2014/main" id="{7D9DA6A3-CCF7-21FE-9A0F-B8EEC922C1FD}"/>
              </a:ext>
            </a:extLst>
          </p:cNvPr>
          <p:cNvSpPr>
            <a:spLocks noGrp="1"/>
          </p:cNvSpPr>
          <p:nvPr>
            <p:ph type="sldNum" sz="quarter" idx="12"/>
          </p:nvPr>
        </p:nvSpPr>
        <p:spPr/>
        <p:txBody>
          <a:bodyPr/>
          <a:lstStyle/>
          <a:p>
            <a:pPr marL="0" marR="0" lvl="0" indent="0" algn="l" defTabSz="914400" rtl="0" eaLnBrk="1" fontAlgn="base" latinLnBrk="0" hangingPunct="1">
              <a:lnSpc>
                <a:spcPct val="108000"/>
              </a:lnSpc>
              <a:spcBef>
                <a:spcPct val="54000"/>
              </a:spcBef>
              <a:spcAft>
                <a:spcPct val="0"/>
              </a:spcAft>
              <a:buClrTx/>
              <a:buSzTx/>
              <a:buFontTx/>
              <a:buNone/>
              <a:tabLst/>
              <a:defRPr/>
            </a:pPr>
            <a:fld id="{80AE25ED-097C-4BDC-A7CE-FA97BD9CA3B5}" type="slidenum">
              <a:rPr kumimoji="0" lang="en-GB" sz="900" b="0" i="0" u="none" strike="noStrike" kern="1200" cap="none" spc="0" normalizeH="0" baseline="0" noProof="0" smtClean="0">
                <a:ln>
                  <a:noFill/>
                </a:ln>
                <a:noFill/>
                <a:effectLst/>
                <a:uLnTx/>
                <a:uFillTx/>
                <a:latin typeface="Arial" charset="0"/>
                <a:ea typeface="+mn-ea"/>
                <a:cs typeface="+mn-cs"/>
              </a:rPr>
              <a:pPr marL="0" marR="0" lvl="0" indent="0" algn="l" defTabSz="914400" rtl="0" eaLnBrk="1" fontAlgn="base" latinLnBrk="0" hangingPunct="1">
                <a:lnSpc>
                  <a:spcPct val="108000"/>
                </a:lnSpc>
                <a:spcBef>
                  <a:spcPct val="54000"/>
                </a:spcBef>
                <a:spcAft>
                  <a:spcPct val="0"/>
                </a:spcAft>
                <a:buClrTx/>
                <a:buSzTx/>
                <a:buFontTx/>
                <a:buNone/>
                <a:tabLst/>
                <a:defRPr/>
              </a:pPr>
              <a:t>64</a:t>
            </a:fld>
            <a:endParaRPr kumimoji="0" lang="en-GB" sz="900" b="0" i="0" u="none" strike="noStrike" kern="1200" cap="none" spc="0" normalizeH="0" baseline="0" noProof="0" dirty="0">
              <a:ln>
                <a:noFill/>
              </a:ln>
              <a:noFill/>
              <a:effectLst/>
              <a:uLnTx/>
              <a:uFillTx/>
              <a:latin typeface="Arial" charset="0"/>
              <a:ea typeface="+mn-ea"/>
              <a:cs typeface="+mn-cs"/>
            </a:endParaRPr>
          </a:p>
        </p:txBody>
      </p:sp>
      <p:graphicFrame>
        <p:nvGraphicFramePr>
          <p:cNvPr id="5" name="Diagram 4">
            <a:extLst>
              <a:ext uri="{FF2B5EF4-FFF2-40B4-BE49-F238E27FC236}">
                <a16:creationId xmlns:a16="http://schemas.microsoft.com/office/drawing/2014/main" id="{413B9D6E-5196-97D3-4CC0-051FA86B6C45}"/>
              </a:ext>
            </a:extLst>
          </p:cNvPr>
          <p:cNvGraphicFramePr/>
          <p:nvPr/>
        </p:nvGraphicFramePr>
        <p:xfrm>
          <a:off x="2030412" y="3717032"/>
          <a:ext cx="8128000" cy="18680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107566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3785E5-858B-E29B-11C0-1CDBE3E0F409}"/>
              </a:ext>
            </a:extLst>
          </p:cNvPr>
          <p:cNvSpPr>
            <a:spLocks noGrp="1"/>
          </p:cNvSpPr>
          <p:nvPr>
            <p:ph type="title"/>
          </p:nvPr>
        </p:nvSpPr>
        <p:spPr/>
        <p:txBody>
          <a:bodyPr/>
          <a:lstStyle/>
          <a:p>
            <a:r>
              <a:rPr lang="en-US" noProof="0" dirty="0"/>
              <a:t>Key findings 1/4</a:t>
            </a:r>
          </a:p>
        </p:txBody>
      </p:sp>
      <p:sp>
        <p:nvSpPr>
          <p:cNvPr id="3" name="Pladsholder til indhold 2">
            <a:extLst>
              <a:ext uri="{FF2B5EF4-FFF2-40B4-BE49-F238E27FC236}">
                <a16:creationId xmlns:a16="http://schemas.microsoft.com/office/drawing/2014/main" id="{8066C095-6841-D36A-15CE-280D86DB254A}"/>
              </a:ext>
            </a:extLst>
          </p:cNvPr>
          <p:cNvSpPr>
            <a:spLocks noGrp="1"/>
          </p:cNvSpPr>
          <p:nvPr>
            <p:ph idx="1"/>
          </p:nvPr>
        </p:nvSpPr>
        <p:spPr>
          <a:xfrm>
            <a:off x="702667" y="1449388"/>
            <a:ext cx="10784483" cy="2449371"/>
          </a:xfrm>
        </p:spPr>
        <p:txBody>
          <a:bodyPr/>
          <a:lstStyle/>
          <a:p>
            <a:r>
              <a:rPr lang="en-US" dirty="0"/>
              <a:t>The survey identifies a general pattern of centralization in the governance of IT management across EUPAN member states:</a:t>
            </a:r>
          </a:p>
          <a:p>
            <a:pPr marL="533700" lvl="1" indent="-342900">
              <a:buFont typeface="+mj-lt"/>
              <a:buAutoNum type="arabicPeriod"/>
            </a:pPr>
            <a:r>
              <a:rPr lang="en-US" dirty="0"/>
              <a:t>A clear majority of countries has some level of centrally provided </a:t>
            </a:r>
            <a:r>
              <a:rPr lang="en-US" b="1" dirty="0"/>
              <a:t>digital infrastructure</a:t>
            </a:r>
            <a:r>
              <a:rPr lang="en-US" dirty="0"/>
              <a:t> (88% or 29 of 33)</a:t>
            </a:r>
          </a:p>
          <a:p>
            <a:pPr marL="533700" lvl="1" indent="-342900">
              <a:buFont typeface="+mj-lt"/>
              <a:buAutoNum type="arabicPeriod"/>
            </a:pPr>
            <a:r>
              <a:rPr lang="en-US" dirty="0"/>
              <a:t>A clear majority of countries have a degree of central coordination of </a:t>
            </a:r>
            <a:r>
              <a:rPr lang="en-US" b="1" dirty="0"/>
              <a:t>management of IT projects</a:t>
            </a:r>
            <a:r>
              <a:rPr lang="en-US" dirty="0"/>
              <a:t> (79% or 27 of 34 )</a:t>
            </a:r>
          </a:p>
          <a:p>
            <a:pPr marL="533700" lvl="1" indent="-342900">
              <a:buFont typeface="+mj-lt"/>
              <a:buAutoNum type="arabicPeriod"/>
            </a:pPr>
            <a:r>
              <a:rPr lang="en-US" dirty="0"/>
              <a:t>Two-thirds of countries have a degree of central </a:t>
            </a:r>
            <a:r>
              <a:rPr lang="en-US" b="1" dirty="0"/>
              <a:t>management of IT systems</a:t>
            </a:r>
            <a:r>
              <a:rPr lang="en-US" dirty="0"/>
              <a:t>. (67% or 22 of 33)</a:t>
            </a:r>
          </a:p>
          <a:p>
            <a:pPr lvl="1">
              <a:buFont typeface="Arial" panose="020B0604020202020204" pitchFamily="34" charset="0"/>
              <a:buChar char="•"/>
            </a:pPr>
            <a:r>
              <a:rPr lang="en-US" dirty="0"/>
              <a:t>Central coordination located in a specific ministry (Digitalization, Finance or other) or a specific digitalization agency</a:t>
            </a:r>
          </a:p>
          <a:p>
            <a:pPr lvl="1">
              <a:buFont typeface="Arial" panose="020B0604020202020204" pitchFamily="34" charset="0"/>
              <a:buChar char="•"/>
            </a:pPr>
            <a:r>
              <a:rPr lang="en-US" dirty="0"/>
              <a:t>Most countries show a combination of both binding central regulations and standards/models for certain areas but also softer forms of coordination (white papers/guidance, dialogue) in other areas.</a:t>
            </a:r>
          </a:p>
        </p:txBody>
      </p:sp>
      <p:sp>
        <p:nvSpPr>
          <p:cNvPr id="4" name="Pladsholder til slidenummer 3">
            <a:extLst>
              <a:ext uri="{FF2B5EF4-FFF2-40B4-BE49-F238E27FC236}">
                <a16:creationId xmlns:a16="http://schemas.microsoft.com/office/drawing/2014/main" id="{892DE6AD-771D-DB87-03C8-FD3BB20470B8}"/>
              </a:ext>
            </a:extLst>
          </p:cNvPr>
          <p:cNvSpPr>
            <a:spLocks noGrp="1"/>
          </p:cNvSpPr>
          <p:nvPr>
            <p:ph type="sldNum" sz="quarter" idx="12"/>
          </p:nvPr>
        </p:nvSpPr>
        <p:spPr/>
        <p:txBody>
          <a:bodyPr/>
          <a:lstStyle/>
          <a:p>
            <a:pPr marL="0" marR="0" lvl="0" indent="0" algn="l" defTabSz="914400" rtl="0" eaLnBrk="1" fontAlgn="base" latinLnBrk="0" hangingPunct="1">
              <a:lnSpc>
                <a:spcPct val="108000"/>
              </a:lnSpc>
              <a:spcBef>
                <a:spcPct val="54000"/>
              </a:spcBef>
              <a:spcAft>
                <a:spcPct val="0"/>
              </a:spcAft>
              <a:buClrTx/>
              <a:buSzTx/>
              <a:buFontTx/>
              <a:buNone/>
              <a:tabLst/>
              <a:defRPr/>
            </a:pPr>
            <a:fld id="{80AE25ED-097C-4BDC-A7CE-FA97BD9CA3B5}" type="slidenum">
              <a:rPr kumimoji="0" lang="en-GB" sz="900" b="0" i="0" u="none" strike="noStrike" kern="1200" cap="none" spc="0" normalizeH="0" baseline="0" noProof="0" smtClean="0">
                <a:ln>
                  <a:noFill/>
                </a:ln>
                <a:noFill/>
                <a:effectLst/>
                <a:uLnTx/>
                <a:uFillTx/>
                <a:latin typeface="Arial" charset="0"/>
                <a:ea typeface="+mn-ea"/>
                <a:cs typeface="+mn-cs"/>
              </a:rPr>
              <a:pPr marL="0" marR="0" lvl="0" indent="0" algn="l" defTabSz="914400" rtl="0" eaLnBrk="1" fontAlgn="base" latinLnBrk="0" hangingPunct="1">
                <a:lnSpc>
                  <a:spcPct val="108000"/>
                </a:lnSpc>
                <a:spcBef>
                  <a:spcPct val="54000"/>
                </a:spcBef>
                <a:spcAft>
                  <a:spcPct val="0"/>
                </a:spcAft>
                <a:buClrTx/>
                <a:buSzTx/>
                <a:buFontTx/>
                <a:buNone/>
                <a:tabLst/>
                <a:defRPr/>
              </a:pPr>
              <a:t>65</a:t>
            </a:fld>
            <a:endParaRPr kumimoji="0" lang="en-GB" sz="900" b="0" i="0" u="none" strike="noStrike" kern="1200" cap="none" spc="0" normalizeH="0" baseline="0" noProof="0">
              <a:ln>
                <a:noFill/>
              </a:ln>
              <a:noFill/>
              <a:effectLst/>
              <a:uLnTx/>
              <a:uFillTx/>
              <a:latin typeface="Arial" charset="0"/>
              <a:ea typeface="+mn-ea"/>
              <a:cs typeface="+mn-cs"/>
            </a:endParaRPr>
          </a:p>
        </p:txBody>
      </p:sp>
      <p:graphicFrame>
        <p:nvGraphicFramePr>
          <p:cNvPr id="5" name="Tabel 4">
            <a:extLst>
              <a:ext uri="{FF2B5EF4-FFF2-40B4-BE49-F238E27FC236}">
                <a16:creationId xmlns:a16="http://schemas.microsoft.com/office/drawing/2014/main" id="{32076C0B-022E-3EEC-F326-61CBE0AD477A}"/>
              </a:ext>
            </a:extLst>
          </p:cNvPr>
          <p:cNvGraphicFramePr>
            <a:graphicFrameLocks noGrp="1"/>
          </p:cNvGraphicFramePr>
          <p:nvPr/>
        </p:nvGraphicFramePr>
        <p:xfrm>
          <a:off x="703263" y="4012539"/>
          <a:ext cx="10784483" cy="1969006"/>
        </p:xfrm>
        <a:graphic>
          <a:graphicData uri="http://schemas.openxmlformats.org/drawingml/2006/table">
            <a:tbl>
              <a:tblPr firstCol="1">
                <a:tableStyleId>{F5AB1C69-6EDB-4FF4-983F-18BD219EF322}</a:tableStyleId>
              </a:tblPr>
              <a:tblGrid>
                <a:gridCol w="2142010">
                  <a:extLst>
                    <a:ext uri="{9D8B030D-6E8A-4147-A177-3AD203B41FA5}">
                      <a16:colId xmlns:a16="http://schemas.microsoft.com/office/drawing/2014/main" val="3160233627"/>
                    </a:ext>
                  </a:extLst>
                </a:gridCol>
                <a:gridCol w="8642473">
                  <a:extLst>
                    <a:ext uri="{9D8B030D-6E8A-4147-A177-3AD203B41FA5}">
                      <a16:colId xmlns:a16="http://schemas.microsoft.com/office/drawing/2014/main" val="1642376690"/>
                    </a:ext>
                  </a:extLst>
                </a:gridCol>
              </a:tblGrid>
              <a:tr h="618743">
                <a:tc>
                  <a:txBody>
                    <a:bodyPr/>
                    <a:lstStyle/>
                    <a:p>
                      <a:pPr algn="l" fontAlgn="ctr"/>
                      <a:r>
                        <a:rPr lang="en-US" sz="1000" u="none" strike="noStrike" noProof="0" dirty="0">
                          <a:effectLst/>
                        </a:rPr>
                        <a:t>Existing digital infrastructure</a:t>
                      </a:r>
                      <a:endParaRPr lang="en-US" sz="1000" b="0" i="0" u="none" strike="noStrike" noProof="0" dirty="0">
                        <a:solidFill>
                          <a:srgbClr val="000000"/>
                        </a:solidFill>
                        <a:effectLst/>
                        <a:latin typeface="Garamond" panose="02020404030301010803" pitchFamily="18" charset="0"/>
                      </a:endParaRPr>
                    </a:p>
                  </a:txBody>
                  <a:tcPr marL="137160" marR="137160" marT="137160" marB="137160" anchor="ctr"/>
                </a:tc>
                <a:tc>
                  <a:txBody>
                    <a:bodyPr/>
                    <a:lstStyle/>
                    <a:p>
                      <a:pPr algn="l" fontAlgn="ctr"/>
                      <a:r>
                        <a:rPr lang="en-US" sz="1000" u="none" strike="noStrike" noProof="0" dirty="0">
                          <a:effectLst/>
                        </a:rPr>
                        <a:t>Digital infrastructure refers to the fundamental technological systems and services that enable electronic communication, data processing and storing, and information exchange within the central government.</a:t>
                      </a:r>
                      <a:endParaRPr lang="en-US" sz="1000" b="0" i="0" u="none" strike="noStrike" noProof="0" dirty="0">
                        <a:solidFill>
                          <a:srgbClr val="000000"/>
                        </a:solidFill>
                        <a:effectLst/>
                        <a:latin typeface="Garamond" panose="02020404030301010803" pitchFamily="18" charset="0"/>
                      </a:endParaRPr>
                    </a:p>
                  </a:txBody>
                  <a:tcPr marL="137160" marR="137160" marT="137160" marB="137160" anchor="ctr"/>
                </a:tc>
                <a:extLst>
                  <a:ext uri="{0D108BD9-81ED-4DB2-BD59-A6C34878D82A}">
                    <a16:rowId xmlns:a16="http://schemas.microsoft.com/office/drawing/2014/main" val="1123628354"/>
                  </a:ext>
                </a:extLst>
              </a:tr>
              <a:tr h="618743">
                <a:tc>
                  <a:txBody>
                    <a:bodyPr/>
                    <a:lstStyle/>
                    <a:p>
                      <a:pPr algn="l" fontAlgn="ctr"/>
                      <a:r>
                        <a:rPr lang="en-US" sz="1000" u="none" strike="noStrike" noProof="0">
                          <a:effectLst/>
                        </a:rPr>
                        <a:t>IT projects</a:t>
                      </a:r>
                      <a:endParaRPr lang="en-US" sz="1000" b="0" i="0" u="none" strike="noStrike" noProof="0">
                        <a:solidFill>
                          <a:srgbClr val="000000"/>
                        </a:solidFill>
                        <a:effectLst/>
                        <a:latin typeface="Garamond" panose="02020404030301010803" pitchFamily="18" charset="0"/>
                      </a:endParaRPr>
                    </a:p>
                  </a:txBody>
                  <a:tcPr marL="137160" marR="137160" marT="137160" marB="137160" anchor="ctr"/>
                </a:tc>
                <a:tc>
                  <a:txBody>
                    <a:bodyPr/>
                    <a:lstStyle/>
                    <a:p>
                      <a:pPr algn="l" fontAlgn="ctr"/>
                      <a:r>
                        <a:rPr lang="en-US" sz="1000" u="none" strike="noStrike" noProof="0">
                          <a:effectLst/>
                        </a:rPr>
                        <a:t>An IT project is understood as a temporary endeavor undertaken to create a new IT system or a significant adaptation of an existing IT system. IT systems conceptually cover IT applications, IT solutions, IT infrastructure and the like.</a:t>
                      </a:r>
                      <a:endParaRPr lang="en-US" sz="1000" b="0" i="0" u="none" strike="noStrike" noProof="0">
                        <a:solidFill>
                          <a:srgbClr val="000000"/>
                        </a:solidFill>
                        <a:effectLst/>
                        <a:latin typeface="Garamond" panose="02020404030301010803" pitchFamily="18" charset="0"/>
                      </a:endParaRPr>
                    </a:p>
                  </a:txBody>
                  <a:tcPr marL="137160" marR="137160" marT="137160" marB="137160" anchor="ctr"/>
                </a:tc>
                <a:extLst>
                  <a:ext uri="{0D108BD9-81ED-4DB2-BD59-A6C34878D82A}">
                    <a16:rowId xmlns:a16="http://schemas.microsoft.com/office/drawing/2014/main" val="3386379781"/>
                  </a:ext>
                </a:extLst>
              </a:tr>
              <a:tr h="618743">
                <a:tc>
                  <a:txBody>
                    <a:bodyPr/>
                    <a:lstStyle/>
                    <a:p>
                      <a:pPr algn="l" fontAlgn="ctr"/>
                      <a:r>
                        <a:rPr lang="en-US" sz="1000" u="none" strike="noStrike" noProof="0">
                          <a:effectLst/>
                        </a:rPr>
                        <a:t>Existing IT systems</a:t>
                      </a:r>
                      <a:endParaRPr lang="en-US" sz="1000" b="0" i="0" u="none" strike="noStrike" noProof="0">
                        <a:solidFill>
                          <a:srgbClr val="000000"/>
                        </a:solidFill>
                        <a:effectLst/>
                        <a:latin typeface="Garamond" panose="02020404030301010803" pitchFamily="18" charset="0"/>
                      </a:endParaRPr>
                    </a:p>
                  </a:txBody>
                  <a:tcPr marL="137160" marR="137160" marT="137160" marB="137160" anchor="ctr"/>
                </a:tc>
                <a:tc>
                  <a:txBody>
                    <a:bodyPr/>
                    <a:lstStyle/>
                    <a:p>
                      <a:pPr algn="l" fontAlgn="ctr"/>
                      <a:r>
                        <a:rPr lang="en-US" sz="1000" u="none" strike="noStrike" noProof="0" dirty="0">
                          <a:effectLst/>
                        </a:rPr>
                        <a:t>Existing IT systems is understood as the total portfolio of IT systems or in other words the total collection of IT systems within a ministry, central governmental agency or other body at central government level. IT systems conceptually cover IT applications, IT solutions, IT infrastructure and the like.</a:t>
                      </a:r>
                      <a:endParaRPr lang="en-US" sz="1000" b="0" i="0" u="none" strike="noStrike" noProof="0" dirty="0">
                        <a:solidFill>
                          <a:srgbClr val="000000"/>
                        </a:solidFill>
                        <a:effectLst/>
                        <a:latin typeface="Garamond" panose="02020404030301010803" pitchFamily="18" charset="0"/>
                      </a:endParaRPr>
                    </a:p>
                  </a:txBody>
                  <a:tcPr marL="137160" marR="137160" marT="137160" marB="137160" anchor="ctr"/>
                </a:tc>
                <a:extLst>
                  <a:ext uri="{0D108BD9-81ED-4DB2-BD59-A6C34878D82A}">
                    <a16:rowId xmlns:a16="http://schemas.microsoft.com/office/drawing/2014/main" val="2214747464"/>
                  </a:ext>
                </a:extLst>
              </a:tr>
            </a:tbl>
          </a:graphicData>
        </a:graphic>
      </p:graphicFrame>
    </p:spTree>
    <p:extLst>
      <p:ext uri="{BB962C8B-B14F-4D97-AF65-F5344CB8AC3E}">
        <p14:creationId xmlns:p14="http://schemas.microsoft.com/office/powerpoint/2010/main" val="104670095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920676-10EB-B53C-8C96-BB50D36DA225}"/>
              </a:ext>
            </a:extLst>
          </p:cNvPr>
          <p:cNvSpPr>
            <a:spLocks noGrp="1"/>
          </p:cNvSpPr>
          <p:nvPr>
            <p:ph type="title"/>
          </p:nvPr>
        </p:nvSpPr>
        <p:spPr/>
        <p:txBody>
          <a:bodyPr/>
          <a:lstStyle/>
          <a:p>
            <a:r>
              <a:rPr lang="en-GB" dirty="0"/>
              <a:t>Key findings 2/4</a:t>
            </a:r>
          </a:p>
        </p:txBody>
      </p:sp>
      <p:sp>
        <p:nvSpPr>
          <p:cNvPr id="3" name="Pladsholder til indhold 2">
            <a:extLst>
              <a:ext uri="{FF2B5EF4-FFF2-40B4-BE49-F238E27FC236}">
                <a16:creationId xmlns:a16="http://schemas.microsoft.com/office/drawing/2014/main" id="{E64004A5-9EA1-4015-0B4C-2742F712731B}"/>
              </a:ext>
            </a:extLst>
          </p:cNvPr>
          <p:cNvSpPr>
            <a:spLocks noGrp="1"/>
          </p:cNvSpPr>
          <p:nvPr>
            <p:ph idx="1"/>
          </p:nvPr>
        </p:nvSpPr>
        <p:spPr/>
        <p:txBody>
          <a:bodyPr/>
          <a:lstStyle/>
          <a:p>
            <a:r>
              <a:rPr lang="en-US" dirty="0"/>
              <a:t>Management of existing central governance of IT systems</a:t>
            </a:r>
          </a:p>
          <a:p>
            <a:pPr lvl="1"/>
            <a:r>
              <a:rPr lang="en-US" sz="1600" dirty="0"/>
              <a:t>A clear majority of EUPAN Member states have binding regulations for IT finance and IT security. For application maintenance and especially the management of in-/outsourcing binding regulations are less common</a:t>
            </a:r>
          </a:p>
          <a:p>
            <a:pPr lvl="1"/>
            <a:r>
              <a:rPr lang="en-US" sz="1600" dirty="0"/>
              <a:t>A little less than two thirds of all countries rely on softer coordination mechanisms for IT systems and one third neither regulate or support IT systems</a:t>
            </a:r>
          </a:p>
          <a:p>
            <a:pPr lvl="1"/>
            <a:r>
              <a:rPr lang="en-US" sz="1600" dirty="0"/>
              <a:t>Some countries use a combination of both binding regulation/standards and soft coordination via dialogue and guidance </a:t>
            </a:r>
          </a:p>
          <a:p>
            <a:r>
              <a:rPr lang="en-US" dirty="0"/>
              <a:t>Coordination of existing digital infrastructure</a:t>
            </a:r>
          </a:p>
          <a:p>
            <a:pPr lvl="1"/>
            <a:r>
              <a:rPr lang="en-US" sz="1600" dirty="0"/>
              <a:t>Almost all countries support ministries and agencies by providing common public digital services for budgeting, accounting, payroll etc. and providing common standards, architecture and infrastructure for data exchange with some exceptions.</a:t>
            </a:r>
          </a:p>
          <a:p>
            <a:pPr lvl="1"/>
            <a:r>
              <a:rPr lang="en-US" sz="1600" dirty="0"/>
              <a:t>Most countries has more than one ministry/agency providing digital infrastructure; 8 countries have centralized this in one single ministry/agency</a:t>
            </a:r>
          </a:p>
        </p:txBody>
      </p:sp>
      <p:sp>
        <p:nvSpPr>
          <p:cNvPr id="4" name="Pladsholder til slidenummer 3">
            <a:extLst>
              <a:ext uri="{FF2B5EF4-FFF2-40B4-BE49-F238E27FC236}">
                <a16:creationId xmlns:a16="http://schemas.microsoft.com/office/drawing/2014/main" id="{942B421D-279B-06F5-612D-528D01991391}"/>
              </a:ext>
            </a:extLst>
          </p:cNvPr>
          <p:cNvSpPr>
            <a:spLocks noGrp="1"/>
          </p:cNvSpPr>
          <p:nvPr>
            <p:ph type="sldNum" sz="quarter" idx="12"/>
          </p:nvPr>
        </p:nvSpPr>
        <p:spPr/>
        <p:txBody>
          <a:bodyPr/>
          <a:lstStyle/>
          <a:p>
            <a:pPr marL="0" marR="0" lvl="0" indent="0" algn="l" defTabSz="914400" rtl="0" eaLnBrk="1" fontAlgn="base" latinLnBrk="0" hangingPunct="1">
              <a:lnSpc>
                <a:spcPct val="108000"/>
              </a:lnSpc>
              <a:spcBef>
                <a:spcPct val="54000"/>
              </a:spcBef>
              <a:spcAft>
                <a:spcPct val="0"/>
              </a:spcAft>
              <a:buClrTx/>
              <a:buSzTx/>
              <a:buFontTx/>
              <a:buNone/>
              <a:tabLst/>
              <a:defRPr/>
            </a:pPr>
            <a:fld id="{80AE25ED-097C-4BDC-A7CE-FA97BD9CA3B5}" type="slidenum">
              <a:rPr kumimoji="0" lang="en-GB" sz="900" b="0" i="0" u="none" strike="noStrike" kern="1200" cap="none" spc="0" normalizeH="0" baseline="0" noProof="0" smtClean="0">
                <a:ln>
                  <a:noFill/>
                </a:ln>
                <a:noFill/>
                <a:effectLst/>
                <a:uLnTx/>
                <a:uFillTx/>
                <a:latin typeface="Arial" charset="0"/>
                <a:ea typeface="+mn-ea"/>
                <a:cs typeface="+mn-cs"/>
              </a:rPr>
              <a:pPr marL="0" marR="0" lvl="0" indent="0" algn="l" defTabSz="914400" rtl="0" eaLnBrk="1" fontAlgn="base" latinLnBrk="0" hangingPunct="1">
                <a:lnSpc>
                  <a:spcPct val="108000"/>
                </a:lnSpc>
                <a:spcBef>
                  <a:spcPct val="54000"/>
                </a:spcBef>
                <a:spcAft>
                  <a:spcPct val="0"/>
                </a:spcAft>
                <a:buClrTx/>
                <a:buSzTx/>
                <a:buFontTx/>
                <a:buNone/>
                <a:tabLst/>
                <a:defRPr/>
              </a:pPr>
              <a:t>66</a:t>
            </a:fld>
            <a:endParaRPr kumimoji="0" lang="en-GB" sz="900" b="0" i="0" u="none" strike="noStrike" kern="1200" cap="none" spc="0" normalizeH="0" baseline="0" noProof="0">
              <a:ln>
                <a:noFill/>
              </a:ln>
              <a:noFill/>
              <a:effectLst/>
              <a:uLnTx/>
              <a:uFillTx/>
              <a:latin typeface="Arial" charset="0"/>
              <a:ea typeface="+mn-ea"/>
              <a:cs typeface="+mn-cs"/>
            </a:endParaRPr>
          </a:p>
        </p:txBody>
      </p:sp>
    </p:spTree>
    <p:extLst>
      <p:ext uri="{BB962C8B-B14F-4D97-AF65-F5344CB8AC3E}">
        <p14:creationId xmlns:p14="http://schemas.microsoft.com/office/powerpoint/2010/main" val="426116820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120E26-9A83-AE9C-3E54-9C53EDC209F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A83DE0F-5B0B-BC9A-6B3F-520B301E4455}"/>
              </a:ext>
            </a:extLst>
          </p:cNvPr>
          <p:cNvSpPr>
            <a:spLocks noGrp="1"/>
          </p:cNvSpPr>
          <p:nvPr>
            <p:ph type="title"/>
          </p:nvPr>
        </p:nvSpPr>
        <p:spPr/>
        <p:txBody>
          <a:bodyPr/>
          <a:lstStyle/>
          <a:p>
            <a:r>
              <a:rPr lang="en-GB" dirty="0"/>
              <a:t>Key findings 3/4</a:t>
            </a:r>
          </a:p>
        </p:txBody>
      </p:sp>
      <p:sp>
        <p:nvSpPr>
          <p:cNvPr id="3" name="Pladsholder til indhold 2">
            <a:extLst>
              <a:ext uri="{FF2B5EF4-FFF2-40B4-BE49-F238E27FC236}">
                <a16:creationId xmlns:a16="http://schemas.microsoft.com/office/drawing/2014/main" id="{DF9326C4-AFB0-D6D8-FD33-6D7A500536F0}"/>
              </a:ext>
            </a:extLst>
          </p:cNvPr>
          <p:cNvSpPr>
            <a:spLocks noGrp="1"/>
          </p:cNvSpPr>
          <p:nvPr>
            <p:ph idx="1"/>
          </p:nvPr>
        </p:nvSpPr>
        <p:spPr/>
        <p:txBody>
          <a:bodyPr/>
          <a:lstStyle/>
          <a:p>
            <a:r>
              <a:rPr lang="en-US" dirty="0"/>
              <a:t>Management of IT projects</a:t>
            </a:r>
          </a:p>
          <a:p>
            <a:pPr lvl="1"/>
            <a:r>
              <a:rPr lang="en-US" dirty="0"/>
              <a:t>About half of all countries have binding regulations on how to manage IT projects and have project phase-gates for approval or review of IT projects.</a:t>
            </a:r>
            <a:endParaRPr lang="en-US" sz="1600" dirty="0"/>
          </a:p>
          <a:p>
            <a:pPr lvl="1"/>
            <a:r>
              <a:rPr lang="en-US" dirty="0"/>
              <a:t>Regarding risk assessment and reporting of IT projects, binding regulations are less common, and we see a prevalence of recommended models and standards as key coordination mechanisms.</a:t>
            </a:r>
            <a:endParaRPr lang="en-US" sz="1600" dirty="0"/>
          </a:p>
          <a:p>
            <a:pPr lvl="1"/>
            <a:r>
              <a:rPr lang="en-US" dirty="0"/>
              <a:t>Some countries combine both binding regulations and softer forms of coordination.</a:t>
            </a:r>
            <a:endParaRPr lang="en-US" sz="1600" dirty="0"/>
          </a:p>
          <a:p>
            <a:pPr lvl="1"/>
            <a:r>
              <a:rPr lang="en-US" dirty="0"/>
              <a:t>A small number of countries do not have any central coordination for these four dimensions of IT project governance.</a:t>
            </a:r>
          </a:p>
          <a:p>
            <a:r>
              <a:rPr lang="en-US" dirty="0"/>
              <a:t>Coordination across government levels</a:t>
            </a:r>
          </a:p>
          <a:p>
            <a:pPr lvl="1">
              <a:buFont typeface="Arial" panose="020B0604020202020204" pitchFamily="34" charset="0"/>
              <a:buChar char="̶"/>
            </a:pPr>
            <a:r>
              <a:rPr lang="en-US" dirty="0"/>
              <a:t>Central government coordination affects other government levels to different degrees.</a:t>
            </a:r>
            <a:endParaRPr lang="en-US" sz="1600" dirty="0"/>
          </a:p>
          <a:p>
            <a:pPr lvl="1">
              <a:buFont typeface="Arial" panose="020B0604020202020204" pitchFamily="34" charset="0"/>
              <a:buChar char="̶"/>
            </a:pPr>
            <a:r>
              <a:rPr lang="en-US" dirty="0"/>
              <a:t>In only two countries, rules and standards for IT governance are also binding for other government levels.</a:t>
            </a:r>
          </a:p>
          <a:p>
            <a:pPr lvl="1">
              <a:buFont typeface="Arial" panose="020B0604020202020204" pitchFamily="34" charset="0"/>
              <a:buChar char="̶"/>
            </a:pPr>
            <a:r>
              <a:rPr lang="en-US" dirty="0"/>
              <a:t>In most countries, central government coordination affects other government levels to a significant degree or partially.</a:t>
            </a:r>
            <a:endParaRPr lang="en-US" sz="1600" dirty="0"/>
          </a:p>
          <a:p>
            <a:pPr lvl="1">
              <a:buFont typeface="Arial" panose="020B0604020202020204" pitchFamily="34" charset="0"/>
              <a:buChar char="̶"/>
            </a:pPr>
            <a:r>
              <a:rPr lang="en-US" dirty="0"/>
              <a:t>In about one-fifth of the countries, other government levels are not at all affected by central government coordination. </a:t>
            </a:r>
            <a:endParaRPr lang="en-GB" sz="1600" dirty="0"/>
          </a:p>
        </p:txBody>
      </p:sp>
      <p:sp>
        <p:nvSpPr>
          <p:cNvPr id="4" name="Pladsholder til slidenummer 3">
            <a:extLst>
              <a:ext uri="{FF2B5EF4-FFF2-40B4-BE49-F238E27FC236}">
                <a16:creationId xmlns:a16="http://schemas.microsoft.com/office/drawing/2014/main" id="{D49430CA-B6A5-4335-3D64-8D8B0B3AB31C}"/>
              </a:ext>
            </a:extLst>
          </p:cNvPr>
          <p:cNvSpPr>
            <a:spLocks noGrp="1"/>
          </p:cNvSpPr>
          <p:nvPr>
            <p:ph type="sldNum" sz="quarter" idx="12"/>
          </p:nvPr>
        </p:nvSpPr>
        <p:spPr/>
        <p:txBody>
          <a:bodyPr/>
          <a:lstStyle/>
          <a:p>
            <a:pPr marL="0" marR="0" lvl="0" indent="0" algn="l" defTabSz="914400" rtl="0" eaLnBrk="1" fontAlgn="base" latinLnBrk="0" hangingPunct="1">
              <a:lnSpc>
                <a:spcPct val="108000"/>
              </a:lnSpc>
              <a:spcBef>
                <a:spcPct val="54000"/>
              </a:spcBef>
              <a:spcAft>
                <a:spcPct val="0"/>
              </a:spcAft>
              <a:buClrTx/>
              <a:buSzTx/>
              <a:buFontTx/>
              <a:buNone/>
              <a:tabLst/>
              <a:defRPr/>
            </a:pPr>
            <a:fld id="{80AE25ED-097C-4BDC-A7CE-FA97BD9CA3B5}" type="slidenum">
              <a:rPr kumimoji="0" lang="en-GB" sz="900" b="0" i="0" u="none" strike="noStrike" kern="1200" cap="none" spc="0" normalizeH="0" baseline="0" noProof="0" smtClean="0">
                <a:ln>
                  <a:noFill/>
                </a:ln>
                <a:noFill/>
                <a:effectLst/>
                <a:uLnTx/>
                <a:uFillTx/>
                <a:latin typeface="Arial" charset="0"/>
                <a:ea typeface="+mn-ea"/>
                <a:cs typeface="+mn-cs"/>
              </a:rPr>
              <a:pPr marL="0" marR="0" lvl="0" indent="0" algn="l" defTabSz="914400" rtl="0" eaLnBrk="1" fontAlgn="base" latinLnBrk="0" hangingPunct="1">
                <a:lnSpc>
                  <a:spcPct val="108000"/>
                </a:lnSpc>
                <a:spcBef>
                  <a:spcPct val="54000"/>
                </a:spcBef>
                <a:spcAft>
                  <a:spcPct val="0"/>
                </a:spcAft>
                <a:buClrTx/>
                <a:buSzTx/>
                <a:buFontTx/>
                <a:buNone/>
                <a:tabLst/>
                <a:defRPr/>
              </a:pPr>
              <a:t>67</a:t>
            </a:fld>
            <a:endParaRPr kumimoji="0" lang="en-GB" sz="900" b="0" i="0" u="none" strike="noStrike" kern="1200" cap="none" spc="0" normalizeH="0" baseline="0" noProof="0">
              <a:ln>
                <a:noFill/>
              </a:ln>
              <a:noFill/>
              <a:effectLst/>
              <a:uLnTx/>
              <a:uFillTx/>
              <a:latin typeface="Arial" charset="0"/>
              <a:ea typeface="+mn-ea"/>
              <a:cs typeface="+mn-cs"/>
            </a:endParaRPr>
          </a:p>
        </p:txBody>
      </p:sp>
    </p:spTree>
    <p:extLst>
      <p:ext uri="{BB962C8B-B14F-4D97-AF65-F5344CB8AC3E}">
        <p14:creationId xmlns:p14="http://schemas.microsoft.com/office/powerpoint/2010/main" val="55874115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600CE7-B1B5-7508-915C-52B091EBD917}"/>
              </a:ext>
            </a:extLst>
          </p:cNvPr>
          <p:cNvSpPr>
            <a:spLocks noGrp="1"/>
          </p:cNvSpPr>
          <p:nvPr>
            <p:ph type="title"/>
          </p:nvPr>
        </p:nvSpPr>
        <p:spPr/>
        <p:txBody>
          <a:bodyPr/>
          <a:lstStyle/>
          <a:p>
            <a:r>
              <a:rPr lang="en-GB" dirty="0"/>
              <a:t>Key findings 4/4</a:t>
            </a:r>
          </a:p>
        </p:txBody>
      </p:sp>
      <p:sp>
        <p:nvSpPr>
          <p:cNvPr id="3" name="Pladsholder til indhold 2">
            <a:extLst>
              <a:ext uri="{FF2B5EF4-FFF2-40B4-BE49-F238E27FC236}">
                <a16:creationId xmlns:a16="http://schemas.microsoft.com/office/drawing/2014/main" id="{828B4C18-D978-149A-5C41-45898D0B49DA}"/>
              </a:ext>
            </a:extLst>
          </p:cNvPr>
          <p:cNvSpPr>
            <a:spLocks noGrp="1"/>
          </p:cNvSpPr>
          <p:nvPr>
            <p:ph idx="1"/>
          </p:nvPr>
        </p:nvSpPr>
        <p:spPr/>
        <p:txBody>
          <a:bodyPr/>
          <a:lstStyle/>
          <a:p>
            <a:r>
              <a:rPr lang="en-US" dirty="0"/>
              <a:t>Despite the substantial degree of central coordination efforts, the autonomy of individual ministries and agencies regarding IT management is still rather high. Most countries report full autonomy in decisions on procurement and on software licenses for IT systems. Somewhat less autonomy is reported for decisions on IT security and IT system development (here partial autonomy predominates).</a:t>
            </a:r>
          </a:p>
          <a:p>
            <a:r>
              <a:rPr lang="en-US" dirty="0"/>
              <a:t> About 70% of EUPAN countries have government-wide information on the number of existing IT systems and running IT projects as well as their budgets and expenses. Five countries report fully centralized information, whereas in most other countries partially centralized information is available.</a:t>
            </a:r>
          </a:p>
          <a:p>
            <a:r>
              <a:rPr lang="en-GB" dirty="0">
                <a:cs typeface="Arial" panose="020B0604020202020204" pitchFamily="34" charset="0"/>
              </a:rPr>
              <a:t>Level of central coordination vs. level of shared information and transparency</a:t>
            </a:r>
            <a:endParaRPr lang="da-DK" dirty="0">
              <a:cs typeface="Arial" panose="020B0604020202020204" pitchFamily="34" charset="0"/>
            </a:endParaRPr>
          </a:p>
          <a:p>
            <a:pPr lvl="1"/>
            <a:r>
              <a:rPr lang="en-US" dirty="0"/>
              <a:t>Although not strong, there is a correlation between the level of central coordination and the level of shared information and transparency: the more central coordination, the higher the level of shared information and transparency.</a:t>
            </a:r>
          </a:p>
          <a:p>
            <a:r>
              <a:rPr lang="en-US" dirty="0"/>
              <a:t>Level of central coordination vs. level autonomy for management of IT</a:t>
            </a:r>
          </a:p>
          <a:p>
            <a:pPr lvl="1"/>
            <a:r>
              <a:rPr lang="en-US" dirty="0"/>
              <a:t>There is almost no correlation between the level of central coordination on existing IT systems and IT projects and the level of autonomy for management of IT systems in ministries and government agencies.</a:t>
            </a:r>
          </a:p>
        </p:txBody>
      </p:sp>
      <p:sp>
        <p:nvSpPr>
          <p:cNvPr id="4" name="Pladsholder til slidenummer 3">
            <a:extLst>
              <a:ext uri="{FF2B5EF4-FFF2-40B4-BE49-F238E27FC236}">
                <a16:creationId xmlns:a16="http://schemas.microsoft.com/office/drawing/2014/main" id="{1DAFFE87-C704-65D4-36FF-B75676AB5C40}"/>
              </a:ext>
            </a:extLst>
          </p:cNvPr>
          <p:cNvSpPr>
            <a:spLocks noGrp="1"/>
          </p:cNvSpPr>
          <p:nvPr>
            <p:ph type="sldNum" sz="quarter" idx="12"/>
          </p:nvPr>
        </p:nvSpPr>
        <p:spPr/>
        <p:txBody>
          <a:bodyPr/>
          <a:lstStyle/>
          <a:p>
            <a:pPr marL="0" marR="0" lvl="0" indent="0" algn="l" defTabSz="914400" rtl="0" eaLnBrk="1" fontAlgn="base" latinLnBrk="0" hangingPunct="1">
              <a:lnSpc>
                <a:spcPct val="108000"/>
              </a:lnSpc>
              <a:spcBef>
                <a:spcPct val="54000"/>
              </a:spcBef>
              <a:spcAft>
                <a:spcPct val="0"/>
              </a:spcAft>
              <a:buClrTx/>
              <a:buSzTx/>
              <a:buFontTx/>
              <a:buNone/>
              <a:tabLst/>
              <a:defRPr/>
            </a:pPr>
            <a:fld id="{80AE25ED-097C-4BDC-A7CE-FA97BD9CA3B5}" type="slidenum">
              <a:rPr kumimoji="0" lang="en-GB" sz="900" b="0" i="0" u="none" strike="noStrike" kern="1200" cap="none" spc="0" normalizeH="0" baseline="0" noProof="0" smtClean="0">
                <a:ln>
                  <a:noFill/>
                </a:ln>
                <a:noFill/>
                <a:effectLst/>
                <a:uLnTx/>
                <a:uFillTx/>
                <a:latin typeface="Arial" charset="0"/>
                <a:ea typeface="+mn-ea"/>
                <a:cs typeface="+mn-cs"/>
              </a:rPr>
              <a:pPr marL="0" marR="0" lvl="0" indent="0" algn="l" defTabSz="914400" rtl="0" eaLnBrk="1" fontAlgn="base" latinLnBrk="0" hangingPunct="1">
                <a:lnSpc>
                  <a:spcPct val="108000"/>
                </a:lnSpc>
                <a:spcBef>
                  <a:spcPct val="54000"/>
                </a:spcBef>
                <a:spcAft>
                  <a:spcPct val="0"/>
                </a:spcAft>
                <a:buClrTx/>
                <a:buSzTx/>
                <a:buFontTx/>
                <a:buNone/>
                <a:tabLst/>
                <a:defRPr/>
              </a:pPr>
              <a:t>68</a:t>
            </a:fld>
            <a:endParaRPr kumimoji="0" lang="en-GB" sz="900" b="0" i="0" u="none" strike="noStrike" kern="1200" cap="none" spc="0" normalizeH="0" baseline="0" noProof="0">
              <a:ln>
                <a:noFill/>
              </a:ln>
              <a:noFill/>
              <a:effectLst/>
              <a:uLnTx/>
              <a:uFillTx/>
              <a:latin typeface="Arial" charset="0"/>
              <a:ea typeface="+mn-ea"/>
              <a:cs typeface="+mn-cs"/>
            </a:endParaRPr>
          </a:p>
        </p:txBody>
      </p:sp>
    </p:spTree>
    <p:extLst>
      <p:ext uri="{BB962C8B-B14F-4D97-AF65-F5344CB8AC3E}">
        <p14:creationId xmlns:p14="http://schemas.microsoft.com/office/powerpoint/2010/main" val="329459090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dsholder til tekst 5">
            <a:extLst>
              <a:ext uri="{FF2B5EF4-FFF2-40B4-BE49-F238E27FC236}">
                <a16:creationId xmlns:a16="http://schemas.microsoft.com/office/drawing/2014/main" id="{74256DC1-654A-81AB-5CE3-DA68ABAC2CE4}"/>
              </a:ext>
            </a:extLst>
          </p:cNvPr>
          <p:cNvSpPr>
            <a:spLocks noGrp="1"/>
          </p:cNvSpPr>
          <p:nvPr>
            <p:ph type="body" sz="quarter" idx="13"/>
          </p:nvPr>
        </p:nvSpPr>
        <p:spPr/>
        <p:txBody>
          <a:bodyPr/>
          <a:lstStyle/>
          <a:p>
            <a:r>
              <a:rPr lang="en-US" dirty="0"/>
              <a:t>The survey shows that EUPAN countries tend toward similar forms of ICT governance overall — perhaps more so than would be expected in other government fields, making digitalization a more centrally coordinated policy area.</a:t>
            </a:r>
          </a:p>
          <a:p>
            <a:r>
              <a:rPr lang="en-US" dirty="0"/>
              <a:t>Overall, there are substantial country variations, with some having a rather decentralized governance of IT, and other countries being more centralized.</a:t>
            </a:r>
          </a:p>
          <a:p>
            <a:r>
              <a:rPr lang="en-US" dirty="0"/>
              <a:t>The survey confirms a clear tendency toward increasing centralization of IT governance expected over the next five years.</a:t>
            </a:r>
          </a:p>
          <a:p>
            <a:r>
              <a:rPr lang="en-US" dirty="0"/>
              <a:t>Nearly all countries agree that IT governance will become a greater priority in the future and that it will become more transparent, with government-wide information on existing IT systems, running IT projects, and IT expenses. </a:t>
            </a:r>
            <a:endParaRPr lang="en-US" noProof="0" dirty="0"/>
          </a:p>
        </p:txBody>
      </p:sp>
      <p:sp>
        <p:nvSpPr>
          <p:cNvPr id="4" name="Pladsholder til slidenummer 3">
            <a:extLst>
              <a:ext uri="{FF2B5EF4-FFF2-40B4-BE49-F238E27FC236}">
                <a16:creationId xmlns:a16="http://schemas.microsoft.com/office/drawing/2014/main" id="{198F7ED6-6C3A-0F3C-90C5-FFAD7342DC87}"/>
              </a:ext>
            </a:extLst>
          </p:cNvPr>
          <p:cNvSpPr>
            <a:spLocks noGrp="1"/>
          </p:cNvSpPr>
          <p:nvPr>
            <p:ph type="sldNum" sz="quarter" idx="16"/>
          </p:nvPr>
        </p:nvSpPr>
        <p:spPr/>
        <p:txBody>
          <a:bodyPr/>
          <a:lstStyle/>
          <a:p>
            <a:pPr marL="0" marR="0" lvl="0" indent="0" algn="l" defTabSz="914400" rtl="0" eaLnBrk="1" fontAlgn="base" latinLnBrk="0" hangingPunct="1">
              <a:lnSpc>
                <a:spcPct val="108000"/>
              </a:lnSpc>
              <a:spcBef>
                <a:spcPct val="54000"/>
              </a:spcBef>
              <a:spcAft>
                <a:spcPct val="0"/>
              </a:spcAft>
              <a:buClrTx/>
              <a:buSzTx/>
              <a:buFontTx/>
              <a:buNone/>
              <a:tabLst/>
              <a:defRPr/>
            </a:pPr>
            <a:fld id="{80AE25ED-097C-4BDC-A7CE-FA97BD9CA3B5}" type="slidenum">
              <a:rPr kumimoji="0" lang="en-GB" sz="900" b="0" i="0" u="none" strike="noStrike" kern="1200" cap="none" spc="0" normalizeH="0" baseline="0" noProof="0" smtClean="0">
                <a:ln>
                  <a:noFill/>
                </a:ln>
                <a:noFill/>
                <a:effectLst/>
                <a:uLnTx/>
                <a:uFillTx/>
                <a:latin typeface="Arial" charset="0"/>
                <a:ea typeface="+mn-ea"/>
                <a:cs typeface="+mn-cs"/>
              </a:rPr>
              <a:pPr marL="0" marR="0" lvl="0" indent="0" algn="l" defTabSz="914400" rtl="0" eaLnBrk="1" fontAlgn="base" latinLnBrk="0" hangingPunct="1">
                <a:lnSpc>
                  <a:spcPct val="108000"/>
                </a:lnSpc>
                <a:spcBef>
                  <a:spcPct val="54000"/>
                </a:spcBef>
                <a:spcAft>
                  <a:spcPct val="0"/>
                </a:spcAft>
                <a:buClrTx/>
                <a:buSzTx/>
                <a:buFontTx/>
                <a:buNone/>
                <a:tabLst/>
                <a:defRPr/>
              </a:pPr>
              <a:t>69</a:t>
            </a:fld>
            <a:endParaRPr kumimoji="0" lang="en-GB" sz="900" b="0" i="0" u="none" strike="noStrike" kern="1200" cap="none" spc="0" normalizeH="0" baseline="0" noProof="0" dirty="0">
              <a:ln>
                <a:noFill/>
              </a:ln>
              <a:noFill/>
              <a:effectLst/>
              <a:uLnTx/>
              <a:uFillTx/>
              <a:latin typeface="Arial" charset="0"/>
              <a:ea typeface="+mn-ea"/>
              <a:cs typeface="+mn-cs"/>
            </a:endParaRPr>
          </a:p>
        </p:txBody>
      </p:sp>
      <p:sp>
        <p:nvSpPr>
          <p:cNvPr id="5" name="Titel 4">
            <a:extLst>
              <a:ext uri="{FF2B5EF4-FFF2-40B4-BE49-F238E27FC236}">
                <a16:creationId xmlns:a16="http://schemas.microsoft.com/office/drawing/2014/main" id="{DB9AE5F9-9EA6-45C1-51D2-366DB9CD24EE}"/>
              </a:ext>
            </a:extLst>
          </p:cNvPr>
          <p:cNvSpPr>
            <a:spLocks noGrp="1"/>
          </p:cNvSpPr>
          <p:nvPr>
            <p:ph type="title"/>
          </p:nvPr>
        </p:nvSpPr>
        <p:spPr/>
        <p:txBody>
          <a:bodyPr/>
          <a:lstStyle/>
          <a:p>
            <a:r>
              <a:rPr lang="en-US" noProof="0" dirty="0"/>
              <a:t>Perspective on the future of IT management in EUPAN</a:t>
            </a:r>
          </a:p>
        </p:txBody>
      </p:sp>
    </p:spTree>
    <p:extLst>
      <p:ext uri="{BB962C8B-B14F-4D97-AF65-F5344CB8AC3E}">
        <p14:creationId xmlns:p14="http://schemas.microsoft.com/office/powerpoint/2010/main" val="31785105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8388C3E0-A415-4375-08CF-B31C5044C656}"/>
              </a:ext>
            </a:extLst>
          </p:cNvPr>
          <p:cNvGraphicFramePr>
            <a:graphicFrameLocks noChangeAspect="1"/>
          </p:cNvGraphicFramePr>
          <p:nvPr>
            <p:custDataLst>
              <p:tags r:id="rId1"/>
            </p:custDataLst>
            <p:extLst>
              <p:ext uri="{D42A27DB-BD31-4B8C-83A1-F6EECF244321}">
                <p14:modId xmlns:p14="http://schemas.microsoft.com/office/powerpoint/2010/main" val="917543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8" imgH="347" progId="TCLayout.ActiveDocument.1">
                  <p:embed/>
                </p:oleObj>
              </mc:Choice>
              <mc:Fallback>
                <p:oleObj name="think-cell Slide" r:id="rId4" imgW="348" imgH="347" progId="TCLayout.ActiveDocument.1">
                  <p:embed/>
                  <p:pic>
                    <p:nvPicPr>
                      <p:cNvPr id="9" name="think-cell data - do not delete" hidden="1">
                        <a:extLst>
                          <a:ext uri="{FF2B5EF4-FFF2-40B4-BE49-F238E27FC236}">
                            <a16:creationId xmlns:a16="http://schemas.microsoft.com/office/drawing/2014/main" id="{8388C3E0-A415-4375-08CF-B31C5044C65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Date Placeholder 4">
            <a:extLst>
              <a:ext uri="{FF2B5EF4-FFF2-40B4-BE49-F238E27FC236}">
                <a16:creationId xmlns:a16="http://schemas.microsoft.com/office/drawing/2014/main" id="{B7F76898-AE1B-C103-D42C-A70C0B342655}"/>
              </a:ext>
            </a:extLst>
          </p:cNvPr>
          <p:cNvSpPr>
            <a:spLocks noGrp="1"/>
          </p:cNvSpPr>
          <p:nvPr>
            <p:ph type="dt" sz="half" idx="10"/>
          </p:nvPr>
        </p:nvSpPr>
        <p:spPr/>
        <p:txBody>
          <a:bodyPr/>
          <a:lstStyle/>
          <a:p>
            <a:fld id="{093801C8-F45B-4249-9B15-B14B50E1BB85}" type="datetime4">
              <a:rPr lang="en-GB" smtClean="0"/>
              <a:t>07 October 2025</a:t>
            </a:fld>
            <a:endParaRPr lang="en-GB"/>
          </a:p>
        </p:txBody>
      </p:sp>
      <p:sp>
        <p:nvSpPr>
          <p:cNvPr id="7" name="Slide Number Placeholder 6">
            <a:extLst>
              <a:ext uri="{FF2B5EF4-FFF2-40B4-BE49-F238E27FC236}">
                <a16:creationId xmlns:a16="http://schemas.microsoft.com/office/drawing/2014/main" id="{E4DE577F-1173-B902-3DF8-909AA46A103B}"/>
              </a:ext>
            </a:extLst>
          </p:cNvPr>
          <p:cNvSpPr>
            <a:spLocks noGrp="1"/>
          </p:cNvSpPr>
          <p:nvPr>
            <p:ph type="sldNum" sz="quarter" idx="12"/>
          </p:nvPr>
        </p:nvSpPr>
        <p:spPr/>
        <p:txBody>
          <a:bodyPr/>
          <a:lstStyle/>
          <a:p>
            <a:fld id="{23AA811B-2EBD-4900-905E-5BE206449611}" type="slidenum">
              <a:rPr lang="en-GB" smtClean="0"/>
              <a:pPr/>
              <a:t>7</a:t>
            </a:fld>
            <a:endParaRPr lang="en-GB"/>
          </a:p>
        </p:txBody>
      </p:sp>
      <p:sp>
        <p:nvSpPr>
          <p:cNvPr id="3" name="Title 2">
            <a:extLst>
              <a:ext uri="{FF2B5EF4-FFF2-40B4-BE49-F238E27FC236}">
                <a16:creationId xmlns:a16="http://schemas.microsoft.com/office/drawing/2014/main" id="{C75E7521-7469-A4B6-602F-8D97785786C2}"/>
              </a:ext>
            </a:extLst>
          </p:cNvPr>
          <p:cNvSpPr>
            <a:spLocks noGrp="1"/>
          </p:cNvSpPr>
          <p:nvPr>
            <p:ph type="title"/>
          </p:nvPr>
        </p:nvSpPr>
        <p:spPr>
          <a:xfrm>
            <a:off x="441146" y="758302"/>
            <a:ext cx="11307941" cy="900000"/>
          </a:xfrm>
        </p:spPr>
        <p:txBody>
          <a:bodyPr vert="horz"/>
          <a:lstStyle/>
          <a:p>
            <a:r>
              <a:rPr lang="da-DK" dirty="0">
                <a:solidFill>
                  <a:schemeClr val="accent5"/>
                </a:solidFill>
              </a:rPr>
              <a:t>Administrative </a:t>
            </a:r>
            <a:r>
              <a:rPr lang="da-DK" dirty="0" err="1">
                <a:solidFill>
                  <a:schemeClr val="accent5"/>
                </a:solidFill>
              </a:rPr>
              <a:t>layers</a:t>
            </a:r>
            <a:r>
              <a:rPr lang="da-DK" dirty="0">
                <a:solidFill>
                  <a:schemeClr val="accent5"/>
                </a:solidFill>
              </a:rPr>
              <a:t> in the Danish public administration</a:t>
            </a:r>
            <a:endParaRPr lang="en-GB" dirty="0">
              <a:solidFill>
                <a:schemeClr val="accent5"/>
              </a:solidFill>
            </a:endParaRPr>
          </a:p>
        </p:txBody>
      </p:sp>
      <p:sp>
        <p:nvSpPr>
          <p:cNvPr id="24" name="Rektangel 23">
            <a:extLst>
              <a:ext uri="{FF2B5EF4-FFF2-40B4-BE49-F238E27FC236}">
                <a16:creationId xmlns:a16="http://schemas.microsoft.com/office/drawing/2014/main" id="{214DF490-7ACE-1750-6C19-56E92BA6B280}"/>
              </a:ext>
            </a:extLst>
          </p:cNvPr>
          <p:cNvSpPr/>
          <p:nvPr/>
        </p:nvSpPr>
        <p:spPr>
          <a:xfrm>
            <a:off x="5701671" y="3717727"/>
            <a:ext cx="2520000" cy="307777"/>
          </a:xfrm>
          <a:prstGeom prst="rect">
            <a:avLst/>
          </a:prstGeom>
          <a:noFill/>
        </p:spPr>
        <p:txBody>
          <a:bodyPr wrap="square" lIns="0" tIns="0" rIns="0" bIns="0">
            <a:spAutoFit/>
          </a:bodyPr>
          <a:lstStyle/>
          <a:p>
            <a:pPr algn="ctr">
              <a:defRPr/>
            </a:pPr>
            <a:r>
              <a:rPr lang="da-DK" sz="2000" kern="0" dirty="0">
                <a:solidFill>
                  <a:srgbClr val="000000"/>
                </a:solidFill>
              </a:rPr>
              <a:t>5 regions </a:t>
            </a:r>
            <a:r>
              <a:rPr lang="da-DK" sz="2000" kern="0" dirty="0">
                <a:solidFill>
                  <a:srgbClr val="000000"/>
                </a:solidFill>
                <a:sym typeface="Wingdings" panose="05000000000000000000" pitchFamily="2" charset="2"/>
              </a:rPr>
              <a:t> 4 regions</a:t>
            </a:r>
            <a:endParaRPr lang="da-DK" sz="2000" kern="0" dirty="0">
              <a:solidFill>
                <a:srgbClr val="000000"/>
              </a:solidFill>
            </a:endParaRPr>
          </a:p>
        </p:txBody>
      </p:sp>
      <p:sp>
        <p:nvSpPr>
          <p:cNvPr id="25" name="Rektangel 24">
            <a:extLst>
              <a:ext uri="{FF2B5EF4-FFF2-40B4-BE49-F238E27FC236}">
                <a16:creationId xmlns:a16="http://schemas.microsoft.com/office/drawing/2014/main" id="{4C0746D2-E071-5828-BF77-BF380A7B8292}"/>
              </a:ext>
            </a:extLst>
          </p:cNvPr>
          <p:cNvSpPr/>
          <p:nvPr/>
        </p:nvSpPr>
        <p:spPr>
          <a:xfrm>
            <a:off x="5701671" y="2261481"/>
            <a:ext cx="2520000" cy="307777"/>
          </a:xfrm>
          <a:prstGeom prst="rect">
            <a:avLst/>
          </a:prstGeom>
          <a:noFill/>
        </p:spPr>
        <p:txBody>
          <a:bodyPr wrap="square" lIns="0" tIns="0" rIns="0" bIns="0">
            <a:spAutoFit/>
          </a:bodyPr>
          <a:lstStyle/>
          <a:p>
            <a:pPr algn="ctr">
              <a:spcAft>
                <a:spcPts val="200"/>
              </a:spcAft>
              <a:defRPr/>
            </a:pPr>
            <a:r>
              <a:rPr lang="da-DK" sz="2000" spc="20" dirty="0">
                <a:solidFill>
                  <a:srgbClr val="000000"/>
                </a:solidFill>
                <a:cs typeface="Arial" panose="020B0604020202020204" pitchFamily="34" charset="0"/>
              </a:rPr>
              <a:t>23 ministeries</a:t>
            </a:r>
          </a:p>
        </p:txBody>
      </p:sp>
      <p:sp>
        <p:nvSpPr>
          <p:cNvPr id="26" name="Rektangel 25">
            <a:extLst>
              <a:ext uri="{FF2B5EF4-FFF2-40B4-BE49-F238E27FC236}">
                <a16:creationId xmlns:a16="http://schemas.microsoft.com/office/drawing/2014/main" id="{A3AA3680-84B7-ECB8-0AC3-57F1DEBAF8B9}"/>
              </a:ext>
            </a:extLst>
          </p:cNvPr>
          <p:cNvSpPr/>
          <p:nvPr/>
        </p:nvSpPr>
        <p:spPr>
          <a:xfrm>
            <a:off x="5701671" y="5120623"/>
            <a:ext cx="2520000" cy="307777"/>
          </a:xfrm>
          <a:prstGeom prst="rect">
            <a:avLst/>
          </a:prstGeom>
          <a:noFill/>
        </p:spPr>
        <p:txBody>
          <a:bodyPr wrap="square" lIns="0" tIns="0" rIns="0" bIns="0">
            <a:spAutoFit/>
          </a:bodyPr>
          <a:lstStyle/>
          <a:p>
            <a:pPr algn="ctr">
              <a:defRPr/>
            </a:pPr>
            <a:r>
              <a:rPr lang="da-DK" sz="2000" kern="0" dirty="0">
                <a:solidFill>
                  <a:srgbClr val="000000"/>
                </a:solidFill>
              </a:rPr>
              <a:t>98 </a:t>
            </a:r>
            <a:r>
              <a:rPr lang="da-DK" sz="2000" kern="0" dirty="0" err="1">
                <a:solidFill>
                  <a:srgbClr val="000000"/>
                </a:solidFill>
              </a:rPr>
              <a:t>municipalities</a:t>
            </a:r>
            <a:endParaRPr lang="da-DK" sz="2000" kern="0" dirty="0">
              <a:solidFill>
                <a:srgbClr val="000000"/>
              </a:solidFill>
            </a:endParaRPr>
          </a:p>
        </p:txBody>
      </p:sp>
      <p:grpSp>
        <p:nvGrpSpPr>
          <p:cNvPr id="4" name="Gruppe 3">
            <a:extLst>
              <a:ext uri="{FF2B5EF4-FFF2-40B4-BE49-F238E27FC236}">
                <a16:creationId xmlns:a16="http://schemas.microsoft.com/office/drawing/2014/main" id="{D95C45A7-5E95-4A76-1BAB-4387481B59F2}"/>
              </a:ext>
            </a:extLst>
          </p:cNvPr>
          <p:cNvGrpSpPr/>
          <p:nvPr/>
        </p:nvGrpSpPr>
        <p:grpSpPr>
          <a:xfrm>
            <a:off x="944854" y="5094511"/>
            <a:ext cx="1872000" cy="360000"/>
            <a:chOff x="1418770" y="5190132"/>
            <a:chExt cx="1872000" cy="360000"/>
          </a:xfrm>
        </p:grpSpPr>
        <p:sp>
          <p:nvSpPr>
            <p:cNvPr id="28" name="Rektangel 27">
              <a:extLst>
                <a:ext uri="{FF2B5EF4-FFF2-40B4-BE49-F238E27FC236}">
                  <a16:creationId xmlns:a16="http://schemas.microsoft.com/office/drawing/2014/main" id="{EFCF7595-AFAF-86C4-EA97-76B8FA5BBF91}"/>
                </a:ext>
              </a:extLst>
            </p:cNvPr>
            <p:cNvSpPr/>
            <p:nvPr/>
          </p:nvSpPr>
          <p:spPr>
            <a:xfrm>
              <a:off x="1973198" y="5216244"/>
              <a:ext cx="1317572" cy="307777"/>
            </a:xfrm>
            <a:prstGeom prst="rect">
              <a:avLst/>
            </a:prstGeom>
            <a:noFill/>
          </p:spPr>
          <p:txBody>
            <a:bodyPr wrap="square" lIns="0" tIns="0" rIns="0" bIns="0">
              <a:spAutoFit/>
            </a:bodyPr>
            <a:lstStyle/>
            <a:p>
              <a:pPr>
                <a:spcBef>
                  <a:spcPts val="60"/>
                </a:spcBef>
                <a:spcAft>
                  <a:spcPts val="200"/>
                </a:spcAft>
                <a:defRPr/>
              </a:pPr>
              <a:r>
                <a:rPr lang="da-DK" sz="2000" b="1" spc="20" dirty="0" err="1">
                  <a:solidFill>
                    <a:schemeClr val="accent5"/>
                  </a:solidFill>
                  <a:cs typeface="Arial" panose="020B0604020202020204" pitchFamily="34" charset="0"/>
                </a:rPr>
                <a:t>Municipal</a:t>
              </a:r>
              <a:endParaRPr lang="da-DK" sz="2000" b="1" spc="20" dirty="0">
                <a:solidFill>
                  <a:schemeClr val="accent5"/>
                </a:solidFill>
                <a:cs typeface="Arial" panose="020B0604020202020204" pitchFamily="34" charset="0"/>
              </a:endParaRPr>
            </a:p>
          </p:txBody>
        </p:sp>
        <p:pic>
          <p:nvPicPr>
            <p:cNvPr id="29" name="Billede 28">
              <a:extLst>
                <a:ext uri="{FF2B5EF4-FFF2-40B4-BE49-F238E27FC236}">
                  <a16:creationId xmlns:a16="http://schemas.microsoft.com/office/drawing/2014/main" id="{BC2F2DCC-EC13-8136-AD26-9828884A640F}"/>
                </a:ext>
              </a:extLst>
            </p:cNvPr>
            <p:cNvPicPr>
              <a:picLocks noChangeAspect="1"/>
            </p:cNvPicPr>
            <p:nvPr/>
          </p:nvPicPr>
          <p:blipFill>
            <a:blip r:embed="rId6"/>
            <a:stretch>
              <a:fillRect/>
            </a:stretch>
          </p:blipFill>
          <p:spPr>
            <a:xfrm>
              <a:off x="1418770" y="5190132"/>
              <a:ext cx="376449" cy="360000"/>
            </a:xfrm>
            <a:prstGeom prst="rect">
              <a:avLst/>
            </a:prstGeom>
          </p:spPr>
        </p:pic>
      </p:grpSp>
      <p:grpSp>
        <p:nvGrpSpPr>
          <p:cNvPr id="30" name="Gruppe 29">
            <a:extLst>
              <a:ext uri="{FF2B5EF4-FFF2-40B4-BE49-F238E27FC236}">
                <a16:creationId xmlns:a16="http://schemas.microsoft.com/office/drawing/2014/main" id="{8C24070C-085D-8F18-F529-847875DC37DB}"/>
              </a:ext>
            </a:extLst>
          </p:cNvPr>
          <p:cNvGrpSpPr/>
          <p:nvPr/>
        </p:nvGrpSpPr>
        <p:grpSpPr>
          <a:xfrm>
            <a:off x="944854" y="3691615"/>
            <a:ext cx="1872000" cy="360000"/>
            <a:chOff x="1127448" y="3603100"/>
            <a:chExt cx="1790202" cy="360000"/>
          </a:xfrm>
        </p:grpSpPr>
        <p:sp>
          <p:nvSpPr>
            <p:cNvPr id="31" name="Rektangel 30">
              <a:extLst>
                <a:ext uri="{FF2B5EF4-FFF2-40B4-BE49-F238E27FC236}">
                  <a16:creationId xmlns:a16="http://schemas.microsoft.com/office/drawing/2014/main" id="{60C2AC5E-C136-C6AC-A19E-05E587FE8F92}"/>
                </a:ext>
              </a:extLst>
            </p:cNvPr>
            <p:cNvSpPr/>
            <p:nvPr/>
          </p:nvSpPr>
          <p:spPr>
            <a:xfrm>
              <a:off x="1657650" y="3629212"/>
              <a:ext cx="1260000" cy="307777"/>
            </a:xfrm>
            <a:prstGeom prst="rect">
              <a:avLst/>
            </a:prstGeom>
            <a:noFill/>
          </p:spPr>
          <p:txBody>
            <a:bodyPr wrap="square" lIns="0" tIns="0" rIns="0" bIns="0">
              <a:spAutoFit/>
            </a:bodyPr>
            <a:lstStyle/>
            <a:p>
              <a:pPr>
                <a:spcBef>
                  <a:spcPts val="60"/>
                </a:spcBef>
                <a:spcAft>
                  <a:spcPts val="200"/>
                </a:spcAft>
                <a:defRPr/>
              </a:pPr>
              <a:r>
                <a:rPr lang="da-DK" sz="2000" b="1" spc="20">
                  <a:solidFill>
                    <a:schemeClr val="accent5"/>
                  </a:solidFill>
                  <a:cs typeface="Arial" panose="020B0604020202020204" pitchFamily="34" charset="0"/>
                </a:rPr>
                <a:t>Regional</a:t>
              </a:r>
            </a:p>
          </p:txBody>
        </p:sp>
        <p:pic>
          <p:nvPicPr>
            <p:cNvPr id="32" name="Billede 31">
              <a:extLst>
                <a:ext uri="{FF2B5EF4-FFF2-40B4-BE49-F238E27FC236}">
                  <a16:creationId xmlns:a16="http://schemas.microsoft.com/office/drawing/2014/main" id="{870D342E-CFFC-5CEF-F192-991E0A3C4059}"/>
                </a:ext>
              </a:extLst>
            </p:cNvPr>
            <p:cNvPicPr>
              <a:picLocks noChangeAspect="1"/>
            </p:cNvPicPr>
            <p:nvPr/>
          </p:nvPicPr>
          <p:blipFill>
            <a:blip r:embed="rId7"/>
            <a:stretch>
              <a:fillRect/>
            </a:stretch>
          </p:blipFill>
          <p:spPr>
            <a:xfrm>
              <a:off x="1127448" y="3603100"/>
              <a:ext cx="360000" cy="360000"/>
            </a:xfrm>
            <a:prstGeom prst="rect">
              <a:avLst/>
            </a:prstGeom>
          </p:spPr>
        </p:pic>
      </p:grpSp>
      <p:grpSp>
        <p:nvGrpSpPr>
          <p:cNvPr id="33" name="Gruppe 32">
            <a:extLst>
              <a:ext uri="{FF2B5EF4-FFF2-40B4-BE49-F238E27FC236}">
                <a16:creationId xmlns:a16="http://schemas.microsoft.com/office/drawing/2014/main" id="{A5E8A6A0-5A3A-68A4-D5F5-EB6774CB597B}"/>
              </a:ext>
            </a:extLst>
          </p:cNvPr>
          <p:cNvGrpSpPr/>
          <p:nvPr/>
        </p:nvGrpSpPr>
        <p:grpSpPr>
          <a:xfrm>
            <a:off x="944854" y="2235369"/>
            <a:ext cx="1872000" cy="360000"/>
            <a:chOff x="1127448" y="2108640"/>
            <a:chExt cx="1790202" cy="360000"/>
          </a:xfrm>
        </p:grpSpPr>
        <p:sp>
          <p:nvSpPr>
            <p:cNvPr id="34" name="Rektangel 33">
              <a:extLst>
                <a:ext uri="{FF2B5EF4-FFF2-40B4-BE49-F238E27FC236}">
                  <a16:creationId xmlns:a16="http://schemas.microsoft.com/office/drawing/2014/main" id="{D26CC1CE-F822-2CBF-C86F-726741B8BB51}"/>
                </a:ext>
              </a:extLst>
            </p:cNvPr>
            <p:cNvSpPr/>
            <p:nvPr/>
          </p:nvSpPr>
          <p:spPr>
            <a:xfrm>
              <a:off x="1657650" y="2134752"/>
              <a:ext cx="1260000" cy="307777"/>
            </a:xfrm>
            <a:prstGeom prst="rect">
              <a:avLst/>
            </a:prstGeom>
            <a:noFill/>
          </p:spPr>
          <p:txBody>
            <a:bodyPr wrap="square" lIns="0" tIns="0" rIns="0" bIns="0">
              <a:spAutoFit/>
            </a:bodyPr>
            <a:lstStyle/>
            <a:p>
              <a:pPr>
                <a:spcBef>
                  <a:spcPts val="60"/>
                </a:spcBef>
                <a:spcAft>
                  <a:spcPts val="200"/>
                </a:spcAft>
                <a:defRPr/>
              </a:pPr>
              <a:r>
                <a:rPr lang="da-DK" sz="2000" b="1" spc="20">
                  <a:solidFill>
                    <a:schemeClr val="accent5"/>
                  </a:solidFill>
                  <a:cs typeface="Arial" panose="020B0604020202020204" pitchFamily="34" charset="0"/>
                </a:rPr>
                <a:t>National</a:t>
              </a:r>
            </a:p>
          </p:txBody>
        </p:sp>
        <p:pic>
          <p:nvPicPr>
            <p:cNvPr id="35" name="Billede 34">
              <a:extLst>
                <a:ext uri="{FF2B5EF4-FFF2-40B4-BE49-F238E27FC236}">
                  <a16:creationId xmlns:a16="http://schemas.microsoft.com/office/drawing/2014/main" id="{D538CC3A-E8F3-AD02-10C5-E46142D5D703}"/>
                </a:ext>
              </a:extLst>
            </p:cNvPr>
            <p:cNvPicPr>
              <a:picLocks noChangeAspect="1"/>
            </p:cNvPicPr>
            <p:nvPr/>
          </p:nvPicPr>
          <p:blipFill>
            <a:blip r:embed="rId8"/>
            <a:stretch>
              <a:fillRect/>
            </a:stretch>
          </p:blipFill>
          <p:spPr>
            <a:xfrm>
              <a:off x="1127448" y="2108640"/>
              <a:ext cx="360000" cy="360000"/>
            </a:xfrm>
            <a:prstGeom prst="rect">
              <a:avLst/>
            </a:prstGeom>
          </p:spPr>
        </p:pic>
      </p:grpSp>
      <p:pic>
        <p:nvPicPr>
          <p:cNvPr id="47" name="Billede 46" descr="Et billede, der indeholder kort, atlas, tekst&#10;&#10;Indhold genereret af kunstig intelligens kan være forkert.">
            <a:extLst>
              <a:ext uri="{FF2B5EF4-FFF2-40B4-BE49-F238E27FC236}">
                <a16:creationId xmlns:a16="http://schemas.microsoft.com/office/drawing/2014/main" id="{B2A8A336-64B4-93B3-E154-9FECA555989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48987" y="3219048"/>
            <a:ext cx="1151588" cy="1305134"/>
          </a:xfrm>
          <a:prstGeom prst="rect">
            <a:avLst/>
          </a:prstGeom>
        </p:spPr>
      </p:pic>
      <p:pic>
        <p:nvPicPr>
          <p:cNvPr id="52" name="Billede 51" descr="Et billede, der indeholder kort, sort-hvid, silhuet, kunst&#10;&#10;Indhold genereret af kunstig intelligens kan være forkert.">
            <a:extLst>
              <a:ext uri="{FF2B5EF4-FFF2-40B4-BE49-F238E27FC236}">
                <a16:creationId xmlns:a16="http://schemas.microsoft.com/office/drawing/2014/main" id="{B9117416-3716-A49F-DB57-E11800C25934}"/>
              </a:ext>
            </a:extLst>
          </p:cNvPr>
          <p:cNvPicPr>
            <a:picLocks noChangeAspect="1"/>
          </p:cNvPicPr>
          <p:nvPr/>
        </p:nvPicPr>
        <p:blipFill>
          <a:blip r:embed="rId10">
            <a:extLst>
              <a:ext uri="{28A0092B-C50C-407E-A947-70E740481C1C}">
                <a14:useLocalDpi xmlns:a14="http://schemas.microsoft.com/office/drawing/2010/main" val="0"/>
              </a:ext>
            </a:extLst>
          </a:blip>
          <a:srcRect b="5948"/>
          <a:stretch/>
        </p:blipFill>
        <p:spPr>
          <a:xfrm>
            <a:off x="3320562" y="1753219"/>
            <a:ext cx="1877401" cy="1324300"/>
          </a:xfrm>
          <a:prstGeom prst="rect">
            <a:avLst/>
          </a:prstGeom>
        </p:spPr>
      </p:pic>
      <p:pic>
        <p:nvPicPr>
          <p:cNvPr id="11" name="Billede 10" descr="Et billede, der indeholder gul, kort&#10;&#10;Indhold genereret af kunstig intelligens kan være forkert.">
            <a:extLst>
              <a:ext uri="{FF2B5EF4-FFF2-40B4-BE49-F238E27FC236}">
                <a16:creationId xmlns:a16="http://schemas.microsoft.com/office/drawing/2014/main" id="{7D26A1D4-F9D0-11AB-E733-A438D3DFBD1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28970" y="4658118"/>
            <a:ext cx="2191622" cy="1232787"/>
          </a:xfrm>
          <a:prstGeom prst="rect">
            <a:avLst/>
          </a:prstGeom>
        </p:spPr>
      </p:pic>
      <p:sp>
        <p:nvSpPr>
          <p:cNvPr id="2" name="Pil: pentagon 1">
            <a:extLst>
              <a:ext uri="{FF2B5EF4-FFF2-40B4-BE49-F238E27FC236}">
                <a16:creationId xmlns:a16="http://schemas.microsoft.com/office/drawing/2014/main" id="{75C675B8-A604-4E69-2A66-D262B2D61988}"/>
              </a:ext>
            </a:extLst>
          </p:cNvPr>
          <p:cNvSpPr/>
          <p:nvPr/>
        </p:nvSpPr>
        <p:spPr>
          <a:xfrm>
            <a:off x="441325" y="296496"/>
            <a:ext cx="3780000" cy="180000"/>
          </a:xfrm>
          <a:prstGeom prst="homePlat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da-DK" sz="1400">
                <a:solidFill>
                  <a:schemeClr val="tx1"/>
                </a:solidFill>
              </a:rPr>
              <a:t>The Danish Central Administration</a:t>
            </a:r>
            <a:endParaRPr lang="da-DK" sz="1400" noProof="0" err="1">
              <a:solidFill>
                <a:schemeClr val="tx1"/>
              </a:solidFill>
            </a:endParaRPr>
          </a:p>
        </p:txBody>
      </p:sp>
      <p:sp>
        <p:nvSpPr>
          <p:cNvPr id="6" name="Pil: vinkel 5">
            <a:extLst>
              <a:ext uri="{FF2B5EF4-FFF2-40B4-BE49-F238E27FC236}">
                <a16:creationId xmlns:a16="http://schemas.microsoft.com/office/drawing/2014/main" id="{F06C7B8F-A661-7F5C-072D-AF5E5C0861D9}"/>
              </a:ext>
            </a:extLst>
          </p:cNvPr>
          <p:cNvSpPr/>
          <p:nvPr/>
        </p:nvSpPr>
        <p:spPr>
          <a:xfrm>
            <a:off x="7969087" y="296496"/>
            <a:ext cx="3780000" cy="180000"/>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da-DK" sz="1400" noProof="0">
                <a:solidFill>
                  <a:schemeClr val="tx1"/>
                </a:solidFill>
              </a:rPr>
              <a:t>Focus </a:t>
            </a:r>
            <a:r>
              <a:rPr lang="da-DK" sz="1400">
                <a:solidFill>
                  <a:schemeClr val="tx1"/>
                </a:solidFill>
              </a:rPr>
              <a:t>A</a:t>
            </a:r>
            <a:r>
              <a:rPr lang="da-DK" sz="1400" noProof="0" err="1">
                <a:solidFill>
                  <a:schemeClr val="tx1"/>
                </a:solidFill>
              </a:rPr>
              <a:t>reas</a:t>
            </a:r>
            <a:r>
              <a:rPr lang="da-DK" sz="1400" noProof="0">
                <a:solidFill>
                  <a:schemeClr val="tx1"/>
                </a:solidFill>
              </a:rPr>
              <a:t> of the Danish EUPAN-</a:t>
            </a:r>
            <a:r>
              <a:rPr lang="da-DK" sz="1400" noProof="0" err="1">
                <a:solidFill>
                  <a:schemeClr val="tx1"/>
                </a:solidFill>
              </a:rPr>
              <a:t>Presidency</a:t>
            </a:r>
            <a:endParaRPr lang="da-DK" sz="1400" noProof="0">
              <a:solidFill>
                <a:schemeClr val="tx1"/>
              </a:solidFill>
            </a:endParaRPr>
          </a:p>
        </p:txBody>
      </p:sp>
      <p:sp>
        <p:nvSpPr>
          <p:cNvPr id="8" name="Pil: vinkel 7">
            <a:extLst>
              <a:ext uri="{FF2B5EF4-FFF2-40B4-BE49-F238E27FC236}">
                <a16:creationId xmlns:a16="http://schemas.microsoft.com/office/drawing/2014/main" id="{21BEF5A8-041A-BD76-039B-02C134BE0760}"/>
              </a:ext>
            </a:extLst>
          </p:cNvPr>
          <p:cNvSpPr/>
          <p:nvPr/>
        </p:nvSpPr>
        <p:spPr>
          <a:xfrm>
            <a:off x="4205206" y="296496"/>
            <a:ext cx="3780000" cy="180000"/>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da-DK" sz="1400" noProof="0" err="1">
                <a:solidFill>
                  <a:schemeClr val="tx1"/>
                </a:solidFill>
              </a:rPr>
              <a:t>Current</a:t>
            </a:r>
            <a:r>
              <a:rPr lang="da-DK" sz="1400" noProof="0">
                <a:solidFill>
                  <a:schemeClr val="tx1"/>
                </a:solidFill>
              </a:rPr>
              <a:t> Agendas</a:t>
            </a:r>
          </a:p>
        </p:txBody>
      </p:sp>
      <p:sp>
        <p:nvSpPr>
          <p:cNvPr id="12" name="Rektangel 11">
            <a:extLst>
              <a:ext uri="{FF2B5EF4-FFF2-40B4-BE49-F238E27FC236}">
                <a16:creationId xmlns:a16="http://schemas.microsoft.com/office/drawing/2014/main" id="{B8D28DDD-6548-BEA6-CB31-320024B4BFC3}"/>
              </a:ext>
            </a:extLst>
          </p:cNvPr>
          <p:cNvSpPr/>
          <p:nvPr/>
        </p:nvSpPr>
        <p:spPr bwMode="auto">
          <a:xfrm>
            <a:off x="4205206" y="260496"/>
            <a:ext cx="3780000" cy="252000"/>
          </a:xfrm>
          <a:prstGeom prst="rect">
            <a:avLst/>
          </a:prstGeom>
          <a:solidFill>
            <a:srgbClr val="FFFFFF">
              <a:alpha val="80000"/>
            </a:srgbClr>
          </a:solidFill>
          <a:ln w="63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algn="ctr" defTabSz="914400" eaLnBrk="1" fontAlgn="base" latinLnBrk="0" hangingPunct="1">
              <a:lnSpc>
                <a:spcPct val="100000"/>
              </a:lnSpc>
              <a:spcBef>
                <a:spcPts val="1100"/>
              </a:spcBef>
              <a:spcAft>
                <a:spcPct val="0"/>
              </a:spcAft>
              <a:buClrTx/>
              <a:buSzTx/>
              <a:buFontTx/>
              <a:buNone/>
              <a:tabLst/>
              <a:defRPr/>
            </a:pPr>
            <a:endParaRPr kumimoji="0" lang="da-DK" sz="2000" b="0" i="0" u="none" strike="noStrike" kern="1200" cap="none" spc="0" normalizeH="0" baseline="0" noProof="0" err="1">
              <a:ln>
                <a:noFill/>
              </a:ln>
              <a:solidFill>
                <a:srgbClr val="FFFFFF"/>
              </a:solidFill>
              <a:effectLst/>
              <a:uLnTx/>
              <a:uFillTx/>
              <a:latin typeface="Arial" charset="0"/>
              <a:ea typeface="+mn-ea"/>
              <a:cs typeface="+mn-cs"/>
            </a:endParaRPr>
          </a:p>
        </p:txBody>
      </p:sp>
      <p:sp>
        <p:nvSpPr>
          <p:cNvPr id="16" name="Rektangel 15">
            <a:extLst>
              <a:ext uri="{FF2B5EF4-FFF2-40B4-BE49-F238E27FC236}">
                <a16:creationId xmlns:a16="http://schemas.microsoft.com/office/drawing/2014/main" id="{D0FAB951-3EE2-9ACA-2EE7-40AC9DBDC55E}"/>
              </a:ext>
            </a:extLst>
          </p:cNvPr>
          <p:cNvSpPr/>
          <p:nvPr/>
        </p:nvSpPr>
        <p:spPr bwMode="auto">
          <a:xfrm>
            <a:off x="7969087" y="260496"/>
            <a:ext cx="3780000" cy="252000"/>
          </a:xfrm>
          <a:prstGeom prst="rect">
            <a:avLst/>
          </a:prstGeom>
          <a:solidFill>
            <a:srgbClr val="FFFFFF">
              <a:alpha val="80000"/>
            </a:srgbClr>
          </a:solidFill>
          <a:ln w="63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algn="ctr" defTabSz="914400" eaLnBrk="1" fontAlgn="base" latinLnBrk="0" hangingPunct="1">
              <a:lnSpc>
                <a:spcPct val="100000"/>
              </a:lnSpc>
              <a:spcBef>
                <a:spcPts val="1100"/>
              </a:spcBef>
              <a:spcAft>
                <a:spcPct val="0"/>
              </a:spcAft>
              <a:buClrTx/>
              <a:buSzTx/>
              <a:buFontTx/>
              <a:buNone/>
              <a:tabLst/>
              <a:defRPr/>
            </a:pPr>
            <a:endParaRPr kumimoji="0" lang="da-DK" sz="2000" b="0" i="0" u="none" strike="noStrike" kern="1200" cap="none" spc="0" normalizeH="0" baseline="0" noProof="0" err="1">
              <a:ln>
                <a:noFill/>
              </a:ln>
              <a:solidFill>
                <a:srgbClr val="FFFFFF"/>
              </a:solidFill>
              <a:effectLst/>
              <a:uLnTx/>
              <a:uFillTx/>
              <a:latin typeface="Arial" charset="0"/>
              <a:ea typeface="+mn-ea"/>
              <a:cs typeface="+mn-cs"/>
            </a:endParaRPr>
          </a:p>
        </p:txBody>
      </p:sp>
      <p:pic>
        <p:nvPicPr>
          <p:cNvPr id="13" name="Billede 12">
            <a:extLst>
              <a:ext uri="{FF2B5EF4-FFF2-40B4-BE49-F238E27FC236}">
                <a16:creationId xmlns:a16="http://schemas.microsoft.com/office/drawing/2014/main" id="{2E7D5B1A-F8FE-7164-89E9-672CE5046D51}"/>
              </a:ext>
            </a:extLst>
          </p:cNvPr>
          <p:cNvPicPr>
            <a:picLocks noChangeAspect="1"/>
          </p:cNvPicPr>
          <p:nvPr/>
        </p:nvPicPr>
        <p:blipFill>
          <a:blip r:embed="rId12"/>
          <a:stretch>
            <a:fillRect/>
          </a:stretch>
        </p:blipFill>
        <p:spPr>
          <a:xfrm>
            <a:off x="9535379" y="2014991"/>
            <a:ext cx="900000" cy="900000"/>
          </a:xfrm>
          <a:prstGeom prst="rect">
            <a:avLst/>
          </a:prstGeom>
        </p:spPr>
      </p:pic>
      <p:pic>
        <p:nvPicPr>
          <p:cNvPr id="18" name="Billede 17">
            <a:extLst>
              <a:ext uri="{FF2B5EF4-FFF2-40B4-BE49-F238E27FC236}">
                <a16:creationId xmlns:a16="http://schemas.microsoft.com/office/drawing/2014/main" id="{5DC75FB4-36DB-3DA3-7536-D1B4AED68A13}"/>
              </a:ext>
            </a:extLst>
          </p:cNvPr>
          <p:cNvPicPr>
            <a:picLocks noChangeAspect="1"/>
          </p:cNvPicPr>
          <p:nvPr/>
        </p:nvPicPr>
        <p:blipFill>
          <a:blip r:embed="rId13"/>
          <a:stretch>
            <a:fillRect/>
          </a:stretch>
        </p:blipFill>
        <p:spPr>
          <a:xfrm>
            <a:off x="9535379" y="3417549"/>
            <a:ext cx="900000" cy="900000"/>
          </a:xfrm>
          <a:prstGeom prst="rect">
            <a:avLst/>
          </a:prstGeom>
        </p:spPr>
      </p:pic>
      <p:pic>
        <p:nvPicPr>
          <p:cNvPr id="20" name="Billede 19">
            <a:extLst>
              <a:ext uri="{FF2B5EF4-FFF2-40B4-BE49-F238E27FC236}">
                <a16:creationId xmlns:a16="http://schemas.microsoft.com/office/drawing/2014/main" id="{07CBAB28-0283-346F-CE2A-312E47E80B01}"/>
              </a:ext>
            </a:extLst>
          </p:cNvPr>
          <p:cNvPicPr>
            <a:picLocks noChangeAspect="1"/>
          </p:cNvPicPr>
          <p:nvPr/>
        </p:nvPicPr>
        <p:blipFill>
          <a:blip r:embed="rId14"/>
          <a:stretch>
            <a:fillRect/>
          </a:stretch>
        </p:blipFill>
        <p:spPr>
          <a:xfrm>
            <a:off x="9535379" y="4820501"/>
            <a:ext cx="900000" cy="900000"/>
          </a:xfrm>
          <a:prstGeom prst="rect">
            <a:avLst/>
          </a:prstGeom>
        </p:spPr>
      </p:pic>
    </p:spTree>
    <p:extLst>
      <p:ext uri="{BB962C8B-B14F-4D97-AF65-F5344CB8AC3E}">
        <p14:creationId xmlns:p14="http://schemas.microsoft.com/office/powerpoint/2010/main" val="40680541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75E483AA-95BF-18CB-7D3A-B2D6508AE75B}"/>
              </a:ext>
            </a:extLst>
          </p:cNvPr>
          <p:cNvSpPr>
            <a:spLocks noGrp="1"/>
          </p:cNvSpPr>
          <p:nvPr>
            <p:ph type="body" sz="quarter" idx="13"/>
          </p:nvPr>
        </p:nvSpPr>
        <p:spPr>
          <a:xfrm>
            <a:off x="702668" y="1463492"/>
            <a:ext cx="10784482" cy="2334785"/>
          </a:xfrm>
        </p:spPr>
        <p:txBody>
          <a:bodyPr/>
          <a:lstStyle/>
          <a:p>
            <a:r>
              <a:rPr lang="en-US" dirty="0"/>
              <a:t>From a Danish perspective, we have experienced the professionalization of ICT governance as a journey starting with the digital infrastructure leading to focus on managing the development of new IT projects to finally focus more on the overall portfolio of existing as well as emerging IT systems.</a:t>
            </a:r>
          </a:p>
          <a:p>
            <a:r>
              <a:rPr lang="en-US" dirty="0"/>
              <a:t>Our study show that EUPAN countries have more focus on </a:t>
            </a:r>
            <a:r>
              <a:rPr lang="en-US" b="1" dirty="0"/>
              <a:t>digital infrastructure</a:t>
            </a:r>
            <a:r>
              <a:rPr lang="en-US" dirty="0"/>
              <a:t> than </a:t>
            </a:r>
            <a:r>
              <a:rPr lang="en-US" b="1" dirty="0"/>
              <a:t>projects</a:t>
            </a:r>
            <a:r>
              <a:rPr lang="en-US" dirty="0"/>
              <a:t> and finally focus the least on the overall </a:t>
            </a:r>
            <a:r>
              <a:rPr lang="en-US" b="1" dirty="0"/>
              <a:t>portfolio of IT systems</a:t>
            </a:r>
            <a:r>
              <a:rPr lang="en-US" dirty="0"/>
              <a:t>.</a:t>
            </a:r>
          </a:p>
        </p:txBody>
      </p:sp>
      <p:sp>
        <p:nvSpPr>
          <p:cNvPr id="3" name="Pladsholder til slidenummer 2">
            <a:extLst>
              <a:ext uri="{FF2B5EF4-FFF2-40B4-BE49-F238E27FC236}">
                <a16:creationId xmlns:a16="http://schemas.microsoft.com/office/drawing/2014/main" id="{AED5796D-CB8D-C38F-BDE9-91130B099ADB}"/>
              </a:ext>
            </a:extLst>
          </p:cNvPr>
          <p:cNvSpPr>
            <a:spLocks noGrp="1"/>
          </p:cNvSpPr>
          <p:nvPr>
            <p:ph type="sldNum" sz="quarter" idx="16"/>
          </p:nvPr>
        </p:nvSpPr>
        <p:spPr/>
        <p:txBody>
          <a:bodyPr/>
          <a:lstStyle/>
          <a:p>
            <a:pPr marL="0" marR="0" lvl="0" indent="0" algn="l" defTabSz="914400" rtl="0" eaLnBrk="1" fontAlgn="base" latinLnBrk="0" hangingPunct="1">
              <a:lnSpc>
                <a:spcPct val="108000"/>
              </a:lnSpc>
              <a:spcBef>
                <a:spcPct val="54000"/>
              </a:spcBef>
              <a:spcAft>
                <a:spcPct val="0"/>
              </a:spcAft>
              <a:buClrTx/>
              <a:buSzTx/>
              <a:buFontTx/>
              <a:buNone/>
              <a:tabLst/>
              <a:defRPr/>
            </a:pPr>
            <a:fld id="{80AE25ED-097C-4BDC-A7CE-FA97BD9CA3B5}" type="slidenum">
              <a:rPr kumimoji="0" lang="en-GB" sz="900" b="0" i="0" u="none" strike="noStrike" kern="1200" cap="none" spc="0" normalizeH="0" baseline="0" noProof="0" smtClean="0">
                <a:ln>
                  <a:noFill/>
                </a:ln>
                <a:noFill/>
                <a:effectLst/>
                <a:uLnTx/>
                <a:uFillTx/>
                <a:latin typeface="Arial" charset="0"/>
                <a:ea typeface="+mn-ea"/>
                <a:cs typeface="+mn-cs"/>
              </a:rPr>
              <a:pPr marL="0" marR="0" lvl="0" indent="0" algn="l" defTabSz="914400" rtl="0" eaLnBrk="1" fontAlgn="base" latinLnBrk="0" hangingPunct="1">
                <a:lnSpc>
                  <a:spcPct val="108000"/>
                </a:lnSpc>
                <a:spcBef>
                  <a:spcPct val="54000"/>
                </a:spcBef>
                <a:spcAft>
                  <a:spcPct val="0"/>
                </a:spcAft>
                <a:buClrTx/>
                <a:buSzTx/>
                <a:buFontTx/>
                <a:buNone/>
                <a:tabLst/>
                <a:defRPr/>
              </a:pPr>
              <a:t>70</a:t>
            </a:fld>
            <a:endParaRPr kumimoji="0" lang="en-GB" sz="900" b="0" i="0" u="none" strike="noStrike" kern="1200" cap="none" spc="0" normalizeH="0" baseline="0" noProof="0">
              <a:ln>
                <a:noFill/>
              </a:ln>
              <a:noFill/>
              <a:effectLst/>
              <a:uLnTx/>
              <a:uFillTx/>
              <a:latin typeface="Arial" charset="0"/>
              <a:ea typeface="+mn-ea"/>
              <a:cs typeface="+mn-cs"/>
            </a:endParaRPr>
          </a:p>
        </p:txBody>
      </p:sp>
      <p:sp>
        <p:nvSpPr>
          <p:cNvPr id="4" name="Titel 3">
            <a:extLst>
              <a:ext uri="{FF2B5EF4-FFF2-40B4-BE49-F238E27FC236}">
                <a16:creationId xmlns:a16="http://schemas.microsoft.com/office/drawing/2014/main" id="{6214D3C0-B019-1900-87F2-61C5A27EAB3C}"/>
              </a:ext>
            </a:extLst>
          </p:cNvPr>
          <p:cNvSpPr>
            <a:spLocks noGrp="1"/>
          </p:cNvSpPr>
          <p:nvPr>
            <p:ph type="title"/>
          </p:nvPr>
        </p:nvSpPr>
        <p:spPr/>
        <p:txBody>
          <a:bodyPr/>
          <a:lstStyle/>
          <a:p>
            <a:r>
              <a:rPr lang="en-GB" dirty="0"/>
              <a:t>Final thought from a Danish perspective</a:t>
            </a:r>
          </a:p>
        </p:txBody>
      </p:sp>
      <p:graphicFrame>
        <p:nvGraphicFramePr>
          <p:cNvPr id="5" name="Diagram 4">
            <a:extLst>
              <a:ext uri="{FF2B5EF4-FFF2-40B4-BE49-F238E27FC236}">
                <a16:creationId xmlns:a16="http://schemas.microsoft.com/office/drawing/2014/main" id="{EDE7F1FB-9783-71D7-0CD7-1D6657F737DB}"/>
              </a:ext>
            </a:extLst>
          </p:cNvPr>
          <p:cNvGraphicFramePr/>
          <p:nvPr/>
        </p:nvGraphicFramePr>
        <p:xfrm>
          <a:off x="2030412" y="3798277"/>
          <a:ext cx="8128000" cy="18680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2710449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1DD8D496-1DB9-91E8-F7C2-F7726A1B9693}"/>
              </a:ext>
            </a:extLst>
          </p:cNvPr>
          <p:cNvSpPr>
            <a:spLocks noGrp="1"/>
          </p:cNvSpPr>
          <p:nvPr>
            <p:ph type="body" sz="quarter" idx="13"/>
          </p:nvPr>
        </p:nvSpPr>
        <p:spPr/>
        <p:txBody>
          <a:bodyPr/>
          <a:lstStyle/>
          <a:p>
            <a:r>
              <a:rPr lang="en-GB" dirty="0"/>
              <a:t>How far are you in professionalizing IT Management in your country, and do you recognize the steps towards focus on infrastructure </a:t>
            </a:r>
            <a:r>
              <a:rPr lang="en-GB" dirty="0">
                <a:sym typeface="Wingdings" panose="05000000000000000000" pitchFamily="2" charset="2"/>
              </a:rPr>
              <a:t> projects  systems?</a:t>
            </a:r>
          </a:p>
          <a:p>
            <a:r>
              <a:rPr lang="en-GB" dirty="0">
                <a:sym typeface="Wingdings" panose="05000000000000000000" pitchFamily="2" charset="2"/>
              </a:rPr>
              <a:t>What are your main challenges currently in relation to IT Management from your national perspective?</a:t>
            </a:r>
          </a:p>
          <a:p>
            <a:r>
              <a:rPr lang="en-GB" dirty="0">
                <a:sym typeface="Wingdings" panose="05000000000000000000" pitchFamily="2" charset="2"/>
              </a:rPr>
              <a:t>What issues did you have in collecting data for the survey, and how does that reflect issues in comparing IT management across different countries in general?</a:t>
            </a:r>
          </a:p>
          <a:p>
            <a:r>
              <a:rPr lang="en-GB" dirty="0">
                <a:sym typeface="Wingdings" panose="05000000000000000000" pitchFamily="2" charset="2"/>
              </a:rPr>
              <a:t>What do you think is the most important learning outcomes from our study and from comparing IT Management in general across countries?</a:t>
            </a:r>
            <a:endParaRPr lang="en-GB" dirty="0"/>
          </a:p>
        </p:txBody>
      </p:sp>
      <p:sp>
        <p:nvSpPr>
          <p:cNvPr id="3" name="Pladsholder til slidenummer 2">
            <a:extLst>
              <a:ext uri="{FF2B5EF4-FFF2-40B4-BE49-F238E27FC236}">
                <a16:creationId xmlns:a16="http://schemas.microsoft.com/office/drawing/2014/main" id="{970406C7-6946-4DAC-E5D8-D5D61892EEBB}"/>
              </a:ext>
            </a:extLst>
          </p:cNvPr>
          <p:cNvSpPr>
            <a:spLocks noGrp="1"/>
          </p:cNvSpPr>
          <p:nvPr>
            <p:ph type="sldNum" sz="quarter" idx="16"/>
          </p:nvPr>
        </p:nvSpPr>
        <p:spPr/>
        <p:txBody>
          <a:bodyPr/>
          <a:lstStyle/>
          <a:p>
            <a:pPr marL="0" marR="0" lvl="0" indent="0" algn="l" defTabSz="914400" rtl="0" eaLnBrk="1" fontAlgn="base" latinLnBrk="0" hangingPunct="1">
              <a:lnSpc>
                <a:spcPct val="108000"/>
              </a:lnSpc>
              <a:spcBef>
                <a:spcPct val="54000"/>
              </a:spcBef>
              <a:spcAft>
                <a:spcPct val="0"/>
              </a:spcAft>
              <a:buClrTx/>
              <a:buSzTx/>
              <a:buFontTx/>
              <a:buNone/>
              <a:tabLst/>
              <a:defRPr/>
            </a:pPr>
            <a:fld id="{80AE25ED-097C-4BDC-A7CE-FA97BD9CA3B5}" type="slidenum">
              <a:rPr kumimoji="0" lang="en-GB" sz="900" b="0" i="0" u="none" strike="noStrike" kern="1200" cap="none" spc="0" normalizeH="0" baseline="0" noProof="0" smtClean="0">
                <a:ln>
                  <a:noFill/>
                </a:ln>
                <a:noFill/>
                <a:effectLst/>
                <a:uLnTx/>
                <a:uFillTx/>
                <a:latin typeface="Arial" charset="0"/>
                <a:ea typeface="+mn-ea"/>
                <a:cs typeface="+mn-cs"/>
              </a:rPr>
              <a:pPr marL="0" marR="0" lvl="0" indent="0" algn="l" defTabSz="914400" rtl="0" eaLnBrk="1" fontAlgn="base" latinLnBrk="0" hangingPunct="1">
                <a:lnSpc>
                  <a:spcPct val="108000"/>
                </a:lnSpc>
                <a:spcBef>
                  <a:spcPct val="54000"/>
                </a:spcBef>
                <a:spcAft>
                  <a:spcPct val="0"/>
                </a:spcAft>
                <a:buClrTx/>
                <a:buSzTx/>
                <a:buFontTx/>
                <a:buNone/>
                <a:tabLst/>
                <a:defRPr/>
              </a:pPr>
              <a:t>71</a:t>
            </a:fld>
            <a:endParaRPr kumimoji="0" lang="en-GB" sz="900" b="0" i="0" u="none" strike="noStrike" kern="1200" cap="none" spc="0" normalizeH="0" baseline="0" noProof="0">
              <a:ln>
                <a:noFill/>
              </a:ln>
              <a:noFill/>
              <a:effectLst/>
              <a:uLnTx/>
              <a:uFillTx/>
              <a:latin typeface="Arial" charset="0"/>
              <a:ea typeface="+mn-ea"/>
              <a:cs typeface="+mn-cs"/>
            </a:endParaRPr>
          </a:p>
        </p:txBody>
      </p:sp>
      <p:sp>
        <p:nvSpPr>
          <p:cNvPr id="4" name="Titel 3">
            <a:extLst>
              <a:ext uri="{FF2B5EF4-FFF2-40B4-BE49-F238E27FC236}">
                <a16:creationId xmlns:a16="http://schemas.microsoft.com/office/drawing/2014/main" id="{69458E5D-4614-593B-4041-AFB78CEECDC1}"/>
              </a:ext>
            </a:extLst>
          </p:cNvPr>
          <p:cNvSpPr>
            <a:spLocks noGrp="1"/>
          </p:cNvSpPr>
          <p:nvPr>
            <p:ph type="title"/>
          </p:nvPr>
        </p:nvSpPr>
        <p:spPr/>
        <p:txBody>
          <a:bodyPr/>
          <a:lstStyle/>
          <a:p>
            <a:r>
              <a:rPr lang="en-GB" dirty="0"/>
              <a:t>Questions to the audience</a:t>
            </a:r>
          </a:p>
        </p:txBody>
      </p:sp>
    </p:spTree>
    <p:extLst>
      <p:ext uri="{BB962C8B-B14F-4D97-AF65-F5344CB8AC3E}">
        <p14:creationId xmlns:p14="http://schemas.microsoft.com/office/powerpoint/2010/main" val="219594477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B24BCE28-1B02-ACED-D969-2C1F4C276E58}"/>
              </a:ext>
            </a:extLst>
          </p:cNvPr>
          <p:cNvSpPr>
            <a:spLocks noGrp="1"/>
          </p:cNvSpPr>
          <p:nvPr>
            <p:ph type="title"/>
          </p:nvPr>
        </p:nvSpPr>
        <p:spPr/>
        <p:txBody>
          <a:bodyPr/>
          <a:lstStyle/>
          <a:p>
            <a:r>
              <a:rPr lang="en-GB" dirty="0"/>
              <a:t>Acknowledgement</a:t>
            </a:r>
          </a:p>
        </p:txBody>
      </p:sp>
      <p:sp>
        <p:nvSpPr>
          <p:cNvPr id="2" name="Pladsholder til tekst 1">
            <a:extLst>
              <a:ext uri="{FF2B5EF4-FFF2-40B4-BE49-F238E27FC236}">
                <a16:creationId xmlns:a16="http://schemas.microsoft.com/office/drawing/2014/main" id="{AA20EED8-6F54-0FDC-8F73-65474129016F}"/>
              </a:ext>
            </a:extLst>
          </p:cNvPr>
          <p:cNvSpPr>
            <a:spLocks noGrp="1"/>
          </p:cNvSpPr>
          <p:nvPr>
            <p:ph idx="1"/>
          </p:nvPr>
        </p:nvSpPr>
        <p:spPr/>
        <p:txBody>
          <a:bodyPr/>
          <a:lstStyle/>
          <a:p>
            <a:pPr marL="0" indent="0">
              <a:buNone/>
            </a:pPr>
            <a:r>
              <a:rPr lang="en-US" dirty="0"/>
              <a:t>The preparation of this questionnaire would not have been possible without the invaluable help we have received from:</a:t>
            </a:r>
            <a:endParaRPr lang="en-US" sz="1600" b="0" i="0" u="none" strike="noStrike" dirty="0">
              <a:solidFill>
                <a:srgbClr val="000000"/>
              </a:solidFill>
              <a:effectLst/>
              <a:latin typeface="Aptos Narrow" panose="020B0004020202020204" pitchFamily="34" charset="0"/>
            </a:endParaRPr>
          </a:p>
        </p:txBody>
      </p:sp>
      <p:sp>
        <p:nvSpPr>
          <p:cNvPr id="3" name="Pladsholder til slidenummer 2">
            <a:extLst>
              <a:ext uri="{FF2B5EF4-FFF2-40B4-BE49-F238E27FC236}">
                <a16:creationId xmlns:a16="http://schemas.microsoft.com/office/drawing/2014/main" id="{D08288B1-D3DD-3FEF-7EA0-6F6B5E5C1AB0}"/>
              </a:ext>
            </a:extLst>
          </p:cNvPr>
          <p:cNvSpPr>
            <a:spLocks noGrp="1"/>
          </p:cNvSpPr>
          <p:nvPr>
            <p:ph type="sldNum" sz="quarter" idx="12"/>
          </p:nvPr>
        </p:nvSpPr>
        <p:spPr/>
        <p:txBody>
          <a:bodyPr/>
          <a:lstStyle/>
          <a:p>
            <a:pPr marL="0" marR="0" lvl="0" indent="0" algn="l" defTabSz="914400" rtl="0" eaLnBrk="1" fontAlgn="base" latinLnBrk="0" hangingPunct="1">
              <a:lnSpc>
                <a:spcPct val="108000"/>
              </a:lnSpc>
              <a:spcBef>
                <a:spcPct val="54000"/>
              </a:spcBef>
              <a:spcAft>
                <a:spcPct val="0"/>
              </a:spcAft>
              <a:buClrTx/>
              <a:buSzTx/>
              <a:buFontTx/>
              <a:buNone/>
              <a:tabLst/>
              <a:defRPr/>
            </a:pPr>
            <a:fld id="{80AE25ED-097C-4BDC-A7CE-FA97BD9CA3B5}" type="slidenum">
              <a:rPr kumimoji="0" lang="en-GB" sz="900" b="0" i="0" u="none" strike="noStrike" kern="1200" cap="none" spc="0" normalizeH="0" baseline="0" noProof="0" smtClean="0">
                <a:ln>
                  <a:noFill/>
                </a:ln>
                <a:noFill/>
                <a:effectLst/>
                <a:uLnTx/>
                <a:uFillTx/>
                <a:latin typeface="Arial" charset="0"/>
                <a:ea typeface="+mn-ea"/>
                <a:cs typeface="+mn-cs"/>
              </a:rPr>
              <a:pPr marL="0" marR="0" lvl="0" indent="0" algn="l" defTabSz="914400" rtl="0" eaLnBrk="1" fontAlgn="base" latinLnBrk="0" hangingPunct="1">
                <a:lnSpc>
                  <a:spcPct val="108000"/>
                </a:lnSpc>
                <a:spcBef>
                  <a:spcPct val="54000"/>
                </a:spcBef>
                <a:spcAft>
                  <a:spcPct val="0"/>
                </a:spcAft>
                <a:buClrTx/>
                <a:buSzTx/>
                <a:buFontTx/>
                <a:buNone/>
                <a:tabLst/>
                <a:defRPr/>
              </a:pPr>
              <a:t>72</a:t>
            </a:fld>
            <a:endParaRPr kumimoji="0" lang="en-GB" sz="900" b="0" i="0" u="none" strike="noStrike" kern="1200" cap="none" spc="0" normalizeH="0" baseline="0" noProof="0" dirty="0">
              <a:ln>
                <a:noFill/>
              </a:ln>
              <a:noFill/>
              <a:effectLst/>
              <a:uLnTx/>
              <a:uFillTx/>
              <a:latin typeface="Arial" charset="0"/>
              <a:ea typeface="+mn-ea"/>
              <a:cs typeface="+mn-cs"/>
            </a:endParaRPr>
          </a:p>
        </p:txBody>
      </p:sp>
      <p:pic>
        <p:nvPicPr>
          <p:cNvPr id="6" name="Billede 5">
            <a:extLst>
              <a:ext uri="{FF2B5EF4-FFF2-40B4-BE49-F238E27FC236}">
                <a16:creationId xmlns:a16="http://schemas.microsoft.com/office/drawing/2014/main" id="{6B72F6CD-9CF9-F1C3-0203-A68BCE80BDD8}"/>
              </a:ext>
            </a:extLst>
          </p:cNvPr>
          <p:cNvPicPr>
            <a:picLocks noChangeAspect="1"/>
          </p:cNvPicPr>
          <p:nvPr/>
        </p:nvPicPr>
        <p:blipFill>
          <a:blip r:embed="rId2"/>
          <a:stretch>
            <a:fillRect/>
          </a:stretch>
        </p:blipFill>
        <p:spPr>
          <a:xfrm>
            <a:off x="5807968" y="4073137"/>
            <a:ext cx="2738437" cy="504825"/>
          </a:xfrm>
          <a:prstGeom prst="rect">
            <a:avLst/>
          </a:prstGeom>
        </p:spPr>
      </p:pic>
      <p:pic>
        <p:nvPicPr>
          <p:cNvPr id="7" name="Billede 6">
            <a:extLst>
              <a:ext uri="{FF2B5EF4-FFF2-40B4-BE49-F238E27FC236}">
                <a16:creationId xmlns:a16="http://schemas.microsoft.com/office/drawing/2014/main" id="{6D0A87BF-9E66-CF9C-93C0-A0D22803B6C5}"/>
              </a:ext>
            </a:extLst>
          </p:cNvPr>
          <p:cNvPicPr>
            <a:picLocks noChangeAspect="1"/>
          </p:cNvPicPr>
          <p:nvPr/>
        </p:nvPicPr>
        <p:blipFill>
          <a:blip r:embed="rId3"/>
          <a:stretch>
            <a:fillRect/>
          </a:stretch>
        </p:blipFill>
        <p:spPr>
          <a:xfrm>
            <a:off x="774675" y="4075141"/>
            <a:ext cx="1884363" cy="611187"/>
          </a:xfrm>
          <a:prstGeom prst="rect">
            <a:avLst/>
          </a:prstGeom>
        </p:spPr>
      </p:pic>
      <p:sp>
        <p:nvSpPr>
          <p:cNvPr id="9" name="Tekstfelt 8">
            <a:extLst>
              <a:ext uri="{FF2B5EF4-FFF2-40B4-BE49-F238E27FC236}">
                <a16:creationId xmlns:a16="http://schemas.microsoft.com/office/drawing/2014/main" id="{834BE523-2EBD-F496-72C3-C65386BA78C2}"/>
              </a:ext>
            </a:extLst>
          </p:cNvPr>
          <p:cNvSpPr txBox="1"/>
          <p:nvPr/>
        </p:nvSpPr>
        <p:spPr>
          <a:xfrm>
            <a:off x="702667" y="2286845"/>
            <a:ext cx="6097712" cy="1402115"/>
          </a:xfrm>
          <a:prstGeom prst="rect">
            <a:avLst/>
          </a:prstGeom>
          <a:noFill/>
        </p:spPr>
        <p:txBody>
          <a:bodyPr wrap="square">
            <a:spAutoFit/>
          </a:bodyPr>
          <a:lstStyle/>
          <a:p>
            <a:pPr marL="0" marR="0" lvl="0" indent="0" algn="l" defTabSz="914400" rtl="0" eaLnBrk="1" fontAlgn="base" latinLnBrk="0" hangingPunct="1">
              <a:lnSpc>
                <a:spcPct val="108000"/>
              </a:lnSpc>
              <a:spcBef>
                <a:spcPct val="54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mn-ea"/>
                <a:cs typeface="+mn-cs"/>
              </a:rPr>
              <a:t>Gerhard Hammerschmid</a:t>
            </a:r>
            <a:br>
              <a:rPr kumimoji="0" lang="en-US" sz="1600" b="0" i="0" u="none" strike="noStrike" kern="1200" cap="none" spc="0" normalizeH="0" baseline="0" noProof="0" dirty="0">
                <a:ln>
                  <a:noFill/>
                </a:ln>
                <a:solidFill>
                  <a:srgbClr val="000000"/>
                </a:solidFill>
                <a:effectLst/>
                <a:uLnTx/>
                <a:uFillTx/>
                <a:latin typeface="Arial" charset="0"/>
                <a:ea typeface="+mn-ea"/>
                <a:cs typeface="+mn-cs"/>
              </a:rPr>
            </a:br>
            <a:r>
              <a:rPr kumimoji="0" lang="en-US" sz="1600" b="0" i="0" u="none" strike="noStrike" kern="1200" cap="none" spc="0" normalizeH="0" baseline="0" noProof="0" dirty="0">
                <a:ln>
                  <a:noFill/>
                </a:ln>
                <a:solidFill>
                  <a:srgbClr val="000000"/>
                </a:solidFill>
                <a:effectLst/>
                <a:uLnTx/>
                <a:uFillTx/>
                <a:latin typeface="Arial" charset="0"/>
                <a:ea typeface="+mn-ea"/>
                <a:cs typeface="+mn-cs"/>
              </a:rPr>
              <a:t>Professor of Public and Financial Management</a:t>
            </a:r>
            <a:br>
              <a:rPr kumimoji="0" lang="en-US" sz="1600" b="0" i="0" u="none" strike="noStrike" kern="1200" cap="none" spc="0" normalizeH="0" baseline="0" noProof="0" dirty="0">
                <a:ln>
                  <a:noFill/>
                </a:ln>
                <a:solidFill>
                  <a:srgbClr val="000000"/>
                </a:solidFill>
                <a:effectLst/>
                <a:uLnTx/>
                <a:uFillTx/>
                <a:latin typeface="Arial" charset="0"/>
                <a:ea typeface="+mn-ea"/>
                <a:cs typeface="+mn-cs"/>
              </a:rPr>
            </a:br>
            <a:r>
              <a:rPr kumimoji="0" lang="en-US" sz="1600" b="0" i="0" u="none" strike="noStrike" kern="1200" cap="none" spc="0" normalizeH="0" baseline="0" noProof="0" dirty="0">
                <a:ln>
                  <a:noFill/>
                </a:ln>
                <a:solidFill>
                  <a:srgbClr val="000000"/>
                </a:solidFill>
                <a:effectLst/>
                <a:uLnTx/>
                <a:uFillTx/>
                <a:latin typeface="Arial" charset="0"/>
                <a:ea typeface="+mn-ea"/>
                <a:cs typeface="+mn-cs"/>
              </a:rPr>
              <a:t>Centre for Digital Governance</a:t>
            </a:r>
            <a:br>
              <a:rPr kumimoji="0" lang="en-US" sz="1600" b="0" i="0" u="none" strike="noStrike" kern="1200" cap="none" spc="0" normalizeH="0" baseline="0" noProof="0" dirty="0">
                <a:ln>
                  <a:noFill/>
                </a:ln>
                <a:solidFill>
                  <a:srgbClr val="000000"/>
                </a:solidFill>
                <a:effectLst/>
                <a:uLnTx/>
                <a:uFillTx/>
                <a:latin typeface="Arial" charset="0"/>
                <a:ea typeface="+mn-ea"/>
                <a:cs typeface="+mn-cs"/>
              </a:rPr>
            </a:br>
            <a:r>
              <a:rPr kumimoji="0" lang="en-US" sz="1600" b="0" i="0" u="none" strike="noStrike" kern="1200" cap="none" spc="0" normalizeH="0" baseline="0" noProof="0" dirty="0" err="1">
                <a:ln>
                  <a:noFill/>
                </a:ln>
                <a:solidFill>
                  <a:srgbClr val="000000"/>
                </a:solidFill>
                <a:effectLst/>
                <a:uLnTx/>
                <a:uFillTx/>
                <a:latin typeface="Arial" charset="0"/>
                <a:ea typeface="+mn-ea"/>
                <a:cs typeface="+mn-cs"/>
              </a:rPr>
              <a:t>Hertie</a:t>
            </a:r>
            <a:r>
              <a:rPr kumimoji="0" lang="en-US" sz="1600" b="0" i="0" u="none" strike="noStrike" kern="1200" cap="none" spc="0" normalizeH="0" baseline="0" noProof="0" dirty="0">
                <a:ln>
                  <a:noFill/>
                </a:ln>
                <a:solidFill>
                  <a:srgbClr val="000000"/>
                </a:solidFill>
                <a:effectLst/>
                <a:uLnTx/>
                <a:uFillTx/>
                <a:latin typeface="Arial" charset="0"/>
                <a:ea typeface="+mn-ea"/>
                <a:cs typeface="+mn-cs"/>
              </a:rPr>
              <a:t> School</a:t>
            </a:r>
            <a:br>
              <a:rPr kumimoji="0" lang="en-US" sz="1600" b="0" i="0" u="none" strike="noStrike" kern="1200" cap="none" spc="0" normalizeH="0" baseline="0" noProof="0" dirty="0">
                <a:ln>
                  <a:noFill/>
                </a:ln>
                <a:solidFill>
                  <a:srgbClr val="000000"/>
                </a:solidFill>
                <a:effectLst/>
                <a:uLnTx/>
                <a:uFillTx/>
                <a:latin typeface="Arial" charset="0"/>
                <a:ea typeface="+mn-ea"/>
                <a:cs typeface="+mn-cs"/>
              </a:rPr>
            </a:br>
            <a:r>
              <a:rPr kumimoji="0" lang="en-US" sz="1600" b="0" i="0" u="none" strike="noStrike" kern="1200" cap="none" spc="0" normalizeH="0" baseline="0" noProof="0" dirty="0">
                <a:ln>
                  <a:noFill/>
                </a:ln>
                <a:solidFill>
                  <a:srgbClr val="000000"/>
                </a:solidFill>
                <a:effectLst/>
                <a:uLnTx/>
                <a:uFillTx/>
                <a:latin typeface="Arial" charset="0"/>
                <a:ea typeface="+mn-ea"/>
                <a:cs typeface="+mn-cs"/>
              </a:rPr>
              <a:t>The University of Governance in Berlin</a:t>
            </a:r>
          </a:p>
        </p:txBody>
      </p:sp>
      <p:sp>
        <p:nvSpPr>
          <p:cNvPr id="11" name="Tekstfelt 10">
            <a:extLst>
              <a:ext uri="{FF2B5EF4-FFF2-40B4-BE49-F238E27FC236}">
                <a16:creationId xmlns:a16="http://schemas.microsoft.com/office/drawing/2014/main" id="{CF82AEA1-1C42-AB46-86F9-2F67157EB1CA}"/>
              </a:ext>
            </a:extLst>
          </p:cNvPr>
          <p:cNvSpPr txBox="1"/>
          <p:nvPr/>
        </p:nvSpPr>
        <p:spPr>
          <a:xfrm>
            <a:off x="5720494" y="2284841"/>
            <a:ext cx="5056026" cy="1144159"/>
          </a:xfrm>
          <a:prstGeom prst="rect">
            <a:avLst/>
          </a:prstGeom>
          <a:noFill/>
        </p:spPr>
        <p:txBody>
          <a:bodyPr wrap="square">
            <a:spAutoFit/>
          </a:bodyPr>
          <a:lstStyle/>
          <a:p>
            <a:pPr marL="0" marR="0" lvl="0" indent="0" algn="l" defTabSz="914400" rtl="0" eaLnBrk="1" fontAlgn="base" latinLnBrk="0" hangingPunct="1">
              <a:lnSpc>
                <a:spcPct val="108000"/>
              </a:lnSpc>
              <a:spcBef>
                <a:spcPct val="54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mn-ea"/>
                <a:cs typeface="+mn-cs"/>
              </a:rPr>
              <a:t>Carsten Greve</a:t>
            </a:r>
            <a:br>
              <a:rPr kumimoji="0" lang="en-US" sz="1600" b="0" i="0" u="none" strike="noStrike" kern="1200" cap="none" spc="0" normalizeH="0" baseline="0" noProof="0" dirty="0">
                <a:ln>
                  <a:noFill/>
                </a:ln>
                <a:solidFill>
                  <a:srgbClr val="000000"/>
                </a:solidFill>
                <a:effectLst/>
                <a:uLnTx/>
                <a:uFillTx/>
                <a:latin typeface="Arial" charset="0"/>
                <a:ea typeface="+mn-ea"/>
                <a:cs typeface="+mn-cs"/>
              </a:rPr>
            </a:br>
            <a:r>
              <a:rPr kumimoji="0" lang="en-US" sz="1600" b="0" i="0" u="none" strike="noStrike" kern="1200" cap="none" spc="0" normalizeH="0" baseline="0" noProof="0" dirty="0">
                <a:ln>
                  <a:noFill/>
                </a:ln>
                <a:solidFill>
                  <a:srgbClr val="000000"/>
                </a:solidFill>
                <a:effectLst/>
                <a:uLnTx/>
                <a:uFillTx/>
                <a:latin typeface="Arial" charset="0"/>
                <a:ea typeface="+mn-ea"/>
                <a:cs typeface="+mn-cs"/>
              </a:rPr>
              <a:t>Professor of Public Management and Governance</a:t>
            </a:r>
            <a:br>
              <a:rPr kumimoji="0" lang="en-US" sz="1600" b="0" i="0" u="none" strike="noStrike" kern="1200" cap="none" spc="0" normalizeH="0" baseline="0" noProof="0" dirty="0">
                <a:ln>
                  <a:noFill/>
                </a:ln>
                <a:solidFill>
                  <a:srgbClr val="000000"/>
                </a:solidFill>
                <a:effectLst/>
                <a:uLnTx/>
                <a:uFillTx/>
                <a:latin typeface="Arial" charset="0"/>
                <a:ea typeface="+mn-ea"/>
                <a:cs typeface="+mn-cs"/>
              </a:rPr>
            </a:br>
            <a:r>
              <a:rPr kumimoji="0" lang="en-US" sz="1600" b="0" i="0" u="none" strike="noStrike" kern="1200" cap="none" spc="0" normalizeH="0" baseline="0" noProof="0" dirty="0">
                <a:ln>
                  <a:noFill/>
                </a:ln>
                <a:solidFill>
                  <a:srgbClr val="000000"/>
                </a:solidFill>
                <a:effectLst/>
                <a:uLnTx/>
                <a:uFillTx/>
                <a:latin typeface="Arial" charset="0"/>
                <a:ea typeface="+mn-ea"/>
                <a:cs typeface="+mn-cs"/>
              </a:rPr>
              <a:t>Department of Organization</a:t>
            </a:r>
            <a:br>
              <a:rPr kumimoji="0" lang="en-US" sz="1600" b="0" i="0" u="none" strike="noStrike" kern="1200" cap="none" spc="0" normalizeH="0" baseline="0" noProof="0" dirty="0">
                <a:ln>
                  <a:noFill/>
                </a:ln>
                <a:solidFill>
                  <a:srgbClr val="000000"/>
                </a:solidFill>
                <a:effectLst/>
                <a:uLnTx/>
                <a:uFillTx/>
                <a:latin typeface="Arial" charset="0"/>
                <a:ea typeface="+mn-ea"/>
                <a:cs typeface="+mn-cs"/>
              </a:rPr>
            </a:br>
            <a:r>
              <a:rPr kumimoji="0" lang="en-US" sz="1600" b="0" i="0" u="none" strike="noStrike" kern="1200" cap="none" spc="0" normalizeH="0" baseline="0" noProof="0" dirty="0">
                <a:ln>
                  <a:noFill/>
                </a:ln>
                <a:solidFill>
                  <a:srgbClr val="000000"/>
                </a:solidFill>
                <a:effectLst/>
                <a:uLnTx/>
                <a:uFillTx/>
                <a:latin typeface="Arial" charset="0"/>
                <a:ea typeface="+mn-ea"/>
                <a:cs typeface="+mn-cs"/>
              </a:rPr>
              <a:t>Copenhagen Business School</a:t>
            </a:r>
            <a:endParaRPr kumimoji="0" lang="en-US" sz="1600" b="0" i="0" u="none" strike="noStrike" kern="1200" cap="none" spc="0" normalizeH="0" baseline="0" noProof="0" dirty="0">
              <a:ln>
                <a:noFill/>
              </a:ln>
              <a:solidFill>
                <a:srgbClr val="000000"/>
              </a:solidFill>
              <a:effectLst/>
              <a:uLnTx/>
              <a:uFillTx/>
              <a:latin typeface="Aptos Narrow" panose="020B0004020202020204" pitchFamily="34" charset="0"/>
              <a:ea typeface="+mn-ea"/>
              <a:cs typeface="+mn-cs"/>
            </a:endParaRPr>
          </a:p>
        </p:txBody>
      </p:sp>
    </p:spTree>
    <p:extLst>
      <p:ext uri="{BB962C8B-B14F-4D97-AF65-F5344CB8AC3E}">
        <p14:creationId xmlns:p14="http://schemas.microsoft.com/office/powerpoint/2010/main" val="39853951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10">
            <a:extLst>
              <a:ext uri="{FF2B5EF4-FFF2-40B4-BE49-F238E27FC236}">
                <a16:creationId xmlns:a16="http://schemas.microsoft.com/office/drawing/2014/main" id="{8F7DFF5C-D244-DDB6-1EBE-D212F24BC5A1}"/>
              </a:ext>
            </a:extLst>
          </p:cNvPr>
          <p:cNvPicPr>
            <a:picLocks noGrp="1" noChangeAspect="1"/>
          </p:cNvPicPr>
          <p:nvPr>
            <p:ph type="pic" sz="quarter" idx="10"/>
            <p:custDataLst>
              <p:tags r:id="rId3"/>
            </p:custDataLst>
          </p:nvPr>
        </p:nvPicPr>
        <p:blipFill rotWithShape="1">
          <a:blip r:embed="rId6">
            <a:extLst>
              <a:ext uri="{28A0092B-C50C-407E-A947-70E740481C1C}">
                <a14:useLocalDpi xmlns:a14="http://schemas.microsoft.com/office/drawing/2010/main" val="0"/>
              </a:ext>
            </a:extLst>
          </a:blip>
          <a:srcRect l="-36" r="1" b="7923"/>
          <a:stretch/>
        </p:blipFill>
        <p:spPr>
          <a:xfrm>
            <a:off x="0" y="0"/>
            <a:ext cx="12192000" cy="6858000"/>
          </a:xfrm>
        </p:spPr>
      </p:pic>
      <p:sp>
        <p:nvSpPr>
          <p:cNvPr id="5" name="Pladsholder til tekst 4">
            <a:extLst>
              <a:ext uri="{FF2B5EF4-FFF2-40B4-BE49-F238E27FC236}">
                <a16:creationId xmlns:a16="http://schemas.microsoft.com/office/drawing/2014/main" id="{D5B5931B-EB28-E571-788C-B4ECC4CC1903}"/>
              </a:ext>
            </a:extLst>
          </p:cNvPr>
          <p:cNvSpPr>
            <a:spLocks noGrp="1"/>
          </p:cNvSpPr>
          <p:nvPr>
            <p:ph type="body" sz="quarter" idx="11"/>
          </p:nvPr>
        </p:nvSpPr>
        <p:spPr>
          <a:xfrm>
            <a:off x="464428" y="4725144"/>
            <a:ext cx="11248196" cy="1897875"/>
          </a:xfrm>
        </p:spPr>
        <p:txBody>
          <a:bodyPr/>
          <a:lstStyle/>
          <a:p>
            <a:r>
              <a:rPr lang="en-US" noProof="0" dirty="0"/>
              <a:t>Thank you to all EUPAN countries for participating in the survey!</a:t>
            </a:r>
            <a:endParaRPr lang="en-US" dirty="0"/>
          </a:p>
          <a:p>
            <a:endParaRPr lang="en-US" dirty="0"/>
          </a:p>
          <a:p>
            <a:r>
              <a:rPr lang="en-US" dirty="0">
                <a:solidFill>
                  <a:srgbClr val="FF0000"/>
                </a:solidFill>
              </a:rPr>
              <a:t>NB. Work in progress conclusions for EUPAN WL Meeting in September 2025.</a:t>
            </a:r>
          </a:p>
          <a:p>
            <a:r>
              <a:rPr lang="en-US" dirty="0">
                <a:solidFill>
                  <a:srgbClr val="FF0000"/>
                </a:solidFill>
              </a:rPr>
              <a:t>Final conclusions will be available before the DG Meeting in December 2025.</a:t>
            </a:r>
            <a:endParaRPr lang="en-US" noProof="0" dirty="0"/>
          </a:p>
        </p:txBody>
      </p:sp>
      <p:sp>
        <p:nvSpPr>
          <p:cNvPr id="4" name="Slide Number Placeholder 3">
            <a:extLst>
              <a:ext uri="{FF2B5EF4-FFF2-40B4-BE49-F238E27FC236}">
                <a16:creationId xmlns:a16="http://schemas.microsoft.com/office/drawing/2014/main" id="{8F785F71-3021-41B7-A301-B4DFED872285}"/>
              </a:ext>
            </a:extLst>
          </p:cNvPr>
          <p:cNvSpPr>
            <a:spLocks noGrp="1"/>
          </p:cNvSpPr>
          <p:nvPr>
            <p:ph type="sldNum" sz="quarter" idx="19"/>
          </p:nvPr>
        </p:nvSpPr>
        <p:spPr/>
        <p:txBody>
          <a:bodyPr/>
          <a:lstStyle/>
          <a:p>
            <a:pPr marL="0" marR="0" lvl="0" indent="0" algn="l" defTabSz="914400" rtl="0" eaLnBrk="1" fontAlgn="base" latinLnBrk="0" hangingPunct="1">
              <a:lnSpc>
                <a:spcPct val="108000"/>
              </a:lnSpc>
              <a:spcBef>
                <a:spcPct val="54000"/>
              </a:spcBef>
              <a:spcAft>
                <a:spcPct val="0"/>
              </a:spcAft>
              <a:buClrTx/>
              <a:buSzTx/>
              <a:buFontTx/>
              <a:buNone/>
              <a:tabLst/>
              <a:defRPr/>
            </a:pPr>
            <a:fld id="{80AE25ED-097C-4BDC-A7CE-FA97BD9CA3B5}" type="slidenum">
              <a:rPr kumimoji="0" lang="en-GB" sz="900" b="0" i="0" u="none" strike="noStrike" kern="1200" cap="none" spc="0" normalizeH="0" baseline="0" noProof="0" smtClean="0">
                <a:ln>
                  <a:noFill/>
                </a:ln>
                <a:noFill/>
                <a:effectLst/>
                <a:uLnTx/>
                <a:uFillTx/>
                <a:latin typeface="Arial" charset="0"/>
                <a:ea typeface="+mn-ea"/>
                <a:cs typeface="+mn-cs"/>
              </a:rPr>
              <a:pPr marL="0" marR="0" lvl="0" indent="0" algn="l" defTabSz="914400" rtl="0" eaLnBrk="1" fontAlgn="base" latinLnBrk="0" hangingPunct="1">
                <a:lnSpc>
                  <a:spcPct val="108000"/>
                </a:lnSpc>
                <a:spcBef>
                  <a:spcPct val="54000"/>
                </a:spcBef>
                <a:spcAft>
                  <a:spcPct val="0"/>
                </a:spcAft>
                <a:buClrTx/>
                <a:buSzTx/>
                <a:buFontTx/>
                <a:buNone/>
                <a:tabLst/>
                <a:defRPr/>
              </a:pPr>
              <a:t>73</a:t>
            </a:fld>
            <a:endParaRPr kumimoji="0" lang="en-GB" sz="900" b="0" i="0" u="none" strike="noStrike" kern="1200" cap="none" spc="0" normalizeH="0" baseline="0" noProof="0">
              <a:ln>
                <a:noFill/>
              </a:ln>
              <a:noFill/>
              <a:effectLst/>
              <a:uLnTx/>
              <a:uFillTx/>
              <a:latin typeface="Arial" charset="0"/>
              <a:ea typeface="+mn-ea"/>
              <a:cs typeface="+mn-cs"/>
            </a:endParaRPr>
          </a:p>
        </p:txBody>
      </p:sp>
      <p:pic>
        <p:nvPicPr>
          <p:cNvPr id="2" name="Logo" descr="{&quot;templafy&quot;:{&quot;id&quot;:&quot;afceeb1c-cc2f-40bd-b637-b49a74887794&quot;}}">
            <a:extLst>
              <a:ext uri="{FF2B5EF4-FFF2-40B4-BE49-F238E27FC236}">
                <a16:creationId xmlns:a16="http://schemas.microsoft.com/office/drawing/2014/main" id="{25C2EE58-8D47-BA63-4800-CE35B0B75058}"/>
              </a:ext>
            </a:extLst>
          </p:cNvPr>
          <p:cNvPicPr>
            <a:picLocks/>
          </p:cNvPicPr>
          <p:nvPr/>
        </p:nvPicPr>
        <p:blipFill>
          <a:blip r:embed="rId7"/>
          <a:stretch>
            <a:fillRect/>
          </a:stretch>
        </p:blipFill>
        <p:spPr>
          <a:xfrm>
            <a:off x="8791203" y="5889603"/>
            <a:ext cx="2534717" cy="655282"/>
          </a:xfrm>
          <a:prstGeom prst="rect">
            <a:avLst/>
          </a:prstGeom>
        </p:spPr>
      </p:pic>
    </p:spTree>
    <p:custDataLst>
      <p:custData r:id="rId1"/>
      <p:custData r:id="rId2"/>
    </p:custDataLst>
    <p:extLst>
      <p:ext uri="{BB962C8B-B14F-4D97-AF65-F5344CB8AC3E}">
        <p14:creationId xmlns:p14="http://schemas.microsoft.com/office/powerpoint/2010/main" val="53627435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F8961D-B3E9-D402-01E9-EF7D26E789AA}"/>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27C9C5C2-507C-712A-D759-74388C30FB6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2" imgH="337" progId="TCLayout.ActiveDocument.1">
                  <p:embed/>
                </p:oleObj>
              </mc:Choice>
              <mc:Fallback>
                <p:oleObj name="think-cell Slide" r:id="rId4" imgW="342" imgH="337" progId="TCLayout.ActiveDocument.1">
                  <p:embed/>
                  <p:pic>
                    <p:nvPicPr>
                      <p:cNvPr id="7" name="think-cell data - do not delete" hidden="1">
                        <a:extLst>
                          <a:ext uri="{FF2B5EF4-FFF2-40B4-BE49-F238E27FC236}">
                            <a16:creationId xmlns:a16="http://schemas.microsoft.com/office/drawing/2014/main" id="{27C9C5C2-507C-712A-D759-74388C30FB6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Date Placeholder 2" hidden="1">
            <a:extLst>
              <a:ext uri="{FF2B5EF4-FFF2-40B4-BE49-F238E27FC236}">
                <a16:creationId xmlns:a16="http://schemas.microsoft.com/office/drawing/2014/main" id="{797CEB11-8CCE-8E6E-03BF-8EDD4929442A}"/>
              </a:ext>
            </a:extLst>
          </p:cNvPr>
          <p:cNvSpPr>
            <a:spLocks noGrp="1"/>
          </p:cNvSpPr>
          <p:nvPr>
            <p:ph type="dt" sz="half" idx="10"/>
          </p:nvPr>
        </p:nvSpPr>
        <p:spPr/>
        <p:txBody>
          <a:bodyPr/>
          <a:lstStyle/>
          <a:p>
            <a:fld id="{84A01283-B50B-434A-8D6F-87AF6FDC6183}" type="datetime4">
              <a:rPr lang="en-GB" smtClean="0"/>
              <a:t>07 October 2025</a:t>
            </a:fld>
            <a:endParaRPr lang="en-GB"/>
          </a:p>
        </p:txBody>
      </p:sp>
      <p:sp>
        <p:nvSpPr>
          <p:cNvPr id="4" name="Footer Placeholder 3" hidden="1">
            <a:extLst>
              <a:ext uri="{FF2B5EF4-FFF2-40B4-BE49-F238E27FC236}">
                <a16:creationId xmlns:a16="http://schemas.microsoft.com/office/drawing/2014/main" id="{41A90A5D-1E38-1BD5-3822-5DC6C2D28FC7}"/>
              </a:ext>
            </a:extLst>
          </p:cNvPr>
          <p:cNvSpPr>
            <a:spLocks noGrp="1"/>
          </p:cNvSpPr>
          <p:nvPr>
            <p:ph type="ftr" sz="quarter" idx="11"/>
          </p:nvPr>
        </p:nvSpPr>
        <p:spPr/>
        <p:txBody>
          <a:bodyPr/>
          <a:lstStyle/>
          <a:p>
            <a:endParaRPr lang="en-GB"/>
          </a:p>
        </p:txBody>
      </p:sp>
      <p:sp>
        <p:nvSpPr>
          <p:cNvPr id="5" name="Slide Number Placeholder 4" hidden="1">
            <a:extLst>
              <a:ext uri="{FF2B5EF4-FFF2-40B4-BE49-F238E27FC236}">
                <a16:creationId xmlns:a16="http://schemas.microsoft.com/office/drawing/2014/main" id="{AC6B3607-05AE-7E99-8BF8-E489F15080A2}"/>
              </a:ext>
            </a:extLst>
          </p:cNvPr>
          <p:cNvSpPr>
            <a:spLocks noGrp="1"/>
          </p:cNvSpPr>
          <p:nvPr>
            <p:ph type="sldNum" sz="quarter" idx="12"/>
          </p:nvPr>
        </p:nvSpPr>
        <p:spPr/>
        <p:txBody>
          <a:bodyPr/>
          <a:lstStyle/>
          <a:p>
            <a:fld id="{23AA811B-2EBD-4900-905E-5BE206449611}" type="slidenum">
              <a:rPr lang="en-GB" smtClean="0"/>
              <a:pPr/>
              <a:t>74</a:t>
            </a:fld>
            <a:endParaRPr lang="en-GB"/>
          </a:p>
        </p:txBody>
      </p:sp>
    </p:spTree>
    <p:extLst>
      <p:ext uri="{BB962C8B-B14F-4D97-AF65-F5344CB8AC3E}">
        <p14:creationId xmlns:p14="http://schemas.microsoft.com/office/powerpoint/2010/main" val="243499344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hink-cell data - do not delete" hidden="1"/>
          <p:cNvGraphicFramePr>
            <a:graphicFrameLocks noChangeAspect="1"/>
          </p:cNvGraphicFramePr>
          <p:nvPr>
            <p:custDataLst>
              <p:tags r:id="rId4"/>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360" imgH="360" progId="TCLayout.ActiveDocument.1">
                  <p:embed/>
                </p:oleObj>
              </mc:Choice>
              <mc:Fallback>
                <p:oleObj name="think-cell Slide" r:id="rId7" imgW="360" imgH="360" progId="TCLayout.ActiveDocument.1">
                  <p:embed/>
                  <p:pic>
                    <p:nvPicPr>
                      <p:cNvPr id="5" name="think-cell data - do not delete" hidden="1"/>
                      <p:cNvPicPr/>
                      <p:nvPr/>
                    </p:nvPicPr>
                    <p:blipFill>
                      <a:blip r:embed="rId8"/>
                      <a:stretch>
                        <a:fillRect/>
                      </a:stretch>
                    </p:blipFill>
                    <p:spPr>
                      <a:xfrm>
                        <a:off x="1588" y="1588"/>
                        <a:ext cx="1588" cy="1588"/>
                      </a:xfrm>
                      <a:prstGeom prst="rect">
                        <a:avLst/>
                      </a:prstGeom>
                    </p:spPr>
                  </p:pic>
                </p:oleObj>
              </mc:Fallback>
            </mc:AlternateContent>
          </a:graphicData>
        </a:graphic>
      </p:graphicFrame>
      <p:pic>
        <p:nvPicPr>
          <p:cNvPr id="7" name="Pladsholder til billede 6"/>
          <p:cNvPicPr>
            <a:picLocks noGrp="1" noChangeAspect="1"/>
          </p:cNvPicPr>
          <p:nvPr>
            <p:ph type="pic" sz="quarter" idx="10"/>
          </p:nvPr>
        </p:nvPicPr>
        <p:blipFill>
          <a:blip r:embed="rId9" cstate="print">
            <a:extLst>
              <a:ext uri="{28A0092B-C50C-407E-A947-70E740481C1C}">
                <a14:useLocalDpi xmlns:a14="http://schemas.microsoft.com/office/drawing/2010/main" val="0"/>
              </a:ext>
            </a:extLst>
          </a:blip>
          <a:srcRect t="7897" b="7897"/>
          <a:stretch>
            <a:fillRect/>
          </a:stretch>
        </p:blipFill>
        <p:spPr/>
      </p:pic>
      <p:sp>
        <p:nvSpPr>
          <p:cNvPr id="3" name="Pladsholder til tekst 2"/>
          <p:cNvSpPr>
            <a:spLocks noGrp="1"/>
          </p:cNvSpPr>
          <p:nvPr>
            <p:ph type="body" sz="quarter" idx="11"/>
          </p:nvPr>
        </p:nvSpPr>
        <p:spPr/>
        <p:txBody>
          <a:bodyPr/>
          <a:lstStyle/>
          <a:p>
            <a:r>
              <a:rPr lang="da-DK" dirty="0"/>
              <a:t>September 2025</a:t>
            </a:r>
          </a:p>
        </p:txBody>
      </p:sp>
      <p:sp>
        <p:nvSpPr>
          <p:cNvPr id="4" name="Titel 3"/>
          <p:cNvSpPr>
            <a:spLocks noGrp="1"/>
          </p:cNvSpPr>
          <p:nvPr>
            <p:ph type="title"/>
          </p:nvPr>
        </p:nvSpPr>
        <p:spPr/>
        <p:txBody>
          <a:bodyPr vert="horz">
            <a:normAutofit fontScale="90000"/>
          </a:bodyPr>
          <a:lstStyle/>
          <a:p>
            <a:r>
              <a:rPr lang="en-US" dirty="0"/>
              <a:t>Preliminary results from the survey on leadership values and development</a:t>
            </a:r>
            <a:endParaRPr lang="da-DK" dirty="0"/>
          </a:p>
        </p:txBody>
      </p:sp>
      <p:pic>
        <p:nvPicPr>
          <p:cNvPr id="6" name="Billede 5"/>
          <p:cNvPicPr>
            <a:picLocks noChangeAspect="1"/>
          </p:cNvPicPr>
          <p:nvPr>
            <p:custDataLst>
              <p:tags r:id="rId5"/>
            </p:custDataLst>
          </p:nvPr>
        </p:nvPicPr>
        <p:blipFill rotWithShape="1">
          <a:blip r:embed="rId10" cstate="print">
            <a:extLst>
              <a:ext uri="{28A0092B-C50C-407E-A947-70E740481C1C}">
                <a14:useLocalDpi xmlns:a14="http://schemas.microsoft.com/office/drawing/2010/main" val="0"/>
              </a:ext>
            </a:extLst>
          </a:blip>
          <a:srcRect l="1" t="-5476" r="-546"/>
          <a:stretch/>
        </p:blipFill>
        <p:spPr>
          <a:xfrm>
            <a:off x="10056440" y="5889600"/>
            <a:ext cx="1704068" cy="554119"/>
          </a:xfrm>
          <a:prstGeom prst="rect">
            <a:avLst/>
          </a:prstGeom>
        </p:spPr>
      </p:pic>
    </p:spTree>
    <p:custDataLst>
      <p:custData r:id="rId1"/>
      <p:custData r:id="rId2"/>
      <p:tags r:id="rId3"/>
    </p:custDataLst>
    <p:extLst>
      <p:ext uri="{BB962C8B-B14F-4D97-AF65-F5344CB8AC3E}">
        <p14:creationId xmlns:p14="http://schemas.microsoft.com/office/powerpoint/2010/main" val="63971858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hink-cell data - do not delete" hidden="1"/>
          <p:cNvGraphicFramePr>
            <a:graphicFrameLocks noChangeAspect="1"/>
          </p:cNvGraphicFramePr>
          <p:nvPr>
            <p:custDataLst>
              <p:tags r:id="rId4"/>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360" imgH="360" progId="TCLayout.ActiveDocument.1">
                  <p:embed/>
                </p:oleObj>
              </mc:Choice>
              <mc:Fallback>
                <p:oleObj name="think-cell Slide" r:id="rId7" imgW="360" imgH="360" progId="TCLayout.ActiveDocument.1">
                  <p:embed/>
                  <p:pic>
                    <p:nvPicPr>
                      <p:cNvPr id="9" name="think-cell data - do not delete" hidden="1"/>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5" name="Titel 4"/>
          <p:cNvSpPr>
            <a:spLocks noGrp="1"/>
          </p:cNvSpPr>
          <p:nvPr>
            <p:ph type="title"/>
          </p:nvPr>
        </p:nvSpPr>
        <p:spPr/>
        <p:txBody>
          <a:bodyPr vert="horz"/>
          <a:lstStyle/>
          <a:p>
            <a:r>
              <a:rPr lang="en-US" dirty="0"/>
              <a:t>Work satisfaction based on leader performance</a:t>
            </a:r>
          </a:p>
        </p:txBody>
      </p:sp>
      <p:sp>
        <p:nvSpPr>
          <p:cNvPr id="4" name="Pladsholder til slidenummer 3"/>
          <p:cNvSpPr>
            <a:spLocks noGrp="1"/>
          </p:cNvSpPr>
          <p:nvPr>
            <p:ph type="sldNum" sz="quarter" idx="12"/>
          </p:nvPr>
        </p:nvSpPr>
        <p:spPr/>
        <p:txBody>
          <a:bodyPr/>
          <a:lstStyle/>
          <a:p>
            <a:pPr marL="0" marR="0" lvl="0" indent="0" algn="l" defTabSz="914400" rtl="0" eaLnBrk="1" fontAlgn="base" latinLnBrk="0" hangingPunct="1">
              <a:lnSpc>
                <a:spcPct val="108000"/>
              </a:lnSpc>
              <a:spcBef>
                <a:spcPct val="54000"/>
              </a:spcBef>
              <a:spcAft>
                <a:spcPct val="0"/>
              </a:spcAft>
              <a:buClrTx/>
              <a:buSzTx/>
              <a:buFontTx/>
              <a:buNone/>
              <a:tabLst/>
              <a:defRPr/>
            </a:pPr>
            <a:fld id="{80AE25ED-097C-4BDC-A7CE-FA97BD9CA3B5}" type="slidenum">
              <a:rPr kumimoji="0" lang="da-DK" sz="900" b="0" i="0" u="none" strike="noStrike" kern="1200" cap="none" spc="0" normalizeH="0" baseline="0" noProof="0">
                <a:ln>
                  <a:noFill/>
                </a:ln>
                <a:noFill/>
                <a:effectLst/>
                <a:uLnTx/>
                <a:uFillTx/>
                <a:latin typeface="Arial" charset="0"/>
                <a:ea typeface="+mn-ea"/>
                <a:cs typeface="+mn-cs"/>
              </a:rPr>
              <a:pPr marL="0" marR="0" lvl="0" indent="0" algn="l" defTabSz="914400" rtl="0" eaLnBrk="1" fontAlgn="base" latinLnBrk="0" hangingPunct="1">
                <a:lnSpc>
                  <a:spcPct val="108000"/>
                </a:lnSpc>
                <a:spcBef>
                  <a:spcPct val="54000"/>
                </a:spcBef>
                <a:spcAft>
                  <a:spcPct val="0"/>
                </a:spcAft>
                <a:buClrTx/>
                <a:buSzTx/>
                <a:buFontTx/>
                <a:buNone/>
                <a:tabLst/>
                <a:defRPr/>
              </a:pPr>
              <a:t>76</a:t>
            </a:fld>
            <a:endParaRPr kumimoji="0" lang="da-DK" sz="900" b="0" i="0" u="none" strike="noStrike" kern="1200" cap="none" spc="0" normalizeH="0" baseline="0" noProof="0" dirty="0">
              <a:ln>
                <a:noFill/>
              </a:ln>
              <a:noFill/>
              <a:effectLst/>
              <a:uLnTx/>
              <a:uFillTx/>
              <a:latin typeface="Arial" charset="0"/>
              <a:ea typeface="+mn-ea"/>
              <a:cs typeface="+mn-cs"/>
            </a:endParaRPr>
          </a:p>
        </p:txBody>
      </p:sp>
      <p:graphicFrame>
        <p:nvGraphicFramePr>
          <p:cNvPr id="18" name="Pladsholder til indhold 5" descr="&lt;?xml version=&quot;1.0&quot; encoding=&quot;utf-16&quot;?&gt;&#10;&lt;ChartInfo xmlns:xsd=&quot;http://www.w3.org/2001/XMLSchema&quot; xmlns:xsi=&quot;http://www.w3.org/2001/XMLSchema-instance&quot;&gt;&#10;  &lt;SubtitleFontSize&gt;-1&lt;/SubtitleFontSize&gt;&#10;  &lt;FunctionHistory /&gt;&#10;  &lt;TypeSet&gt;false&lt;/TypeSet&gt;&#10;  &lt;ChartType&gt;0&lt;/ChartType&gt;&#10;&lt;/ChartInfo&gt;">
            <a:extLst>
              <a:ext uri="{FF2B5EF4-FFF2-40B4-BE49-F238E27FC236}">
                <a16:creationId xmlns:a16="http://schemas.microsoft.com/office/drawing/2014/main" id="{246EB29F-9F3B-47AA-A4F9-017DE9347512}"/>
              </a:ext>
            </a:extLst>
          </p:cNvPr>
          <p:cNvGraphicFramePr>
            <a:graphicFrameLocks/>
          </p:cNvGraphicFramePr>
          <p:nvPr/>
        </p:nvGraphicFramePr>
        <p:xfrm>
          <a:off x="1271464" y="1127237"/>
          <a:ext cx="9145016" cy="4561651"/>
        </p:xfrm>
        <a:graphic>
          <a:graphicData uri="http://schemas.openxmlformats.org/drawingml/2006/chart">
            <c:chart xmlns:c="http://schemas.openxmlformats.org/drawingml/2006/chart" xmlns:r="http://schemas.openxmlformats.org/officeDocument/2006/relationships" r:id="rId9"/>
          </a:graphicData>
        </a:graphic>
      </p:graphicFrame>
      <p:sp>
        <p:nvSpPr>
          <p:cNvPr id="19" name="Tekstfelt 18"/>
          <p:cNvSpPr txBox="1"/>
          <p:nvPr/>
        </p:nvSpPr>
        <p:spPr>
          <a:xfrm>
            <a:off x="3518781" y="5695434"/>
            <a:ext cx="4650382" cy="664797"/>
          </a:xfrm>
          <a:prstGeom prst="rect">
            <a:avLst/>
          </a:prstGeom>
          <a:noFill/>
        </p:spPr>
        <p:txBody>
          <a:bodyPr wrap="square" lIns="0" tIns="0" rIns="0" bIns="0" rtlCol="0">
            <a:spAutoFit/>
          </a:bodyPr>
          <a:lstStyle/>
          <a:p>
            <a:pPr marL="0" marR="0" lvl="0" indent="0" algn="ctr" defTabSz="914400" rtl="0" eaLnBrk="1" fontAlgn="base" latinLnBrk="0" hangingPunct="1">
              <a:lnSpc>
                <a:spcPct val="108000"/>
              </a:lnSpc>
              <a:spcBef>
                <a:spcPct val="54000"/>
              </a:spcBef>
              <a:spcAft>
                <a:spcPct val="0"/>
              </a:spcAft>
              <a:buClrTx/>
              <a:buSzTx/>
              <a:buFontTx/>
              <a:buNone/>
              <a:tabLst/>
              <a:defRPr sz="1400" b="0" i="0" u="none" strike="noStrike" kern="1200" baseline="0">
                <a:solidFill>
                  <a:srgbClr val="000000"/>
                </a:solidFill>
                <a:latin typeface="Arial" panose="020B0604020202020204" pitchFamily="34" charset="0"/>
                <a:ea typeface="+mn-ea"/>
                <a:cs typeface="Arial" panose="020B0604020202020204" pitchFamily="34" charset="0"/>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”How good of a job do you think your closest leader performs?”</a:t>
            </a:r>
          </a:p>
        </p:txBody>
      </p:sp>
      <p:sp>
        <p:nvSpPr>
          <p:cNvPr id="20" name="Tekstfelt 19"/>
          <p:cNvSpPr txBox="1"/>
          <p:nvPr/>
        </p:nvSpPr>
        <p:spPr>
          <a:xfrm rot="16200000">
            <a:off x="-1183542" y="3269870"/>
            <a:ext cx="4102834" cy="307713"/>
          </a:xfrm>
          <a:prstGeom prst="rect">
            <a:avLst/>
          </a:prstGeom>
          <a:noFill/>
        </p:spPr>
        <p:txBody>
          <a:bodyPr wrap="square" lIns="0" tIns="0" rIns="0" bIns="0" rtlCol="0">
            <a:spAutoFit/>
          </a:bodyPr>
          <a:lstStyle/>
          <a:p>
            <a:pPr marL="0" marR="0" lvl="0" indent="0" algn="ctr" defTabSz="914400" rtl="0" eaLnBrk="1" fontAlgn="base" latinLnBrk="0" hangingPunct="1">
              <a:lnSpc>
                <a:spcPct val="108000"/>
              </a:lnSpc>
              <a:spcBef>
                <a:spcPct val="54000"/>
              </a:spcBef>
              <a:spcAft>
                <a:spcPct val="0"/>
              </a:spcAft>
              <a:buClrTx/>
              <a:buSzTx/>
              <a:buFontTx/>
              <a:buNone/>
              <a:tabLst/>
              <a:defRPr sz="1400" b="0" i="0" u="none" strike="noStrike" kern="1200" baseline="0">
                <a:solidFill>
                  <a:srgbClr val="000000"/>
                </a:solidFill>
                <a:latin typeface="Arial" panose="020B0604020202020204" pitchFamily="34" charset="0"/>
                <a:ea typeface="+mn-ea"/>
                <a:cs typeface="Arial" panose="020B0604020202020204" pitchFamily="34" charset="0"/>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”All in all I’m satisfied with my work”</a:t>
            </a:r>
          </a:p>
        </p:txBody>
      </p:sp>
    </p:spTree>
    <p:custDataLst>
      <p:custData r:id="rId1"/>
      <p:custData r:id="rId2"/>
      <p:tags r:id="rId3"/>
    </p:custDataLst>
    <p:extLst>
      <p:ext uri="{BB962C8B-B14F-4D97-AF65-F5344CB8AC3E}">
        <p14:creationId xmlns:p14="http://schemas.microsoft.com/office/powerpoint/2010/main" val="69797936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hink-cell data - do not delete" hidden="1"/>
          <p:cNvGraphicFramePr>
            <a:graphicFrameLocks noChangeAspect="1"/>
          </p:cNvGraphicFramePr>
          <p:nvPr>
            <p:custDataLst>
              <p:tags r:id="rId4"/>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360" imgH="360" progId="TCLayout.ActiveDocument.1">
                  <p:embed/>
                </p:oleObj>
              </mc:Choice>
              <mc:Fallback>
                <p:oleObj name="think-cell Slide" r:id="rId7" imgW="360" imgH="360" progId="TCLayout.ActiveDocument.1">
                  <p:embed/>
                  <p:pic>
                    <p:nvPicPr>
                      <p:cNvPr id="9" name="think-cell data - do not delete" hidden="1"/>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Pladsholder til indhold 1"/>
          <p:cNvSpPr>
            <a:spLocks noGrp="1"/>
          </p:cNvSpPr>
          <p:nvPr>
            <p:ph sz="half" idx="1"/>
          </p:nvPr>
        </p:nvSpPr>
        <p:spPr>
          <a:solidFill>
            <a:srgbClr val="79235A"/>
          </a:solidFill>
        </p:spPr>
        <p:txBody>
          <a:bodyPr lIns="180000" tIns="180000"/>
          <a:lstStyle/>
          <a:p>
            <a:pPr marL="285750" indent="-285750" algn="l">
              <a:buFont typeface="Wingdings" panose="05000000000000000000" pitchFamily="2" charset="2"/>
              <a:buChar char="§"/>
            </a:pPr>
            <a:r>
              <a:rPr lang="en-US" sz="1400" b="1" dirty="0">
                <a:solidFill>
                  <a:schemeClr val="bg1"/>
                </a:solidFill>
                <a:latin typeface="Arial" panose="020B0604020202020204" pitchFamily="34" charset="0"/>
                <a:cs typeface="Arial" panose="020B0604020202020204" pitchFamily="34" charset="0"/>
              </a:rPr>
              <a:t>Good leadership makes a difference</a:t>
            </a:r>
          </a:p>
          <a:p>
            <a:pPr marL="285750" indent="-285750" algn="l">
              <a:buFont typeface="Wingdings" panose="05000000000000000000" pitchFamily="2" charset="2"/>
              <a:buChar char="§"/>
            </a:pPr>
            <a:endParaRPr lang="en-US" sz="1400" b="1" dirty="0">
              <a:solidFill>
                <a:schemeClr val="bg1"/>
              </a:solidFill>
              <a:latin typeface="Arial" panose="020B0604020202020204" pitchFamily="34" charset="0"/>
              <a:cs typeface="Arial" panose="020B0604020202020204" pitchFamily="34" charset="0"/>
            </a:endParaRPr>
          </a:p>
          <a:p>
            <a:pPr marL="285750" indent="-285750" algn="l">
              <a:buFont typeface="Wingdings" panose="05000000000000000000" pitchFamily="2" charset="2"/>
              <a:buChar char="§"/>
            </a:pPr>
            <a:r>
              <a:rPr lang="en-US" sz="1400" b="1" dirty="0">
                <a:solidFill>
                  <a:schemeClr val="bg1"/>
                </a:solidFill>
                <a:latin typeface="Arial" panose="020B0604020202020204" pitchFamily="34" charset="0"/>
                <a:cs typeface="Arial" panose="020B0604020202020204" pitchFamily="34" charset="0"/>
              </a:rPr>
              <a:t>Good leadership is central in tackling an adversity of challenges</a:t>
            </a:r>
          </a:p>
          <a:p>
            <a:pPr algn="l">
              <a:buNone/>
            </a:pPr>
            <a:endParaRPr lang="en-US" sz="1600" dirty="0">
              <a:solidFill>
                <a:schemeClr val="tx1"/>
              </a:solidFill>
              <a:latin typeface="+mn-lt"/>
            </a:endParaRPr>
          </a:p>
          <a:p>
            <a:pPr algn="l">
              <a:buNone/>
            </a:pPr>
            <a:endParaRPr lang="en-US" sz="1600" dirty="0">
              <a:solidFill>
                <a:schemeClr val="tx1"/>
              </a:solidFill>
              <a:latin typeface="+mn-lt"/>
            </a:endParaRPr>
          </a:p>
        </p:txBody>
      </p:sp>
      <p:sp>
        <p:nvSpPr>
          <p:cNvPr id="3" name="Pladsholder til indhold 2"/>
          <p:cNvSpPr>
            <a:spLocks noGrp="1"/>
          </p:cNvSpPr>
          <p:nvPr>
            <p:ph sz="half" idx="2"/>
          </p:nvPr>
        </p:nvSpPr>
        <p:spPr>
          <a:solidFill>
            <a:srgbClr val="DC8AB9"/>
          </a:solidFill>
        </p:spPr>
        <p:txBody>
          <a:bodyPr lIns="180000" tIns="180000"/>
          <a:lstStyle/>
          <a:p>
            <a:pPr marL="285750" indent="-285750" algn="l">
              <a:buFont typeface="Wingdings" panose="05000000000000000000" pitchFamily="2" charset="2"/>
              <a:buChar char="§"/>
            </a:pPr>
            <a:r>
              <a:rPr lang="en-US" sz="1400" b="1" dirty="0">
                <a:solidFill>
                  <a:schemeClr val="bg1"/>
                </a:solidFill>
                <a:latin typeface="Arial" panose="020B0604020202020204" pitchFamily="34" charset="0"/>
                <a:cs typeface="Arial" panose="020B0604020202020204" pitchFamily="34" charset="0"/>
              </a:rPr>
              <a:t>A plethora of challenges faces Europe</a:t>
            </a:r>
          </a:p>
          <a:p>
            <a:pPr algn="l">
              <a:buNone/>
            </a:pPr>
            <a:endParaRPr lang="en-US" sz="1400" b="1" dirty="0">
              <a:solidFill>
                <a:schemeClr val="bg1"/>
              </a:solidFill>
              <a:latin typeface="Arial" panose="020B0604020202020204" pitchFamily="34" charset="0"/>
              <a:cs typeface="Arial" panose="020B0604020202020204" pitchFamily="34" charset="0"/>
            </a:endParaRPr>
          </a:p>
          <a:p>
            <a:pPr marL="285750" indent="-285750" algn="l">
              <a:buFont typeface="Wingdings" panose="05000000000000000000" pitchFamily="2" charset="2"/>
              <a:buChar char="§"/>
            </a:pPr>
            <a:r>
              <a:rPr lang="en-US" sz="1400" b="1" dirty="0">
                <a:solidFill>
                  <a:schemeClr val="bg1"/>
                </a:solidFill>
                <a:latin typeface="Arial" panose="020B0604020202020204" pitchFamily="34" charset="0"/>
                <a:cs typeface="Arial" panose="020B0604020202020204" pitchFamily="34" charset="0"/>
              </a:rPr>
              <a:t>Some individual, but many across the continent</a:t>
            </a:r>
          </a:p>
          <a:p>
            <a:pPr algn="l">
              <a:buNone/>
            </a:pPr>
            <a:endParaRPr lang="en-US" sz="1400" b="1" dirty="0">
              <a:solidFill>
                <a:schemeClr val="bg1"/>
              </a:solidFill>
              <a:latin typeface="Arial" panose="020B0604020202020204" pitchFamily="34" charset="0"/>
              <a:cs typeface="Arial" panose="020B0604020202020204" pitchFamily="34" charset="0"/>
            </a:endParaRPr>
          </a:p>
          <a:p>
            <a:pPr marL="285750" indent="-285750" algn="l">
              <a:buFont typeface="Wingdings" panose="05000000000000000000" pitchFamily="2" charset="2"/>
              <a:buChar char="§"/>
            </a:pPr>
            <a:r>
              <a:rPr lang="en-US" sz="1400" b="1" dirty="0">
                <a:solidFill>
                  <a:schemeClr val="bg1"/>
                </a:solidFill>
                <a:latin typeface="Arial" panose="020B0604020202020204" pitchFamily="34" charset="0"/>
                <a:cs typeface="Arial" panose="020B0604020202020204" pitchFamily="34" charset="0"/>
              </a:rPr>
              <a:t>Sharing inspiration and experience is a central tool to manage these challenges</a:t>
            </a:r>
          </a:p>
          <a:p>
            <a:pPr marL="342900" indent="-342900" algn="l">
              <a:buFont typeface="Arial" panose="020B0604020202020204" pitchFamily="34" charset="0"/>
              <a:buChar char="•"/>
            </a:pPr>
            <a:endParaRPr lang="en-US" sz="1600" b="1" dirty="0">
              <a:solidFill>
                <a:schemeClr val="accent1"/>
              </a:solidFill>
              <a:latin typeface="+mn-lt"/>
            </a:endParaRPr>
          </a:p>
        </p:txBody>
      </p:sp>
      <p:sp>
        <p:nvSpPr>
          <p:cNvPr id="4" name="Pladsholder til slidenummer 3"/>
          <p:cNvSpPr>
            <a:spLocks noGrp="1"/>
          </p:cNvSpPr>
          <p:nvPr>
            <p:ph type="sldNum" sz="quarter" idx="12"/>
          </p:nvPr>
        </p:nvSpPr>
        <p:spPr/>
        <p:txBody>
          <a:bodyPr/>
          <a:lstStyle/>
          <a:p>
            <a:pPr marL="0" marR="0" lvl="0" indent="0" algn="l" defTabSz="914400" rtl="0" eaLnBrk="1" fontAlgn="base" latinLnBrk="0" hangingPunct="1">
              <a:lnSpc>
                <a:spcPct val="108000"/>
              </a:lnSpc>
              <a:spcBef>
                <a:spcPct val="54000"/>
              </a:spcBef>
              <a:spcAft>
                <a:spcPct val="0"/>
              </a:spcAft>
              <a:buClrTx/>
              <a:buSzTx/>
              <a:buFontTx/>
              <a:buNone/>
              <a:tabLst/>
              <a:defRPr/>
            </a:pPr>
            <a:fld id="{80AE25ED-097C-4BDC-A7CE-FA97BD9CA3B5}" type="slidenum">
              <a:rPr kumimoji="0" lang="da-DK" sz="900" b="0" i="0" u="none" strike="noStrike" kern="1200" cap="none" spc="0" normalizeH="0" baseline="0" noProof="0">
                <a:ln>
                  <a:noFill/>
                </a:ln>
                <a:noFill/>
                <a:effectLst/>
                <a:uLnTx/>
                <a:uFillTx/>
                <a:latin typeface="Arial" charset="0"/>
                <a:ea typeface="+mn-ea"/>
                <a:cs typeface="+mn-cs"/>
              </a:rPr>
              <a:pPr marL="0" marR="0" lvl="0" indent="0" algn="l" defTabSz="914400" rtl="0" eaLnBrk="1" fontAlgn="base" latinLnBrk="0" hangingPunct="1">
                <a:lnSpc>
                  <a:spcPct val="108000"/>
                </a:lnSpc>
                <a:spcBef>
                  <a:spcPct val="54000"/>
                </a:spcBef>
                <a:spcAft>
                  <a:spcPct val="0"/>
                </a:spcAft>
                <a:buClrTx/>
                <a:buSzTx/>
                <a:buFontTx/>
                <a:buNone/>
                <a:tabLst/>
                <a:defRPr/>
              </a:pPr>
              <a:t>77</a:t>
            </a:fld>
            <a:endParaRPr kumimoji="0" lang="da-DK" sz="900" b="0" i="0" u="none" strike="noStrike" kern="1200" cap="none" spc="0" normalizeH="0" baseline="0" noProof="0" dirty="0">
              <a:ln>
                <a:noFill/>
              </a:ln>
              <a:noFill/>
              <a:effectLst/>
              <a:uLnTx/>
              <a:uFillTx/>
              <a:latin typeface="Arial" charset="0"/>
              <a:ea typeface="+mn-ea"/>
              <a:cs typeface="+mn-cs"/>
            </a:endParaRPr>
          </a:p>
        </p:txBody>
      </p:sp>
      <p:sp>
        <p:nvSpPr>
          <p:cNvPr id="5" name="Titel 4"/>
          <p:cNvSpPr>
            <a:spLocks noGrp="1"/>
          </p:cNvSpPr>
          <p:nvPr>
            <p:ph type="title"/>
          </p:nvPr>
        </p:nvSpPr>
        <p:spPr>
          <a:xfrm>
            <a:off x="701675" y="372305"/>
            <a:ext cx="10785475" cy="936000"/>
          </a:xfrm>
        </p:spPr>
        <p:txBody>
          <a:bodyPr vert="horz"/>
          <a:lstStyle/>
          <a:p>
            <a:r>
              <a:rPr lang="en-US" dirty="0"/>
              <a:t>Why </a:t>
            </a:r>
            <a:r>
              <a:rPr lang="en-US" i="1" dirty="0"/>
              <a:t>Strengthening Public Leadership?</a:t>
            </a:r>
            <a:endParaRPr lang="da-DK" dirty="0"/>
          </a:p>
        </p:txBody>
      </p:sp>
      <p:sp>
        <p:nvSpPr>
          <p:cNvPr id="6" name="Pladsholder til indhold 5"/>
          <p:cNvSpPr>
            <a:spLocks noGrp="1"/>
          </p:cNvSpPr>
          <p:nvPr>
            <p:ph sz="quarter" idx="13"/>
          </p:nvPr>
        </p:nvSpPr>
        <p:spPr>
          <a:solidFill>
            <a:srgbClr val="B8CBD6"/>
          </a:solidFill>
        </p:spPr>
        <p:txBody>
          <a:bodyPr lIns="180000" tIns="144000" rIns="72000"/>
          <a:lstStyle/>
          <a:p>
            <a:pPr marL="342900" indent="-342900" algn="l">
              <a:buClr>
                <a:schemeClr val="bg1"/>
              </a:buClr>
              <a:buFont typeface="Wingdings" panose="05000000000000000000" pitchFamily="2" charset="2"/>
              <a:buChar char="§"/>
            </a:pPr>
            <a:r>
              <a:rPr lang="en-US" sz="1400" b="1" dirty="0">
                <a:solidFill>
                  <a:schemeClr val="bg1"/>
                </a:solidFill>
                <a:latin typeface="Arial" panose="020B0604020202020204" pitchFamily="34" charset="0"/>
                <a:cs typeface="Arial" panose="020B0604020202020204" pitchFamily="34" charset="0"/>
              </a:rPr>
              <a:t>The Danish PLUS program </a:t>
            </a:r>
          </a:p>
          <a:p>
            <a:pPr algn="l">
              <a:buClr>
                <a:schemeClr val="bg1"/>
              </a:buClr>
              <a:buNone/>
            </a:pPr>
            <a:endParaRPr lang="en-US" sz="1400" b="1" dirty="0">
              <a:solidFill>
                <a:schemeClr val="bg1"/>
              </a:solidFill>
              <a:latin typeface="Arial" panose="020B0604020202020204" pitchFamily="34" charset="0"/>
              <a:cs typeface="Arial" panose="020B0604020202020204" pitchFamily="34" charset="0"/>
            </a:endParaRPr>
          </a:p>
          <a:p>
            <a:pPr marL="342900" indent="-342900" algn="l">
              <a:buClr>
                <a:schemeClr val="bg1"/>
              </a:buClr>
              <a:buFont typeface="Wingdings" panose="05000000000000000000" pitchFamily="2" charset="2"/>
              <a:buChar char="§"/>
            </a:pPr>
            <a:r>
              <a:rPr lang="en-US" sz="1400" b="1" dirty="0">
                <a:solidFill>
                  <a:schemeClr val="bg1"/>
                </a:solidFill>
                <a:latin typeface="Arial" panose="020B0604020202020204" pitchFamily="34" charset="0"/>
                <a:cs typeface="Arial" panose="020B0604020202020204" pitchFamily="34" charset="0"/>
              </a:rPr>
              <a:t>Inspiration and continued development</a:t>
            </a:r>
          </a:p>
          <a:p>
            <a:pPr algn="l">
              <a:buClr>
                <a:schemeClr val="bg1"/>
              </a:buClr>
              <a:buNone/>
            </a:pPr>
            <a:endParaRPr lang="en-US" sz="1400" b="1" dirty="0">
              <a:solidFill>
                <a:schemeClr val="bg1"/>
              </a:solidFill>
              <a:latin typeface="Arial" panose="020B0604020202020204" pitchFamily="34" charset="0"/>
              <a:cs typeface="Arial" panose="020B0604020202020204" pitchFamily="34" charset="0"/>
            </a:endParaRPr>
          </a:p>
          <a:p>
            <a:pPr marL="342900" indent="-342900" algn="l">
              <a:buClr>
                <a:schemeClr val="bg1"/>
              </a:buClr>
              <a:buFont typeface="Wingdings" panose="05000000000000000000" pitchFamily="2" charset="2"/>
              <a:buChar char="§"/>
            </a:pPr>
            <a:r>
              <a:rPr lang="en-US" sz="1400" b="1" dirty="0">
                <a:solidFill>
                  <a:schemeClr val="bg1"/>
                </a:solidFill>
                <a:latin typeface="Arial" panose="020B0604020202020204" pitchFamily="34" charset="0"/>
                <a:cs typeface="Arial" panose="020B0604020202020204" pitchFamily="34" charset="0"/>
              </a:rPr>
              <a:t>Strengthening public leadership = sharing experiences and bettering public leadership across EUPAN</a:t>
            </a:r>
          </a:p>
          <a:p>
            <a:pPr algn="l"/>
            <a:endParaRPr lang="en-US" dirty="0"/>
          </a:p>
        </p:txBody>
      </p:sp>
      <p:sp>
        <p:nvSpPr>
          <p:cNvPr id="7" name="Pladsholder til tekst 6"/>
          <p:cNvSpPr>
            <a:spLocks noGrp="1"/>
          </p:cNvSpPr>
          <p:nvPr>
            <p:ph type="body" sz="quarter" idx="22"/>
          </p:nvPr>
        </p:nvSpPr>
        <p:spPr>
          <a:xfrm>
            <a:off x="1343472" y="1453470"/>
            <a:ext cx="1944215" cy="936000"/>
          </a:xfrm>
        </p:spPr>
        <p:txBody>
          <a:bodyPr/>
          <a:lstStyle/>
          <a:p>
            <a:r>
              <a:rPr lang="en-US" sz="2400" dirty="0">
                <a:solidFill>
                  <a:schemeClr val="tx2"/>
                </a:solidFill>
                <a:latin typeface="+mj-lt"/>
              </a:rPr>
              <a:t>The importance of leadership</a:t>
            </a:r>
          </a:p>
        </p:txBody>
      </p:sp>
      <p:sp>
        <p:nvSpPr>
          <p:cNvPr id="10" name="Pladsholder til tekst 6"/>
          <p:cNvSpPr txBox="1">
            <a:spLocks/>
          </p:cNvSpPr>
          <p:nvPr/>
        </p:nvSpPr>
        <p:spPr bwMode="auto">
          <a:xfrm>
            <a:off x="5075333" y="1453470"/>
            <a:ext cx="1944215" cy="93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2000" tIns="0" rIns="72000" bIns="0" numCol="1" anchor="ctr" anchorCtr="0" compatLnSpc="1">
            <a:prstTxWarp prst="textNoShape">
              <a:avLst/>
            </a:prstTxWarp>
          </a:bodyPr>
          <a:lstStyle>
            <a:lvl1pPr marL="0" indent="0" algn="ctr" rtl="0" eaLnBrk="1" fontAlgn="base" hangingPunct="1">
              <a:lnSpc>
                <a:spcPct val="100000"/>
              </a:lnSpc>
              <a:spcBef>
                <a:spcPts val="1100"/>
              </a:spcBef>
              <a:spcAft>
                <a:spcPct val="0"/>
              </a:spcAft>
              <a:buClr>
                <a:schemeClr val="tx2"/>
              </a:buClr>
              <a:buFont typeface="Symbol" panose="05050102010706020507" pitchFamily="18" charset="2"/>
              <a:buNone/>
              <a:defRPr sz="1400" b="0">
                <a:solidFill>
                  <a:schemeClr val="tx1"/>
                </a:solidFill>
                <a:latin typeface="+mn-lt"/>
                <a:ea typeface="+mn-ea"/>
                <a:cs typeface="+mn-cs"/>
              </a:defRPr>
            </a:lvl1pPr>
            <a:lvl2pPr marL="406800" indent="-216000" algn="l" rtl="0" eaLnBrk="1" fontAlgn="base" hangingPunct="1">
              <a:lnSpc>
                <a:spcPct val="100000"/>
              </a:lnSpc>
              <a:spcBef>
                <a:spcPts val="800"/>
              </a:spcBef>
              <a:spcAft>
                <a:spcPct val="0"/>
              </a:spcAft>
              <a:buClr>
                <a:schemeClr val="tx2"/>
              </a:buClr>
              <a:buFont typeface="Arial" panose="020B0604020202020204" pitchFamily="34" charset="0"/>
              <a:buChar char="–"/>
              <a:defRPr sz="1400">
                <a:solidFill>
                  <a:schemeClr val="tx1"/>
                </a:solidFill>
                <a:latin typeface="+mn-lt"/>
              </a:defRPr>
            </a:lvl2pPr>
            <a:lvl3pPr marL="633600" indent="-216000" algn="l" rtl="0" eaLnBrk="1" fontAlgn="base" hangingPunct="1">
              <a:lnSpc>
                <a:spcPct val="100000"/>
              </a:lnSpc>
              <a:spcBef>
                <a:spcPts val="800"/>
              </a:spcBef>
              <a:spcAft>
                <a:spcPct val="0"/>
              </a:spcAft>
              <a:buClr>
                <a:schemeClr val="tx2"/>
              </a:buClr>
              <a:buSzPct val="100000"/>
              <a:buFont typeface="Arial" panose="020B0604020202020204" pitchFamily="34" charset="0"/>
              <a:buChar char="–"/>
              <a:defRPr sz="1200">
                <a:solidFill>
                  <a:schemeClr val="tx1"/>
                </a:solidFill>
                <a:latin typeface="+mn-lt"/>
              </a:defRPr>
            </a:lvl3pPr>
            <a:lvl4pPr marL="633600" indent="-216000" algn="l" rtl="0" eaLnBrk="1" fontAlgn="base" hangingPunct="1">
              <a:lnSpc>
                <a:spcPct val="100000"/>
              </a:lnSpc>
              <a:spcBef>
                <a:spcPts val="800"/>
              </a:spcBef>
              <a:spcAft>
                <a:spcPct val="0"/>
              </a:spcAft>
              <a:buClr>
                <a:schemeClr val="tx2"/>
              </a:buClr>
              <a:buFont typeface="Arial" panose="020B0604020202020204" pitchFamily="34" charset="0"/>
              <a:buChar char="–"/>
              <a:defRPr sz="1200">
                <a:solidFill>
                  <a:schemeClr val="tx1"/>
                </a:solidFill>
                <a:latin typeface="+mn-lt"/>
              </a:defRPr>
            </a:lvl4pPr>
            <a:lvl5pPr marL="633600" indent="-216000" algn="l" rtl="0" eaLnBrk="1" fontAlgn="base" hangingPunct="1">
              <a:lnSpc>
                <a:spcPct val="100000"/>
              </a:lnSpc>
              <a:spcBef>
                <a:spcPts val="800"/>
              </a:spcBef>
              <a:spcAft>
                <a:spcPct val="0"/>
              </a:spcAft>
              <a:buClr>
                <a:schemeClr val="tx2"/>
              </a:buClr>
              <a:buFont typeface="Arial" panose="020B0604020202020204" pitchFamily="34" charset="0"/>
              <a:buChar char="–"/>
              <a:defRPr sz="1200">
                <a:solidFill>
                  <a:schemeClr val="tx1"/>
                </a:solidFill>
                <a:latin typeface="+mn-lt"/>
              </a:defRPr>
            </a:lvl5pPr>
            <a:lvl6pPr marL="633600" indent="-216000" algn="l" rtl="0" eaLnBrk="1" fontAlgn="base" hangingPunct="1">
              <a:lnSpc>
                <a:spcPct val="100000"/>
              </a:lnSpc>
              <a:spcBef>
                <a:spcPts val="800"/>
              </a:spcBef>
              <a:spcAft>
                <a:spcPct val="0"/>
              </a:spcAft>
              <a:buClr>
                <a:schemeClr val="tx2"/>
              </a:buClr>
              <a:buFont typeface="Arial" panose="020B0604020202020204" pitchFamily="34" charset="0"/>
              <a:buChar char="–"/>
              <a:defRPr sz="1200">
                <a:solidFill>
                  <a:schemeClr val="tx1"/>
                </a:solidFill>
                <a:latin typeface="+mn-lt"/>
              </a:defRPr>
            </a:lvl6pPr>
            <a:lvl7pPr marL="633600" indent="-216000" algn="l" rtl="0" eaLnBrk="1" fontAlgn="base" hangingPunct="1">
              <a:lnSpc>
                <a:spcPct val="100000"/>
              </a:lnSpc>
              <a:spcBef>
                <a:spcPts val="800"/>
              </a:spcBef>
              <a:spcAft>
                <a:spcPct val="0"/>
              </a:spcAft>
              <a:buClr>
                <a:schemeClr val="tx2"/>
              </a:buClr>
              <a:buFont typeface="Arial" panose="020B0604020202020204" pitchFamily="34" charset="0"/>
              <a:buChar char="–"/>
              <a:defRPr sz="1200">
                <a:solidFill>
                  <a:schemeClr val="tx1"/>
                </a:solidFill>
                <a:latin typeface="+mn-lt"/>
              </a:defRPr>
            </a:lvl7pPr>
            <a:lvl8pPr marL="633600" indent="-216000" algn="l" rtl="0" eaLnBrk="1" fontAlgn="base" hangingPunct="1">
              <a:lnSpc>
                <a:spcPct val="100000"/>
              </a:lnSpc>
              <a:spcBef>
                <a:spcPts val="800"/>
              </a:spcBef>
              <a:spcAft>
                <a:spcPct val="0"/>
              </a:spcAft>
              <a:buClr>
                <a:schemeClr val="tx2"/>
              </a:buClr>
              <a:buFont typeface="Arial" panose="020B0604020202020204" pitchFamily="34" charset="0"/>
              <a:buChar char="–"/>
              <a:defRPr sz="1200">
                <a:solidFill>
                  <a:schemeClr val="tx1"/>
                </a:solidFill>
                <a:latin typeface="+mn-lt"/>
              </a:defRPr>
            </a:lvl8pPr>
            <a:lvl9pPr marL="633600" indent="-216000" algn="l" rtl="0" eaLnBrk="1" fontAlgn="base" hangingPunct="1">
              <a:lnSpc>
                <a:spcPct val="100000"/>
              </a:lnSpc>
              <a:spcBef>
                <a:spcPts val="800"/>
              </a:spcBef>
              <a:spcAft>
                <a:spcPct val="0"/>
              </a:spcAft>
              <a:buClr>
                <a:schemeClr val="tx2"/>
              </a:buClr>
              <a:buFont typeface="Arial" panose="020B0604020202020204" pitchFamily="34" charset="0"/>
              <a:buChar char="–"/>
              <a:defRPr sz="1200">
                <a:solidFill>
                  <a:schemeClr val="tx1"/>
                </a:solidFill>
                <a:latin typeface="+mn-lt"/>
              </a:defRPr>
            </a:lvl9pPr>
          </a:lstStyle>
          <a:p>
            <a:pPr marL="0" marR="0" lvl="0" indent="0" algn="ctr" defTabSz="914400" rtl="0" eaLnBrk="1" fontAlgn="base" latinLnBrk="0" hangingPunct="1">
              <a:lnSpc>
                <a:spcPct val="100000"/>
              </a:lnSpc>
              <a:spcBef>
                <a:spcPts val="1100"/>
              </a:spcBef>
              <a:spcAft>
                <a:spcPct val="0"/>
              </a:spcAft>
              <a:buClr>
                <a:srgbClr val="79235A"/>
              </a:buClr>
              <a:buSzTx/>
              <a:buFont typeface="Symbol" panose="05050102010706020507" pitchFamily="18" charset="2"/>
              <a:buNone/>
              <a:tabLst/>
              <a:defRPr/>
            </a:pPr>
            <a:r>
              <a:rPr kumimoji="0" lang="en-US" sz="2400" b="0" i="0" u="none" strike="noStrike" kern="1200" cap="none" spc="0" normalizeH="0" baseline="0" noProof="0" dirty="0">
                <a:ln>
                  <a:noFill/>
                </a:ln>
                <a:solidFill>
                  <a:srgbClr val="79235A"/>
                </a:solidFill>
                <a:effectLst/>
                <a:uLnTx/>
                <a:uFillTx/>
                <a:latin typeface="Cambria"/>
                <a:ea typeface="+mn-ea"/>
                <a:cs typeface="+mn-cs"/>
              </a:rPr>
              <a:t>Current challenges</a:t>
            </a:r>
          </a:p>
        </p:txBody>
      </p:sp>
      <p:sp>
        <p:nvSpPr>
          <p:cNvPr id="11" name="Pladsholder til tekst 6"/>
          <p:cNvSpPr>
            <a:spLocks noGrp="1"/>
          </p:cNvSpPr>
          <p:nvPr>
            <p:ph type="body" sz="quarter" idx="22"/>
          </p:nvPr>
        </p:nvSpPr>
        <p:spPr>
          <a:xfrm>
            <a:off x="8807194" y="1453470"/>
            <a:ext cx="2185350" cy="936000"/>
          </a:xfrm>
        </p:spPr>
        <p:txBody>
          <a:bodyPr/>
          <a:lstStyle/>
          <a:p>
            <a:r>
              <a:rPr lang="en-US" sz="2400" dirty="0">
                <a:solidFill>
                  <a:schemeClr val="tx2"/>
                </a:solidFill>
                <a:latin typeface="+mj-lt"/>
              </a:rPr>
              <a:t>Sharing inspiration</a:t>
            </a:r>
          </a:p>
        </p:txBody>
      </p:sp>
      <p:sp>
        <p:nvSpPr>
          <p:cNvPr id="8" name="Rektangel 7"/>
          <p:cNvSpPr/>
          <p:nvPr/>
        </p:nvSpPr>
        <p:spPr bwMode="auto">
          <a:xfrm>
            <a:off x="4079776" y="1297840"/>
            <a:ext cx="7704856" cy="4723448"/>
          </a:xfrm>
          <a:prstGeom prst="rect">
            <a:avLst/>
          </a:prstGeom>
          <a:solidFill>
            <a:schemeClr val="bg1">
              <a:alpha val="71000"/>
            </a:schemeClr>
          </a:solidFill>
          <a:ln w="63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algn="ctr" defTabSz="914400" rtl="0" eaLnBrk="1" fontAlgn="base" latinLnBrk="0" hangingPunct="1">
              <a:lnSpc>
                <a:spcPct val="100000"/>
              </a:lnSpc>
              <a:spcBef>
                <a:spcPts val="1100"/>
              </a:spcBef>
              <a:spcAft>
                <a:spcPct val="0"/>
              </a:spcAft>
              <a:buClrTx/>
              <a:buSzTx/>
              <a:buFontTx/>
              <a:buNone/>
              <a:tabLst/>
              <a:defRPr/>
            </a:pPr>
            <a:endParaRPr kumimoji="0" lang="da-DK" sz="2000" b="0" i="0" u="none" strike="noStrike" kern="1200" cap="none" spc="0" normalizeH="0" baseline="0" noProof="0" dirty="0" err="1">
              <a:ln>
                <a:noFill/>
              </a:ln>
              <a:solidFill>
                <a:srgbClr val="FFFFFF"/>
              </a:solidFill>
              <a:effectLst/>
              <a:uLnTx/>
              <a:uFillTx/>
              <a:latin typeface="Arial" charset="0"/>
              <a:ea typeface="+mn-ea"/>
              <a:cs typeface="+mn-cs"/>
            </a:endParaRPr>
          </a:p>
        </p:txBody>
      </p:sp>
    </p:spTree>
    <p:custDataLst>
      <p:custData r:id="rId1"/>
      <p:custData r:id="rId2"/>
      <p:tags r:id="rId3"/>
    </p:custDataLst>
    <p:extLst>
      <p:ext uri="{BB962C8B-B14F-4D97-AF65-F5344CB8AC3E}">
        <p14:creationId xmlns:p14="http://schemas.microsoft.com/office/powerpoint/2010/main" val="210646960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hink-cell data - do not delete" hidden="1"/>
          <p:cNvGraphicFramePr>
            <a:graphicFrameLocks noChangeAspect="1"/>
          </p:cNvGraphicFramePr>
          <p:nvPr>
            <p:custDataLst>
              <p:tags r:id="rId4"/>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360" imgH="360" progId="TCLayout.ActiveDocument.1">
                  <p:embed/>
                </p:oleObj>
              </mc:Choice>
              <mc:Fallback>
                <p:oleObj name="think-cell Slide" r:id="rId7" imgW="360" imgH="360" progId="TCLayout.ActiveDocument.1">
                  <p:embed/>
                  <p:pic>
                    <p:nvPicPr>
                      <p:cNvPr id="9" name="think-cell data - do not delete" hidden="1"/>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Pladsholder til indhold 1"/>
          <p:cNvSpPr>
            <a:spLocks noGrp="1"/>
          </p:cNvSpPr>
          <p:nvPr>
            <p:ph sz="half" idx="1"/>
          </p:nvPr>
        </p:nvSpPr>
        <p:spPr>
          <a:solidFill>
            <a:srgbClr val="79235A"/>
          </a:solidFill>
        </p:spPr>
        <p:txBody>
          <a:bodyPr lIns="180000" tIns="180000"/>
          <a:lstStyle/>
          <a:p>
            <a:pPr marL="285750" indent="-285750" algn="l">
              <a:buFont typeface="Wingdings" panose="05000000000000000000" pitchFamily="2" charset="2"/>
              <a:buChar char="§"/>
            </a:pPr>
            <a:r>
              <a:rPr lang="en-US" sz="1400" b="1" dirty="0">
                <a:solidFill>
                  <a:schemeClr val="bg1"/>
                </a:solidFill>
                <a:latin typeface="Arial" panose="020B0604020202020204" pitchFamily="34" charset="0"/>
                <a:cs typeface="Arial" panose="020B0604020202020204" pitchFamily="34" charset="0"/>
              </a:rPr>
              <a:t>Good leadership makes a difference</a:t>
            </a:r>
          </a:p>
          <a:p>
            <a:pPr marL="285750" indent="-285750" algn="l">
              <a:buFont typeface="Wingdings" panose="05000000000000000000" pitchFamily="2" charset="2"/>
              <a:buChar char="§"/>
            </a:pPr>
            <a:endParaRPr lang="en-US" sz="1400" b="1" dirty="0">
              <a:solidFill>
                <a:schemeClr val="bg1"/>
              </a:solidFill>
              <a:latin typeface="Arial" panose="020B0604020202020204" pitchFamily="34" charset="0"/>
              <a:cs typeface="Arial" panose="020B0604020202020204" pitchFamily="34" charset="0"/>
            </a:endParaRPr>
          </a:p>
          <a:p>
            <a:pPr marL="285750" indent="-285750" algn="l">
              <a:buFont typeface="Wingdings" panose="05000000000000000000" pitchFamily="2" charset="2"/>
              <a:buChar char="§"/>
            </a:pPr>
            <a:r>
              <a:rPr lang="en-US" sz="1400" b="1" dirty="0">
                <a:solidFill>
                  <a:schemeClr val="bg1"/>
                </a:solidFill>
                <a:latin typeface="Arial" panose="020B0604020202020204" pitchFamily="34" charset="0"/>
                <a:cs typeface="Arial" panose="020B0604020202020204" pitchFamily="34" charset="0"/>
              </a:rPr>
              <a:t>Good leadership is central in tackling an adversity of challenges</a:t>
            </a:r>
          </a:p>
          <a:p>
            <a:pPr algn="l">
              <a:buNone/>
            </a:pPr>
            <a:endParaRPr lang="en-US" sz="1600" dirty="0">
              <a:solidFill>
                <a:schemeClr val="tx1"/>
              </a:solidFill>
              <a:latin typeface="+mn-lt"/>
            </a:endParaRPr>
          </a:p>
          <a:p>
            <a:pPr algn="l">
              <a:buNone/>
            </a:pPr>
            <a:endParaRPr lang="en-US" sz="1600" dirty="0">
              <a:solidFill>
                <a:schemeClr val="tx1"/>
              </a:solidFill>
              <a:latin typeface="+mn-lt"/>
            </a:endParaRPr>
          </a:p>
        </p:txBody>
      </p:sp>
      <p:sp>
        <p:nvSpPr>
          <p:cNvPr id="3" name="Pladsholder til indhold 2"/>
          <p:cNvSpPr>
            <a:spLocks noGrp="1"/>
          </p:cNvSpPr>
          <p:nvPr>
            <p:ph sz="half" idx="2"/>
          </p:nvPr>
        </p:nvSpPr>
        <p:spPr>
          <a:solidFill>
            <a:srgbClr val="DC8AB9"/>
          </a:solidFill>
        </p:spPr>
        <p:txBody>
          <a:bodyPr lIns="180000" tIns="180000"/>
          <a:lstStyle/>
          <a:p>
            <a:pPr marL="285750" indent="-285750" algn="l">
              <a:buFont typeface="Wingdings" panose="05000000000000000000" pitchFamily="2" charset="2"/>
              <a:buChar char="§"/>
            </a:pPr>
            <a:r>
              <a:rPr lang="en-US" sz="1400" b="1" dirty="0">
                <a:solidFill>
                  <a:schemeClr val="bg1"/>
                </a:solidFill>
                <a:latin typeface="Arial" panose="020B0604020202020204" pitchFamily="34" charset="0"/>
                <a:cs typeface="Arial" panose="020B0604020202020204" pitchFamily="34" charset="0"/>
              </a:rPr>
              <a:t>A plethora of challenges faces Europe</a:t>
            </a:r>
          </a:p>
          <a:p>
            <a:pPr algn="l">
              <a:buNone/>
            </a:pPr>
            <a:endParaRPr lang="en-US" sz="1400" b="1" dirty="0">
              <a:solidFill>
                <a:schemeClr val="bg1"/>
              </a:solidFill>
              <a:latin typeface="Arial" panose="020B0604020202020204" pitchFamily="34" charset="0"/>
              <a:cs typeface="Arial" panose="020B0604020202020204" pitchFamily="34" charset="0"/>
            </a:endParaRPr>
          </a:p>
          <a:p>
            <a:pPr marL="285750" indent="-285750" algn="l">
              <a:buFont typeface="Wingdings" panose="05000000000000000000" pitchFamily="2" charset="2"/>
              <a:buChar char="§"/>
            </a:pPr>
            <a:r>
              <a:rPr lang="en-US" sz="1400" b="1" dirty="0">
                <a:solidFill>
                  <a:schemeClr val="bg1"/>
                </a:solidFill>
                <a:latin typeface="Arial" panose="020B0604020202020204" pitchFamily="34" charset="0"/>
                <a:cs typeface="Arial" panose="020B0604020202020204" pitchFamily="34" charset="0"/>
              </a:rPr>
              <a:t>Some individual, but many across the continent</a:t>
            </a:r>
          </a:p>
          <a:p>
            <a:pPr algn="l">
              <a:buNone/>
            </a:pPr>
            <a:endParaRPr lang="en-US" sz="1400" b="1" dirty="0">
              <a:solidFill>
                <a:schemeClr val="bg1"/>
              </a:solidFill>
              <a:latin typeface="Arial" panose="020B0604020202020204" pitchFamily="34" charset="0"/>
              <a:cs typeface="Arial" panose="020B0604020202020204" pitchFamily="34" charset="0"/>
            </a:endParaRPr>
          </a:p>
          <a:p>
            <a:pPr marL="285750" indent="-285750" algn="l">
              <a:buFont typeface="Wingdings" panose="05000000000000000000" pitchFamily="2" charset="2"/>
              <a:buChar char="§"/>
            </a:pPr>
            <a:r>
              <a:rPr lang="en-US" sz="1400" b="1" dirty="0">
                <a:solidFill>
                  <a:schemeClr val="bg1"/>
                </a:solidFill>
                <a:latin typeface="Arial" panose="020B0604020202020204" pitchFamily="34" charset="0"/>
                <a:cs typeface="Arial" panose="020B0604020202020204" pitchFamily="34" charset="0"/>
              </a:rPr>
              <a:t>Sharing inspiration and experience is a central tool to manage these challenges</a:t>
            </a:r>
          </a:p>
          <a:p>
            <a:pPr marL="342900" indent="-342900" algn="l">
              <a:buFont typeface="Arial" panose="020B0604020202020204" pitchFamily="34" charset="0"/>
              <a:buChar char="•"/>
            </a:pPr>
            <a:endParaRPr lang="en-US" sz="1600" b="1" dirty="0">
              <a:solidFill>
                <a:schemeClr val="accent1"/>
              </a:solidFill>
              <a:latin typeface="+mn-lt"/>
            </a:endParaRPr>
          </a:p>
        </p:txBody>
      </p:sp>
      <p:sp>
        <p:nvSpPr>
          <p:cNvPr id="4" name="Pladsholder til slidenummer 3"/>
          <p:cNvSpPr>
            <a:spLocks noGrp="1"/>
          </p:cNvSpPr>
          <p:nvPr>
            <p:ph type="sldNum" sz="quarter" idx="12"/>
          </p:nvPr>
        </p:nvSpPr>
        <p:spPr/>
        <p:txBody>
          <a:bodyPr/>
          <a:lstStyle/>
          <a:p>
            <a:pPr marL="0" marR="0" lvl="0" indent="0" algn="l" defTabSz="914400" rtl="0" eaLnBrk="1" fontAlgn="base" latinLnBrk="0" hangingPunct="1">
              <a:lnSpc>
                <a:spcPct val="108000"/>
              </a:lnSpc>
              <a:spcBef>
                <a:spcPct val="54000"/>
              </a:spcBef>
              <a:spcAft>
                <a:spcPct val="0"/>
              </a:spcAft>
              <a:buClrTx/>
              <a:buSzTx/>
              <a:buFontTx/>
              <a:buNone/>
              <a:tabLst/>
              <a:defRPr/>
            </a:pPr>
            <a:fld id="{80AE25ED-097C-4BDC-A7CE-FA97BD9CA3B5}" type="slidenum">
              <a:rPr kumimoji="0" lang="da-DK" sz="900" b="0" i="0" u="none" strike="noStrike" kern="1200" cap="none" spc="0" normalizeH="0" baseline="0" noProof="0">
                <a:ln>
                  <a:noFill/>
                </a:ln>
                <a:noFill/>
                <a:effectLst/>
                <a:uLnTx/>
                <a:uFillTx/>
                <a:latin typeface="Arial" charset="0"/>
                <a:ea typeface="+mn-ea"/>
                <a:cs typeface="+mn-cs"/>
              </a:rPr>
              <a:pPr marL="0" marR="0" lvl="0" indent="0" algn="l" defTabSz="914400" rtl="0" eaLnBrk="1" fontAlgn="base" latinLnBrk="0" hangingPunct="1">
                <a:lnSpc>
                  <a:spcPct val="108000"/>
                </a:lnSpc>
                <a:spcBef>
                  <a:spcPct val="54000"/>
                </a:spcBef>
                <a:spcAft>
                  <a:spcPct val="0"/>
                </a:spcAft>
                <a:buClrTx/>
                <a:buSzTx/>
                <a:buFontTx/>
                <a:buNone/>
                <a:tabLst/>
                <a:defRPr/>
              </a:pPr>
              <a:t>78</a:t>
            </a:fld>
            <a:endParaRPr kumimoji="0" lang="da-DK" sz="900" b="0" i="0" u="none" strike="noStrike" kern="1200" cap="none" spc="0" normalizeH="0" baseline="0" noProof="0" dirty="0">
              <a:ln>
                <a:noFill/>
              </a:ln>
              <a:noFill/>
              <a:effectLst/>
              <a:uLnTx/>
              <a:uFillTx/>
              <a:latin typeface="Arial" charset="0"/>
              <a:ea typeface="+mn-ea"/>
              <a:cs typeface="+mn-cs"/>
            </a:endParaRPr>
          </a:p>
        </p:txBody>
      </p:sp>
      <p:sp>
        <p:nvSpPr>
          <p:cNvPr id="5" name="Titel 4"/>
          <p:cNvSpPr>
            <a:spLocks noGrp="1"/>
          </p:cNvSpPr>
          <p:nvPr>
            <p:ph type="title"/>
          </p:nvPr>
        </p:nvSpPr>
        <p:spPr/>
        <p:txBody>
          <a:bodyPr vert="horz"/>
          <a:lstStyle/>
          <a:p>
            <a:r>
              <a:rPr lang="en-US" dirty="0"/>
              <a:t>Why </a:t>
            </a:r>
            <a:r>
              <a:rPr lang="en-US" i="1" dirty="0"/>
              <a:t>Strengthening Public Leadership?</a:t>
            </a:r>
            <a:endParaRPr lang="da-DK" dirty="0"/>
          </a:p>
        </p:txBody>
      </p:sp>
      <p:sp>
        <p:nvSpPr>
          <p:cNvPr id="6" name="Pladsholder til indhold 5"/>
          <p:cNvSpPr>
            <a:spLocks noGrp="1"/>
          </p:cNvSpPr>
          <p:nvPr>
            <p:ph sz="quarter" idx="13"/>
          </p:nvPr>
        </p:nvSpPr>
        <p:spPr>
          <a:solidFill>
            <a:srgbClr val="B8CBD6"/>
          </a:solidFill>
        </p:spPr>
        <p:txBody>
          <a:bodyPr lIns="180000" tIns="144000" rIns="72000"/>
          <a:lstStyle/>
          <a:p>
            <a:pPr marL="342900" indent="-342900" algn="l">
              <a:buClr>
                <a:schemeClr val="bg1"/>
              </a:buClr>
              <a:buFont typeface="Wingdings" panose="05000000000000000000" pitchFamily="2" charset="2"/>
              <a:buChar char="§"/>
            </a:pPr>
            <a:r>
              <a:rPr lang="en-US" sz="1400" b="1" dirty="0">
                <a:solidFill>
                  <a:schemeClr val="bg1"/>
                </a:solidFill>
                <a:latin typeface="Arial" panose="020B0604020202020204" pitchFamily="34" charset="0"/>
                <a:cs typeface="Arial" panose="020B0604020202020204" pitchFamily="34" charset="0"/>
              </a:rPr>
              <a:t>The Danish PLUS program </a:t>
            </a:r>
          </a:p>
          <a:p>
            <a:pPr algn="l">
              <a:buClr>
                <a:schemeClr val="bg1"/>
              </a:buClr>
              <a:buNone/>
            </a:pPr>
            <a:endParaRPr lang="en-US" sz="1400" b="1" dirty="0">
              <a:solidFill>
                <a:schemeClr val="bg1"/>
              </a:solidFill>
              <a:latin typeface="Arial" panose="020B0604020202020204" pitchFamily="34" charset="0"/>
              <a:cs typeface="Arial" panose="020B0604020202020204" pitchFamily="34" charset="0"/>
            </a:endParaRPr>
          </a:p>
          <a:p>
            <a:pPr marL="342900" indent="-342900" algn="l">
              <a:buClr>
                <a:schemeClr val="bg1"/>
              </a:buClr>
              <a:buFont typeface="Wingdings" panose="05000000000000000000" pitchFamily="2" charset="2"/>
              <a:buChar char="§"/>
            </a:pPr>
            <a:r>
              <a:rPr lang="en-US" sz="1400" b="1" dirty="0">
                <a:solidFill>
                  <a:schemeClr val="bg1"/>
                </a:solidFill>
                <a:latin typeface="Arial" panose="020B0604020202020204" pitchFamily="34" charset="0"/>
                <a:cs typeface="Arial" panose="020B0604020202020204" pitchFamily="34" charset="0"/>
              </a:rPr>
              <a:t>Inspiration and continued development</a:t>
            </a:r>
          </a:p>
          <a:p>
            <a:pPr algn="l">
              <a:buClr>
                <a:schemeClr val="bg1"/>
              </a:buClr>
              <a:buNone/>
            </a:pPr>
            <a:endParaRPr lang="en-US" sz="1400" b="1" dirty="0">
              <a:solidFill>
                <a:schemeClr val="bg1"/>
              </a:solidFill>
              <a:latin typeface="Arial" panose="020B0604020202020204" pitchFamily="34" charset="0"/>
              <a:cs typeface="Arial" panose="020B0604020202020204" pitchFamily="34" charset="0"/>
            </a:endParaRPr>
          </a:p>
          <a:p>
            <a:pPr marL="342900" indent="-342900" algn="l">
              <a:buClr>
                <a:schemeClr val="bg1"/>
              </a:buClr>
              <a:buFont typeface="Wingdings" panose="05000000000000000000" pitchFamily="2" charset="2"/>
              <a:buChar char="§"/>
            </a:pPr>
            <a:r>
              <a:rPr lang="en-US" sz="1400" b="1" dirty="0">
                <a:solidFill>
                  <a:schemeClr val="bg1"/>
                </a:solidFill>
                <a:latin typeface="Arial" panose="020B0604020202020204" pitchFamily="34" charset="0"/>
                <a:cs typeface="Arial" panose="020B0604020202020204" pitchFamily="34" charset="0"/>
              </a:rPr>
              <a:t>Strengthening public leadership = sharing experiences and bettering public leadership across EUPAN</a:t>
            </a:r>
          </a:p>
          <a:p>
            <a:pPr algn="l"/>
            <a:endParaRPr lang="en-US" dirty="0"/>
          </a:p>
        </p:txBody>
      </p:sp>
      <p:sp>
        <p:nvSpPr>
          <p:cNvPr id="7" name="Pladsholder til tekst 6"/>
          <p:cNvSpPr>
            <a:spLocks noGrp="1"/>
          </p:cNvSpPr>
          <p:nvPr>
            <p:ph type="body" sz="quarter" idx="22"/>
          </p:nvPr>
        </p:nvSpPr>
        <p:spPr>
          <a:xfrm>
            <a:off x="1343472" y="1453470"/>
            <a:ext cx="1944215" cy="936000"/>
          </a:xfrm>
        </p:spPr>
        <p:txBody>
          <a:bodyPr/>
          <a:lstStyle/>
          <a:p>
            <a:r>
              <a:rPr lang="en-US" sz="2400" dirty="0">
                <a:solidFill>
                  <a:schemeClr val="tx2"/>
                </a:solidFill>
                <a:latin typeface="+mj-lt"/>
              </a:rPr>
              <a:t>The importance of leadership</a:t>
            </a:r>
          </a:p>
        </p:txBody>
      </p:sp>
      <p:sp>
        <p:nvSpPr>
          <p:cNvPr id="10" name="Pladsholder til tekst 6"/>
          <p:cNvSpPr txBox="1">
            <a:spLocks/>
          </p:cNvSpPr>
          <p:nvPr/>
        </p:nvSpPr>
        <p:spPr bwMode="auto">
          <a:xfrm>
            <a:off x="5075333" y="1453470"/>
            <a:ext cx="1944215" cy="93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2000" tIns="0" rIns="72000" bIns="0" numCol="1" anchor="ctr" anchorCtr="0" compatLnSpc="1">
            <a:prstTxWarp prst="textNoShape">
              <a:avLst/>
            </a:prstTxWarp>
          </a:bodyPr>
          <a:lstStyle>
            <a:lvl1pPr marL="0" indent="0" algn="ctr" rtl="0" eaLnBrk="1" fontAlgn="base" hangingPunct="1">
              <a:lnSpc>
                <a:spcPct val="100000"/>
              </a:lnSpc>
              <a:spcBef>
                <a:spcPts val="1100"/>
              </a:spcBef>
              <a:spcAft>
                <a:spcPct val="0"/>
              </a:spcAft>
              <a:buClr>
                <a:schemeClr val="tx2"/>
              </a:buClr>
              <a:buFont typeface="Symbol" panose="05050102010706020507" pitchFamily="18" charset="2"/>
              <a:buNone/>
              <a:defRPr sz="1400" b="0">
                <a:solidFill>
                  <a:schemeClr val="tx1"/>
                </a:solidFill>
                <a:latin typeface="+mn-lt"/>
                <a:ea typeface="+mn-ea"/>
                <a:cs typeface="+mn-cs"/>
              </a:defRPr>
            </a:lvl1pPr>
            <a:lvl2pPr marL="406800" indent="-216000" algn="l" rtl="0" eaLnBrk="1" fontAlgn="base" hangingPunct="1">
              <a:lnSpc>
                <a:spcPct val="100000"/>
              </a:lnSpc>
              <a:spcBef>
                <a:spcPts val="800"/>
              </a:spcBef>
              <a:spcAft>
                <a:spcPct val="0"/>
              </a:spcAft>
              <a:buClr>
                <a:schemeClr val="tx2"/>
              </a:buClr>
              <a:buFont typeface="Arial" panose="020B0604020202020204" pitchFamily="34" charset="0"/>
              <a:buChar char="–"/>
              <a:defRPr sz="1400">
                <a:solidFill>
                  <a:schemeClr val="tx1"/>
                </a:solidFill>
                <a:latin typeface="+mn-lt"/>
              </a:defRPr>
            </a:lvl2pPr>
            <a:lvl3pPr marL="633600" indent="-216000" algn="l" rtl="0" eaLnBrk="1" fontAlgn="base" hangingPunct="1">
              <a:lnSpc>
                <a:spcPct val="100000"/>
              </a:lnSpc>
              <a:spcBef>
                <a:spcPts val="800"/>
              </a:spcBef>
              <a:spcAft>
                <a:spcPct val="0"/>
              </a:spcAft>
              <a:buClr>
                <a:schemeClr val="tx2"/>
              </a:buClr>
              <a:buSzPct val="100000"/>
              <a:buFont typeface="Arial" panose="020B0604020202020204" pitchFamily="34" charset="0"/>
              <a:buChar char="–"/>
              <a:defRPr sz="1200">
                <a:solidFill>
                  <a:schemeClr val="tx1"/>
                </a:solidFill>
                <a:latin typeface="+mn-lt"/>
              </a:defRPr>
            </a:lvl3pPr>
            <a:lvl4pPr marL="633600" indent="-216000" algn="l" rtl="0" eaLnBrk="1" fontAlgn="base" hangingPunct="1">
              <a:lnSpc>
                <a:spcPct val="100000"/>
              </a:lnSpc>
              <a:spcBef>
                <a:spcPts val="800"/>
              </a:spcBef>
              <a:spcAft>
                <a:spcPct val="0"/>
              </a:spcAft>
              <a:buClr>
                <a:schemeClr val="tx2"/>
              </a:buClr>
              <a:buFont typeface="Arial" panose="020B0604020202020204" pitchFamily="34" charset="0"/>
              <a:buChar char="–"/>
              <a:defRPr sz="1200">
                <a:solidFill>
                  <a:schemeClr val="tx1"/>
                </a:solidFill>
                <a:latin typeface="+mn-lt"/>
              </a:defRPr>
            </a:lvl4pPr>
            <a:lvl5pPr marL="633600" indent="-216000" algn="l" rtl="0" eaLnBrk="1" fontAlgn="base" hangingPunct="1">
              <a:lnSpc>
                <a:spcPct val="100000"/>
              </a:lnSpc>
              <a:spcBef>
                <a:spcPts val="800"/>
              </a:spcBef>
              <a:spcAft>
                <a:spcPct val="0"/>
              </a:spcAft>
              <a:buClr>
                <a:schemeClr val="tx2"/>
              </a:buClr>
              <a:buFont typeface="Arial" panose="020B0604020202020204" pitchFamily="34" charset="0"/>
              <a:buChar char="–"/>
              <a:defRPr sz="1200">
                <a:solidFill>
                  <a:schemeClr val="tx1"/>
                </a:solidFill>
                <a:latin typeface="+mn-lt"/>
              </a:defRPr>
            </a:lvl5pPr>
            <a:lvl6pPr marL="633600" indent="-216000" algn="l" rtl="0" eaLnBrk="1" fontAlgn="base" hangingPunct="1">
              <a:lnSpc>
                <a:spcPct val="100000"/>
              </a:lnSpc>
              <a:spcBef>
                <a:spcPts val="800"/>
              </a:spcBef>
              <a:spcAft>
                <a:spcPct val="0"/>
              </a:spcAft>
              <a:buClr>
                <a:schemeClr val="tx2"/>
              </a:buClr>
              <a:buFont typeface="Arial" panose="020B0604020202020204" pitchFamily="34" charset="0"/>
              <a:buChar char="–"/>
              <a:defRPr sz="1200">
                <a:solidFill>
                  <a:schemeClr val="tx1"/>
                </a:solidFill>
                <a:latin typeface="+mn-lt"/>
              </a:defRPr>
            </a:lvl6pPr>
            <a:lvl7pPr marL="633600" indent="-216000" algn="l" rtl="0" eaLnBrk="1" fontAlgn="base" hangingPunct="1">
              <a:lnSpc>
                <a:spcPct val="100000"/>
              </a:lnSpc>
              <a:spcBef>
                <a:spcPts val="800"/>
              </a:spcBef>
              <a:spcAft>
                <a:spcPct val="0"/>
              </a:spcAft>
              <a:buClr>
                <a:schemeClr val="tx2"/>
              </a:buClr>
              <a:buFont typeface="Arial" panose="020B0604020202020204" pitchFamily="34" charset="0"/>
              <a:buChar char="–"/>
              <a:defRPr sz="1200">
                <a:solidFill>
                  <a:schemeClr val="tx1"/>
                </a:solidFill>
                <a:latin typeface="+mn-lt"/>
              </a:defRPr>
            </a:lvl7pPr>
            <a:lvl8pPr marL="633600" indent="-216000" algn="l" rtl="0" eaLnBrk="1" fontAlgn="base" hangingPunct="1">
              <a:lnSpc>
                <a:spcPct val="100000"/>
              </a:lnSpc>
              <a:spcBef>
                <a:spcPts val="800"/>
              </a:spcBef>
              <a:spcAft>
                <a:spcPct val="0"/>
              </a:spcAft>
              <a:buClr>
                <a:schemeClr val="tx2"/>
              </a:buClr>
              <a:buFont typeface="Arial" panose="020B0604020202020204" pitchFamily="34" charset="0"/>
              <a:buChar char="–"/>
              <a:defRPr sz="1200">
                <a:solidFill>
                  <a:schemeClr val="tx1"/>
                </a:solidFill>
                <a:latin typeface="+mn-lt"/>
              </a:defRPr>
            </a:lvl8pPr>
            <a:lvl9pPr marL="633600" indent="-216000" algn="l" rtl="0" eaLnBrk="1" fontAlgn="base" hangingPunct="1">
              <a:lnSpc>
                <a:spcPct val="100000"/>
              </a:lnSpc>
              <a:spcBef>
                <a:spcPts val="800"/>
              </a:spcBef>
              <a:spcAft>
                <a:spcPct val="0"/>
              </a:spcAft>
              <a:buClr>
                <a:schemeClr val="tx2"/>
              </a:buClr>
              <a:buFont typeface="Arial" panose="020B0604020202020204" pitchFamily="34" charset="0"/>
              <a:buChar char="–"/>
              <a:defRPr sz="1200">
                <a:solidFill>
                  <a:schemeClr val="tx1"/>
                </a:solidFill>
                <a:latin typeface="+mn-lt"/>
              </a:defRPr>
            </a:lvl9pPr>
          </a:lstStyle>
          <a:p>
            <a:pPr marL="0" marR="0" lvl="0" indent="0" algn="ctr" defTabSz="914400" rtl="0" eaLnBrk="1" fontAlgn="base" latinLnBrk="0" hangingPunct="1">
              <a:lnSpc>
                <a:spcPct val="100000"/>
              </a:lnSpc>
              <a:spcBef>
                <a:spcPts val="1100"/>
              </a:spcBef>
              <a:spcAft>
                <a:spcPct val="0"/>
              </a:spcAft>
              <a:buClr>
                <a:srgbClr val="79235A"/>
              </a:buClr>
              <a:buSzTx/>
              <a:buFont typeface="Symbol" panose="05050102010706020507" pitchFamily="18" charset="2"/>
              <a:buNone/>
              <a:tabLst/>
              <a:defRPr/>
            </a:pPr>
            <a:r>
              <a:rPr kumimoji="0" lang="en-US" sz="2400" b="0" i="0" u="none" strike="noStrike" kern="1200" cap="none" spc="0" normalizeH="0" baseline="0" noProof="0" dirty="0">
                <a:ln>
                  <a:noFill/>
                </a:ln>
                <a:solidFill>
                  <a:srgbClr val="79235A"/>
                </a:solidFill>
                <a:effectLst/>
                <a:uLnTx/>
                <a:uFillTx/>
                <a:latin typeface="Cambria"/>
                <a:ea typeface="+mn-ea"/>
                <a:cs typeface="+mn-cs"/>
              </a:rPr>
              <a:t>Current challenges</a:t>
            </a:r>
          </a:p>
        </p:txBody>
      </p:sp>
      <p:sp>
        <p:nvSpPr>
          <p:cNvPr id="11" name="Pladsholder til tekst 6"/>
          <p:cNvSpPr>
            <a:spLocks noGrp="1"/>
          </p:cNvSpPr>
          <p:nvPr>
            <p:ph type="body" sz="quarter" idx="22"/>
          </p:nvPr>
        </p:nvSpPr>
        <p:spPr>
          <a:xfrm>
            <a:off x="8807194" y="1453470"/>
            <a:ext cx="2185350" cy="936000"/>
          </a:xfrm>
        </p:spPr>
        <p:txBody>
          <a:bodyPr/>
          <a:lstStyle/>
          <a:p>
            <a:r>
              <a:rPr lang="en-US" sz="2400" dirty="0">
                <a:solidFill>
                  <a:schemeClr val="tx2"/>
                </a:solidFill>
                <a:latin typeface="+mj-lt"/>
              </a:rPr>
              <a:t>Sharing inspiration</a:t>
            </a:r>
          </a:p>
        </p:txBody>
      </p:sp>
      <p:sp>
        <p:nvSpPr>
          <p:cNvPr id="8" name="Rektangel 7"/>
          <p:cNvSpPr/>
          <p:nvPr/>
        </p:nvSpPr>
        <p:spPr bwMode="auto">
          <a:xfrm>
            <a:off x="7757632" y="1297840"/>
            <a:ext cx="3744416" cy="4723448"/>
          </a:xfrm>
          <a:prstGeom prst="rect">
            <a:avLst/>
          </a:prstGeom>
          <a:solidFill>
            <a:schemeClr val="bg1">
              <a:alpha val="71000"/>
            </a:schemeClr>
          </a:solidFill>
          <a:ln w="63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algn="ctr" defTabSz="914400" rtl="0" eaLnBrk="1" fontAlgn="base" latinLnBrk="0" hangingPunct="1">
              <a:lnSpc>
                <a:spcPct val="100000"/>
              </a:lnSpc>
              <a:spcBef>
                <a:spcPts val="1100"/>
              </a:spcBef>
              <a:spcAft>
                <a:spcPct val="0"/>
              </a:spcAft>
              <a:buClrTx/>
              <a:buSzTx/>
              <a:buFontTx/>
              <a:buNone/>
              <a:tabLst/>
              <a:defRPr/>
            </a:pPr>
            <a:endParaRPr kumimoji="0" lang="da-DK" sz="2000" b="0" i="0" u="none" strike="noStrike" kern="1200" cap="none" spc="0" normalizeH="0" baseline="0" noProof="0" dirty="0" err="1">
              <a:ln>
                <a:noFill/>
              </a:ln>
              <a:solidFill>
                <a:srgbClr val="FFFFFF"/>
              </a:solidFill>
              <a:effectLst/>
              <a:uLnTx/>
              <a:uFillTx/>
              <a:latin typeface="Arial" charset="0"/>
              <a:ea typeface="+mn-ea"/>
              <a:cs typeface="+mn-cs"/>
            </a:endParaRPr>
          </a:p>
        </p:txBody>
      </p:sp>
    </p:spTree>
    <p:custDataLst>
      <p:custData r:id="rId1"/>
      <p:custData r:id="rId2"/>
      <p:tags r:id="rId3"/>
    </p:custDataLst>
    <p:extLst>
      <p:ext uri="{BB962C8B-B14F-4D97-AF65-F5344CB8AC3E}">
        <p14:creationId xmlns:p14="http://schemas.microsoft.com/office/powerpoint/2010/main" val="340247240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hink-cell data - do not delete" hidden="1"/>
          <p:cNvGraphicFramePr>
            <a:graphicFrameLocks noChangeAspect="1"/>
          </p:cNvGraphicFramePr>
          <p:nvPr>
            <p:custDataLst>
              <p:tags r:id="rId4"/>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360" imgH="360" progId="TCLayout.ActiveDocument.1">
                  <p:embed/>
                </p:oleObj>
              </mc:Choice>
              <mc:Fallback>
                <p:oleObj name="think-cell Slide" r:id="rId7" imgW="360" imgH="360" progId="TCLayout.ActiveDocument.1">
                  <p:embed/>
                  <p:pic>
                    <p:nvPicPr>
                      <p:cNvPr id="9" name="think-cell data - do not delete" hidden="1"/>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Pladsholder til indhold 1"/>
          <p:cNvSpPr>
            <a:spLocks noGrp="1"/>
          </p:cNvSpPr>
          <p:nvPr>
            <p:ph sz="half" idx="1"/>
          </p:nvPr>
        </p:nvSpPr>
        <p:spPr>
          <a:solidFill>
            <a:srgbClr val="79235A"/>
          </a:solidFill>
        </p:spPr>
        <p:txBody>
          <a:bodyPr lIns="180000" tIns="180000"/>
          <a:lstStyle/>
          <a:p>
            <a:pPr marL="285750" indent="-285750" algn="l">
              <a:buFont typeface="Wingdings" panose="05000000000000000000" pitchFamily="2" charset="2"/>
              <a:buChar char="§"/>
            </a:pPr>
            <a:r>
              <a:rPr lang="en-US" sz="1400" b="1" dirty="0">
                <a:solidFill>
                  <a:schemeClr val="bg1"/>
                </a:solidFill>
                <a:latin typeface="Arial" panose="020B0604020202020204" pitchFamily="34" charset="0"/>
                <a:cs typeface="Arial" panose="020B0604020202020204" pitchFamily="34" charset="0"/>
              </a:rPr>
              <a:t>Good leadership makes a difference</a:t>
            </a:r>
          </a:p>
          <a:p>
            <a:pPr marL="285750" indent="-285750" algn="l">
              <a:buFont typeface="Wingdings" panose="05000000000000000000" pitchFamily="2" charset="2"/>
              <a:buChar char="§"/>
            </a:pPr>
            <a:endParaRPr lang="en-US" sz="1400" b="1" dirty="0">
              <a:solidFill>
                <a:schemeClr val="bg1"/>
              </a:solidFill>
              <a:latin typeface="Arial" panose="020B0604020202020204" pitchFamily="34" charset="0"/>
              <a:cs typeface="Arial" panose="020B0604020202020204" pitchFamily="34" charset="0"/>
            </a:endParaRPr>
          </a:p>
          <a:p>
            <a:pPr marL="285750" indent="-285750" algn="l">
              <a:buFont typeface="Wingdings" panose="05000000000000000000" pitchFamily="2" charset="2"/>
              <a:buChar char="§"/>
            </a:pPr>
            <a:r>
              <a:rPr lang="en-US" sz="1400" b="1" dirty="0">
                <a:solidFill>
                  <a:schemeClr val="bg1"/>
                </a:solidFill>
                <a:latin typeface="Arial" panose="020B0604020202020204" pitchFamily="34" charset="0"/>
                <a:cs typeface="Arial" panose="020B0604020202020204" pitchFamily="34" charset="0"/>
              </a:rPr>
              <a:t>Good leadership is central in tackling an adversity of challenges</a:t>
            </a:r>
          </a:p>
          <a:p>
            <a:pPr algn="l">
              <a:buNone/>
            </a:pPr>
            <a:endParaRPr lang="en-US" sz="1600" dirty="0">
              <a:solidFill>
                <a:schemeClr val="tx1"/>
              </a:solidFill>
              <a:latin typeface="+mn-lt"/>
            </a:endParaRPr>
          </a:p>
          <a:p>
            <a:pPr algn="l">
              <a:buNone/>
            </a:pPr>
            <a:endParaRPr lang="en-US" sz="1600" dirty="0">
              <a:solidFill>
                <a:schemeClr val="tx1"/>
              </a:solidFill>
              <a:latin typeface="+mn-lt"/>
            </a:endParaRPr>
          </a:p>
        </p:txBody>
      </p:sp>
      <p:sp>
        <p:nvSpPr>
          <p:cNvPr id="3" name="Pladsholder til indhold 2"/>
          <p:cNvSpPr>
            <a:spLocks noGrp="1"/>
          </p:cNvSpPr>
          <p:nvPr>
            <p:ph sz="half" idx="2"/>
          </p:nvPr>
        </p:nvSpPr>
        <p:spPr>
          <a:solidFill>
            <a:srgbClr val="DC8AB9"/>
          </a:solidFill>
        </p:spPr>
        <p:txBody>
          <a:bodyPr lIns="180000" tIns="180000"/>
          <a:lstStyle/>
          <a:p>
            <a:pPr marL="285750" indent="-285750" algn="l">
              <a:buFont typeface="Wingdings" panose="05000000000000000000" pitchFamily="2" charset="2"/>
              <a:buChar char="§"/>
            </a:pPr>
            <a:r>
              <a:rPr lang="en-US" sz="1400" b="1" dirty="0">
                <a:solidFill>
                  <a:schemeClr val="bg1"/>
                </a:solidFill>
                <a:latin typeface="Arial" panose="020B0604020202020204" pitchFamily="34" charset="0"/>
                <a:cs typeface="Arial" panose="020B0604020202020204" pitchFamily="34" charset="0"/>
              </a:rPr>
              <a:t>A plethora of challenges faces Europe</a:t>
            </a:r>
          </a:p>
          <a:p>
            <a:pPr algn="l">
              <a:buNone/>
            </a:pPr>
            <a:endParaRPr lang="en-US" sz="1400" b="1" dirty="0">
              <a:solidFill>
                <a:schemeClr val="bg1"/>
              </a:solidFill>
              <a:latin typeface="Arial" panose="020B0604020202020204" pitchFamily="34" charset="0"/>
              <a:cs typeface="Arial" panose="020B0604020202020204" pitchFamily="34" charset="0"/>
            </a:endParaRPr>
          </a:p>
          <a:p>
            <a:pPr marL="285750" indent="-285750" algn="l">
              <a:buFont typeface="Wingdings" panose="05000000000000000000" pitchFamily="2" charset="2"/>
              <a:buChar char="§"/>
            </a:pPr>
            <a:r>
              <a:rPr lang="en-US" sz="1400" b="1" dirty="0">
                <a:solidFill>
                  <a:schemeClr val="bg1"/>
                </a:solidFill>
                <a:latin typeface="Arial" panose="020B0604020202020204" pitchFamily="34" charset="0"/>
                <a:cs typeface="Arial" panose="020B0604020202020204" pitchFamily="34" charset="0"/>
              </a:rPr>
              <a:t>Some individual, but many across the continent</a:t>
            </a:r>
          </a:p>
          <a:p>
            <a:pPr algn="l">
              <a:buNone/>
            </a:pPr>
            <a:endParaRPr lang="en-US" sz="1400" b="1" dirty="0">
              <a:solidFill>
                <a:schemeClr val="bg1"/>
              </a:solidFill>
              <a:latin typeface="Arial" panose="020B0604020202020204" pitchFamily="34" charset="0"/>
              <a:cs typeface="Arial" panose="020B0604020202020204" pitchFamily="34" charset="0"/>
            </a:endParaRPr>
          </a:p>
          <a:p>
            <a:pPr marL="285750" indent="-285750" algn="l">
              <a:buFont typeface="Wingdings" panose="05000000000000000000" pitchFamily="2" charset="2"/>
              <a:buChar char="§"/>
            </a:pPr>
            <a:r>
              <a:rPr lang="en-US" sz="1400" b="1" dirty="0">
                <a:solidFill>
                  <a:schemeClr val="bg1"/>
                </a:solidFill>
                <a:latin typeface="Arial" panose="020B0604020202020204" pitchFamily="34" charset="0"/>
                <a:cs typeface="Arial" panose="020B0604020202020204" pitchFamily="34" charset="0"/>
              </a:rPr>
              <a:t>Sharing inspiration and experience is a central tool to manage these challenges</a:t>
            </a:r>
          </a:p>
          <a:p>
            <a:pPr marL="342900" indent="-342900" algn="l">
              <a:buFont typeface="Arial" panose="020B0604020202020204" pitchFamily="34" charset="0"/>
              <a:buChar char="•"/>
            </a:pPr>
            <a:endParaRPr lang="en-US" sz="1600" b="1" dirty="0">
              <a:solidFill>
                <a:schemeClr val="accent1"/>
              </a:solidFill>
              <a:latin typeface="+mn-lt"/>
            </a:endParaRPr>
          </a:p>
        </p:txBody>
      </p:sp>
      <p:sp>
        <p:nvSpPr>
          <p:cNvPr id="4" name="Pladsholder til slidenummer 3"/>
          <p:cNvSpPr>
            <a:spLocks noGrp="1"/>
          </p:cNvSpPr>
          <p:nvPr>
            <p:ph type="sldNum" sz="quarter" idx="12"/>
          </p:nvPr>
        </p:nvSpPr>
        <p:spPr/>
        <p:txBody>
          <a:bodyPr/>
          <a:lstStyle/>
          <a:p>
            <a:pPr marL="0" marR="0" lvl="0" indent="0" algn="l" defTabSz="914400" rtl="0" eaLnBrk="1" fontAlgn="base" latinLnBrk="0" hangingPunct="1">
              <a:lnSpc>
                <a:spcPct val="108000"/>
              </a:lnSpc>
              <a:spcBef>
                <a:spcPct val="54000"/>
              </a:spcBef>
              <a:spcAft>
                <a:spcPct val="0"/>
              </a:spcAft>
              <a:buClrTx/>
              <a:buSzTx/>
              <a:buFontTx/>
              <a:buNone/>
              <a:tabLst/>
              <a:defRPr/>
            </a:pPr>
            <a:fld id="{80AE25ED-097C-4BDC-A7CE-FA97BD9CA3B5}" type="slidenum">
              <a:rPr kumimoji="0" lang="da-DK" sz="900" b="0" i="0" u="none" strike="noStrike" kern="1200" cap="none" spc="0" normalizeH="0" baseline="0" noProof="0">
                <a:ln>
                  <a:noFill/>
                </a:ln>
                <a:noFill/>
                <a:effectLst/>
                <a:uLnTx/>
                <a:uFillTx/>
                <a:latin typeface="Arial" charset="0"/>
                <a:ea typeface="+mn-ea"/>
                <a:cs typeface="+mn-cs"/>
              </a:rPr>
              <a:pPr marL="0" marR="0" lvl="0" indent="0" algn="l" defTabSz="914400" rtl="0" eaLnBrk="1" fontAlgn="base" latinLnBrk="0" hangingPunct="1">
                <a:lnSpc>
                  <a:spcPct val="108000"/>
                </a:lnSpc>
                <a:spcBef>
                  <a:spcPct val="54000"/>
                </a:spcBef>
                <a:spcAft>
                  <a:spcPct val="0"/>
                </a:spcAft>
                <a:buClrTx/>
                <a:buSzTx/>
                <a:buFontTx/>
                <a:buNone/>
                <a:tabLst/>
                <a:defRPr/>
              </a:pPr>
              <a:t>79</a:t>
            </a:fld>
            <a:endParaRPr kumimoji="0" lang="da-DK" sz="900" b="0" i="0" u="none" strike="noStrike" kern="1200" cap="none" spc="0" normalizeH="0" baseline="0" noProof="0" dirty="0">
              <a:ln>
                <a:noFill/>
              </a:ln>
              <a:noFill/>
              <a:effectLst/>
              <a:uLnTx/>
              <a:uFillTx/>
              <a:latin typeface="Arial" charset="0"/>
              <a:ea typeface="+mn-ea"/>
              <a:cs typeface="+mn-cs"/>
            </a:endParaRPr>
          </a:p>
        </p:txBody>
      </p:sp>
      <p:sp>
        <p:nvSpPr>
          <p:cNvPr id="5" name="Titel 4"/>
          <p:cNvSpPr>
            <a:spLocks noGrp="1"/>
          </p:cNvSpPr>
          <p:nvPr>
            <p:ph type="title"/>
          </p:nvPr>
        </p:nvSpPr>
        <p:spPr/>
        <p:txBody>
          <a:bodyPr vert="horz"/>
          <a:lstStyle/>
          <a:p>
            <a:r>
              <a:rPr lang="en-US" dirty="0"/>
              <a:t>Why </a:t>
            </a:r>
            <a:r>
              <a:rPr lang="en-US" i="1" dirty="0"/>
              <a:t>Strengthening Public Leadership?</a:t>
            </a:r>
            <a:endParaRPr lang="da-DK" dirty="0"/>
          </a:p>
        </p:txBody>
      </p:sp>
      <p:sp>
        <p:nvSpPr>
          <p:cNvPr id="6" name="Pladsholder til indhold 5"/>
          <p:cNvSpPr>
            <a:spLocks noGrp="1"/>
          </p:cNvSpPr>
          <p:nvPr>
            <p:ph sz="quarter" idx="13"/>
          </p:nvPr>
        </p:nvSpPr>
        <p:spPr>
          <a:solidFill>
            <a:srgbClr val="B8CBD6"/>
          </a:solidFill>
        </p:spPr>
        <p:txBody>
          <a:bodyPr lIns="180000" tIns="144000" rIns="72000"/>
          <a:lstStyle/>
          <a:p>
            <a:pPr marL="342900" indent="-342900" algn="l">
              <a:buClr>
                <a:schemeClr val="bg1"/>
              </a:buClr>
              <a:buFont typeface="Wingdings" panose="05000000000000000000" pitchFamily="2" charset="2"/>
              <a:buChar char="§"/>
            </a:pPr>
            <a:r>
              <a:rPr lang="en-US" sz="1400" b="1" dirty="0">
                <a:solidFill>
                  <a:schemeClr val="bg1"/>
                </a:solidFill>
                <a:latin typeface="Arial" panose="020B0604020202020204" pitchFamily="34" charset="0"/>
                <a:cs typeface="Arial" panose="020B0604020202020204" pitchFamily="34" charset="0"/>
              </a:rPr>
              <a:t>Inspiration and continued development</a:t>
            </a:r>
          </a:p>
          <a:p>
            <a:pPr marL="342900" indent="-342900" algn="l">
              <a:buClr>
                <a:schemeClr val="bg1"/>
              </a:buClr>
              <a:buFont typeface="Wingdings" panose="05000000000000000000" pitchFamily="2" charset="2"/>
              <a:buChar char="§"/>
            </a:pPr>
            <a:endParaRPr lang="en-US" sz="1400" b="1" dirty="0">
              <a:solidFill>
                <a:schemeClr val="bg1"/>
              </a:solidFill>
              <a:latin typeface="Arial" panose="020B0604020202020204" pitchFamily="34" charset="0"/>
              <a:cs typeface="Arial" panose="020B0604020202020204" pitchFamily="34" charset="0"/>
            </a:endParaRPr>
          </a:p>
          <a:p>
            <a:pPr marL="342900" indent="-342900" algn="l">
              <a:buClr>
                <a:schemeClr val="bg1"/>
              </a:buClr>
              <a:buFont typeface="Wingdings" panose="05000000000000000000" pitchFamily="2" charset="2"/>
              <a:buChar char="§"/>
            </a:pPr>
            <a:r>
              <a:rPr lang="en-US" sz="1400" b="1" dirty="0">
                <a:solidFill>
                  <a:schemeClr val="bg1"/>
                </a:solidFill>
                <a:latin typeface="Arial" panose="020B0604020202020204" pitchFamily="34" charset="0"/>
                <a:cs typeface="Arial" panose="020B0604020202020204" pitchFamily="34" charset="0"/>
              </a:rPr>
              <a:t>Strengthening public leadership = sharing experiences and bettering public leadership across EUPAN</a:t>
            </a:r>
          </a:p>
          <a:p>
            <a:pPr marL="342900" indent="-342900" algn="l">
              <a:buClr>
                <a:schemeClr val="bg1"/>
              </a:buClr>
              <a:buFont typeface="Wingdings" panose="05000000000000000000" pitchFamily="2" charset="2"/>
              <a:buChar char="§"/>
            </a:pPr>
            <a:endParaRPr lang="en-US" sz="1400" b="1" dirty="0">
              <a:solidFill>
                <a:schemeClr val="bg1"/>
              </a:solidFill>
              <a:latin typeface="Arial" panose="020B0604020202020204" pitchFamily="34" charset="0"/>
              <a:cs typeface="Arial" panose="020B0604020202020204" pitchFamily="34" charset="0"/>
            </a:endParaRPr>
          </a:p>
          <a:p>
            <a:pPr marL="342900" indent="-342900" algn="l">
              <a:buClr>
                <a:schemeClr val="bg1"/>
              </a:buClr>
              <a:buFont typeface="Wingdings" panose="05000000000000000000" pitchFamily="2" charset="2"/>
              <a:buChar char="§"/>
            </a:pPr>
            <a:r>
              <a:rPr lang="en-US" sz="1400" b="1" dirty="0">
                <a:solidFill>
                  <a:schemeClr val="bg1"/>
                </a:solidFill>
                <a:latin typeface="Arial" panose="020B0604020202020204" pitchFamily="34" charset="0"/>
                <a:cs typeface="Arial" panose="020B0604020202020204" pitchFamily="34" charset="0"/>
              </a:rPr>
              <a:t>The Danish PLUS program </a:t>
            </a:r>
          </a:p>
        </p:txBody>
      </p:sp>
      <p:sp>
        <p:nvSpPr>
          <p:cNvPr id="7" name="Pladsholder til tekst 6"/>
          <p:cNvSpPr>
            <a:spLocks noGrp="1"/>
          </p:cNvSpPr>
          <p:nvPr>
            <p:ph type="body" sz="quarter" idx="22"/>
          </p:nvPr>
        </p:nvSpPr>
        <p:spPr>
          <a:xfrm>
            <a:off x="1343472" y="1453470"/>
            <a:ext cx="1944215" cy="936000"/>
          </a:xfrm>
        </p:spPr>
        <p:txBody>
          <a:bodyPr/>
          <a:lstStyle/>
          <a:p>
            <a:r>
              <a:rPr lang="en-US" sz="2400" dirty="0">
                <a:solidFill>
                  <a:schemeClr val="tx2"/>
                </a:solidFill>
                <a:latin typeface="+mj-lt"/>
              </a:rPr>
              <a:t>The importance of leadership</a:t>
            </a:r>
          </a:p>
        </p:txBody>
      </p:sp>
      <p:sp>
        <p:nvSpPr>
          <p:cNvPr id="10" name="Pladsholder til tekst 6"/>
          <p:cNvSpPr txBox="1">
            <a:spLocks/>
          </p:cNvSpPr>
          <p:nvPr/>
        </p:nvSpPr>
        <p:spPr bwMode="auto">
          <a:xfrm>
            <a:off x="5075333" y="1453470"/>
            <a:ext cx="1944215" cy="93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2000" tIns="0" rIns="72000" bIns="0" numCol="1" anchor="ctr" anchorCtr="0" compatLnSpc="1">
            <a:prstTxWarp prst="textNoShape">
              <a:avLst/>
            </a:prstTxWarp>
          </a:bodyPr>
          <a:lstStyle>
            <a:lvl1pPr marL="0" indent="0" algn="ctr" rtl="0" eaLnBrk="1" fontAlgn="base" hangingPunct="1">
              <a:lnSpc>
                <a:spcPct val="100000"/>
              </a:lnSpc>
              <a:spcBef>
                <a:spcPts val="1100"/>
              </a:spcBef>
              <a:spcAft>
                <a:spcPct val="0"/>
              </a:spcAft>
              <a:buClr>
                <a:schemeClr val="tx2"/>
              </a:buClr>
              <a:buFont typeface="Symbol" panose="05050102010706020507" pitchFamily="18" charset="2"/>
              <a:buNone/>
              <a:defRPr sz="1400" b="0">
                <a:solidFill>
                  <a:schemeClr val="tx1"/>
                </a:solidFill>
                <a:latin typeface="+mn-lt"/>
                <a:ea typeface="+mn-ea"/>
                <a:cs typeface="+mn-cs"/>
              </a:defRPr>
            </a:lvl1pPr>
            <a:lvl2pPr marL="406800" indent="-216000" algn="l" rtl="0" eaLnBrk="1" fontAlgn="base" hangingPunct="1">
              <a:lnSpc>
                <a:spcPct val="100000"/>
              </a:lnSpc>
              <a:spcBef>
                <a:spcPts val="800"/>
              </a:spcBef>
              <a:spcAft>
                <a:spcPct val="0"/>
              </a:spcAft>
              <a:buClr>
                <a:schemeClr val="tx2"/>
              </a:buClr>
              <a:buFont typeface="Arial" panose="020B0604020202020204" pitchFamily="34" charset="0"/>
              <a:buChar char="–"/>
              <a:defRPr sz="1400">
                <a:solidFill>
                  <a:schemeClr val="tx1"/>
                </a:solidFill>
                <a:latin typeface="+mn-lt"/>
              </a:defRPr>
            </a:lvl2pPr>
            <a:lvl3pPr marL="633600" indent="-216000" algn="l" rtl="0" eaLnBrk="1" fontAlgn="base" hangingPunct="1">
              <a:lnSpc>
                <a:spcPct val="100000"/>
              </a:lnSpc>
              <a:spcBef>
                <a:spcPts val="800"/>
              </a:spcBef>
              <a:spcAft>
                <a:spcPct val="0"/>
              </a:spcAft>
              <a:buClr>
                <a:schemeClr val="tx2"/>
              </a:buClr>
              <a:buSzPct val="100000"/>
              <a:buFont typeface="Arial" panose="020B0604020202020204" pitchFamily="34" charset="0"/>
              <a:buChar char="–"/>
              <a:defRPr sz="1200">
                <a:solidFill>
                  <a:schemeClr val="tx1"/>
                </a:solidFill>
                <a:latin typeface="+mn-lt"/>
              </a:defRPr>
            </a:lvl3pPr>
            <a:lvl4pPr marL="633600" indent="-216000" algn="l" rtl="0" eaLnBrk="1" fontAlgn="base" hangingPunct="1">
              <a:lnSpc>
                <a:spcPct val="100000"/>
              </a:lnSpc>
              <a:spcBef>
                <a:spcPts val="800"/>
              </a:spcBef>
              <a:spcAft>
                <a:spcPct val="0"/>
              </a:spcAft>
              <a:buClr>
                <a:schemeClr val="tx2"/>
              </a:buClr>
              <a:buFont typeface="Arial" panose="020B0604020202020204" pitchFamily="34" charset="0"/>
              <a:buChar char="–"/>
              <a:defRPr sz="1200">
                <a:solidFill>
                  <a:schemeClr val="tx1"/>
                </a:solidFill>
                <a:latin typeface="+mn-lt"/>
              </a:defRPr>
            </a:lvl4pPr>
            <a:lvl5pPr marL="633600" indent="-216000" algn="l" rtl="0" eaLnBrk="1" fontAlgn="base" hangingPunct="1">
              <a:lnSpc>
                <a:spcPct val="100000"/>
              </a:lnSpc>
              <a:spcBef>
                <a:spcPts val="800"/>
              </a:spcBef>
              <a:spcAft>
                <a:spcPct val="0"/>
              </a:spcAft>
              <a:buClr>
                <a:schemeClr val="tx2"/>
              </a:buClr>
              <a:buFont typeface="Arial" panose="020B0604020202020204" pitchFamily="34" charset="0"/>
              <a:buChar char="–"/>
              <a:defRPr sz="1200">
                <a:solidFill>
                  <a:schemeClr val="tx1"/>
                </a:solidFill>
                <a:latin typeface="+mn-lt"/>
              </a:defRPr>
            </a:lvl5pPr>
            <a:lvl6pPr marL="633600" indent="-216000" algn="l" rtl="0" eaLnBrk="1" fontAlgn="base" hangingPunct="1">
              <a:lnSpc>
                <a:spcPct val="100000"/>
              </a:lnSpc>
              <a:spcBef>
                <a:spcPts val="800"/>
              </a:spcBef>
              <a:spcAft>
                <a:spcPct val="0"/>
              </a:spcAft>
              <a:buClr>
                <a:schemeClr val="tx2"/>
              </a:buClr>
              <a:buFont typeface="Arial" panose="020B0604020202020204" pitchFamily="34" charset="0"/>
              <a:buChar char="–"/>
              <a:defRPr sz="1200">
                <a:solidFill>
                  <a:schemeClr val="tx1"/>
                </a:solidFill>
                <a:latin typeface="+mn-lt"/>
              </a:defRPr>
            </a:lvl6pPr>
            <a:lvl7pPr marL="633600" indent="-216000" algn="l" rtl="0" eaLnBrk="1" fontAlgn="base" hangingPunct="1">
              <a:lnSpc>
                <a:spcPct val="100000"/>
              </a:lnSpc>
              <a:spcBef>
                <a:spcPts val="800"/>
              </a:spcBef>
              <a:spcAft>
                <a:spcPct val="0"/>
              </a:spcAft>
              <a:buClr>
                <a:schemeClr val="tx2"/>
              </a:buClr>
              <a:buFont typeface="Arial" panose="020B0604020202020204" pitchFamily="34" charset="0"/>
              <a:buChar char="–"/>
              <a:defRPr sz="1200">
                <a:solidFill>
                  <a:schemeClr val="tx1"/>
                </a:solidFill>
                <a:latin typeface="+mn-lt"/>
              </a:defRPr>
            </a:lvl7pPr>
            <a:lvl8pPr marL="633600" indent="-216000" algn="l" rtl="0" eaLnBrk="1" fontAlgn="base" hangingPunct="1">
              <a:lnSpc>
                <a:spcPct val="100000"/>
              </a:lnSpc>
              <a:spcBef>
                <a:spcPts val="800"/>
              </a:spcBef>
              <a:spcAft>
                <a:spcPct val="0"/>
              </a:spcAft>
              <a:buClr>
                <a:schemeClr val="tx2"/>
              </a:buClr>
              <a:buFont typeface="Arial" panose="020B0604020202020204" pitchFamily="34" charset="0"/>
              <a:buChar char="–"/>
              <a:defRPr sz="1200">
                <a:solidFill>
                  <a:schemeClr val="tx1"/>
                </a:solidFill>
                <a:latin typeface="+mn-lt"/>
              </a:defRPr>
            </a:lvl8pPr>
            <a:lvl9pPr marL="633600" indent="-216000" algn="l" rtl="0" eaLnBrk="1" fontAlgn="base" hangingPunct="1">
              <a:lnSpc>
                <a:spcPct val="100000"/>
              </a:lnSpc>
              <a:spcBef>
                <a:spcPts val="800"/>
              </a:spcBef>
              <a:spcAft>
                <a:spcPct val="0"/>
              </a:spcAft>
              <a:buClr>
                <a:schemeClr val="tx2"/>
              </a:buClr>
              <a:buFont typeface="Arial" panose="020B0604020202020204" pitchFamily="34" charset="0"/>
              <a:buChar char="–"/>
              <a:defRPr sz="1200">
                <a:solidFill>
                  <a:schemeClr val="tx1"/>
                </a:solidFill>
                <a:latin typeface="+mn-lt"/>
              </a:defRPr>
            </a:lvl9pPr>
          </a:lstStyle>
          <a:p>
            <a:pPr marL="0" marR="0" lvl="0" indent="0" algn="ctr" defTabSz="914400" rtl="0" eaLnBrk="1" fontAlgn="base" latinLnBrk="0" hangingPunct="1">
              <a:lnSpc>
                <a:spcPct val="100000"/>
              </a:lnSpc>
              <a:spcBef>
                <a:spcPts val="1100"/>
              </a:spcBef>
              <a:spcAft>
                <a:spcPct val="0"/>
              </a:spcAft>
              <a:buClr>
                <a:srgbClr val="79235A"/>
              </a:buClr>
              <a:buSzTx/>
              <a:buFont typeface="Symbol" panose="05050102010706020507" pitchFamily="18" charset="2"/>
              <a:buNone/>
              <a:tabLst/>
              <a:defRPr/>
            </a:pPr>
            <a:r>
              <a:rPr kumimoji="0" lang="en-US" sz="2400" b="0" i="0" u="none" strike="noStrike" kern="1200" cap="none" spc="0" normalizeH="0" baseline="0" noProof="0" dirty="0">
                <a:ln>
                  <a:noFill/>
                </a:ln>
                <a:solidFill>
                  <a:srgbClr val="79235A"/>
                </a:solidFill>
                <a:effectLst/>
                <a:uLnTx/>
                <a:uFillTx/>
                <a:latin typeface="Cambria"/>
                <a:ea typeface="+mn-ea"/>
                <a:cs typeface="+mn-cs"/>
              </a:rPr>
              <a:t>Current challenges</a:t>
            </a:r>
          </a:p>
        </p:txBody>
      </p:sp>
      <p:sp>
        <p:nvSpPr>
          <p:cNvPr id="11" name="Pladsholder til tekst 6"/>
          <p:cNvSpPr>
            <a:spLocks noGrp="1"/>
          </p:cNvSpPr>
          <p:nvPr>
            <p:ph type="body" sz="quarter" idx="22"/>
          </p:nvPr>
        </p:nvSpPr>
        <p:spPr>
          <a:xfrm>
            <a:off x="8807194" y="1453470"/>
            <a:ext cx="2185350" cy="936000"/>
          </a:xfrm>
        </p:spPr>
        <p:txBody>
          <a:bodyPr/>
          <a:lstStyle/>
          <a:p>
            <a:r>
              <a:rPr lang="en-US" sz="2400" dirty="0">
                <a:solidFill>
                  <a:schemeClr val="tx2"/>
                </a:solidFill>
                <a:latin typeface="+mj-lt"/>
              </a:rPr>
              <a:t>Sharing inspiration</a:t>
            </a:r>
          </a:p>
        </p:txBody>
      </p:sp>
    </p:spTree>
    <p:custDataLst>
      <p:custData r:id="rId1"/>
      <p:custData r:id="rId2"/>
      <p:tags r:id="rId3"/>
    </p:custDataLst>
    <p:extLst>
      <p:ext uri="{BB962C8B-B14F-4D97-AF65-F5344CB8AC3E}">
        <p14:creationId xmlns:p14="http://schemas.microsoft.com/office/powerpoint/2010/main" val="21887899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7E2822-3F4E-A746-33FE-5EA95C74DB6C}"/>
            </a:ext>
          </a:extLst>
        </p:cNvPr>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F3809812-E1FB-3C35-F79A-A8DDAB349D0F}"/>
              </a:ext>
            </a:extLst>
          </p:cNvPr>
          <p:cNvGraphicFramePr>
            <a:graphicFrameLocks noChangeAspect="1"/>
          </p:cNvGraphicFramePr>
          <p:nvPr>
            <p:custDataLst>
              <p:tags r:id="rId1"/>
            </p:custDataLst>
            <p:extLst>
              <p:ext uri="{D42A27DB-BD31-4B8C-83A1-F6EECF244321}">
                <p14:modId xmlns:p14="http://schemas.microsoft.com/office/powerpoint/2010/main" val="41516487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8" imgH="347" progId="TCLayout.ActiveDocument.1">
                  <p:embed/>
                </p:oleObj>
              </mc:Choice>
              <mc:Fallback>
                <p:oleObj name="think-cell Slide" r:id="rId4" imgW="348" imgH="347" progId="TCLayout.ActiveDocument.1">
                  <p:embed/>
                  <p:pic>
                    <p:nvPicPr>
                      <p:cNvPr id="9" name="think-cell data - do not delete" hidden="1">
                        <a:extLst>
                          <a:ext uri="{FF2B5EF4-FFF2-40B4-BE49-F238E27FC236}">
                            <a16:creationId xmlns:a16="http://schemas.microsoft.com/office/drawing/2014/main" id="{F3809812-E1FB-3C35-F79A-A8DDAB349D0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Date Placeholder 4">
            <a:extLst>
              <a:ext uri="{FF2B5EF4-FFF2-40B4-BE49-F238E27FC236}">
                <a16:creationId xmlns:a16="http://schemas.microsoft.com/office/drawing/2014/main" id="{DE2DF6C2-7343-2008-C57A-1A4FD571DF00}"/>
              </a:ext>
            </a:extLst>
          </p:cNvPr>
          <p:cNvSpPr>
            <a:spLocks noGrp="1"/>
          </p:cNvSpPr>
          <p:nvPr>
            <p:ph type="dt" sz="half" idx="10"/>
          </p:nvPr>
        </p:nvSpPr>
        <p:spPr/>
        <p:txBody>
          <a:bodyPr/>
          <a:lstStyle/>
          <a:p>
            <a:fld id="{093801C8-F45B-4249-9B15-B14B50E1BB85}" type="datetime4">
              <a:rPr lang="en-GB" smtClean="0"/>
              <a:t>07 October 2025</a:t>
            </a:fld>
            <a:endParaRPr lang="en-GB"/>
          </a:p>
        </p:txBody>
      </p:sp>
      <p:sp>
        <p:nvSpPr>
          <p:cNvPr id="7" name="Slide Number Placeholder 6">
            <a:extLst>
              <a:ext uri="{FF2B5EF4-FFF2-40B4-BE49-F238E27FC236}">
                <a16:creationId xmlns:a16="http://schemas.microsoft.com/office/drawing/2014/main" id="{93FA792A-6734-F066-0804-EA6CF60ED41D}"/>
              </a:ext>
            </a:extLst>
          </p:cNvPr>
          <p:cNvSpPr>
            <a:spLocks noGrp="1"/>
          </p:cNvSpPr>
          <p:nvPr>
            <p:ph type="sldNum" sz="quarter" idx="12"/>
          </p:nvPr>
        </p:nvSpPr>
        <p:spPr/>
        <p:txBody>
          <a:bodyPr/>
          <a:lstStyle/>
          <a:p>
            <a:fld id="{23AA811B-2EBD-4900-905E-5BE206449611}" type="slidenum">
              <a:rPr lang="en-GB" smtClean="0"/>
              <a:pPr/>
              <a:t>8</a:t>
            </a:fld>
            <a:endParaRPr lang="en-GB"/>
          </a:p>
        </p:txBody>
      </p:sp>
      <p:sp>
        <p:nvSpPr>
          <p:cNvPr id="3" name="Title 2">
            <a:extLst>
              <a:ext uri="{FF2B5EF4-FFF2-40B4-BE49-F238E27FC236}">
                <a16:creationId xmlns:a16="http://schemas.microsoft.com/office/drawing/2014/main" id="{492D6F10-7404-F2A9-384C-0F820FEF3B77}"/>
              </a:ext>
            </a:extLst>
          </p:cNvPr>
          <p:cNvSpPr>
            <a:spLocks noGrp="1"/>
          </p:cNvSpPr>
          <p:nvPr>
            <p:ph type="title"/>
          </p:nvPr>
        </p:nvSpPr>
        <p:spPr>
          <a:xfrm>
            <a:off x="441146" y="758302"/>
            <a:ext cx="11307941" cy="900000"/>
          </a:xfrm>
        </p:spPr>
        <p:txBody>
          <a:bodyPr vert="horz"/>
          <a:lstStyle/>
          <a:p>
            <a:r>
              <a:rPr lang="da-DK" dirty="0">
                <a:solidFill>
                  <a:schemeClr val="accent5"/>
                </a:solidFill>
              </a:rPr>
              <a:t>The Danish central administration</a:t>
            </a:r>
            <a:endParaRPr lang="en-GB" dirty="0">
              <a:solidFill>
                <a:schemeClr val="accent5"/>
              </a:solidFill>
            </a:endParaRPr>
          </a:p>
        </p:txBody>
      </p:sp>
      <p:sp>
        <p:nvSpPr>
          <p:cNvPr id="4" name="Rektangulær billedforklaring 11">
            <a:extLst>
              <a:ext uri="{FF2B5EF4-FFF2-40B4-BE49-F238E27FC236}">
                <a16:creationId xmlns:a16="http://schemas.microsoft.com/office/drawing/2014/main" id="{1B832B33-513C-DD1E-5247-238343A8BA1F}"/>
              </a:ext>
            </a:extLst>
          </p:cNvPr>
          <p:cNvSpPr/>
          <p:nvPr/>
        </p:nvSpPr>
        <p:spPr bwMode="auto">
          <a:xfrm>
            <a:off x="6708531" y="1764350"/>
            <a:ext cx="5040000" cy="836577"/>
          </a:xfrm>
          <a:prstGeom prst="rect">
            <a:avLst/>
          </a:prstGeom>
          <a:solidFill>
            <a:srgbClr val="F3F0EF">
              <a:alpha val="34902"/>
            </a:srgbClr>
          </a:solidFill>
          <a:ln w="6350" cap="flat" cmpd="sng" algn="ctr">
            <a:noFill/>
            <a:prstDash val="solid"/>
            <a:round/>
            <a:headEnd type="none" w="med" len="med"/>
            <a:tailEnd type="none" w="med" len="med"/>
          </a:ln>
          <a:effectLst/>
        </p:spPr>
        <p:txBody>
          <a:bodyPr vert="horz" wrap="square" lIns="36000" tIns="36000" rIns="0" bIns="36000" numCol="1" rtlCol="0" anchor="t" anchorCtr="0" compatLnSpc="1">
            <a:prstTxWarp prst="textNoShape">
              <a:avLst/>
            </a:prstTxWarp>
            <a:noAutofit/>
          </a:bodyPr>
          <a:lstStyle/>
          <a:p>
            <a:pPr marR="0" lvl="0" algn="l" defTabSz="914400" eaLnBrk="1" fontAlgn="base" latinLnBrk="0" hangingPunct="1">
              <a:lnSpc>
                <a:spcPct val="100000"/>
              </a:lnSpc>
              <a:spcBef>
                <a:spcPts val="200"/>
              </a:spcBef>
              <a:spcAft>
                <a:spcPct val="0"/>
              </a:spcAft>
              <a:buClrTx/>
              <a:buSzTx/>
              <a:tabLst/>
              <a:defRPr/>
            </a:pPr>
            <a:endParaRPr kumimoji="0" lang="da-DK" sz="1200" b="0" i="0" u="none" strike="noStrike" kern="1200" cap="none" spc="0" normalizeH="0" baseline="0" noProof="0">
              <a:ln>
                <a:noFill/>
              </a:ln>
              <a:effectLst/>
              <a:uLnTx/>
              <a:uFillTx/>
              <a:latin typeface="+mj-lt"/>
              <a:ea typeface="+mn-ea"/>
              <a:cs typeface="+mn-cs"/>
            </a:endParaRPr>
          </a:p>
        </p:txBody>
      </p:sp>
      <p:sp>
        <p:nvSpPr>
          <p:cNvPr id="6" name="Rektangulær billedforklaring 11">
            <a:extLst>
              <a:ext uri="{FF2B5EF4-FFF2-40B4-BE49-F238E27FC236}">
                <a16:creationId xmlns:a16="http://schemas.microsoft.com/office/drawing/2014/main" id="{E803E00F-AC41-0D7C-8BB9-2C6308366F72}"/>
              </a:ext>
            </a:extLst>
          </p:cNvPr>
          <p:cNvSpPr/>
          <p:nvPr/>
        </p:nvSpPr>
        <p:spPr bwMode="auto">
          <a:xfrm>
            <a:off x="6708531" y="2611117"/>
            <a:ext cx="5040000" cy="3361852"/>
          </a:xfrm>
          <a:prstGeom prst="rect">
            <a:avLst/>
          </a:prstGeom>
          <a:solidFill>
            <a:schemeClr val="accent4"/>
          </a:solidFill>
          <a:ln w="6350" cap="flat" cmpd="sng" algn="ctr">
            <a:noFill/>
            <a:prstDash val="solid"/>
            <a:round/>
            <a:headEnd type="none" w="med" len="med"/>
            <a:tailEnd type="none" w="med" len="med"/>
          </a:ln>
          <a:effectLst/>
        </p:spPr>
        <p:txBody>
          <a:bodyPr vert="horz" wrap="square" lIns="36000" tIns="36000" rIns="0" bIns="36000" numCol="1" rtlCol="0" anchor="t" anchorCtr="0" compatLnSpc="1">
            <a:prstTxWarp prst="textNoShape">
              <a:avLst/>
            </a:prstTxWarp>
            <a:noAutofit/>
          </a:bodyPr>
          <a:lstStyle/>
          <a:p>
            <a:pPr marR="0" lvl="0" algn="l" defTabSz="914400" eaLnBrk="1" fontAlgn="base" latinLnBrk="0" hangingPunct="1">
              <a:lnSpc>
                <a:spcPct val="100000"/>
              </a:lnSpc>
              <a:spcBef>
                <a:spcPts val="200"/>
              </a:spcBef>
              <a:spcAft>
                <a:spcPct val="0"/>
              </a:spcAft>
              <a:buClrTx/>
              <a:buSzTx/>
              <a:tabLst/>
              <a:defRPr/>
            </a:pPr>
            <a:endParaRPr kumimoji="0" lang="da-DK" sz="1200" b="0" i="0" u="none" strike="noStrike" kern="1200" cap="none" spc="0" normalizeH="0" baseline="0" noProof="0">
              <a:ln>
                <a:noFill/>
              </a:ln>
              <a:solidFill>
                <a:schemeClr val="accent5"/>
              </a:solidFill>
              <a:effectLst/>
              <a:uLnTx/>
              <a:uFillTx/>
              <a:latin typeface="+mj-lt"/>
              <a:ea typeface="+mn-ea"/>
              <a:cs typeface="+mn-cs"/>
            </a:endParaRPr>
          </a:p>
        </p:txBody>
      </p:sp>
      <p:sp>
        <p:nvSpPr>
          <p:cNvPr id="24" name="Ligebenet trapez 23">
            <a:extLst>
              <a:ext uri="{FF2B5EF4-FFF2-40B4-BE49-F238E27FC236}">
                <a16:creationId xmlns:a16="http://schemas.microsoft.com/office/drawing/2014/main" id="{75FEF87D-5DD1-83A5-596E-1F5D29BDE1CD}"/>
              </a:ext>
            </a:extLst>
          </p:cNvPr>
          <p:cNvSpPr/>
          <p:nvPr/>
        </p:nvSpPr>
        <p:spPr bwMode="auto">
          <a:xfrm rot="10800000" flipV="1">
            <a:off x="9516067" y="3456272"/>
            <a:ext cx="1944000" cy="828000"/>
          </a:xfrm>
          <a:prstGeom prst="trapezoid">
            <a:avLst>
              <a:gd name="adj" fmla="val 16385"/>
            </a:avLst>
          </a:prstGeom>
          <a:solidFill>
            <a:srgbClr val="534C48">
              <a:alpha val="69804"/>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90000" tIns="90000" rIns="90000" bIns="90000" rtlCol="0" anchor="t"/>
          <a:lstStyle/>
          <a:p>
            <a:pPr marL="0" marR="0" lvl="0" indent="0" algn="ctr" defTabSz="914400" rtl="0" eaLnBrk="1" fontAlgn="base" latinLnBrk="0" hangingPunct="1">
              <a:lnSpc>
                <a:spcPct val="108000"/>
              </a:lnSpc>
              <a:spcBef>
                <a:spcPct val="54000"/>
              </a:spcBef>
              <a:spcAft>
                <a:spcPct val="0"/>
              </a:spcAft>
              <a:buClrTx/>
              <a:buSzTx/>
              <a:buFontTx/>
              <a:buNone/>
              <a:tabLst/>
              <a:defRPr/>
            </a:pPr>
            <a:endParaRPr kumimoji="0" lang="da-DK" sz="1400" b="1" i="0" u="none" strike="noStrike" kern="1200" cap="none" spc="20" normalizeH="0" baseline="0" noProof="0" err="1">
              <a:ln>
                <a:noFill/>
              </a:ln>
              <a:solidFill>
                <a:srgbClr val="FFFFFF"/>
              </a:solidFill>
              <a:effectLst/>
              <a:uLnTx/>
              <a:uFillTx/>
              <a:latin typeface="+mj-lt"/>
              <a:ea typeface="+mn-ea"/>
              <a:cs typeface="Arial" panose="020B0604020202020204" pitchFamily="34" charset="0"/>
            </a:endParaRPr>
          </a:p>
        </p:txBody>
      </p:sp>
      <p:sp>
        <p:nvSpPr>
          <p:cNvPr id="25" name="Rektangel 24">
            <a:extLst>
              <a:ext uri="{FF2B5EF4-FFF2-40B4-BE49-F238E27FC236}">
                <a16:creationId xmlns:a16="http://schemas.microsoft.com/office/drawing/2014/main" id="{709D32AB-16F4-F365-C2AC-591AFAEF6528}"/>
              </a:ext>
            </a:extLst>
          </p:cNvPr>
          <p:cNvSpPr/>
          <p:nvPr/>
        </p:nvSpPr>
        <p:spPr>
          <a:xfrm>
            <a:off x="9588066" y="3577884"/>
            <a:ext cx="1800000" cy="584775"/>
          </a:xfrm>
          <a:prstGeom prst="rect">
            <a:avLst/>
          </a:prstGeom>
        </p:spPr>
        <p:txBody>
          <a:bodyPr wrap="square">
            <a:spAutoFit/>
          </a:bodyPr>
          <a:lstStyle/>
          <a:p>
            <a:pPr marL="0" marR="0" lvl="0" indent="0" algn="ctr" defTabSz="914400" rtl="0" eaLnBrk="1" fontAlgn="auto" latinLnBrk="0" hangingPunct="1">
              <a:lnSpc>
                <a:spcPct val="100000"/>
              </a:lnSpc>
              <a:spcBef>
                <a:spcPts val="200"/>
              </a:spcBef>
              <a:spcAft>
                <a:spcPts val="0"/>
              </a:spcAft>
              <a:buClr>
                <a:srgbClr val="007A43"/>
              </a:buClr>
              <a:buSzTx/>
              <a:buFontTx/>
              <a:buNone/>
              <a:tabLst/>
              <a:defRPr/>
            </a:pPr>
            <a:r>
              <a:rPr kumimoji="0" lang="da-DK" sz="1600" b="1" i="0" u="none" strike="noStrike" kern="1200" cap="none" spc="0" normalizeH="0" baseline="0" noProof="0" err="1">
                <a:ln>
                  <a:noFill/>
                </a:ln>
                <a:solidFill>
                  <a:schemeClr val="bg1"/>
                </a:solidFill>
                <a:effectLst/>
                <a:uLnTx/>
                <a:uFillTx/>
                <a:ea typeface="+mn-ea"/>
              </a:rPr>
              <a:t>Deputy</a:t>
            </a:r>
            <a:r>
              <a:rPr kumimoji="0" lang="da-DK" sz="1600" b="1" i="0" u="none" strike="noStrike" kern="1200" cap="none" spc="0" normalizeH="0" baseline="0" noProof="0">
                <a:ln>
                  <a:noFill/>
                </a:ln>
                <a:solidFill>
                  <a:schemeClr val="bg1"/>
                </a:solidFill>
                <a:effectLst/>
                <a:uLnTx/>
                <a:uFillTx/>
                <a:ea typeface="+mn-ea"/>
              </a:rPr>
              <a:t> Permanent </a:t>
            </a:r>
            <a:r>
              <a:rPr lang="da-DK" sz="1600" b="1">
                <a:solidFill>
                  <a:schemeClr val="bg1"/>
                </a:solidFill>
              </a:rPr>
              <a:t>Se</a:t>
            </a:r>
            <a:r>
              <a:rPr kumimoji="0" lang="da-DK" sz="1600" b="1" i="0" u="none" strike="noStrike" kern="1200" cap="none" spc="0" normalizeH="0" baseline="0" noProof="0" err="1">
                <a:ln>
                  <a:noFill/>
                </a:ln>
                <a:solidFill>
                  <a:schemeClr val="bg1"/>
                </a:solidFill>
                <a:effectLst/>
                <a:uLnTx/>
                <a:uFillTx/>
                <a:ea typeface="+mn-ea"/>
              </a:rPr>
              <a:t>cretary</a:t>
            </a:r>
            <a:endParaRPr kumimoji="0" lang="da-DK" sz="1600" b="1" i="0" u="none" strike="noStrike" kern="1200" cap="none" spc="0" normalizeH="0" baseline="0" noProof="0">
              <a:ln>
                <a:noFill/>
              </a:ln>
              <a:solidFill>
                <a:schemeClr val="bg1"/>
              </a:solidFill>
              <a:effectLst/>
              <a:uLnTx/>
              <a:uFillTx/>
              <a:ea typeface="+mn-ea"/>
              <a:cs typeface="Arial" panose="020B0604020202020204" pitchFamily="34" charset="0"/>
            </a:endParaRPr>
          </a:p>
        </p:txBody>
      </p:sp>
      <p:sp>
        <p:nvSpPr>
          <p:cNvPr id="22" name="Ligebenet trapez 21">
            <a:extLst>
              <a:ext uri="{FF2B5EF4-FFF2-40B4-BE49-F238E27FC236}">
                <a16:creationId xmlns:a16="http://schemas.microsoft.com/office/drawing/2014/main" id="{2CAD60B2-9A41-8E5F-6635-0D7795CCA5ED}"/>
              </a:ext>
            </a:extLst>
          </p:cNvPr>
          <p:cNvSpPr/>
          <p:nvPr/>
        </p:nvSpPr>
        <p:spPr bwMode="auto">
          <a:xfrm rot="10800000" flipV="1">
            <a:off x="9804067" y="1765964"/>
            <a:ext cx="1368000" cy="828000"/>
          </a:xfrm>
          <a:prstGeom prst="trapezoid">
            <a:avLst>
              <a:gd name="adj" fmla="val 16385"/>
            </a:avLst>
          </a:prstGeom>
          <a:solidFill>
            <a:srgbClr val="534C48">
              <a:alpha val="50196"/>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216000" tIns="36000" rIns="36000" bIns="36000" numCol="1" rtlCol="0" anchor="ctr"/>
          <a:lstStyle/>
          <a:p>
            <a:pPr marL="0" marR="0" lvl="0" indent="0" algn="l" defTabSz="914400" rtl="0" eaLnBrk="1" fontAlgn="auto" latinLnBrk="0" hangingPunct="1">
              <a:lnSpc>
                <a:spcPct val="100000"/>
              </a:lnSpc>
              <a:spcBef>
                <a:spcPts val="200"/>
              </a:spcBef>
              <a:spcAft>
                <a:spcPts val="0"/>
              </a:spcAft>
              <a:buClrTx/>
              <a:buSzTx/>
              <a:buFontTx/>
              <a:buNone/>
              <a:tabLst/>
              <a:defRPr/>
            </a:pPr>
            <a:endParaRPr kumimoji="0" lang="da-DK" sz="1400" i="0" u="none" strike="noStrike" kern="1200" cap="none" spc="20" normalizeH="0" baseline="0" noProof="0" err="1">
              <a:ln>
                <a:noFill/>
              </a:ln>
              <a:solidFill>
                <a:srgbClr val="FFFFFF"/>
              </a:solidFill>
              <a:effectLst/>
              <a:uLnTx/>
              <a:uFillTx/>
              <a:latin typeface="+mj-lt"/>
              <a:ea typeface="+mn-ea"/>
              <a:cs typeface="Arial" panose="020B0604020202020204" pitchFamily="34" charset="0"/>
            </a:endParaRPr>
          </a:p>
        </p:txBody>
      </p:sp>
      <p:sp>
        <p:nvSpPr>
          <p:cNvPr id="23" name="Rektangel 22">
            <a:extLst>
              <a:ext uri="{FF2B5EF4-FFF2-40B4-BE49-F238E27FC236}">
                <a16:creationId xmlns:a16="http://schemas.microsoft.com/office/drawing/2014/main" id="{298EF8EE-AE38-6A63-418F-D0E3132F4845}"/>
              </a:ext>
            </a:extLst>
          </p:cNvPr>
          <p:cNvSpPr/>
          <p:nvPr/>
        </p:nvSpPr>
        <p:spPr>
          <a:xfrm>
            <a:off x="9832082" y="2010686"/>
            <a:ext cx="1311969" cy="338554"/>
          </a:xfrm>
          <a:prstGeom prst="rect">
            <a:avLst/>
          </a:prstGeom>
        </p:spPr>
        <p:txBody>
          <a:bodyPr wrap="square">
            <a:spAutoFit/>
          </a:bodyPr>
          <a:lstStyle/>
          <a:p>
            <a:pPr marL="0" marR="0" lvl="0" indent="0" algn="ctr" defTabSz="914400" rtl="0" eaLnBrk="1" fontAlgn="auto" latinLnBrk="0" hangingPunct="1">
              <a:lnSpc>
                <a:spcPct val="100000"/>
              </a:lnSpc>
              <a:spcBef>
                <a:spcPts val="200"/>
              </a:spcBef>
              <a:spcAft>
                <a:spcPts val="0"/>
              </a:spcAft>
              <a:buClr>
                <a:srgbClr val="007A43"/>
              </a:buClr>
              <a:buSzTx/>
              <a:buFontTx/>
              <a:buNone/>
              <a:tabLst/>
              <a:defRPr/>
            </a:pPr>
            <a:r>
              <a:rPr kumimoji="0" lang="da-DK" sz="1600" b="1" i="0" u="none" strike="noStrike" kern="1200" cap="none" spc="0" normalizeH="0" baseline="0" noProof="0">
                <a:ln>
                  <a:noFill/>
                </a:ln>
                <a:solidFill>
                  <a:schemeClr val="bg1"/>
                </a:solidFill>
                <a:effectLst/>
                <a:uLnTx/>
                <a:uFillTx/>
                <a:ea typeface="+mn-ea"/>
                <a:cs typeface="+mn-cs"/>
              </a:rPr>
              <a:t>Minister</a:t>
            </a:r>
            <a:endParaRPr kumimoji="0" lang="da-DK" sz="1600" b="1" i="0" u="none" strike="noStrike" kern="1200" cap="none" spc="0" normalizeH="0" baseline="0" noProof="0">
              <a:ln>
                <a:noFill/>
              </a:ln>
              <a:solidFill>
                <a:schemeClr val="bg1"/>
              </a:solidFill>
              <a:effectLst/>
              <a:uLnTx/>
              <a:uFillTx/>
              <a:ea typeface="+mn-ea"/>
              <a:cs typeface="Arial" panose="020B0604020202020204" pitchFamily="34" charset="0"/>
            </a:endParaRPr>
          </a:p>
        </p:txBody>
      </p:sp>
      <p:sp>
        <p:nvSpPr>
          <p:cNvPr id="20" name="Ligebenet trapez 19">
            <a:extLst>
              <a:ext uri="{FF2B5EF4-FFF2-40B4-BE49-F238E27FC236}">
                <a16:creationId xmlns:a16="http://schemas.microsoft.com/office/drawing/2014/main" id="{01ACE6D0-5EE1-1372-D738-50768AA3038C}"/>
              </a:ext>
            </a:extLst>
          </p:cNvPr>
          <p:cNvSpPr/>
          <p:nvPr/>
        </p:nvSpPr>
        <p:spPr bwMode="auto">
          <a:xfrm rot="10800000" flipV="1">
            <a:off x="9228067" y="5146581"/>
            <a:ext cx="2520000" cy="828000"/>
          </a:xfrm>
          <a:prstGeom prst="trapezoid">
            <a:avLst>
              <a:gd name="adj" fmla="val 16385"/>
            </a:avLst>
          </a:prstGeom>
          <a:solidFill>
            <a:srgbClr val="534C48">
              <a:alpha val="89804"/>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90000" tIns="90000" rIns="90000" bIns="90000" rtlCol="0" anchor="t"/>
          <a:lstStyle/>
          <a:p>
            <a:pPr marL="0" marR="0" lvl="0" indent="0" algn="ctr" defTabSz="914400" rtl="0" eaLnBrk="1" fontAlgn="base" latinLnBrk="0" hangingPunct="1">
              <a:lnSpc>
                <a:spcPct val="108000"/>
              </a:lnSpc>
              <a:spcBef>
                <a:spcPct val="54000"/>
              </a:spcBef>
              <a:spcAft>
                <a:spcPct val="0"/>
              </a:spcAft>
              <a:buClrTx/>
              <a:buSzTx/>
              <a:buFontTx/>
              <a:buNone/>
              <a:tabLst/>
              <a:defRPr/>
            </a:pPr>
            <a:endParaRPr kumimoji="0" lang="da-DK" sz="1400" b="0" i="0" u="none" strike="noStrike" kern="1200" cap="none" spc="20" normalizeH="0" baseline="0" noProof="0">
              <a:ln>
                <a:noFill/>
              </a:ln>
              <a:solidFill>
                <a:srgbClr val="FFFFFF"/>
              </a:solidFill>
              <a:effectLst/>
              <a:uLnTx/>
              <a:uFillTx/>
              <a:latin typeface="+mj-lt"/>
              <a:ea typeface="+mn-ea"/>
              <a:cs typeface="Arial" panose="020B0604020202020204" pitchFamily="34" charset="0"/>
            </a:endParaRPr>
          </a:p>
        </p:txBody>
      </p:sp>
      <p:sp>
        <p:nvSpPr>
          <p:cNvPr id="21" name="Rektangel 20">
            <a:extLst>
              <a:ext uri="{FF2B5EF4-FFF2-40B4-BE49-F238E27FC236}">
                <a16:creationId xmlns:a16="http://schemas.microsoft.com/office/drawing/2014/main" id="{27273DF6-A55C-E067-F30D-2A727A5E365F}"/>
              </a:ext>
            </a:extLst>
          </p:cNvPr>
          <p:cNvSpPr/>
          <p:nvPr/>
        </p:nvSpPr>
        <p:spPr>
          <a:xfrm>
            <a:off x="9588066" y="5268194"/>
            <a:ext cx="1800000" cy="584775"/>
          </a:xfrm>
          <a:prstGeom prst="rect">
            <a:avLst/>
          </a:prstGeom>
        </p:spPr>
        <p:txBody>
          <a:bodyPr wrap="square">
            <a:spAutoFit/>
          </a:bodyPr>
          <a:lstStyle/>
          <a:p>
            <a:pPr marL="0" marR="0" lvl="0" indent="0" algn="ctr" defTabSz="914400" rtl="0" eaLnBrk="1" fontAlgn="auto" latinLnBrk="0" hangingPunct="1">
              <a:lnSpc>
                <a:spcPct val="100000"/>
              </a:lnSpc>
              <a:spcBef>
                <a:spcPts val="200"/>
              </a:spcBef>
              <a:spcAft>
                <a:spcPts val="0"/>
              </a:spcAft>
              <a:buClr>
                <a:srgbClr val="007A43"/>
              </a:buClr>
              <a:buSzTx/>
              <a:buFontTx/>
              <a:buNone/>
              <a:tabLst/>
              <a:defRPr/>
            </a:pPr>
            <a:r>
              <a:rPr kumimoji="0" lang="da-DK" sz="1600" b="1" i="0" u="none" strike="noStrike" kern="1200" cap="none" spc="0" normalizeH="0" baseline="0" noProof="0">
                <a:ln>
                  <a:noFill/>
                </a:ln>
                <a:solidFill>
                  <a:schemeClr val="bg1"/>
                </a:solidFill>
                <a:effectLst/>
                <a:uLnTx/>
                <a:uFillTx/>
                <a:ea typeface="+mn-ea"/>
              </a:rPr>
              <a:t>Administrative Officer</a:t>
            </a:r>
            <a:endParaRPr kumimoji="0" lang="da-DK" sz="1600" b="1" i="0" u="none" strike="noStrike" kern="1200" cap="none" spc="0" normalizeH="0" baseline="0" noProof="0">
              <a:ln>
                <a:noFill/>
              </a:ln>
              <a:solidFill>
                <a:schemeClr val="bg1"/>
              </a:solidFill>
              <a:effectLst/>
              <a:uLnTx/>
              <a:uFillTx/>
              <a:ea typeface="+mn-ea"/>
              <a:cs typeface="Arial" panose="020B0604020202020204" pitchFamily="34" charset="0"/>
            </a:endParaRPr>
          </a:p>
        </p:txBody>
      </p:sp>
      <p:sp>
        <p:nvSpPr>
          <p:cNvPr id="18" name="Ligebenet trapez 17">
            <a:extLst>
              <a:ext uri="{FF2B5EF4-FFF2-40B4-BE49-F238E27FC236}">
                <a16:creationId xmlns:a16="http://schemas.microsoft.com/office/drawing/2014/main" id="{7332E041-58A4-F13F-298E-795CD80375B2}"/>
              </a:ext>
            </a:extLst>
          </p:cNvPr>
          <p:cNvSpPr/>
          <p:nvPr/>
        </p:nvSpPr>
        <p:spPr bwMode="auto">
          <a:xfrm rot="10800000" flipV="1">
            <a:off x="9660067" y="2611118"/>
            <a:ext cx="1656000" cy="828000"/>
          </a:xfrm>
          <a:prstGeom prst="trapezoid">
            <a:avLst>
              <a:gd name="adj" fmla="val 16385"/>
            </a:avLst>
          </a:prstGeom>
          <a:solidFill>
            <a:srgbClr val="534C48">
              <a:alpha val="60000"/>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90000" tIns="90000" rIns="90000" bIns="90000" rtlCol="0" anchor="t"/>
          <a:lstStyle/>
          <a:p>
            <a:pPr marL="0" marR="0" lvl="0" indent="0" algn="ctr" defTabSz="914400" rtl="0" eaLnBrk="1" fontAlgn="base" latinLnBrk="0" hangingPunct="1">
              <a:lnSpc>
                <a:spcPct val="108000"/>
              </a:lnSpc>
              <a:spcBef>
                <a:spcPct val="54000"/>
              </a:spcBef>
              <a:spcAft>
                <a:spcPct val="0"/>
              </a:spcAft>
              <a:buClrTx/>
              <a:buSzTx/>
              <a:buFontTx/>
              <a:buNone/>
              <a:tabLst/>
              <a:defRPr/>
            </a:pPr>
            <a:endParaRPr kumimoji="0" lang="da-DK" sz="1400" i="0" u="none" strike="noStrike" kern="1200" cap="none" spc="20" normalizeH="0" baseline="0" noProof="0" err="1">
              <a:ln>
                <a:noFill/>
              </a:ln>
              <a:solidFill>
                <a:srgbClr val="FFFFFF"/>
              </a:solidFill>
              <a:effectLst/>
              <a:uLnTx/>
              <a:uFillTx/>
              <a:latin typeface="+mj-lt"/>
              <a:ea typeface="+mn-ea"/>
              <a:cs typeface="Arial" panose="020B0604020202020204" pitchFamily="34" charset="0"/>
            </a:endParaRPr>
          </a:p>
        </p:txBody>
      </p:sp>
      <p:sp>
        <p:nvSpPr>
          <p:cNvPr id="19" name="Rektangel 18">
            <a:extLst>
              <a:ext uri="{FF2B5EF4-FFF2-40B4-BE49-F238E27FC236}">
                <a16:creationId xmlns:a16="http://schemas.microsoft.com/office/drawing/2014/main" id="{4795A915-6A00-6840-0743-033631C7E029}"/>
              </a:ext>
            </a:extLst>
          </p:cNvPr>
          <p:cNvSpPr/>
          <p:nvPr/>
        </p:nvSpPr>
        <p:spPr>
          <a:xfrm>
            <a:off x="9588066" y="2732730"/>
            <a:ext cx="1800000" cy="584775"/>
          </a:xfrm>
          <a:prstGeom prst="rect">
            <a:avLst/>
          </a:prstGeom>
        </p:spPr>
        <p:txBody>
          <a:bodyPr wrap="square">
            <a:spAutoFit/>
          </a:bodyPr>
          <a:lstStyle/>
          <a:p>
            <a:pPr marL="0" marR="0" lvl="0" indent="0" algn="ctr" defTabSz="914400" rtl="0" eaLnBrk="1" fontAlgn="auto" latinLnBrk="0" hangingPunct="1">
              <a:lnSpc>
                <a:spcPct val="100000"/>
              </a:lnSpc>
              <a:spcAft>
                <a:spcPts val="0"/>
              </a:spcAft>
              <a:buClr>
                <a:srgbClr val="007A43"/>
              </a:buClr>
              <a:buSzTx/>
              <a:buFontTx/>
              <a:buNone/>
              <a:tabLst/>
              <a:defRPr/>
            </a:pPr>
            <a:r>
              <a:rPr kumimoji="0" lang="da-DK" sz="1600" b="1" i="0" u="none" strike="noStrike" kern="1200" cap="none" spc="0" normalizeH="0" baseline="0" noProof="0">
                <a:ln>
                  <a:noFill/>
                </a:ln>
                <a:solidFill>
                  <a:schemeClr val="bg1"/>
                </a:solidFill>
                <a:effectLst/>
                <a:uLnTx/>
                <a:uFillTx/>
                <a:ea typeface="+mn-ea"/>
                <a:cs typeface="+mn-cs"/>
              </a:rPr>
              <a:t>Permanent</a:t>
            </a:r>
          </a:p>
          <a:p>
            <a:pPr marL="0" marR="0" lvl="0" indent="0" algn="ctr" defTabSz="914400" rtl="0" eaLnBrk="1" fontAlgn="auto" latinLnBrk="0" hangingPunct="1">
              <a:lnSpc>
                <a:spcPct val="100000"/>
              </a:lnSpc>
              <a:spcAft>
                <a:spcPts val="0"/>
              </a:spcAft>
              <a:buClr>
                <a:srgbClr val="007A43"/>
              </a:buClr>
              <a:buSzTx/>
              <a:buFontTx/>
              <a:buNone/>
              <a:tabLst/>
              <a:defRPr/>
            </a:pPr>
            <a:r>
              <a:rPr lang="da-DK" sz="1600" b="1">
                <a:solidFill>
                  <a:schemeClr val="bg1"/>
                </a:solidFill>
              </a:rPr>
              <a:t>S</a:t>
            </a:r>
            <a:r>
              <a:rPr kumimoji="0" lang="da-DK" sz="1600" b="1" i="0" u="none" strike="noStrike" kern="1200" cap="none" spc="0" normalizeH="0" baseline="0" noProof="0" err="1">
                <a:ln>
                  <a:noFill/>
                </a:ln>
                <a:solidFill>
                  <a:schemeClr val="bg1"/>
                </a:solidFill>
                <a:effectLst/>
                <a:uLnTx/>
                <a:uFillTx/>
                <a:ea typeface="+mn-ea"/>
                <a:cs typeface="+mn-cs"/>
              </a:rPr>
              <a:t>ecretary</a:t>
            </a:r>
            <a:endParaRPr kumimoji="0" lang="da-DK" sz="1600" b="1" i="0" u="none" strike="sngStrike" kern="1200" cap="none" spc="0" normalizeH="0" baseline="0" noProof="0">
              <a:ln>
                <a:noFill/>
              </a:ln>
              <a:solidFill>
                <a:schemeClr val="bg1"/>
              </a:solidFill>
              <a:effectLst/>
              <a:uLnTx/>
              <a:uFillTx/>
              <a:ea typeface="+mn-ea"/>
              <a:cs typeface="Arial" panose="020B0604020202020204" pitchFamily="34" charset="0"/>
            </a:endParaRPr>
          </a:p>
        </p:txBody>
      </p:sp>
      <p:sp>
        <p:nvSpPr>
          <p:cNvPr id="16" name="Ligebenet trapez 15">
            <a:extLst>
              <a:ext uri="{FF2B5EF4-FFF2-40B4-BE49-F238E27FC236}">
                <a16:creationId xmlns:a16="http://schemas.microsoft.com/office/drawing/2014/main" id="{B481F56F-0425-57AA-3CAD-11962A339A79}"/>
              </a:ext>
            </a:extLst>
          </p:cNvPr>
          <p:cNvSpPr/>
          <p:nvPr/>
        </p:nvSpPr>
        <p:spPr bwMode="auto">
          <a:xfrm rot="10800000" flipV="1">
            <a:off x="9372067" y="4301426"/>
            <a:ext cx="2232000" cy="828000"/>
          </a:xfrm>
          <a:prstGeom prst="trapezoid">
            <a:avLst>
              <a:gd name="adj" fmla="val 16385"/>
            </a:avLst>
          </a:prstGeom>
          <a:solidFill>
            <a:srgbClr val="534C48">
              <a:alpha val="80000"/>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90000" tIns="90000" rIns="90000" bIns="90000" rtlCol="0" anchor="t"/>
          <a:lstStyle/>
          <a:p>
            <a:pPr marL="0" marR="0" lvl="0" indent="0" algn="ctr" defTabSz="914400" rtl="0" eaLnBrk="1" fontAlgn="base" latinLnBrk="0" hangingPunct="1">
              <a:lnSpc>
                <a:spcPct val="108000"/>
              </a:lnSpc>
              <a:spcBef>
                <a:spcPct val="54000"/>
              </a:spcBef>
              <a:spcAft>
                <a:spcPct val="0"/>
              </a:spcAft>
              <a:buClrTx/>
              <a:buSzTx/>
              <a:buFontTx/>
              <a:buNone/>
              <a:tabLst/>
              <a:defRPr/>
            </a:pPr>
            <a:endParaRPr kumimoji="0" lang="da-DK" sz="1400" b="0" i="0" u="none" strike="noStrike" kern="1200" cap="none" spc="20" normalizeH="0" baseline="0" noProof="0" err="1">
              <a:ln>
                <a:noFill/>
              </a:ln>
              <a:solidFill>
                <a:srgbClr val="FFFFFF"/>
              </a:solidFill>
              <a:effectLst/>
              <a:uLnTx/>
              <a:uFillTx/>
              <a:latin typeface="+mj-lt"/>
              <a:ea typeface="+mn-ea"/>
              <a:cs typeface="Arial" panose="020B0604020202020204" pitchFamily="34" charset="0"/>
            </a:endParaRPr>
          </a:p>
        </p:txBody>
      </p:sp>
      <p:sp>
        <p:nvSpPr>
          <p:cNvPr id="17" name="Rektangel 16">
            <a:extLst>
              <a:ext uri="{FF2B5EF4-FFF2-40B4-BE49-F238E27FC236}">
                <a16:creationId xmlns:a16="http://schemas.microsoft.com/office/drawing/2014/main" id="{DF8B6588-922E-BFAC-7170-1EFBAF782880}"/>
              </a:ext>
            </a:extLst>
          </p:cNvPr>
          <p:cNvSpPr/>
          <p:nvPr/>
        </p:nvSpPr>
        <p:spPr>
          <a:xfrm>
            <a:off x="9588066" y="4546149"/>
            <a:ext cx="1800000" cy="338554"/>
          </a:xfrm>
          <a:prstGeom prst="rect">
            <a:avLst/>
          </a:prstGeom>
        </p:spPr>
        <p:txBody>
          <a:bodyPr wrap="square">
            <a:spAutoFit/>
          </a:bodyPr>
          <a:lstStyle/>
          <a:p>
            <a:pPr lvl="0" algn="ctr">
              <a:spcBef>
                <a:spcPts val="200"/>
              </a:spcBef>
              <a:buClr>
                <a:srgbClr val="007A43"/>
              </a:buClr>
              <a:defRPr/>
            </a:pPr>
            <a:r>
              <a:rPr lang="da-DK" sz="1600" b="1">
                <a:solidFill>
                  <a:schemeClr val="bg1"/>
                </a:solidFill>
              </a:rPr>
              <a:t>Head of Division</a:t>
            </a:r>
            <a:endParaRPr lang="da-DK" sz="1600" b="1">
              <a:solidFill>
                <a:schemeClr val="bg1"/>
              </a:solidFill>
              <a:cs typeface="Arial" panose="020B0604020202020204" pitchFamily="34" charset="0"/>
            </a:endParaRPr>
          </a:p>
        </p:txBody>
      </p:sp>
      <p:cxnSp>
        <p:nvCxnSpPr>
          <p:cNvPr id="15" name="Lige forbindelse 14">
            <a:extLst>
              <a:ext uri="{FF2B5EF4-FFF2-40B4-BE49-F238E27FC236}">
                <a16:creationId xmlns:a16="http://schemas.microsoft.com/office/drawing/2014/main" id="{E5C43D15-B309-2935-6D38-8A306751B4C7}"/>
              </a:ext>
            </a:extLst>
          </p:cNvPr>
          <p:cNvCxnSpPr>
            <a:cxnSpLocks/>
          </p:cNvCxnSpPr>
          <p:nvPr/>
        </p:nvCxnSpPr>
        <p:spPr bwMode="auto">
          <a:xfrm flipV="1">
            <a:off x="6708531" y="2602541"/>
            <a:ext cx="5040000" cy="0"/>
          </a:xfrm>
          <a:prstGeom prst="line">
            <a:avLst/>
          </a:prstGeom>
          <a:solidFill>
            <a:schemeClr val="accent1"/>
          </a:solidFill>
          <a:ln w="12700" cap="flat" cmpd="sng" algn="ctr">
            <a:solidFill>
              <a:schemeClr val="tx1"/>
            </a:solidFill>
            <a:prstDash val="lg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6" name="Rektangel 25">
            <a:extLst>
              <a:ext uri="{FF2B5EF4-FFF2-40B4-BE49-F238E27FC236}">
                <a16:creationId xmlns:a16="http://schemas.microsoft.com/office/drawing/2014/main" id="{DFFDC1EB-2C2D-E7C0-7F28-FC4A4539E7E6}"/>
              </a:ext>
            </a:extLst>
          </p:cNvPr>
          <p:cNvSpPr/>
          <p:nvPr/>
        </p:nvSpPr>
        <p:spPr>
          <a:xfrm>
            <a:off x="6976253" y="2028750"/>
            <a:ext cx="1800000" cy="307777"/>
          </a:xfrm>
          <a:prstGeom prst="rect">
            <a:avLst/>
          </a:prstGeom>
          <a:noFill/>
        </p:spPr>
        <p:txBody>
          <a:bodyPr wrap="square" lIns="0" tIns="0" rIns="0" bIns="0">
            <a:spAutoFit/>
          </a:bodyPr>
          <a:lstStyle/>
          <a:p>
            <a:pPr algn="ctr">
              <a:spcBef>
                <a:spcPts val="60"/>
              </a:spcBef>
              <a:spcAft>
                <a:spcPts val="200"/>
              </a:spcAft>
              <a:defRPr/>
            </a:pPr>
            <a:r>
              <a:rPr lang="da-DK" sz="2000" b="1" spc="20" err="1">
                <a:solidFill>
                  <a:schemeClr val="accent5"/>
                </a:solidFill>
                <a:cs typeface="Arial" panose="020B0604020202020204" pitchFamily="34" charset="0"/>
              </a:rPr>
              <a:t>Political</a:t>
            </a:r>
            <a:r>
              <a:rPr lang="da-DK" sz="2000" b="1" spc="20">
                <a:solidFill>
                  <a:schemeClr val="accent5"/>
                </a:solidFill>
                <a:cs typeface="Arial" panose="020B0604020202020204" pitchFamily="34" charset="0"/>
              </a:rPr>
              <a:t> </a:t>
            </a:r>
            <a:r>
              <a:rPr lang="da-DK" sz="2000" b="1" spc="20" err="1">
                <a:solidFill>
                  <a:schemeClr val="accent5"/>
                </a:solidFill>
                <a:cs typeface="Arial" panose="020B0604020202020204" pitchFamily="34" charset="0"/>
              </a:rPr>
              <a:t>level</a:t>
            </a:r>
            <a:endParaRPr lang="da-DK" sz="2000" b="1" spc="20">
              <a:solidFill>
                <a:schemeClr val="accent5"/>
              </a:solidFill>
              <a:cs typeface="Arial" panose="020B0604020202020204" pitchFamily="34" charset="0"/>
            </a:endParaRPr>
          </a:p>
        </p:txBody>
      </p:sp>
      <p:sp>
        <p:nvSpPr>
          <p:cNvPr id="27" name="Rektangel 26">
            <a:extLst>
              <a:ext uri="{FF2B5EF4-FFF2-40B4-BE49-F238E27FC236}">
                <a16:creationId xmlns:a16="http://schemas.microsoft.com/office/drawing/2014/main" id="{1576AFC5-3500-F665-FCF2-9E9A7E940B2B}"/>
              </a:ext>
            </a:extLst>
          </p:cNvPr>
          <p:cNvSpPr/>
          <p:nvPr/>
        </p:nvSpPr>
        <p:spPr>
          <a:xfrm>
            <a:off x="6976253" y="3984267"/>
            <a:ext cx="1800000" cy="615553"/>
          </a:xfrm>
          <a:prstGeom prst="rect">
            <a:avLst/>
          </a:prstGeom>
          <a:noFill/>
        </p:spPr>
        <p:txBody>
          <a:bodyPr wrap="square" lIns="0" tIns="0" rIns="0" bIns="0">
            <a:spAutoFit/>
          </a:bodyPr>
          <a:lstStyle/>
          <a:p>
            <a:pPr algn="ctr">
              <a:spcBef>
                <a:spcPts val="60"/>
              </a:spcBef>
              <a:spcAft>
                <a:spcPts val="200"/>
              </a:spcAft>
              <a:defRPr/>
            </a:pPr>
            <a:r>
              <a:rPr lang="da-DK" sz="2000" b="1" spc="20">
                <a:solidFill>
                  <a:schemeClr val="accent5"/>
                </a:solidFill>
                <a:cs typeface="Arial" panose="020B0604020202020204" pitchFamily="34" charset="0"/>
              </a:rPr>
              <a:t>Administrative </a:t>
            </a:r>
            <a:r>
              <a:rPr lang="da-DK" sz="2000" b="1" spc="20" err="1">
                <a:solidFill>
                  <a:schemeClr val="accent5"/>
                </a:solidFill>
                <a:cs typeface="Arial" panose="020B0604020202020204" pitchFamily="34" charset="0"/>
              </a:rPr>
              <a:t>level</a:t>
            </a:r>
            <a:endParaRPr lang="da-DK" sz="2000" b="1" spc="20">
              <a:solidFill>
                <a:schemeClr val="accent5"/>
              </a:solidFill>
              <a:cs typeface="Arial" panose="020B0604020202020204" pitchFamily="34" charset="0"/>
            </a:endParaRPr>
          </a:p>
        </p:txBody>
      </p:sp>
      <p:sp>
        <p:nvSpPr>
          <p:cNvPr id="11" name="Pil: pentagon 10">
            <a:extLst>
              <a:ext uri="{FF2B5EF4-FFF2-40B4-BE49-F238E27FC236}">
                <a16:creationId xmlns:a16="http://schemas.microsoft.com/office/drawing/2014/main" id="{2B85EF3A-A3F0-34A0-ED3D-2513367FB2F9}"/>
              </a:ext>
            </a:extLst>
          </p:cNvPr>
          <p:cNvSpPr/>
          <p:nvPr/>
        </p:nvSpPr>
        <p:spPr>
          <a:xfrm>
            <a:off x="441325" y="296496"/>
            <a:ext cx="3780000" cy="180000"/>
          </a:xfrm>
          <a:prstGeom prst="homePlat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da-DK" sz="1400">
                <a:solidFill>
                  <a:schemeClr val="tx1"/>
                </a:solidFill>
              </a:rPr>
              <a:t>The Danish Central Administration</a:t>
            </a:r>
            <a:endParaRPr lang="da-DK" sz="1400" noProof="0" err="1">
              <a:solidFill>
                <a:schemeClr val="tx1"/>
              </a:solidFill>
            </a:endParaRPr>
          </a:p>
        </p:txBody>
      </p:sp>
      <p:sp>
        <p:nvSpPr>
          <p:cNvPr id="12" name="Pil: vinkel 11">
            <a:extLst>
              <a:ext uri="{FF2B5EF4-FFF2-40B4-BE49-F238E27FC236}">
                <a16:creationId xmlns:a16="http://schemas.microsoft.com/office/drawing/2014/main" id="{3ED00228-55FA-D80B-F9E9-1C94B5F1E46B}"/>
              </a:ext>
            </a:extLst>
          </p:cNvPr>
          <p:cNvSpPr/>
          <p:nvPr/>
        </p:nvSpPr>
        <p:spPr>
          <a:xfrm>
            <a:off x="7969087" y="296496"/>
            <a:ext cx="3780000" cy="180000"/>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da-DK" sz="1400" noProof="0">
                <a:solidFill>
                  <a:schemeClr val="tx1"/>
                </a:solidFill>
              </a:rPr>
              <a:t>Focus </a:t>
            </a:r>
            <a:r>
              <a:rPr lang="da-DK" sz="1400">
                <a:solidFill>
                  <a:schemeClr val="tx1"/>
                </a:solidFill>
              </a:rPr>
              <a:t>A</a:t>
            </a:r>
            <a:r>
              <a:rPr lang="da-DK" sz="1400" noProof="0" err="1">
                <a:solidFill>
                  <a:schemeClr val="tx1"/>
                </a:solidFill>
              </a:rPr>
              <a:t>reas</a:t>
            </a:r>
            <a:r>
              <a:rPr lang="da-DK" sz="1400" noProof="0">
                <a:solidFill>
                  <a:schemeClr val="tx1"/>
                </a:solidFill>
              </a:rPr>
              <a:t> of the Danish EUPAN-</a:t>
            </a:r>
            <a:r>
              <a:rPr lang="da-DK" sz="1400" noProof="0" err="1">
                <a:solidFill>
                  <a:schemeClr val="tx1"/>
                </a:solidFill>
              </a:rPr>
              <a:t>Presidency</a:t>
            </a:r>
            <a:endParaRPr lang="da-DK" sz="1400" noProof="0">
              <a:solidFill>
                <a:schemeClr val="tx1"/>
              </a:solidFill>
            </a:endParaRPr>
          </a:p>
        </p:txBody>
      </p:sp>
      <p:sp>
        <p:nvSpPr>
          <p:cNvPr id="13" name="Pil: vinkel 12">
            <a:extLst>
              <a:ext uri="{FF2B5EF4-FFF2-40B4-BE49-F238E27FC236}">
                <a16:creationId xmlns:a16="http://schemas.microsoft.com/office/drawing/2014/main" id="{60E8A20A-9A40-16CE-A2DE-D793706C9BED}"/>
              </a:ext>
            </a:extLst>
          </p:cNvPr>
          <p:cNvSpPr/>
          <p:nvPr/>
        </p:nvSpPr>
        <p:spPr>
          <a:xfrm>
            <a:off x="4205206" y="296496"/>
            <a:ext cx="3780000" cy="180000"/>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da-DK" sz="1400" noProof="0" err="1">
                <a:solidFill>
                  <a:schemeClr val="tx1"/>
                </a:solidFill>
              </a:rPr>
              <a:t>Current</a:t>
            </a:r>
            <a:r>
              <a:rPr lang="da-DK" sz="1400" noProof="0">
                <a:solidFill>
                  <a:schemeClr val="tx1"/>
                </a:solidFill>
              </a:rPr>
              <a:t> Agendas</a:t>
            </a:r>
          </a:p>
        </p:txBody>
      </p:sp>
      <p:sp>
        <p:nvSpPr>
          <p:cNvPr id="14" name="Rektangel 13">
            <a:extLst>
              <a:ext uri="{FF2B5EF4-FFF2-40B4-BE49-F238E27FC236}">
                <a16:creationId xmlns:a16="http://schemas.microsoft.com/office/drawing/2014/main" id="{A77400D5-2449-5900-3C14-83A358FAA671}"/>
              </a:ext>
            </a:extLst>
          </p:cNvPr>
          <p:cNvSpPr/>
          <p:nvPr/>
        </p:nvSpPr>
        <p:spPr bwMode="auto">
          <a:xfrm>
            <a:off x="4205206" y="260496"/>
            <a:ext cx="3780000" cy="252000"/>
          </a:xfrm>
          <a:prstGeom prst="rect">
            <a:avLst/>
          </a:prstGeom>
          <a:solidFill>
            <a:srgbClr val="FFFFFF">
              <a:alpha val="80000"/>
            </a:srgbClr>
          </a:solidFill>
          <a:ln w="63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algn="ctr" defTabSz="914400" eaLnBrk="1" fontAlgn="base" latinLnBrk="0" hangingPunct="1">
              <a:lnSpc>
                <a:spcPct val="100000"/>
              </a:lnSpc>
              <a:spcBef>
                <a:spcPts val="1100"/>
              </a:spcBef>
              <a:spcAft>
                <a:spcPct val="0"/>
              </a:spcAft>
              <a:buClrTx/>
              <a:buSzTx/>
              <a:buFontTx/>
              <a:buNone/>
              <a:tabLst/>
              <a:defRPr/>
            </a:pPr>
            <a:endParaRPr kumimoji="0" lang="da-DK" sz="2000" b="0" i="0" u="none" strike="noStrike" kern="1200" cap="none" spc="0" normalizeH="0" baseline="0" noProof="0" err="1">
              <a:ln>
                <a:noFill/>
              </a:ln>
              <a:solidFill>
                <a:srgbClr val="FFFFFF"/>
              </a:solidFill>
              <a:effectLst/>
              <a:uLnTx/>
              <a:uFillTx/>
              <a:latin typeface="Arial" charset="0"/>
              <a:ea typeface="+mn-ea"/>
              <a:cs typeface="+mn-cs"/>
            </a:endParaRPr>
          </a:p>
        </p:txBody>
      </p:sp>
      <p:sp>
        <p:nvSpPr>
          <p:cNvPr id="28" name="Rektangel 27">
            <a:extLst>
              <a:ext uri="{FF2B5EF4-FFF2-40B4-BE49-F238E27FC236}">
                <a16:creationId xmlns:a16="http://schemas.microsoft.com/office/drawing/2014/main" id="{C4D6EC9D-BF23-9829-F04E-B0F76AC5D87D}"/>
              </a:ext>
            </a:extLst>
          </p:cNvPr>
          <p:cNvSpPr/>
          <p:nvPr/>
        </p:nvSpPr>
        <p:spPr bwMode="auto">
          <a:xfrm>
            <a:off x="7969087" y="260496"/>
            <a:ext cx="3780000" cy="252000"/>
          </a:xfrm>
          <a:prstGeom prst="rect">
            <a:avLst/>
          </a:prstGeom>
          <a:solidFill>
            <a:srgbClr val="FFFFFF">
              <a:alpha val="80000"/>
            </a:srgbClr>
          </a:solidFill>
          <a:ln w="63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algn="ctr" defTabSz="914400" eaLnBrk="1" fontAlgn="base" latinLnBrk="0" hangingPunct="1">
              <a:lnSpc>
                <a:spcPct val="100000"/>
              </a:lnSpc>
              <a:spcBef>
                <a:spcPts val="1100"/>
              </a:spcBef>
              <a:spcAft>
                <a:spcPct val="0"/>
              </a:spcAft>
              <a:buClrTx/>
              <a:buSzTx/>
              <a:buFontTx/>
              <a:buNone/>
              <a:tabLst/>
              <a:defRPr/>
            </a:pPr>
            <a:endParaRPr kumimoji="0" lang="da-DK" sz="2000" b="0" i="0" u="none" strike="noStrike" kern="1200" cap="none" spc="0" normalizeH="0" baseline="0" noProof="0" err="1">
              <a:ln>
                <a:noFill/>
              </a:ln>
              <a:solidFill>
                <a:srgbClr val="FFFFFF"/>
              </a:solidFill>
              <a:effectLst/>
              <a:uLnTx/>
              <a:uFillTx/>
              <a:latin typeface="Arial" charset="0"/>
              <a:ea typeface="+mn-ea"/>
              <a:cs typeface="+mn-cs"/>
            </a:endParaRPr>
          </a:p>
        </p:txBody>
      </p:sp>
      <p:grpSp>
        <p:nvGrpSpPr>
          <p:cNvPr id="45" name="Gruppe 44">
            <a:extLst>
              <a:ext uri="{FF2B5EF4-FFF2-40B4-BE49-F238E27FC236}">
                <a16:creationId xmlns:a16="http://schemas.microsoft.com/office/drawing/2014/main" id="{889D3A2A-9651-F20C-A72F-2E24DFC8F569}"/>
              </a:ext>
            </a:extLst>
          </p:cNvPr>
          <p:cNvGrpSpPr/>
          <p:nvPr/>
        </p:nvGrpSpPr>
        <p:grpSpPr>
          <a:xfrm>
            <a:off x="659011" y="2131042"/>
            <a:ext cx="5796105" cy="1554272"/>
            <a:chOff x="659011" y="2131042"/>
            <a:chExt cx="5796105" cy="1554272"/>
          </a:xfrm>
        </p:grpSpPr>
        <p:sp>
          <p:nvSpPr>
            <p:cNvPr id="34" name="Tekstfelt 33">
              <a:extLst>
                <a:ext uri="{FF2B5EF4-FFF2-40B4-BE49-F238E27FC236}">
                  <a16:creationId xmlns:a16="http://schemas.microsoft.com/office/drawing/2014/main" id="{6064B1A5-B3CA-EB2C-30B4-B427FBAFF9F1}"/>
                </a:ext>
              </a:extLst>
            </p:cNvPr>
            <p:cNvSpPr txBox="1"/>
            <p:nvPr/>
          </p:nvSpPr>
          <p:spPr>
            <a:xfrm>
              <a:off x="1775116" y="2131042"/>
              <a:ext cx="4680000" cy="1554272"/>
            </a:xfrm>
            <a:prstGeom prst="rect">
              <a:avLst/>
            </a:prstGeom>
            <a:noFill/>
          </p:spPr>
          <p:txBody>
            <a:bodyPr wrap="square">
              <a:spAutoFit/>
            </a:bodyPr>
            <a:lstStyle/>
            <a:p>
              <a:pPr>
                <a:lnSpc>
                  <a:spcPct val="100000"/>
                </a:lnSpc>
                <a:spcBef>
                  <a:spcPts val="1100"/>
                </a:spcBef>
              </a:pPr>
              <a:r>
                <a:rPr lang="da-DK" sz="2000" b="1">
                  <a:solidFill>
                    <a:schemeClr val="accent5"/>
                  </a:solidFill>
                </a:rPr>
                <a:t>Departments</a:t>
              </a:r>
            </a:p>
            <a:p>
              <a:pPr marL="285750" indent="-285750">
                <a:lnSpc>
                  <a:spcPct val="100000"/>
                </a:lnSpc>
                <a:spcBef>
                  <a:spcPts val="600"/>
                </a:spcBef>
                <a:buFont typeface="Arial" panose="020B0604020202020204" pitchFamily="34" charset="0"/>
                <a:buChar char="•"/>
              </a:pPr>
              <a:r>
                <a:rPr lang="da-DK" sz="2000" err="1"/>
                <a:t>Secretariat</a:t>
              </a:r>
              <a:r>
                <a:rPr lang="da-DK" sz="2000"/>
                <a:t> of the minister</a:t>
              </a:r>
            </a:p>
            <a:p>
              <a:pPr marL="285750" indent="-285750">
                <a:lnSpc>
                  <a:spcPct val="100000"/>
                </a:lnSpc>
                <a:spcBef>
                  <a:spcPts val="600"/>
                </a:spcBef>
                <a:buFont typeface="Arial" panose="020B0604020202020204" pitchFamily="34" charset="0"/>
                <a:buChar char="•"/>
              </a:pPr>
              <a:r>
                <a:rPr lang="da-DK" sz="2000"/>
                <a:t>Assist and </a:t>
              </a:r>
              <a:r>
                <a:rPr lang="da-DK" sz="2000" err="1"/>
                <a:t>advice</a:t>
              </a:r>
              <a:r>
                <a:rPr lang="da-DK" sz="2000"/>
                <a:t> the minister</a:t>
              </a:r>
            </a:p>
            <a:p>
              <a:pPr marL="285750" indent="-285750">
                <a:lnSpc>
                  <a:spcPct val="100000"/>
                </a:lnSpc>
                <a:spcBef>
                  <a:spcPts val="600"/>
                </a:spcBef>
                <a:buFont typeface="Arial" panose="020B0604020202020204" pitchFamily="34" charset="0"/>
                <a:buChar char="•"/>
              </a:pPr>
              <a:r>
                <a:rPr lang="da-DK" sz="2000"/>
                <a:t>Policy and </a:t>
              </a:r>
              <a:r>
                <a:rPr lang="da-DK" sz="2000" err="1"/>
                <a:t>press</a:t>
              </a:r>
              <a:r>
                <a:rPr lang="da-DK" sz="2000"/>
                <a:t> management</a:t>
              </a:r>
            </a:p>
          </p:txBody>
        </p:sp>
        <p:pic>
          <p:nvPicPr>
            <p:cNvPr id="35" name="Billede 34">
              <a:extLst>
                <a:ext uri="{FF2B5EF4-FFF2-40B4-BE49-F238E27FC236}">
                  <a16:creationId xmlns:a16="http://schemas.microsoft.com/office/drawing/2014/main" id="{323210E7-D2AA-C24E-985A-5CCE7B2BB807}"/>
                </a:ext>
              </a:extLst>
            </p:cNvPr>
            <p:cNvPicPr>
              <a:picLocks noChangeAspect="1"/>
            </p:cNvPicPr>
            <p:nvPr/>
          </p:nvPicPr>
          <p:blipFill>
            <a:blip r:embed="rId6"/>
            <a:stretch>
              <a:fillRect/>
            </a:stretch>
          </p:blipFill>
          <p:spPr>
            <a:xfrm>
              <a:off x="659011" y="2458178"/>
              <a:ext cx="900000" cy="900000"/>
            </a:xfrm>
            <a:prstGeom prst="rect">
              <a:avLst/>
            </a:prstGeom>
          </p:spPr>
        </p:pic>
      </p:grpSp>
      <p:grpSp>
        <p:nvGrpSpPr>
          <p:cNvPr id="44" name="Gruppe 43">
            <a:extLst>
              <a:ext uri="{FF2B5EF4-FFF2-40B4-BE49-F238E27FC236}">
                <a16:creationId xmlns:a16="http://schemas.microsoft.com/office/drawing/2014/main" id="{B9F18228-17AA-D40E-4B34-7E22B1DE2B18}"/>
              </a:ext>
            </a:extLst>
          </p:cNvPr>
          <p:cNvGrpSpPr/>
          <p:nvPr/>
        </p:nvGrpSpPr>
        <p:grpSpPr>
          <a:xfrm>
            <a:off x="658960" y="4052006"/>
            <a:ext cx="5796156" cy="1554272"/>
            <a:chOff x="658960" y="4052006"/>
            <a:chExt cx="5796156" cy="1554272"/>
          </a:xfrm>
        </p:grpSpPr>
        <p:sp>
          <p:nvSpPr>
            <p:cNvPr id="29" name="Tekstfelt 28">
              <a:extLst>
                <a:ext uri="{FF2B5EF4-FFF2-40B4-BE49-F238E27FC236}">
                  <a16:creationId xmlns:a16="http://schemas.microsoft.com/office/drawing/2014/main" id="{DA265FDF-9500-DA3F-8D3A-89BA030A016E}"/>
                </a:ext>
              </a:extLst>
            </p:cNvPr>
            <p:cNvSpPr txBox="1"/>
            <p:nvPr/>
          </p:nvSpPr>
          <p:spPr>
            <a:xfrm>
              <a:off x="1775116" y="4052006"/>
              <a:ext cx="4680000" cy="1554272"/>
            </a:xfrm>
            <a:prstGeom prst="rect">
              <a:avLst/>
            </a:prstGeom>
            <a:noFill/>
          </p:spPr>
          <p:txBody>
            <a:bodyPr wrap="square">
              <a:spAutoFit/>
            </a:bodyPr>
            <a:lstStyle/>
            <a:p>
              <a:pPr>
                <a:lnSpc>
                  <a:spcPct val="100000"/>
                </a:lnSpc>
                <a:spcBef>
                  <a:spcPts val="1100"/>
                </a:spcBef>
              </a:pPr>
              <a:r>
                <a:rPr lang="en-US" sz="2000" b="1">
                  <a:solidFill>
                    <a:schemeClr val="accent5"/>
                  </a:solidFill>
                </a:rPr>
                <a:t>Agencies</a:t>
              </a:r>
            </a:p>
            <a:p>
              <a:pPr marL="285750" indent="-285750">
                <a:lnSpc>
                  <a:spcPct val="100000"/>
                </a:lnSpc>
                <a:spcBef>
                  <a:spcPts val="600"/>
                </a:spcBef>
                <a:buFont typeface="Arial" panose="020B0604020202020204" pitchFamily="34" charset="0"/>
                <a:buChar char="•"/>
              </a:pPr>
              <a:r>
                <a:rPr lang="en-US" sz="2000"/>
                <a:t>Implementation of legislation</a:t>
              </a:r>
            </a:p>
            <a:p>
              <a:pPr marL="285750" indent="-285750">
                <a:lnSpc>
                  <a:spcPct val="100000"/>
                </a:lnSpc>
                <a:spcBef>
                  <a:spcPts val="600"/>
                </a:spcBef>
                <a:buFont typeface="Arial" panose="020B0604020202020204" pitchFamily="34" charset="0"/>
                <a:buChar char="•"/>
              </a:pPr>
              <a:r>
                <a:rPr lang="en-US" sz="2000"/>
                <a:t>Operation of authorities and institutions</a:t>
              </a:r>
            </a:p>
            <a:p>
              <a:pPr marL="285750" indent="-285750">
                <a:lnSpc>
                  <a:spcPct val="100000"/>
                </a:lnSpc>
                <a:spcBef>
                  <a:spcPts val="600"/>
                </a:spcBef>
                <a:buFont typeface="Arial" panose="020B0604020202020204" pitchFamily="34" charset="0"/>
                <a:buChar char="•"/>
              </a:pPr>
              <a:r>
                <a:rPr lang="en-US" sz="2000"/>
                <a:t>Executive and technical </a:t>
              </a:r>
            </a:p>
          </p:txBody>
        </p:sp>
        <p:pic>
          <p:nvPicPr>
            <p:cNvPr id="38" name="Billede 37">
              <a:extLst>
                <a:ext uri="{FF2B5EF4-FFF2-40B4-BE49-F238E27FC236}">
                  <a16:creationId xmlns:a16="http://schemas.microsoft.com/office/drawing/2014/main" id="{8138CF5B-9DDC-C0D4-5296-F8FC8D85F983}"/>
                </a:ext>
              </a:extLst>
            </p:cNvPr>
            <p:cNvPicPr>
              <a:picLocks noChangeAspect="1"/>
            </p:cNvPicPr>
            <p:nvPr/>
          </p:nvPicPr>
          <p:blipFill>
            <a:blip r:embed="rId7"/>
            <a:stretch>
              <a:fillRect/>
            </a:stretch>
          </p:blipFill>
          <p:spPr>
            <a:xfrm>
              <a:off x="658960" y="4379142"/>
              <a:ext cx="900000" cy="900000"/>
            </a:xfrm>
            <a:prstGeom prst="rect">
              <a:avLst/>
            </a:prstGeom>
          </p:spPr>
        </p:pic>
      </p:grpSp>
    </p:spTree>
    <p:extLst>
      <p:ext uri="{BB962C8B-B14F-4D97-AF65-F5344CB8AC3E}">
        <p14:creationId xmlns:p14="http://schemas.microsoft.com/office/powerpoint/2010/main" val="139830726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hink-cell data - do not delete" hidden="1"/>
          <p:cNvGraphicFramePr>
            <a:graphicFrameLocks noChangeAspect="1"/>
          </p:cNvGraphicFramePr>
          <p:nvPr>
            <p:custDataLst>
              <p:tags r:id="rId4"/>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473" imgH="476" progId="TCLayout.ActiveDocument.1">
                  <p:embed/>
                </p:oleObj>
              </mc:Choice>
              <mc:Fallback>
                <p:oleObj name="think-cell Slide" r:id="rId7" imgW="473" imgH="476" progId="TCLayout.ActiveDocument.1">
                  <p:embed/>
                  <p:pic>
                    <p:nvPicPr>
                      <p:cNvPr id="3" name="think-cell data - do not delete" hidden="1"/>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7" name="Title 6">
            <a:extLst>
              <a:ext uri="{FF2B5EF4-FFF2-40B4-BE49-F238E27FC236}">
                <a16:creationId xmlns:a16="http://schemas.microsoft.com/office/drawing/2014/main" id="{27354917-7857-401D-8CD2-CF03F74C596A}"/>
              </a:ext>
            </a:extLst>
          </p:cNvPr>
          <p:cNvSpPr>
            <a:spLocks noGrp="1"/>
          </p:cNvSpPr>
          <p:nvPr>
            <p:ph type="title"/>
          </p:nvPr>
        </p:nvSpPr>
        <p:spPr/>
        <p:txBody>
          <a:bodyPr vert="horz"/>
          <a:lstStyle/>
          <a:p>
            <a:r>
              <a:rPr lang="en-US" dirty="0"/>
              <a:t>Preliminary results on leadership values</a:t>
            </a:r>
          </a:p>
        </p:txBody>
      </p:sp>
      <p:sp>
        <p:nvSpPr>
          <p:cNvPr id="5" name="Slide Number Placeholder 4">
            <a:extLst>
              <a:ext uri="{FF2B5EF4-FFF2-40B4-BE49-F238E27FC236}">
                <a16:creationId xmlns:a16="http://schemas.microsoft.com/office/drawing/2014/main" id="{392B56AF-B661-45D4-917B-2E752ABDF628}"/>
              </a:ext>
            </a:extLst>
          </p:cNvPr>
          <p:cNvSpPr>
            <a:spLocks noGrp="1"/>
          </p:cNvSpPr>
          <p:nvPr>
            <p:ph type="sldNum" sz="quarter" idx="12"/>
          </p:nvPr>
        </p:nvSpPr>
        <p:spPr/>
        <p:txBody>
          <a:bodyPr/>
          <a:lstStyle/>
          <a:p>
            <a:pPr marL="0" marR="0" lvl="0" indent="0" algn="l" defTabSz="914400" rtl="0" eaLnBrk="1" fontAlgn="base" latinLnBrk="0" hangingPunct="1">
              <a:lnSpc>
                <a:spcPct val="108000"/>
              </a:lnSpc>
              <a:spcBef>
                <a:spcPct val="54000"/>
              </a:spcBef>
              <a:spcAft>
                <a:spcPct val="0"/>
              </a:spcAft>
              <a:buClrTx/>
              <a:buSzTx/>
              <a:buFontTx/>
              <a:buNone/>
              <a:tabLst/>
              <a:defRPr/>
            </a:pPr>
            <a:fld id="{80AE25ED-097C-4BDC-A7CE-FA97BD9CA3B5}" type="slidenum">
              <a:rPr kumimoji="0" lang="da-DK" sz="900" b="0" i="0" u="none" strike="noStrike" kern="1200" cap="none" spc="0" normalizeH="0" baseline="0" noProof="0">
                <a:ln>
                  <a:noFill/>
                </a:ln>
                <a:noFill/>
                <a:effectLst/>
                <a:uLnTx/>
                <a:uFillTx/>
                <a:latin typeface="Arial" charset="0"/>
                <a:ea typeface="+mn-ea"/>
                <a:cs typeface="+mn-cs"/>
              </a:rPr>
              <a:pPr marL="0" marR="0" lvl="0" indent="0" algn="l" defTabSz="914400" rtl="0" eaLnBrk="1" fontAlgn="base" latinLnBrk="0" hangingPunct="1">
                <a:lnSpc>
                  <a:spcPct val="108000"/>
                </a:lnSpc>
                <a:spcBef>
                  <a:spcPct val="54000"/>
                </a:spcBef>
                <a:spcAft>
                  <a:spcPct val="0"/>
                </a:spcAft>
                <a:buClrTx/>
                <a:buSzTx/>
                <a:buFontTx/>
                <a:buNone/>
                <a:tabLst/>
                <a:defRPr/>
              </a:pPr>
              <a:t>80</a:t>
            </a:fld>
            <a:endParaRPr kumimoji="0" lang="da-DK" sz="900" b="0" i="0" u="none" strike="noStrike" kern="1200" cap="none" spc="0" normalizeH="0" baseline="0" noProof="0" dirty="0">
              <a:ln>
                <a:noFill/>
              </a:ln>
              <a:noFill/>
              <a:effectLst/>
              <a:uLnTx/>
              <a:uFillTx/>
              <a:latin typeface="Arial" charset="0"/>
              <a:ea typeface="+mn-ea"/>
              <a:cs typeface="+mn-cs"/>
            </a:endParaRPr>
          </a:p>
        </p:txBody>
      </p:sp>
    </p:spTree>
    <p:custDataLst>
      <p:custData r:id="rId1"/>
      <p:custData r:id="rId2"/>
      <p:tags r:id="rId3"/>
    </p:custDataLst>
    <p:extLst>
      <p:ext uri="{BB962C8B-B14F-4D97-AF65-F5344CB8AC3E}">
        <p14:creationId xmlns:p14="http://schemas.microsoft.com/office/powerpoint/2010/main" val="400609722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hink-cell data - do not delete"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5" name="think-cell data - do not delete"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p:cNvSpPr>
            <a:spLocks noGrp="1"/>
          </p:cNvSpPr>
          <p:nvPr>
            <p:ph type="title"/>
          </p:nvPr>
        </p:nvSpPr>
        <p:spPr/>
        <p:txBody>
          <a:bodyPr vert="horz"/>
          <a:lstStyle/>
          <a:p>
            <a:r>
              <a:rPr lang="en-US" dirty="0"/>
              <a:t>Challenges addressed</a:t>
            </a:r>
          </a:p>
        </p:txBody>
      </p:sp>
      <p:sp>
        <p:nvSpPr>
          <p:cNvPr id="4" name="Pladsholder til slidenummer 3"/>
          <p:cNvSpPr>
            <a:spLocks noGrp="1"/>
          </p:cNvSpPr>
          <p:nvPr>
            <p:ph type="sldNum" sz="quarter" idx="12"/>
          </p:nvPr>
        </p:nvSpPr>
        <p:spPr/>
        <p:txBody>
          <a:bodyPr/>
          <a:lstStyle/>
          <a:p>
            <a:pPr marL="0" marR="0" lvl="0" indent="0" algn="l" defTabSz="914400" rtl="0" eaLnBrk="1" fontAlgn="base" latinLnBrk="0" hangingPunct="1">
              <a:lnSpc>
                <a:spcPct val="108000"/>
              </a:lnSpc>
              <a:spcBef>
                <a:spcPct val="54000"/>
              </a:spcBef>
              <a:spcAft>
                <a:spcPct val="0"/>
              </a:spcAft>
              <a:buClrTx/>
              <a:buSzTx/>
              <a:buFontTx/>
              <a:buNone/>
              <a:tabLst/>
              <a:defRPr/>
            </a:pPr>
            <a:fld id="{80AE25ED-097C-4BDC-A7CE-FA97BD9CA3B5}" type="slidenum">
              <a:rPr kumimoji="0" lang="en-US" sz="900" b="0" i="0" u="none" strike="noStrike" kern="1200" cap="none" spc="0" normalizeH="0" baseline="0" noProof="0" smtClean="0">
                <a:ln>
                  <a:noFill/>
                </a:ln>
                <a:noFill/>
                <a:effectLst/>
                <a:uLnTx/>
                <a:uFillTx/>
                <a:latin typeface="Arial" charset="0"/>
                <a:ea typeface="+mn-ea"/>
                <a:cs typeface="+mn-cs"/>
              </a:rPr>
              <a:pPr marL="0" marR="0" lvl="0" indent="0" algn="l" defTabSz="914400" rtl="0" eaLnBrk="1" fontAlgn="base" latinLnBrk="0" hangingPunct="1">
                <a:lnSpc>
                  <a:spcPct val="108000"/>
                </a:lnSpc>
                <a:spcBef>
                  <a:spcPct val="54000"/>
                </a:spcBef>
                <a:spcAft>
                  <a:spcPct val="0"/>
                </a:spcAft>
                <a:buClrTx/>
                <a:buSzTx/>
                <a:buFontTx/>
                <a:buNone/>
                <a:tabLst/>
                <a:defRPr/>
              </a:pPr>
              <a:t>81</a:t>
            </a:fld>
            <a:endParaRPr kumimoji="0" lang="en-US" sz="900" b="0" i="0" u="none" strike="noStrike" kern="1200" cap="none" spc="0" normalizeH="0" baseline="0" noProof="0" dirty="0">
              <a:ln>
                <a:noFill/>
              </a:ln>
              <a:noFill/>
              <a:effectLst/>
              <a:uLnTx/>
              <a:uFillTx/>
              <a:latin typeface="Arial" charset="0"/>
              <a:ea typeface="+mn-ea"/>
              <a:cs typeface="+mn-cs"/>
            </a:endParaRPr>
          </a:p>
        </p:txBody>
      </p:sp>
      <p:sp>
        <p:nvSpPr>
          <p:cNvPr id="7" name="Rektangel 6"/>
          <p:cNvSpPr/>
          <p:nvPr/>
        </p:nvSpPr>
        <p:spPr bwMode="auto">
          <a:xfrm>
            <a:off x="983432" y="1484353"/>
            <a:ext cx="4601245" cy="1763588"/>
          </a:xfrm>
          <a:prstGeom prst="rect">
            <a:avLst/>
          </a:prstGeom>
          <a:solidFill>
            <a:schemeClr val="bg1">
              <a:lumMod val="95000"/>
            </a:schemeClr>
          </a:solidFill>
          <a:ln w="6350" cap="flat" cmpd="sng" algn="ctr">
            <a:solidFill>
              <a:schemeClr val="tx2"/>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algn="ctr" defTabSz="914400" rtl="0" eaLnBrk="1" fontAlgn="base" latinLnBrk="0" hangingPunct="1">
              <a:lnSpc>
                <a:spcPct val="100000"/>
              </a:lnSpc>
              <a:spcBef>
                <a:spcPts val="1100"/>
              </a:spcBef>
              <a:spcAft>
                <a:spcPct val="0"/>
              </a:spcAft>
              <a:buClrTx/>
              <a:buSzTx/>
              <a:buFontTx/>
              <a:buNone/>
              <a:tabLst/>
              <a:defRPr/>
            </a:pPr>
            <a:endParaRPr kumimoji="0" lang="da-DK" sz="2000" b="0" i="0" u="none" strike="noStrike" kern="1200" cap="none" spc="0" normalizeH="0" baseline="0" noProof="0" dirty="0" err="1">
              <a:ln>
                <a:noFill/>
              </a:ln>
              <a:solidFill>
                <a:srgbClr val="FFFFFF"/>
              </a:solidFill>
              <a:effectLst/>
              <a:uLnTx/>
              <a:uFillTx/>
              <a:latin typeface="Arial" charset="0"/>
              <a:ea typeface="+mn-ea"/>
              <a:cs typeface="+mn-cs"/>
            </a:endParaRPr>
          </a:p>
        </p:txBody>
      </p:sp>
      <p:sp>
        <p:nvSpPr>
          <p:cNvPr id="8" name="Rektangel 7"/>
          <p:cNvSpPr/>
          <p:nvPr/>
        </p:nvSpPr>
        <p:spPr bwMode="auto">
          <a:xfrm>
            <a:off x="983432" y="3948572"/>
            <a:ext cx="4601245" cy="1763588"/>
          </a:xfrm>
          <a:prstGeom prst="rect">
            <a:avLst/>
          </a:prstGeom>
          <a:solidFill>
            <a:schemeClr val="bg1">
              <a:lumMod val="95000"/>
            </a:schemeClr>
          </a:solidFill>
          <a:ln w="6350" cap="flat" cmpd="sng" algn="ctr">
            <a:solidFill>
              <a:schemeClr val="tx2"/>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algn="ctr" defTabSz="914400" rtl="0" eaLnBrk="1" fontAlgn="base" latinLnBrk="0" hangingPunct="1">
              <a:lnSpc>
                <a:spcPct val="100000"/>
              </a:lnSpc>
              <a:spcBef>
                <a:spcPts val="1100"/>
              </a:spcBef>
              <a:spcAft>
                <a:spcPct val="0"/>
              </a:spcAft>
              <a:buClrTx/>
              <a:buSzTx/>
              <a:buFontTx/>
              <a:buNone/>
              <a:tabLst/>
              <a:defRPr/>
            </a:pPr>
            <a:endParaRPr kumimoji="0" lang="da-DK" sz="2000" b="0" i="0" u="none" strike="noStrike" kern="1200" cap="none" spc="0" normalizeH="0" baseline="0" noProof="0" dirty="0" err="1">
              <a:ln>
                <a:noFill/>
              </a:ln>
              <a:solidFill>
                <a:srgbClr val="FFFFFF"/>
              </a:solidFill>
              <a:effectLst/>
              <a:uLnTx/>
              <a:uFillTx/>
              <a:latin typeface="Arial" charset="0"/>
              <a:ea typeface="+mn-ea"/>
              <a:cs typeface="+mn-cs"/>
            </a:endParaRPr>
          </a:p>
        </p:txBody>
      </p:sp>
      <p:sp>
        <p:nvSpPr>
          <p:cNvPr id="9" name="Rektangel 8"/>
          <p:cNvSpPr/>
          <p:nvPr/>
        </p:nvSpPr>
        <p:spPr bwMode="auto">
          <a:xfrm>
            <a:off x="6547824" y="3887110"/>
            <a:ext cx="4601245" cy="1763588"/>
          </a:xfrm>
          <a:prstGeom prst="rect">
            <a:avLst/>
          </a:prstGeom>
          <a:solidFill>
            <a:schemeClr val="bg1">
              <a:lumMod val="95000"/>
            </a:schemeClr>
          </a:solidFill>
          <a:ln w="6350" cap="flat" cmpd="sng" algn="ctr">
            <a:solidFill>
              <a:schemeClr val="tx2"/>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algn="ctr" defTabSz="914400" rtl="0" eaLnBrk="1" fontAlgn="base" latinLnBrk="0" hangingPunct="1">
              <a:lnSpc>
                <a:spcPct val="100000"/>
              </a:lnSpc>
              <a:spcBef>
                <a:spcPts val="1100"/>
              </a:spcBef>
              <a:spcAft>
                <a:spcPct val="0"/>
              </a:spcAft>
              <a:buClrTx/>
              <a:buSzTx/>
              <a:buFontTx/>
              <a:buNone/>
              <a:tabLst/>
              <a:defRPr/>
            </a:pPr>
            <a:endParaRPr kumimoji="0" lang="da-DK" sz="2000" b="0" i="0" u="none" strike="noStrike" kern="1200" cap="none" spc="0" normalizeH="0" baseline="0" noProof="0" dirty="0" err="1">
              <a:ln>
                <a:noFill/>
              </a:ln>
              <a:solidFill>
                <a:srgbClr val="FFFFFF"/>
              </a:solidFill>
              <a:effectLst/>
              <a:uLnTx/>
              <a:uFillTx/>
              <a:latin typeface="Arial" charset="0"/>
              <a:ea typeface="+mn-ea"/>
              <a:cs typeface="+mn-cs"/>
            </a:endParaRPr>
          </a:p>
        </p:txBody>
      </p:sp>
      <p:sp>
        <p:nvSpPr>
          <p:cNvPr id="10" name="Rektangel 9"/>
          <p:cNvSpPr/>
          <p:nvPr/>
        </p:nvSpPr>
        <p:spPr bwMode="auto">
          <a:xfrm>
            <a:off x="6528048" y="1479276"/>
            <a:ext cx="4601245" cy="1763588"/>
          </a:xfrm>
          <a:prstGeom prst="rect">
            <a:avLst/>
          </a:prstGeom>
          <a:solidFill>
            <a:schemeClr val="bg1">
              <a:lumMod val="95000"/>
            </a:schemeClr>
          </a:solidFill>
          <a:ln w="6350" cap="flat" cmpd="sng" algn="ctr">
            <a:solidFill>
              <a:schemeClr val="tx2"/>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algn="ctr" defTabSz="914400" rtl="0" eaLnBrk="1" fontAlgn="base" latinLnBrk="0" hangingPunct="1">
              <a:lnSpc>
                <a:spcPct val="100000"/>
              </a:lnSpc>
              <a:spcBef>
                <a:spcPts val="1100"/>
              </a:spcBef>
              <a:spcAft>
                <a:spcPct val="0"/>
              </a:spcAft>
              <a:buClrTx/>
              <a:buSzTx/>
              <a:buFontTx/>
              <a:buNone/>
              <a:tabLst/>
              <a:defRPr/>
            </a:pPr>
            <a:endParaRPr kumimoji="0" lang="da-DK" sz="2000" b="0" i="0" u="none" strike="noStrike" kern="1200" cap="none" spc="0" normalizeH="0" baseline="0" noProof="0" dirty="0" err="1">
              <a:ln>
                <a:noFill/>
              </a:ln>
              <a:solidFill>
                <a:srgbClr val="FFFFFF"/>
              </a:solidFill>
              <a:effectLst/>
              <a:uLnTx/>
              <a:uFillTx/>
              <a:latin typeface="Arial" charset="0"/>
              <a:ea typeface="+mn-ea"/>
              <a:cs typeface="+mn-cs"/>
            </a:endParaRPr>
          </a:p>
        </p:txBody>
      </p:sp>
      <p:sp>
        <p:nvSpPr>
          <p:cNvPr id="11" name="Tekstfelt 10"/>
          <p:cNvSpPr txBox="1"/>
          <p:nvPr/>
        </p:nvSpPr>
        <p:spPr>
          <a:xfrm>
            <a:off x="2783632" y="1976349"/>
            <a:ext cx="2521868" cy="769441"/>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ts val="1100"/>
              </a:spcBef>
              <a:spcAft>
                <a:spcPct val="0"/>
              </a:spcAft>
              <a:buClrTx/>
              <a:buSzTx/>
              <a:buFontTx/>
              <a:buNone/>
              <a:tabLst/>
              <a:defRPr/>
            </a:pPr>
            <a:r>
              <a:rPr kumimoji="0" lang="en-US" sz="2500" b="0" i="0" u="none" strike="noStrike" kern="1200" cap="none" spc="0" normalizeH="0" baseline="0" noProof="0" dirty="0">
                <a:ln>
                  <a:noFill/>
                </a:ln>
                <a:solidFill>
                  <a:srgbClr val="000000"/>
                </a:solidFill>
                <a:effectLst/>
                <a:uLnTx/>
                <a:uFillTx/>
                <a:latin typeface="Arial" charset="0"/>
                <a:ea typeface="+mn-ea"/>
                <a:cs typeface="+mn-cs"/>
              </a:rPr>
              <a:t>Ensuring integrity and compliance</a:t>
            </a:r>
          </a:p>
        </p:txBody>
      </p:sp>
      <p:sp>
        <p:nvSpPr>
          <p:cNvPr id="13" name="Tekstfelt 12"/>
          <p:cNvSpPr txBox="1"/>
          <p:nvPr/>
        </p:nvSpPr>
        <p:spPr>
          <a:xfrm>
            <a:off x="8400256" y="1783988"/>
            <a:ext cx="2721415" cy="1154162"/>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ts val="1100"/>
              </a:spcBef>
              <a:spcAft>
                <a:spcPct val="0"/>
              </a:spcAft>
              <a:buClrTx/>
              <a:buSzTx/>
              <a:buFontTx/>
              <a:buNone/>
              <a:tabLst/>
              <a:defRPr/>
            </a:pPr>
            <a:r>
              <a:rPr kumimoji="0" lang="en-US" sz="2500" b="0" i="0" u="none" strike="noStrike" kern="1200" cap="none" spc="0" normalizeH="0" baseline="0" noProof="0" dirty="0">
                <a:ln>
                  <a:noFill/>
                </a:ln>
                <a:solidFill>
                  <a:srgbClr val="000000"/>
                </a:solidFill>
                <a:effectLst/>
                <a:uLnTx/>
                <a:uFillTx/>
                <a:latin typeface="Arial" charset="0"/>
                <a:ea typeface="+mn-ea"/>
                <a:cs typeface="+mn-cs"/>
              </a:rPr>
              <a:t>Strengthening recruitment and retention</a:t>
            </a:r>
          </a:p>
        </p:txBody>
      </p:sp>
      <p:sp>
        <p:nvSpPr>
          <p:cNvPr id="14" name="Tekstfelt 13"/>
          <p:cNvSpPr txBox="1"/>
          <p:nvPr/>
        </p:nvSpPr>
        <p:spPr>
          <a:xfrm>
            <a:off x="2783632" y="4430129"/>
            <a:ext cx="2521868" cy="769441"/>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ts val="1100"/>
              </a:spcBef>
              <a:spcAft>
                <a:spcPct val="0"/>
              </a:spcAft>
              <a:buClrTx/>
              <a:buSzTx/>
              <a:buFontTx/>
              <a:buNone/>
              <a:tabLst/>
              <a:defRPr/>
            </a:pPr>
            <a:r>
              <a:rPr kumimoji="0" lang="en-US" sz="2500" b="0" i="0" u="none" strike="noStrike" kern="1200" cap="none" spc="0" normalizeH="0" baseline="0" noProof="0" dirty="0">
                <a:ln>
                  <a:noFill/>
                </a:ln>
                <a:solidFill>
                  <a:srgbClr val="000000"/>
                </a:solidFill>
                <a:effectLst/>
                <a:uLnTx/>
                <a:uFillTx/>
                <a:latin typeface="Arial" charset="0"/>
                <a:ea typeface="+mn-ea"/>
                <a:cs typeface="+mn-cs"/>
              </a:rPr>
              <a:t>Managing complexity</a:t>
            </a:r>
          </a:p>
        </p:txBody>
      </p:sp>
      <p:pic>
        <p:nvPicPr>
          <p:cNvPr id="16" name="Billed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92332" y="4366579"/>
            <a:ext cx="927571" cy="927571"/>
          </a:xfrm>
          <a:prstGeom prst="rect">
            <a:avLst/>
          </a:prstGeom>
        </p:spPr>
      </p:pic>
      <p:grpSp>
        <p:nvGrpSpPr>
          <p:cNvPr id="17" name="Group 4">
            <a:extLst>
              <a:ext uri="{FF2B5EF4-FFF2-40B4-BE49-F238E27FC236}">
                <a16:creationId xmlns:a16="http://schemas.microsoft.com/office/drawing/2014/main" id="{6F100D65-58F8-40A6-87A3-5682B19B64D4}"/>
              </a:ext>
            </a:extLst>
          </p:cNvPr>
          <p:cNvGrpSpPr>
            <a:grpSpLocks noChangeAspect="1"/>
          </p:cNvGrpSpPr>
          <p:nvPr/>
        </p:nvGrpSpPr>
        <p:grpSpPr bwMode="auto">
          <a:xfrm>
            <a:off x="7009446" y="1976349"/>
            <a:ext cx="894878" cy="796441"/>
            <a:chOff x="88" y="109"/>
            <a:chExt cx="400" cy="356"/>
          </a:xfrm>
          <a:solidFill>
            <a:schemeClr val="tx1"/>
          </a:solidFill>
        </p:grpSpPr>
        <p:sp>
          <p:nvSpPr>
            <p:cNvPr id="18" name="Freeform 5">
              <a:extLst>
                <a:ext uri="{FF2B5EF4-FFF2-40B4-BE49-F238E27FC236}">
                  <a16:creationId xmlns:a16="http://schemas.microsoft.com/office/drawing/2014/main" id="{072F82BC-0949-44C7-978A-4949DED693AF}"/>
                </a:ext>
              </a:extLst>
            </p:cNvPr>
            <p:cNvSpPr>
              <a:spLocks noEditPoints="1"/>
            </p:cNvSpPr>
            <p:nvPr/>
          </p:nvSpPr>
          <p:spPr bwMode="auto">
            <a:xfrm>
              <a:off x="106" y="109"/>
              <a:ext cx="104" cy="104"/>
            </a:xfrm>
            <a:custGeom>
              <a:avLst/>
              <a:gdLst>
                <a:gd name="T0" fmla="*/ 24 w 48"/>
                <a:gd name="T1" fmla="*/ 48 h 48"/>
                <a:gd name="T2" fmla="*/ 0 w 48"/>
                <a:gd name="T3" fmla="*/ 24 h 48"/>
                <a:gd name="T4" fmla="*/ 24 w 48"/>
                <a:gd name="T5" fmla="*/ 0 h 48"/>
                <a:gd name="T6" fmla="*/ 48 w 48"/>
                <a:gd name="T7" fmla="*/ 24 h 48"/>
                <a:gd name="T8" fmla="*/ 24 w 48"/>
                <a:gd name="T9" fmla="*/ 48 h 48"/>
                <a:gd name="T10" fmla="*/ 24 w 48"/>
                <a:gd name="T11" fmla="*/ 8 h 48"/>
                <a:gd name="T12" fmla="*/ 8 w 48"/>
                <a:gd name="T13" fmla="*/ 24 h 48"/>
                <a:gd name="T14" fmla="*/ 24 w 48"/>
                <a:gd name="T15" fmla="*/ 40 h 48"/>
                <a:gd name="T16" fmla="*/ 40 w 48"/>
                <a:gd name="T17" fmla="*/ 24 h 48"/>
                <a:gd name="T18" fmla="*/ 24 w 48"/>
                <a:gd name="T19" fmla="*/ 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11" y="48"/>
                    <a:pt x="0" y="37"/>
                    <a:pt x="0" y="24"/>
                  </a:cubicBezTo>
                  <a:cubicBezTo>
                    <a:pt x="0" y="11"/>
                    <a:pt x="11" y="0"/>
                    <a:pt x="24" y="0"/>
                  </a:cubicBezTo>
                  <a:cubicBezTo>
                    <a:pt x="37" y="0"/>
                    <a:pt x="48" y="11"/>
                    <a:pt x="48" y="24"/>
                  </a:cubicBezTo>
                  <a:cubicBezTo>
                    <a:pt x="48" y="37"/>
                    <a:pt x="37" y="48"/>
                    <a:pt x="24" y="48"/>
                  </a:cubicBezTo>
                  <a:close/>
                  <a:moveTo>
                    <a:pt x="24" y="8"/>
                  </a:moveTo>
                  <a:cubicBezTo>
                    <a:pt x="15" y="8"/>
                    <a:pt x="8" y="15"/>
                    <a:pt x="8" y="24"/>
                  </a:cubicBezTo>
                  <a:cubicBezTo>
                    <a:pt x="8" y="33"/>
                    <a:pt x="15" y="40"/>
                    <a:pt x="24" y="40"/>
                  </a:cubicBezTo>
                  <a:cubicBezTo>
                    <a:pt x="33" y="40"/>
                    <a:pt x="40" y="33"/>
                    <a:pt x="40" y="24"/>
                  </a:cubicBezTo>
                  <a:cubicBezTo>
                    <a:pt x="40" y="15"/>
                    <a:pt x="33" y="8"/>
                    <a:pt x="24"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8000"/>
                </a:lnSpc>
                <a:spcBef>
                  <a:spcPct val="54000"/>
                </a:spcBef>
                <a:spcAft>
                  <a:spcPct val="0"/>
                </a:spcAft>
                <a:buClrTx/>
                <a:buSzTx/>
                <a:buFontTx/>
                <a:buNone/>
                <a:tabLst/>
                <a:defRPr/>
              </a:pPr>
              <a:endParaRPr kumimoji="0" lang="da-DK" sz="17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9" name="Freeform 6">
              <a:extLst>
                <a:ext uri="{FF2B5EF4-FFF2-40B4-BE49-F238E27FC236}">
                  <a16:creationId xmlns:a16="http://schemas.microsoft.com/office/drawing/2014/main" id="{43FF8A0C-801B-45CA-B821-73A3BC0B800C}"/>
                </a:ext>
              </a:extLst>
            </p:cNvPr>
            <p:cNvSpPr>
              <a:spLocks/>
            </p:cNvSpPr>
            <p:nvPr/>
          </p:nvSpPr>
          <p:spPr bwMode="auto">
            <a:xfrm>
              <a:off x="88" y="239"/>
              <a:ext cx="185" cy="226"/>
            </a:xfrm>
            <a:custGeom>
              <a:avLst/>
              <a:gdLst>
                <a:gd name="T0" fmla="*/ 56 w 85"/>
                <a:gd name="T1" fmla="*/ 104 h 104"/>
                <a:gd name="T2" fmla="*/ 0 w 85"/>
                <a:gd name="T3" fmla="*/ 104 h 104"/>
                <a:gd name="T4" fmla="*/ 0 w 85"/>
                <a:gd name="T5" fmla="*/ 28 h 104"/>
                <a:gd name="T6" fmla="*/ 28 w 85"/>
                <a:gd name="T7" fmla="*/ 0 h 104"/>
                <a:gd name="T8" fmla="*/ 57 w 85"/>
                <a:gd name="T9" fmla="*/ 18 h 104"/>
                <a:gd name="T10" fmla="*/ 82 w 85"/>
                <a:gd name="T11" fmla="*/ 40 h 104"/>
                <a:gd name="T12" fmla="*/ 85 w 85"/>
                <a:gd name="T13" fmla="*/ 42 h 104"/>
                <a:gd name="T14" fmla="*/ 82 w 85"/>
                <a:gd name="T15" fmla="*/ 49 h 104"/>
                <a:gd name="T16" fmla="*/ 78 w 85"/>
                <a:gd name="T17" fmla="*/ 48 h 104"/>
                <a:gd name="T18" fmla="*/ 51 w 85"/>
                <a:gd name="T19" fmla="*/ 23 h 104"/>
                <a:gd name="T20" fmla="*/ 28 w 85"/>
                <a:gd name="T21" fmla="*/ 8 h 104"/>
                <a:gd name="T22" fmla="*/ 8 w 85"/>
                <a:gd name="T23" fmla="*/ 28 h 104"/>
                <a:gd name="T24" fmla="*/ 8 w 85"/>
                <a:gd name="T25" fmla="*/ 96 h 104"/>
                <a:gd name="T26" fmla="*/ 48 w 85"/>
                <a:gd name="T27" fmla="*/ 96 h 104"/>
                <a:gd name="T28" fmla="*/ 48 w 85"/>
                <a:gd name="T29" fmla="*/ 48 h 104"/>
                <a:gd name="T30" fmla="*/ 56 w 85"/>
                <a:gd name="T31" fmla="*/ 48 h 104"/>
                <a:gd name="T32" fmla="*/ 56 w 85"/>
                <a:gd name="T33"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5" h="104">
                  <a:moveTo>
                    <a:pt x="56" y="104"/>
                  </a:moveTo>
                  <a:cubicBezTo>
                    <a:pt x="0" y="104"/>
                    <a:pt x="0" y="104"/>
                    <a:pt x="0" y="104"/>
                  </a:cubicBezTo>
                  <a:cubicBezTo>
                    <a:pt x="0" y="28"/>
                    <a:pt x="0" y="28"/>
                    <a:pt x="0" y="28"/>
                  </a:cubicBezTo>
                  <a:cubicBezTo>
                    <a:pt x="0" y="13"/>
                    <a:pt x="13" y="0"/>
                    <a:pt x="28" y="0"/>
                  </a:cubicBezTo>
                  <a:cubicBezTo>
                    <a:pt x="43" y="0"/>
                    <a:pt x="50" y="9"/>
                    <a:pt x="57" y="18"/>
                  </a:cubicBezTo>
                  <a:cubicBezTo>
                    <a:pt x="63" y="26"/>
                    <a:pt x="70" y="34"/>
                    <a:pt x="82" y="40"/>
                  </a:cubicBezTo>
                  <a:cubicBezTo>
                    <a:pt x="85" y="42"/>
                    <a:pt x="85" y="42"/>
                    <a:pt x="85" y="42"/>
                  </a:cubicBezTo>
                  <a:cubicBezTo>
                    <a:pt x="82" y="49"/>
                    <a:pt x="82" y="49"/>
                    <a:pt x="82" y="49"/>
                  </a:cubicBezTo>
                  <a:cubicBezTo>
                    <a:pt x="78" y="48"/>
                    <a:pt x="78" y="48"/>
                    <a:pt x="78" y="48"/>
                  </a:cubicBezTo>
                  <a:cubicBezTo>
                    <a:pt x="65" y="41"/>
                    <a:pt x="57" y="31"/>
                    <a:pt x="51" y="23"/>
                  </a:cubicBezTo>
                  <a:cubicBezTo>
                    <a:pt x="44" y="14"/>
                    <a:pt x="39" y="8"/>
                    <a:pt x="28" y="8"/>
                  </a:cubicBezTo>
                  <a:cubicBezTo>
                    <a:pt x="17" y="8"/>
                    <a:pt x="8" y="17"/>
                    <a:pt x="8" y="28"/>
                  </a:cubicBezTo>
                  <a:cubicBezTo>
                    <a:pt x="8" y="96"/>
                    <a:pt x="8" y="96"/>
                    <a:pt x="8" y="96"/>
                  </a:cubicBezTo>
                  <a:cubicBezTo>
                    <a:pt x="48" y="96"/>
                    <a:pt x="48" y="96"/>
                    <a:pt x="48" y="96"/>
                  </a:cubicBezTo>
                  <a:cubicBezTo>
                    <a:pt x="48" y="48"/>
                    <a:pt x="48" y="48"/>
                    <a:pt x="48" y="48"/>
                  </a:cubicBezTo>
                  <a:cubicBezTo>
                    <a:pt x="56" y="48"/>
                    <a:pt x="56" y="48"/>
                    <a:pt x="56" y="48"/>
                  </a:cubicBezTo>
                  <a:lnTo>
                    <a:pt x="56" y="1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8000"/>
                </a:lnSpc>
                <a:spcBef>
                  <a:spcPct val="54000"/>
                </a:spcBef>
                <a:spcAft>
                  <a:spcPct val="0"/>
                </a:spcAft>
                <a:buClrTx/>
                <a:buSzTx/>
                <a:buFontTx/>
                <a:buNone/>
                <a:tabLst/>
                <a:defRPr/>
              </a:pPr>
              <a:endParaRPr kumimoji="0" lang="da-DK" sz="17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0" name="Freeform 7">
              <a:extLst>
                <a:ext uri="{FF2B5EF4-FFF2-40B4-BE49-F238E27FC236}">
                  <a16:creationId xmlns:a16="http://schemas.microsoft.com/office/drawing/2014/main" id="{D3EA6FF5-AB51-4938-A4C6-71B64401E901}"/>
                </a:ext>
              </a:extLst>
            </p:cNvPr>
            <p:cNvSpPr>
              <a:spLocks/>
            </p:cNvSpPr>
            <p:nvPr/>
          </p:nvSpPr>
          <p:spPr bwMode="auto">
            <a:xfrm>
              <a:off x="303" y="239"/>
              <a:ext cx="185" cy="226"/>
            </a:xfrm>
            <a:custGeom>
              <a:avLst/>
              <a:gdLst>
                <a:gd name="T0" fmla="*/ 85 w 85"/>
                <a:gd name="T1" fmla="*/ 104 h 104"/>
                <a:gd name="T2" fmla="*/ 29 w 85"/>
                <a:gd name="T3" fmla="*/ 104 h 104"/>
                <a:gd name="T4" fmla="*/ 29 w 85"/>
                <a:gd name="T5" fmla="*/ 48 h 104"/>
                <a:gd name="T6" fmla="*/ 37 w 85"/>
                <a:gd name="T7" fmla="*/ 48 h 104"/>
                <a:gd name="T8" fmla="*/ 37 w 85"/>
                <a:gd name="T9" fmla="*/ 96 h 104"/>
                <a:gd name="T10" fmla="*/ 77 w 85"/>
                <a:gd name="T11" fmla="*/ 96 h 104"/>
                <a:gd name="T12" fmla="*/ 77 w 85"/>
                <a:gd name="T13" fmla="*/ 28 h 104"/>
                <a:gd name="T14" fmla="*/ 57 w 85"/>
                <a:gd name="T15" fmla="*/ 8 h 104"/>
                <a:gd name="T16" fmla="*/ 34 w 85"/>
                <a:gd name="T17" fmla="*/ 23 h 104"/>
                <a:gd name="T18" fmla="*/ 7 w 85"/>
                <a:gd name="T19" fmla="*/ 48 h 104"/>
                <a:gd name="T20" fmla="*/ 3 w 85"/>
                <a:gd name="T21" fmla="*/ 49 h 104"/>
                <a:gd name="T22" fmla="*/ 0 w 85"/>
                <a:gd name="T23" fmla="*/ 42 h 104"/>
                <a:gd name="T24" fmla="*/ 3 w 85"/>
                <a:gd name="T25" fmla="*/ 40 h 104"/>
                <a:gd name="T26" fmla="*/ 28 w 85"/>
                <a:gd name="T27" fmla="*/ 18 h 104"/>
                <a:gd name="T28" fmla="*/ 57 w 85"/>
                <a:gd name="T29" fmla="*/ 0 h 104"/>
                <a:gd name="T30" fmla="*/ 85 w 85"/>
                <a:gd name="T31" fmla="*/ 28 h 104"/>
                <a:gd name="T32" fmla="*/ 85 w 85"/>
                <a:gd name="T33"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5" h="104">
                  <a:moveTo>
                    <a:pt x="85" y="104"/>
                  </a:moveTo>
                  <a:cubicBezTo>
                    <a:pt x="29" y="104"/>
                    <a:pt x="29" y="104"/>
                    <a:pt x="29" y="104"/>
                  </a:cubicBezTo>
                  <a:cubicBezTo>
                    <a:pt x="29" y="48"/>
                    <a:pt x="29" y="48"/>
                    <a:pt x="29" y="48"/>
                  </a:cubicBezTo>
                  <a:cubicBezTo>
                    <a:pt x="37" y="48"/>
                    <a:pt x="37" y="48"/>
                    <a:pt x="37" y="48"/>
                  </a:cubicBezTo>
                  <a:cubicBezTo>
                    <a:pt x="37" y="96"/>
                    <a:pt x="37" y="96"/>
                    <a:pt x="37" y="96"/>
                  </a:cubicBezTo>
                  <a:cubicBezTo>
                    <a:pt x="77" y="96"/>
                    <a:pt x="77" y="96"/>
                    <a:pt x="77" y="96"/>
                  </a:cubicBezTo>
                  <a:cubicBezTo>
                    <a:pt x="77" y="28"/>
                    <a:pt x="77" y="28"/>
                    <a:pt x="77" y="28"/>
                  </a:cubicBezTo>
                  <a:cubicBezTo>
                    <a:pt x="77" y="17"/>
                    <a:pt x="68" y="8"/>
                    <a:pt x="57" y="8"/>
                  </a:cubicBezTo>
                  <a:cubicBezTo>
                    <a:pt x="46" y="8"/>
                    <a:pt x="41" y="14"/>
                    <a:pt x="34" y="23"/>
                  </a:cubicBezTo>
                  <a:cubicBezTo>
                    <a:pt x="28" y="31"/>
                    <a:pt x="20" y="41"/>
                    <a:pt x="7" y="48"/>
                  </a:cubicBezTo>
                  <a:cubicBezTo>
                    <a:pt x="3" y="49"/>
                    <a:pt x="3" y="49"/>
                    <a:pt x="3" y="49"/>
                  </a:cubicBezTo>
                  <a:cubicBezTo>
                    <a:pt x="0" y="42"/>
                    <a:pt x="0" y="42"/>
                    <a:pt x="0" y="42"/>
                  </a:cubicBezTo>
                  <a:cubicBezTo>
                    <a:pt x="3" y="40"/>
                    <a:pt x="3" y="40"/>
                    <a:pt x="3" y="40"/>
                  </a:cubicBezTo>
                  <a:cubicBezTo>
                    <a:pt x="15" y="34"/>
                    <a:pt x="22" y="26"/>
                    <a:pt x="28" y="18"/>
                  </a:cubicBezTo>
                  <a:cubicBezTo>
                    <a:pt x="35" y="9"/>
                    <a:pt x="42" y="0"/>
                    <a:pt x="57" y="0"/>
                  </a:cubicBezTo>
                  <a:cubicBezTo>
                    <a:pt x="72" y="0"/>
                    <a:pt x="85" y="13"/>
                    <a:pt x="85" y="28"/>
                  </a:cubicBezTo>
                  <a:lnTo>
                    <a:pt x="85" y="1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8000"/>
                </a:lnSpc>
                <a:spcBef>
                  <a:spcPct val="54000"/>
                </a:spcBef>
                <a:spcAft>
                  <a:spcPct val="0"/>
                </a:spcAft>
                <a:buClrTx/>
                <a:buSzTx/>
                <a:buFontTx/>
                <a:buNone/>
                <a:tabLst/>
                <a:defRPr/>
              </a:pPr>
              <a:endParaRPr kumimoji="0" lang="da-DK" sz="17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1" name="Freeform 8">
              <a:extLst>
                <a:ext uri="{FF2B5EF4-FFF2-40B4-BE49-F238E27FC236}">
                  <a16:creationId xmlns:a16="http://schemas.microsoft.com/office/drawing/2014/main" id="{72546745-D859-4792-AAEA-DCD072FAF501}"/>
                </a:ext>
              </a:extLst>
            </p:cNvPr>
            <p:cNvSpPr>
              <a:spLocks noEditPoints="1"/>
            </p:cNvSpPr>
            <p:nvPr/>
          </p:nvSpPr>
          <p:spPr bwMode="auto">
            <a:xfrm>
              <a:off x="366" y="109"/>
              <a:ext cx="104" cy="104"/>
            </a:xfrm>
            <a:custGeom>
              <a:avLst/>
              <a:gdLst>
                <a:gd name="T0" fmla="*/ 24 w 48"/>
                <a:gd name="T1" fmla="*/ 48 h 48"/>
                <a:gd name="T2" fmla="*/ 0 w 48"/>
                <a:gd name="T3" fmla="*/ 24 h 48"/>
                <a:gd name="T4" fmla="*/ 24 w 48"/>
                <a:gd name="T5" fmla="*/ 0 h 48"/>
                <a:gd name="T6" fmla="*/ 48 w 48"/>
                <a:gd name="T7" fmla="*/ 24 h 48"/>
                <a:gd name="T8" fmla="*/ 24 w 48"/>
                <a:gd name="T9" fmla="*/ 48 h 48"/>
                <a:gd name="T10" fmla="*/ 24 w 48"/>
                <a:gd name="T11" fmla="*/ 8 h 48"/>
                <a:gd name="T12" fmla="*/ 8 w 48"/>
                <a:gd name="T13" fmla="*/ 24 h 48"/>
                <a:gd name="T14" fmla="*/ 24 w 48"/>
                <a:gd name="T15" fmla="*/ 40 h 48"/>
                <a:gd name="T16" fmla="*/ 40 w 48"/>
                <a:gd name="T17" fmla="*/ 24 h 48"/>
                <a:gd name="T18" fmla="*/ 24 w 48"/>
                <a:gd name="T19" fmla="*/ 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11" y="48"/>
                    <a:pt x="0" y="37"/>
                    <a:pt x="0" y="24"/>
                  </a:cubicBezTo>
                  <a:cubicBezTo>
                    <a:pt x="0" y="11"/>
                    <a:pt x="11" y="0"/>
                    <a:pt x="24" y="0"/>
                  </a:cubicBezTo>
                  <a:cubicBezTo>
                    <a:pt x="37" y="0"/>
                    <a:pt x="48" y="11"/>
                    <a:pt x="48" y="24"/>
                  </a:cubicBezTo>
                  <a:cubicBezTo>
                    <a:pt x="48" y="37"/>
                    <a:pt x="37" y="48"/>
                    <a:pt x="24" y="48"/>
                  </a:cubicBezTo>
                  <a:close/>
                  <a:moveTo>
                    <a:pt x="24" y="8"/>
                  </a:moveTo>
                  <a:cubicBezTo>
                    <a:pt x="15" y="8"/>
                    <a:pt x="8" y="15"/>
                    <a:pt x="8" y="24"/>
                  </a:cubicBezTo>
                  <a:cubicBezTo>
                    <a:pt x="8" y="33"/>
                    <a:pt x="15" y="40"/>
                    <a:pt x="24" y="40"/>
                  </a:cubicBezTo>
                  <a:cubicBezTo>
                    <a:pt x="33" y="40"/>
                    <a:pt x="40" y="33"/>
                    <a:pt x="40" y="24"/>
                  </a:cubicBezTo>
                  <a:cubicBezTo>
                    <a:pt x="40" y="15"/>
                    <a:pt x="33" y="8"/>
                    <a:pt x="24"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8000"/>
                </a:lnSpc>
                <a:spcBef>
                  <a:spcPct val="54000"/>
                </a:spcBef>
                <a:spcAft>
                  <a:spcPct val="0"/>
                </a:spcAft>
                <a:buClrTx/>
                <a:buSzTx/>
                <a:buFontTx/>
                <a:buNone/>
                <a:tabLst/>
                <a:defRPr/>
              </a:pPr>
              <a:endParaRPr kumimoji="0" lang="da-DK" sz="1700" b="0" i="0" u="none" strike="noStrike" kern="1200" cap="none" spc="0" normalizeH="0" baseline="0" noProof="0">
                <a:ln>
                  <a:noFill/>
                </a:ln>
                <a:solidFill>
                  <a:srgbClr val="000000"/>
                </a:solidFill>
                <a:effectLst/>
                <a:uLnTx/>
                <a:uFillTx/>
                <a:latin typeface="Arial" charset="0"/>
                <a:ea typeface="+mn-ea"/>
                <a:cs typeface="+mn-cs"/>
              </a:endParaRPr>
            </a:p>
          </p:txBody>
        </p:sp>
      </p:grpSp>
      <p:sp>
        <p:nvSpPr>
          <p:cNvPr id="22" name="Tekstfelt 21"/>
          <p:cNvSpPr txBox="1"/>
          <p:nvPr/>
        </p:nvSpPr>
        <p:spPr>
          <a:xfrm>
            <a:off x="8391908" y="4448679"/>
            <a:ext cx="2384612" cy="769441"/>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ts val="1100"/>
              </a:spcBef>
              <a:spcAft>
                <a:spcPct val="0"/>
              </a:spcAft>
              <a:buClrTx/>
              <a:buSzTx/>
              <a:buFontTx/>
              <a:buNone/>
              <a:tabLst/>
              <a:defRPr/>
            </a:pPr>
            <a:r>
              <a:rPr kumimoji="0" lang="en-US" sz="2500" b="0" i="0" u="none" strike="noStrike" kern="1200" cap="none" spc="0" normalizeH="0" baseline="0" noProof="0" dirty="0">
                <a:ln>
                  <a:noFill/>
                </a:ln>
                <a:solidFill>
                  <a:srgbClr val="000000"/>
                </a:solidFill>
                <a:effectLst/>
                <a:uLnTx/>
                <a:uFillTx/>
                <a:latin typeface="Arial" charset="0"/>
                <a:ea typeface="+mn-ea"/>
                <a:cs typeface="+mn-cs"/>
              </a:rPr>
              <a:t>Modernization and digitalization</a:t>
            </a:r>
          </a:p>
        </p:txBody>
      </p:sp>
      <p:grpSp>
        <p:nvGrpSpPr>
          <p:cNvPr id="26" name="Group 4">
            <a:extLst>
              <a:ext uri="{FF2B5EF4-FFF2-40B4-BE49-F238E27FC236}">
                <a16:creationId xmlns:a16="http://schemas.microsoft.com/office/drawing/2014/main" id="{8E6C8267-A7E3-401C-98EC-15C452F0A8F4}"/>
              </a:ext>
            </a:extLst>
          </p:cNvPr>
          <p:cNvGrpSpPr>
            <a:grpSpLocks noChangeAspect="1"/>
          </p:cNvGrpSpPr>
          <p:nvPr/>
        </p:nvGrpSpPr>
        <p:grpSpPr bwMode="auto">
          <a:xfrm>
            <a:off x="1402172" y="1886211"/>
            <a:ext cx="964932" cy="878089"/>
            <a:chOff x="88" y="106"/>
            <a:chExt cx="400" cy="364"/>
          </a:xfrm>
          <a:solidFill>
            <a:schemeClr val="tx1"/>
          </a:solidFill>
        </p:grpSpPr>
        <p:sp>
          <p:nvSpPr>
            <p:cNvPr id="27" name="Rectangle 5">
              <a:extLst>
                <a:ext uri="{FF2B5EF4-FFF2-40B4-BE49-F238E27FC236}">
                  <a16:creationId xmlns:a16="http://schemas.microsoft.com/office/drawing/2014/main" id="{5E6B470F-79BC-400B-9194-E2A2AA1A6414}"/>
                </a:ext>
              </a:extLst>
            </p:cNvPr>
            <p:cNvSpPr>
              <a:spLocks noChangeArrowheads="1"/>
            </p:cNvSpPr>
            <p:nvPr/>
          </p:nvSpPr>
          <p:spPr bwMode="auto">
            <a:xfrm>
              <a:off x="279" y="106"/>
              <a:ext cx="18" cy="32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8000"/>
                </a:lnSpc>
                <a:spcBef>
                  <a:spcPct val="54000"/>
                </a:spcBef>
                <a:spcAft>
                  <a:spcPct val="0"/>
                </a:spcAft>
                <a:buClrTx/>
                <a:buSzTx/>
                <a:buFontTx/>
                <a:buNone/>
                <a:tabLst/>
                <a:defRPr/>
              </a:pPr>
              <a:endParaRPr kumimoji="0" lang="da-DK" sz="17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8" name="Rectangle 6">
              <a:extLst>
                <a:ext uri="{FF2B5EF4-FFF2-40B4-BE49-F238E27FC236}">
                  <a16:creationId xmlns:a16="http://schemas.microsoft.com/office/drawing/2014/main" id="{C3C2DE81-424E-42F3-8556-DC64BCC20933}"/>
                </a:ext>
              </a:extLst>
            </p:cNvPr>
            <p:cNvSpPr>
              <a:spLocks noChangeArrowheads="1"/>
            </p:cNvSpPr>
            <p:nvPr/>
          </p:nvSpPr>
          <p:spPr bwMode="auto">
            <a:xfrm>
              <a:off x="192" y="453"/>
              <a:ext cx="192" cy="1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8000"/>
                </a:lnSpc>
                <a:spcBef>
                  <a:spcPct val="54000"/>
                </a:spcBef>
                <a:spcAft>
                  <a:spcPct val="0"/>
                </a:spcAft>
                <a:buClrTx/>
                <a:buSzTx/>
                <a:buFontTx/>
                <a:buNone/>
                <a:tabLst/>
                <a:defRPr/>
              </a:pPr>
              <a:endParaRPr kumimoji="0" lang="da-DK" sz="17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9" name="Rectangle 7">
              <a:extLst>
                <a:ext uri="{FF2B5EF4-FFF2-40B4-BE49-F238E27FC236}">
                  <a16:creationId xmlns:a16="http://schemas.microsoft.com/office/drawing/2014/main" id="{6C57C1BA-5EC2-4A07-ACA2-45C2C9FFA85E}"/>
                </a:ext>
              </a:extLst>
            </p:cNvPr>
            <p:cNvSpPr>
              <a:spLocks noChangeArrowheads="1"/>
            </p:cNvSpPr>
            <p:nvPr/>
          </p:nvSpPr>
          <p:spPr bwMode="auto">
            <a:xfrm>
              <a:off x="97" y="262"/>
              <a:ext cx="139" cy="1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8000"/>
                </a:lnSpc>
                <a:spcBef>
                  <a:spcPct val="54000"/>
                </a:spcBef>
                <a:spcAft>
                  <a:spcPct val="0"/>
                </a:spcAft>
                <a:buClrTx/>
                <a:buSzTx/>
                <a:buFontTx/>
                <a:buNone/>
                <a:tabLst/>
                <a:defRPr/>
              </a:pPr>
              <a:endParaRPr kumimoji="0" lang="da-DK" sz="17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0" name="Rectangle 8">
              <a:extLst>
                <a:ext uri="{FF2B5EF4-FFF2-40B4-BE49-F238E27FC236}">
                  <a16:creationId xmlns:a16="http://schemas.microsoft.com/office/drawing/2014/main" id="{67854813-D4FC-41F8-82E4-A9886585872B}"/>
                </a:ext>
              </a:extLst>
            </p:cNvPr>
            <p:cNvSpPr>
              <a:spLocks noChangeArrowheads="1"/>
            </p:cNvSpPr>
            <p:nvPr/>
          </p:nvSpPr>
          <p:spPr bwMode="auto">
            <a:xfrm>
              <a:off x="340" y="262"/>
              <a:ext cx="139" cy="1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8000"/>
                </a:lnSpc>
                <a:spcBef>
                  <a:spcPct val="54000"/>
                </a:spcBef>
                <a:spcAft>
                  <a:spcPct val="0"/>
                </a:spcAft>
                <a:buClrTx/>
                <a:buSzTx/>
                <a:buFontTx/>
                <a:buNone/>
                <a:tabLst/>
                <a:defRPr/>
              </a:pPr>
              <a:endParaRPr kumimoji="0" lang="da-DK" sz="17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1" name="Freeform 9">
              <a:extLst>
                <a:ext uri="{FF2B5EF4-FFF2-40B4-BE49-F238E27FC236}">
                  <a16:creationId xmlns:a16="http://schemas.microsoft.com/office/drawing/2014/main" id="{698DDFE7-7021-48D2-8F7F-5ECF4708481C}"/>
                </a:ext>
              </a:extLst>
            </p:cNvPr>
            <p:cNvSpPr>
              <a:spLocks noEditPoints="1"/>
            </p:cNvSpPr>
            <p:nvPr/>
          </p:nvSpPr>
          <p:spPr bwMode="auto">
            <a:xfrm>
              <a:off x="88" y="141"/>
              <a:ext cx="400" cy="208"/>
            </a:xfrm>
            <a:custGeom>
              <a:avLst/>
              <a:gdLst>
                <a:gd name="T0" fmla="*/ 148 w 184"/>
                <a:gd name="T1" fmla="*/ 96 h 96"/>
                <a:gd name="T2" fmla="*/ 112 w 184"/>
                <a:gd name="T3" fmla="*/ 60 h 96"/>
                <a:gd name="T4" fmla="*/ 112 w 184"/>
                <a:gd name="T5" fmla="*/ 59 h 96"/>
                <a:gd name="T6" fmla="*/ 134 w 184"/>
                <a:gd name="T7" fmla="*/ 8 h 96"/>
                <a:gd name="T8" fmla="*/ 50 w 184"/>
                <a:gd name="T9" fmla="*/ 8 h 96"/>
                <a:gd name="T10" fmla="*/ 72 w 184"/>
                <a:gd name="T11" fmla="*/ 59 h 96"/>
                <a:gd name="T12" fmla="*/ 72 w 184"/>
                <a:gd name="T13" fmla="*/ 60 h 96"/>
                <a:gd name="T14" fmla="*/ 36 w 184"/>
                <a:gd name="T15" fmla="*/ 96 h 96"/>
                <a:gd name="T16" fmla="*/ 0 w 184"/>
                <a:gd name="T17" fmla="*/ 60 h 96"/>
                <a:gd name="T18" fmla="*/ 0 w 184"/>
                <a:gd name="T19" fmla="*/ 59 h 96"/>
                <a:gd name="T20" fmla="*/ 42 w 184"/>
                <a:gd name="T21" fmla="*/ 0 h 96"/>
                <a:gd name="T22" fmla="*/ 142 w 184"/>
                <a:gd name="T23" fmla="*/ 0 h 96"/>
                <a:gd name="T24" fmla="*/ 184 w 184"/>
                <a:gd name="T25" fmla="*/ 59 h 96"/>
                <a:gd name="T26" fmla="*/ 184 w 184"/>
                <a:gd name="T27" fmla="*/ 60 h 96"/>
                <a:gd name="T28" fmla="*/ 148 w 184"/>
                <a:gd name="T29" fmla="*/ 96 h 96"/>
                <a:gd name="T30" fmla="*/ 120 w 184"/>
                <a:gd name="T31" fmla="*/ 61 h 96"/>
                <a:gd name="T32" fmla="*/ 148 w 184"/>
                <a:gd name="T33" fmla="*/ 88 h 96"/>
                <a:gd name="T34" fmla="*/ 176 w 184"/>
                <a:gd name="T35" fmla="*/ 61 h 96"/>
                <a:gd name="T36" fmla="*/ 141 w 184"/>
                <a:gd name="T37" fmla="*/ 12 h 96"/>
                <a:gd name="T38" fmla="*/ 120 w 184"/>
                <a:gd name="T39" fmla="*/ 61 h 96"/>
                <a:gd name="T40" fmla="*/ 8 w 184"/>
                <a:gd name="T41" fmla="*/ 61 h 96"/>
                <a:gd name="T42" fmla="*/ 36 w 184"/>
                <a:gd name="T43" fmla="*/ 88 h 96"/>
                <a:gd name="T44" fmla="*/ 64 w 184"/>
                <a:gd name="T45" fmla="*/ 61 h 96"/>
                <a:gd name="T46" fmla="*/ 43 w 184"/>
                <a:gd name="T47" fmla="*/ 12 h 96"/>
                <a:gd name="T48" fmla="*/ 8 w 184"/>
                <a:gd name="T49" fmla="*/ 61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4" h="96">
                  <a:moveTo>
                    <a:pt x="148" y="96"/>
                  </a:moveTo>
                  <a:cubicBezTo>
                    <a:pt x="128" y="96"/>
                    <a:pt x="112" y="80"/>
                    <a:pt x="112" y="60"/>
                  </a:cubicBezTo>
                  <a:cubicBezTo>
                    <a:pt x="112" y="59"/>
                    <a:pt x="112" y="59"/>
                    <a:pt x="112" y="59"/>
                  </a:cubicBezTo>
                  <a:cubicBezTo>
                    <a:pt x="134" y="8"/>
                    <a:pt x="134" y="8"/>
                    <a:pt x="134" y="8"/>
                  </a:cubicBezTo>
                  <a:cubicBezTo>
                    <a:pt x="50" y="8"/>
                    <a:pt x="50" y="8"/>
                    <a:pt x="50" y="8"/>
                  </a:cubicBezTo>
                  <a:cubicBezTo>
                    <a:pt x="72" y="59"/>
                    <a:pt x="72" y="59"/>
                    <a:pt x="72" y="59"/>
                  </a:cubicBezTo>
                  <a:cubicBezTo>
                    <a:pt x="72" y="60"/>
                    <a:pt x="72" y="60"/>
                    <a:pt x="72" y="60"/>
                  </a:cubicBezTo>
                  <a:cubicBezTo>
                    <a:pt x="72" y="80"/>
                    <a:pt x="56" y="96"/>
                    <a:pt x="36" y="96"/>
                  </a:cubicBezTo>
                  <a:cubicBezTo>
                    <a:pt x="16" y="96"/>
                    <a:pt x="0" y="80"/>
                    <a:pt x="0" y="60"/>
                  </a:cubicBezTo>
                  <a:cubicBezTo>
                    <a:pt x="0" y="59"/>
                    <a:pt x="0" y="59"/>
                    <a:pt x="0" y="59"/>
                  </a:cubicBezTo>
                  <a:cubicBezTo>
                    <a:pt x="42" y="0"/>
                    <a:pt x="42" y="0"/>
                    <a:pt x="42" y="0"/>
                  </a:cubicBezTo>
                  <a:cubicBezTo>
                    <a:pt x="142" y="0"/>
                    <a:pt x="142" y="0"/>
                    <a:pt x="142" y="0"/>
                  </a:cubicBezTo>
                  <a:cubicBezTo>
                    <a:pt x="184" y="59"/>
                    <a:pt x="184" y="59"/>
                    <a:pt x="184" y="59"/>
                  </a:cubicBezTo>
                  <a:cubicBezTo>
                    <a:pt x="184" y="60"/>
                    <a:pt x="184" y="60"/>
                    <a:pt x="184" y="60"/>
                  </a:cubicBezTo>
                  <a:cubicBezTo>
                    <a:pt x="184" y="80"/>
                    <a:pt x="168" y="96"/>
                    <a:pt x="148" y="96"/>
                  </a:cubicBezTo>
                  <a:close/>
                  <a:moveTo>
                    <a:pt x="120" y="61"/>
                  </a:moveTo>
                  <a:cubicBezTo>
                    <a:pt x="120" y="76"/>
                    <a:pt x="133" y="88"/>
                    <a:pt x="148" y="88"/>
                  </a:cubicBezTo>
                  <a:cubicBezTo>
                    <a:pt x="163" y="88"/>
                    <a:pt x="175" y="76"/>
                    <a:pt x="176" y="61"/>
                  </a:cubicBezTo>
                  <a:cubicBezTo>
                    <a:pt x="141" y="12"/>
                    <a:pt x="141" y="12"/>
                    <a:pt x="141" y="12"/>
                  </a:cubicBezTo>
                  <a:lnTo>
                    <a:pt x="120" y="61"/>
                  </a:lnTo>
                  <a:close/>
                  <a:moveTo>
                    <a:pt x="8" y="61"/>
                  </a:moveTo>
                  <a:cubicBezTo>
                    <a:pt x="9" y="76"/>
                    <a:pt x="21" y="88"/>
                    <a:pt x="36" y="88"/>
                  </a:cubicBezTo>
                  <a:cubicBezTo>
                    <a:pt x="51" y="88"/>
                    <a:pt x="64" y="76"/>
                    <a:pt x="64" y="61"/>
                  </a:cubicBezTo>
                  <a:cubicBezTo>
                    <a:pt x="43" y="12"/>
                    <a:pt x="43" y="12"/>
                    <a:pt x="43" y="12"/>
                  </a:cubicBezTo>
                  <a:lnTo>
                    <a:pt x="8"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8000"/>
                </a:lnSpc>
                <a:spcBef>
                  <a:spcPct val="54000"/>
                </a:spcBef>
                <a:spcAft>
                  <a:spcPct val="0"/>
                </a:spcAft>
                <a:buClrTx/>
                <a:buSzTx/>
                <a:buFontTx/>
                <a:buNone/>
                <a:tabLst/>
                <a:defRPr/>
              </a:pPr>
              <a:endParaRPr kumimoji="0" lang="da-DK" sz="1700" b="0" i="0" u="none" strike="noStrike" kern="1200" cap="none" spc="0" normalizeH="0" baseline="0" noProof="0">
                <a:ln>
                  <a:noFill/>
                </a:ln>
                <a:solidFill>
                  <a:srgbClr val="000000"/>
                </a:solidFill>
                <a:effectLst/>
                <a:uLnTx/>
                <a:uFillTx/>
                <a:latin typeface="Arial" charset="0"/>
                <a:ea typeface="+mn-ea"/>
                <a:cs typeface="+mn-cs"/>
              </a:endParaRPr>
            </a:p>
          </p:txBody>
        </p:sp>
      </p:grpSp>
      <p:pic>
        <p:nvPicPr>
          <p:cNvPr id="36" name="Billede 3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49716" y="4366579"/>
            <a:ext cx="851541" cy="851541"/>
          </a:xfrm>
          <a:prstGeom prst="rect">
            <a:avLst/>
          </a:prstGeom>
        </p:spPr>
      </p:pic>
      <p:sp>
        <p:nvSpPr>
          <p:cNvPr id="3" name="Ellipse 2"/>
          <p:cNvSpPr/>
          <p:nvPr/>
        </p:nvSpPr>
        <p:spPr bwMode="auto">
          <a:xfrm>
            <a:off x="5159895" y="2772790"/>
            <a:ext cx="1834615" cy="1675889"/>
          </a:xfrm>
          <a:prstGeom prst="ellipse">
            <a:avLst/>
          </a:prstGeom>
          <a:solidFill>
            <a:schemeClr val="tx2"/>
          </a:solidFill>
          <a:ln w="6350" cap="flat" cmpd="sng" algn="ctr">
            <a:solidFill>
              <a:schemeClr val="tx2"/>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algn="ctr" defTabSz="914400" rtl="0" eaLnBrk="1" fontAlgn="base" latinLnBrk="0" hangingPunct="1">
              <a:lnSpc>
                <a:spcPct val="100000"/>
              </a:lnSpc>
              <a:spcBef>
                <a:spcPts val="1100"/>
              </a:spcBef>
              <a:spcAft>
                <a:spcPct val="0"/>
              </a:spcAft>
              <a:buClrTx/>
              <a:buSzTx/>
              <a:buFontTx/>
              <a:buNone/>
              <a:tabLst/>
              <a:defRPr/>
            </a:pPr>
            <a:r>
              <a:rPr kumimoji="0" lang="en-US" sz="1500" b="1" i="0" u="none" strike="noStrike" kern="1200" cap="none" spc="0" normalizeH="0" baseline="0" noProof="0" dirty="0">
                <a:ln>
                  <a:noFill/>
                </a:ln>
                <a:solidFill>
                  <a:srgbClr val="FFFFFF"/>
                </a:solidFill>
                <a:effectLst/>
                <a:uLnTx/>
                <a:uFillTx/>
                <a:latin typeface="Arial" charset="0"/>
                <a:ea typeface="+mn-ea"/>
                <a:cs typeface="+mn-cs"/>
              </a:rPr>
              <a:t>Adaptability</a:t>
            </a:r>
          </a:p>
        </p:txBody>
      </p:sp>
    </p:spTree>
    <p:extLst>
      <p:ext uri="{BB962C8B-B14F-4D97-AF65-F5344CB8AC3E}">
        <p14:creationId xmlns:p14="http://schemas.microsoft.com/office/powerpoint/2010/main" val="102542469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2" imgH="337" progId="TCLayout.ActiveDocument.1">
                  <p:embed/>
                </p:oleObj>
              </mc:Choice>
              <mc:Fallback>
                <p:oleObj name="think-cell Slide" r:id="rId4" imgW="342" imgH="337" progId="TCLayout.ActiveDocument.1">
                  <p:embed/>
                  <p:pic>
                    <p:nvPicPr>
                      <p:cNvPr id="7" name="think-cell data - do not delete"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Pladsholder til slidenummer 3"/>
          <p:cNvSpPr>
            <a:spLocks noGrp="1"/>
          </p:cNvSpPr>
          <p:nvPr>
            <p:ph type="sldNum" sz="quarter" idx="12"/>
          </p:nvPr>
        </p:nvSpPr>
        <p:spPr/>
        <p:txBody>
          <a:bodyPr/>
          <a:lstStyle/>
          <a:p>
            <a:pPr marL="0" marR="0" lvl="0" indent="0" algn="l" defTabSz="914400" rtl="0" eaLnBrk="1" fontAlgn="base" latinLnBrk="0" hangingPunct="1">
              <a:lnSpc>
                <a:spcPct val="108000"/>
              </a:lnSpc>
              <a:spcBef>
                <a:spcPct val="54000"/>
              </a:spcBef>
              <a:spcAft>
                <a:spcPct val="0"/>
              </a:spcAft>
              <a:buClrTx/>
              <a:buSzTx/>
              <a:buFontTx/>
              <a:buNone/>
              <a:tabLst/>
              <a:defRPr/>
            </a:pPr>
            <a:fld id="{80AE25ED-097C-4BDC-A7CE-FA97BD9CA3B5}" type="slidenum">
              <a:rPr kumimoji="0" lang="da-DK" sz="900" b="0" i="0" u="none" strike="noStrike" kern="1200" cap="none" spc="0" normalizeH="0" baseline="0" noProof="0" smtClean="0">
                <a:ln>
                  <a:noFill/>
                </a:ln>
                <a:noFill/>
                <a:effectLst/>
                <a:uLnTx/>
                <a:uFillTx/>
                <a:latin typeface="Arial" charset="0"/>
                <a:ea typeface="+mn-ea"/>
                <a:cs typeface="+mn-cs"/>
              </a:rPr>
              <a:pPr marL="0" marR="0" lvl="0" indent="0" algn="l" defTabSz="914400" rtl="0" eaLnBrk="1" fontAlgn="base" latinLnBrk="0" hangingPunct="1">
                <a:lnSpc>
                  <a:spcPct val="108000"/>
                </a:lnSpc>
                <a:spcBef>
                  <a:spcPct val="54000"/>
                </a:spcBef>
                <a:spcAft>
                  <a:spcPct val="0"/>
                </a:spcAft>
                <a:buClrTx/>
                <a:buSzTx/>
                <a:buFontTx/>
                <a:buNone/>
                <a:tabLst/>
                <a:defRPr/>
              </a:pPr>
              <a:t>82</a:t>
            </a:fld>
            <a:endParaRPr kumimoji="0" lang="da-DK" sz="900" b="0" i="0" u="none" strike="noStrike" kern="1200" cap="none" spc="0" normalizeH="0" baseline="0" noProof="0" dirty="0">
              <a:ln>
                <a:noFill/>
              </a:ln>
              <a:noFill/>
              <a:effectLst/>
              <a:uLnTx/>
              <a:uFillTx/>
              <a:latin typeface="Arial" charset="0"/>
              <a:ea typeface="+mn-ea"/>
              <a:cs typeface="+mn-cs"/>
            </a:endParaRPr>
          </a:p>
        </p:txBody>
      </p:sp>
      <p:sp>
        <p:nvSpPr>
          <p:cNvPr id="5" name="Titel 4"/>
          <p:cNvSpPr>
            <a:spLocks noGrp="1"/>
          </p:cNvSpPr>
          <p:nvPr>
            <p:ph type="title"/>
          </p:nvPr>
        </p:nvSpPr>
        <p:spPr/>
        <p:txBody>
          <a:bodyPr vert="horz"/>
          <a:lstStyle/>
          <a:p>
            <a:r>
              <a:rPr lang="en-US" dirty="0"/>
              <a:t>Key values</a:t>
            </a:r>
          </a:p>
        </p:txBody>
      </p:sp>
      <p:sp>
        <p:nvSpPr>
          <p:cNvPr id="8" name="Tekstfelt 7"/>
          <p:cNvSpPr txBox="1"/>
          <p:nvPr/>
        </p:nvSpPr>
        <p:spPr>
          <a:xfrm>
            <a:off x="1925226" y="1629220"/>
            <a:ext cx="3637198" cy="369332"/>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ts val="11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mn-ea"/>
                <a:cs typeface="+mn-cs"/>
              </a:rPr>
              <a:t>Core civil service values</a:t>
            </a:r>
          </a:p>
        </p:txBody>
      </p:sp>
      <p:pic>
        <p:nvPicPr>
          <p:cNvPr id="16" name="Billed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8307" y="1297840"/>
            <a:ext cx="1041765" cy="1041765"/>
          </a:xfrm>
          <a:prstGeom prst="rect">
            <a:avLst/>
          </a:prstGeom>
          <a:noFill/>
          <a:ln>
            <a:noFill/>
          </a:ln>
        </p:spPr>
      </p:pic>
      <p:sp>
        <p:nvSpPr>
          <p:cNvPr id="18" name="Tekstfelt 17"/>
          <p:cNvSpPr txBox="1"/>
          <p:nvPr/>
        </p:nvSpPr>
        <p:spPr>
          <a:xfrm>
            <a:off x="7635848" y="1624231"/>
            <a:ext cx="4148783" cy="369332"/>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ts val="11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mn-ea"/>
                <a:cs typeface="+mn-cs"/>
              </a:rPr>
              <a:t>Leadership competencies</a:t>
            </a:r>
          </a:p>
        </p:txBody>
      </p:sp>
      <p:grpSp>
        <p:nvGrpSpPr>
          <p:cNvPr id="20" name="Group 4">
            <a:extLst>
              <a:ext uri="{FF2B5EF4-FFF2-40B4-BE49-F238E27FC236}">
                <a16:creationId xmlns:a16="http://schemas.microsoft.com/office/drawing/2014/main" id="{60A38D1A-8AAC-411E-B2A6-000D9FBE5BBE}"/>
              </a:ext>
            </a:extLst>
          </p:cNvPr>
          <p:cNvGrpSpPr>
            <a:grpSpLocks noChangeAspect="1"/>
          </p:cNvGrpSpPr>
          <p:nvPr/>
        </p:nvGrpSpPr>
        <p:grpSpPr bwMode="auto">
          <a:xfrm>
            <a:off x="6335491" y="1326860"/>
            <a:ext cx="974051" cy="974051"/>
            <a:chOff x="88" y="88"/>
            <a:chExt cx="400" cy="400"/>
          </a:xfrm>
          <a:solidFill>
            <a:schemeClr val="tx1"/>
          </a:solidFill>
        </p:grpSpPr>
        <p:sp>
          <p:nvSpPr>
            <p:cNvPr id="21" name="Freeform 5">
              <a:extLst>
                <a:ext uri="{FF2B5EF4-FFF2-40B4-BE49-F238E27FC236}">
                  <a16:creationId xmlns:a16="http://schemas.microsoft.com/office/drawing/2014/main" id="{8BB33867-907B-486B-A8D1-F21F8FFB817B}"/>
                </a:ext>
              </a:extLst>
            </p:cNvPr>
            <p:cNvSpPr>
              <a:spLocks noEditPoints="1"/>
            </p:cNvSpPr>
            <p:nvPr/>
          </p:nvSpPr>
          <p:spPr bwMode="auto">
            <a:xfrm>
              <a:off x="114" y="114"/>
              <a:ext cx="87" cy="87"/>
            </a:xfrm>
            <a:custGeom>
              <a:avLst/>
              <a:gdLst>
                <a:gd name="T0" fmla="*/ 20 w 40"/>
                <a:gd name="T1" fmla="*/ 40 h 40"/>
                <a:gd name="T2" fmla="*/ 0 w 40"/>
                <a:gd name="T3" fmla="*/ 20 h 40"/>
                <a:gd name="T4" fmla="*/ 20 w 40"/>
                <a:gd name="T5" fmla="*/ 0 h 40"/>
                <a:gd name="T6" fmla="*/ 40 w 40"/>
                <a:gd name="T7" fmla="*/ 20 h 40"/>
                <a:gd name="T8" fmla="*/ 20 w 40"/>
                <a:gd name="T9" fmla="*/ 40 h 40"/>
                <a:gd name="T10" fmla="*/ 20 w 40"/>
                <a:gd name="T11" fmla="*/ 8 h 40"/>
                <a:gd name="T12" fmla="*/ 8 w 40"/>
                <a:gd name="T13" fmla="*/ 20 h 40"/>
                <a:gd name="T14" fmla="*/ 20 w 40"/>
                <a:gd name="T15" fmla="*/ 32 h 40"/>
                <a:gd name="T16" fmla="*/ 32 w 40"/>
                <a:gd name="T17" fmla="*/ 20 h 40"/>
                <a:gd name="T18" fmla="*/ 20 w 40"/>
                <a:gd name="T19" fmla="*/ 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8"/>
                  </a:moveTo>
                  <a:cubicBezTo>
                    <a:pt x="13" y="8"/>
                    <a:pt x="8" y="13"/>
                    <a:pt x="8" y="20"/>
                  </a:cubicBezTo>
                  <a:cubicBezTo>
                    <a:pt x="8" y="27"/>
                    <a:pt x="13" y="32"/>
                    <a:pt x="20" y="32"/>
                  </a:cubicBezTo>
                  <a:cubicBezTo>
                    <a:pt x="27" y="32"/>
                    <a:pt x="32" y="27"/>
                    <a:pt x="32" y="20"/>
                  </a:cubicBezTo>
                  <a:cubicBezTo>
                    <a:pt x="32" y="13"/>
                    <a:pt x="27" y="8"/>
                    <a:pt x="2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8000"/>
                </a:lnSpc>
                <a:spcBef>
                  <a:spcPct val="54000"/>
                </a:spcBef>
                <a:spcAft>
                  <a:spcPct val="0"/>
                </a:spcAft>
                <a:buClrTx/>
                <a:buSzTx/>
                <a:buFontTx/>
                <a:buNone/>
                <a:tabLst/>
                <a:defRPr/>
              </a:pPr>
              <a:endParaRPr kumimoji="0" lang="da-DK" sz="17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2" name="Freeform 6">
              <a:extLst>
                <a:ext uri="{FF2B5EF4-FFF2-40B4-BE49-F238E27FC236}">
                  <a16:creationId xmlns:a16="http://schemas.microsoft.com/office/drawing/2014/main" id="{45F1C8A4-E747-4510-8A11-4A0FD7CC8126}"/>
                </a:ext>
              </a:extLst>
            </p:cNvPr>
            <p:cNvSpPr>
              <a:spLocks/>
            </p:cNvSpPr>
            <p:nvPr/>
          </p:nvSpPr>
          <p:spPr bwMode="auto">
            <a:xfrm>
              <a:off x="88" y="227"/>
              <a:ext cx="133" cy="235"/>
            </a:xfrm>
            <a:custGeom>
              <a:avLst/>
              <a:gdLst>
                <a:gd name="T0" fmla="*/ 44 w 61"/>
                <a:gd name="T1" fmla="*/ 108 h 108"/>
                <a:gd name="T2" fmla="*/ 16 w 61"/>
                <a:gd name="T3" fmla="*/ 108 h 108"/>
                <a:gd name="T4" fmla="*/ 12 w 61"/>
                <a:gd name="T5" fmla="*/ 63 h 108"/>
                <a:gd name="T6" fmla="*/ 0 w 61"/>
                <a:gd name="T7" fmla="*/ 59 h 108"/>
                <a:gd name="T8" fmla="*/ 0 w 61"/>
                <a:gd name="T9" fmla="*/ 20 h 108"/>
                <a:gd name="T10" fmla="*/ 20 w 61"/>
                <a:gd name="T11" fmla="*/ 0 h 108"/>
                <a:gd name="T12" fmla="*/ 44 w 61"/>
                <a:gd name="T13" fmla="*/ 0 h 108"/>
                <a:gd name="T14" fmla="*/ 61 w 61"/>
                <a:gd name="T15" fmla="*/ 10 h 108"/>
                <a:gd name="T16" fmla="*/ 54 w 61"/>
                <a:gd name="T17" fmla="*/ 14 h 108"/>
                <a:gd name="T18" fmla="*/ 44 w 61"/>
                <a:gd name="T19" fmla="*/ 8 h 108"/>
                <a:gd name="T20" fmla="*/ 20 w 61"/>
                <a:gd name="T21" fmla="*/ 8 h 108"/>
                <a:gd name="T22" fmla="*/ 8 w 61"/>
                <a:gd name="T23" fmla="*/ 20 h 108"/>
                <a:gd name="T24" fmla="*/ 8 w 61"/>
                <a:gd name="T25" fmla="*/ 53 h 108"/>
                <a:gd name="T26" fmla="*/ 20 w 61"/>
                <a:gd name="T27" fmla="*/ 57 h 108"/>
                <a:gd name="T28" fmla="*/ 24 w 61"/>
                <a:gd name="T29" fmla="*/ 100 h 108"/>
                <a:gd name="T30" fmla="*/ 44 w 61"/>
                <a:gd name="T31" fmla="*/ 100 h 108"/>
                <a:gd name="T32" fmla="*/ 44 w 61"/>
                <a:gd name="T33"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1" h="108">
                  <a:moveTo>
                    <a:pt x="44" y="108"/>
                  </a:moveTo>
                  <a:cubicBezTo>
                    <a:pt x="16" y="108"/>
                    <a:pt x="16" y="108"/>
                    <a:pt x="16" y="108"/>
                  </a:cubicBezTo>
                  <a:cubicBezTo>
                    <a:pt x="12" y="63"/>
                    <a:pt x="12" y="63"/>
                    <a:pt x="12" y="63"/>
                  </a:cubicBezTo>
                  <a:cubicBezTo>
                    <a:pt x="0" y="59"/>
                    <a:pt x="0" y="59"/>
                    <a:pt x="0" y="59"/>
                  </a:cubicBezTo>
                  <a:cubicBezTo>
                    <a:pt x="0" y="20"/>
                    <a:pt x="0" y="20"/>
                    <a:pt x="0" y="20"/>
                  </a:cubicBezTo>
                  <a:cubicBezTo>
                    <a:pt x="0" y="9"/>
                    <a:pt x="9" y="0"/>
                    <a:pt x="20" y="0"/>
                  </a:cubicBezTo>
                  <a:cubicBezTo>
                    <a:pt x="44" y="0"/>
                    <a:pt x="44" y="0"/>
                    <a:pt x="44" y="0"/>
                  </a:cubicBezTo>
                  <a:cubicBezTo>
                    <a:pt x="51" y="0"/>
                    <a:pt x="58" y="4"/>
                    <a:pt x="61" y="10"/>
                  </a:cubicBezTo>
                  <a:cubicBezTo>
                    <a:pt x="54" y="14"/>
                    <a:pt x="54" y="14"/>
                    <a:pt x="54" y="14"/>
                  </a:cubicBezTo>
                  <a:cubicBezTo>
                    <a:pt x="52" y="10"/>
                    <a:pt x="48" y="8"/>
                    <a:pt x="44" y="8"/>
                  </a:cubicBezTo>
                  <a:cubicBezTo>
                    <a:pt x="20" y="8"/>
                    <a:pt x="20" y="8"/>
                    <a:pt x="20" y="8"/>
                  </a:cubicBezTo>
                  <a:cubicBezTo>
                    <a:pt x="13" y="8"/>
                    <a:pt x="8" y="13"/>
                    <a:pt x="8" y="20"/>
                  </a:cubicBezTo>
                  <a:cubicBezTo>
                    <a:pt x="8" y="53"/>
                    <a:pt x="8" y="53"/>
                    <a:pt x="8" y="53"/>
                  </a:cubicBezTo>
                  <a:cubicBezTo>
                    <a:pt x="20" y="57"/>
                    <a:pt x="20" y="57"/>
                    <a:pt x="20" y="57"/>
                  </a:cubicBezTo>
                  <a:cubicBezTo>
                    <a:pt x="24" y="100"/>
                    <a:pt x="24" y="100"/>
                    <a:pt x="24" y="100"/>
                  </a:cubicBezTo>
                  <a:cubicBezTo>
                    <a:pt x="44" y="100"/>
                    <a:pt x="44" y="100"/>
                    <a:pt x="44" y="100"/>
                  </a:cubicBezTo>
                  <a:lnTo>
                    <a:pt x="44" y="10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8000"/>
                </a:lnSpc>
                <a:spcBef>
                  <a:spcPct val="54000"/>
                </a:spcBef>
                <a:spcAft>
                  <a:spcPct val="0"/>
                </a:spcAft>
                <a:buClrTx/>
                <a:buSzTx/>
                <a:buFontTx/>
                <a:buNone/>
                <a:tabLst/>
                <a:defRPr/>
              </a:pPr>
              <a:endParaRPr kumimoji="0" lang="da-DK" sz="17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3" name="Freeform 7">
              <a:extLst>
                <a:ext uri="{FF2B5EF4-FFF2-40B4-BE49-F238E27FC236}">
                  <a16:creationId xmlns:a16="http://schemas.microsoft.com/office/drawing/2014/main" id="{F79684E5-8BC7-4630-BFDB-FDCB804B5E1C}"/>
                </a:ext>
              </a:extLst>
            </p:cNvPr>
            <p:cNvSpPr>
              <a:spLocks noEditPoints="1"/>
            </p:cNvSpPr>
            <p:nvPr/>
          </p:nvSpPr>
          <p:spPr bwMode="auto">
            <a:xfrm>
              <a:off x="375" y="114"/>
              <a:ext cx="87" cy="87"/>
            </a:xfrm>
            <a:custGeom>
              <a:avLst/>
              <a:gdLst>
                <a:gd name="T0" fmla="*/ 20 w 40"/>
                <a:gd name="T1" fmla="*/ 40 h 40"/>
                <a:gd name="T2" fmla="*/ 0 w 40"/>
                <a:gd name="T3" fmla="*/ 20 h 40"/>
                <a:gd name="T4" fmla="*/ 20 w 40"/>
                <a:gd name="T5" fmla="*/ 0 h 40"/>
                <a:gd name="T6" fmla="*/ 40 w 40"/>
                <a:gd name="T7" fmla="*/ 20 h 40"/>
                <a:gd name="T8" fmla="*/ 20 w 40"/>
                <a:gd name="T9" fmla="*/ 40 h 40"/>
                <a:gd name="T10" fmla="*/ 20 w 40"/>
                <a:gd name="T11" fmla="*/ 8 h 40"/>
                <a:gd name="T12" fmla="*/ 8 w 40"/>
                <a:gd name="T13" fmla="*/ 20 h 40"/>
                <a:gd name="T14" fmla="*/ 20 w 40"/>
                <a:gd name="T15" fmla="*/ 32 h 40"/>
                <a:gd name="T16" fmla="*/ 32 w 40"/>
                <a:gd name="T17" fmla="*/ 20 h 40"/>
                <a:gd name="T18" fmla="*/ 20 w 40"/>
                <a:gd name="T19" fmla="*/ 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8"/>
                  </a:moveTo>
                  <a:cubicBezTo>
                    <a:pt x="13" y="8"/>
                    <a:pt x="8" y="13"/>
                    <a:pt x="8" y="20"/>
                  </a:cubicBezTo>
                  <a:cubicBezTo>
                    <a:pt x="8" y="27"/>
                    <a:pt x="13" y="32"/>
                    <a:pt x="20" y="32"/>
                  </a:cubicBezTo>
                  <a:cubicBezTo>
                    <a:pt x="27" y="32"/>
                    <a:pt x="32" y="27"/>
                    <a:pt x="32" y="20"/>
                  </a:cubicBezTo>
                  <a:cubicBezTo>
                    <a:pt x="32" y="13"/>
                    <a:pt x="27" y="8"/>
                    <a:pt x="2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8000"/>
                </a:lnSpc>
                <a:spcBef>
                  <a:spcPct val="54000"/>
                </a:spcBef>
                <a:spcAft>
                  <a:spcPct val="0"/>
                </a:spcAft>
                <a:buClrTx/>
                <a:buSzTx/>
                <a:buFontTx/>
                <a:buNone/>
                <a:tabLst/>
                <a:defRPr/>
              </a:pPr>
              <a:endParaRPr kumimoji="0" lang="da-DK" sz="17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4" name="Freeform 8">
              <a:extLst>
                <a:ext uri="{FF2B5EF4-FFF2-40B4-BE49-F238E27FC236}">
                  <a16:creationId xmlns:a16="http://schemas.microsoft.com/office/drawing/2014/main" id="{0D1DF385-DF4F-4112-9BE7-F514B5AF4362}"/>
                </a:ext>
              </a:extLst>
            </p:cNvPr>
            <p:cNvSpPr>
              <a:spLocks/>
            </p:cNvSpPr>
            <p:nvPr/>
          </p:nvSpPr>
          <p:spPr bwMode="auto">
            <a:xfrm>
              <a:off x="355" y="227"/>
              <a:ext cx="133" cy="235"/>
            </a:xfrm>
            <a:custGeom>
              <a:avLst/>
              <a:gdLst>
                <a:gd name="T0" fmla="*/ 45 w 61"/>
                <a:gd name="T1" fmla="*/ 108 h 108"/>
                <a:gd name="T2" fmla="*/ 17 w 61"/>
                <a:gd name="T3" fmla="*/ 108 h 108"/>
                <a:gd name="T4" fmla="*/ 17 w 61"/>
                <a:gd name="T5" fmla="*/ 100 h 108"/>
                <a:gd name="T6" fmla="*/ 37 w 61"/>
                <a:gd name="T7" fmla="*/ 100 h 108"/>
                <a:gd name="T8" fmla="*/ 41 w 61"/>
                <a:gd name="T9" fmla="*/ 57 h 108"/>
                <a:gd name="T10" fmla="*/ 53 w 61"/>
                <a:gd name="T11" fmla="*/ 53 h 108"/>
                <a:gd name="T12" fmla="*/ 53 w 61"/>
                <a:gd name="T13" fmla="*/ 20 h 108"/>
                <a:gd name="T14" fmla="*/ 41 w 61"/>
                <a:gd name="T15" fmla="*/ 8 h 108"/>
                <a:gd name="T16" fmla="*/ 17 w 61"/>
                <a:gd name="T17" fmla="*/ 8 h 108"/>
                <a:gd name="T18" fmla="*/ 7 w 61"/>
                <a:gd name="T19" fmla="*/ 14 h 108"/>
                <a:gd name="T20" fmla="*/ 0 w 61"/>
                <a:gd name="T21" fmla="*/ 10 h 108"/>
                <a:gd name="T22" fmla="*/ 17 w 61"/>
                <a:gd name="T23" fmla="*/ 0 h 108"/>
                <a:gd name="T24" fmla="*/ 41 w 61"/>
                <a:gd name="T25" fmla="*/ 0 h 108"/>
                <a:gd name="T26" fmla="*/ 61 w 61"/>
                <a:gd name="T27" fmla="*/ 20 h 108"/>
                <a:gd name="T28" fmla="*/ 61 w 61"/>
                <a:gd name="T29" fmla="*/ 59 h 108"/>
                <a:gd name="T30" fmla="*/ 49 w 61"/>
                <a:gd name="T31" fmla="*/ 63 h 108"/>
                <a:gd name="T32" fmla="*/ 45 w 61"/>
                <a:gd name="T33"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1" h="108">
                  <a:moveTo>
                    <a:pt x="45" y="108"/>
                  </a:moveTo>
                  <a:cubicBezTo>
                    <a:pt x="17" y="108"/>
                    <a:pt x="17" y="108"/>
                    <a:pt x="17" y="108"/>
                  </a:cubicBezTo>
                  <a:cubicBezTo>
                    <a:pt x="17" y="100"/>
                    <a:pt x="17" y="100"/>
                    <a:pt x="17" y="100"/>
                  </a:cubicBezTo>
                  <a:cubicBezTo>
                    <a:pt x="37" y="100"/>
                    <a:pt x="37" y="100"/>
                    <a:pt x="37" y="100"/>
                  </a:cubicBezTo>
                  <a:cubicBezTo>
                    <a:pt x="41" y="57"/>
                    <a:pt x="41" y="57"/>
                    <a:pt x="41" y="57"/>
                  </a:cubicBezTo>
                  <a:cubicBezTo>
                    <a:pt x="53" y="53"/>
                    <a:pt x="53" y="53"/>
                    <a:pt x="53" y="53"/>
                  </a:cubicBezTo>
                  <a:cubicBezTo>
                    <a:pt x="53" y="20"/>
                    <a:pt x="53" y="20"/>
                    <a:pt x="53" y="20"/>
                  </a:cubicBezTo>
                  <a:cubicBezTo>
                    <a:pt x="53" y="13"/>
                    <a:pt x="48" y="8"/>
                    <a:pt x="41" y="8"/>
                  </a:cubicBezTo>
                  <a:cubicBezTo>
                    <a:pt x="17" y="8"/>
                    <a:pt x="17" y="8"/>
                    <a:pt x="17" y="8"/>
                  </a:cubicBezTo>
                  <a:cubicBezTo>
                    <a:pt x="13" y="8"/>
                    <a:pt x="9" y="10"/>
                    <a:pt x="7" y="14"/>
                  </a:cubicBezTo>
                  <a:cubicBezTo>
                    <a:pt x="0" y="10"/>
                    <a:pt x="0" y="10"/>
                    <a:pt x="0" y="10"/>
                  </a:cubicBezTo>
                  <a:cubicBezTo>
                    <a:pt x="3" y="4"/>
                    <a:pt x="10" y="0"/>
                    <a:pt x="17" y="0"/>
                  </a:cubicBezTo>
                  <a:cubicBezTo>
                    <a:pt x="41" y="0"/>
                    <a:pt x="41" y="0"/>
                    <a:pt x="41" y="0"/>
                  </a:cubicBezTo>
                  <a:cubicBezTo>
                    <a:pt x="52" y="0"/>
                    <a:pt x="61" y="9"/>
                    <a:pt x="61" y="20"/>
                  </a:cubicBezTo>
                  <a:cubicBezTo>
                    <a:pt x="61" y="59"/>
                    <a:pt x="61" y="59"/>
                    <a:pt x="61" y="59"/>
                  </a:cubicBezTo>
                  <a:cubicBezTo>
                    <a:pt x="49" y="63"/>
                    <a:pt x="49" y="63"/>
                    <a:pt x="49" y="63"/>
                  </a:cubicBezTo>
                  <a:lnTo>
                    <a:pt x="45" y="10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8000"/>
                </a:lnSpc>
                <a:spcBef>
                  <a:spcPct val="54000"/>
                </a:spcBef>
                <a:spcAft>
                  <a:spcPct val="0"/>
                </a:spcAft>
                <a:buClrTx/>
                <a:buSzTx/>
                <a:buFontTx/>
                <a:buNone/>
                <a:tabLst/>
                <a:defRPr/>
              </a:pPr>
              <a:endParaRPr kumimoji="0" lang="da-DK" sz="17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5" name="Freeform 9">
              <a:extLst>
                <a:ext uri="{FF2B5EF4-FFF2-40B4-BE49-F238E27FC236}">
                  <a16:creationId xmlns:a16="http://schemas.microsoft.com/office/drawing/2014/main" id="{A0E73AD0-4300-4928-BB3F-966706C92AC4}"/>
                </a:ext>
              </a:extLst>
            </p:cNvPr>
            <p:cNvSpPr>
              <a:spLocks noEditPoints="1"/>
            </p:cNvSpPr>
            <p:nvPr/>
          </p:nvSpPr>
          <p:spPr bwMode="auto">
            <a:xfrm>
              <a:off x="227" y="88"/>
              <a:ext cx="122" cy="122"/>
            </a:xfrm>
            <a:custGeom>
              <a:avLst/>
              <a:gdLst>
                <a:gd name="T0" fmla="*/ 28 w 56"/>
                <a:gd name="T1" fmla="*/ 56 h 56"/>
                <a:gd name="T2" fmla="*/ 0 w 56"/>
                <a:gd name="T3" fmla="*/ 28 h 56"/>
                <a:gd name="T4" fmla="*/ 28 w 56"/>
                <a:gd name="T5" fmla="*/ 0 h 56"/>
                <a:gd name="T6" fmla="*/ 56 w 56"/>
                <a:gd name="T7" fmla="*/ 28 h 56"/>
                <a:gd name="T8" fmla="*/ 28 w 56"/>
                <a:gd name="T9" fmla="*/ 56 h 56"/>
                <a:gd name="T10" fmla="*/ 28 w 56"/>
                <a:gd name="T11" fmla="*/ 8 h 56"/>
                <a:gd name="T12" fmla="*/ 8 w 56"/>
                <a:gd name="T13" fmla="*/ 28 h 56"/>
                <a:gd name="T14" fmla="*/ 28 w 56"/>
                <a:gd name="T15" fmla="*/ 48 h 56"/>
                <a:gd name="T16" fmla="*/ 48 w 56"/>
                <a:gd name="T17" fmla="*/ 28 h 56"/>
                <a:gd name="T18" fmla="*/ 28 w 56"/>
                <a:gd name="T19" fmla="*/ 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56">
                  <a:moveTo>
                    <a:pt x="28" y="56"/>
                  </a:moveTo>
                  <a:cubicBezTo>
                    <a:pt x="13" y="56"/>
                    <a:pt x="0" y="43"/>
                    <a:pt x="0" y="28"/>
                  </a:cubicBezTo>
                  <a:cubicBezTo>
                    <a:pt x="0" y="13"/>
                    <a:pt x="13" y="0"/>
                    <a:pt x="28" y="0"/>
                  </a:cubicBezTo>
                  <a:cubicBezTo>
                    <a:pt x="43" y="0"/>
                    <a:pt x="56" y="13"/>
                    <a:pt x="56" y="28"/>
                  </a:cubicBezTo>
                  <a:cubicBezTo>
                    <a:pt x="56" y="43"/>
                    <a:pt x="43" y="56"/>
                    <a:pt x="28" y="56"/>
                  </a:cubicBezTo>
                  <a:close/>
                  <a:moveTo>
                    <a:pt x="28" y="8"/>
                  </a:moveTo>
                  <a:cubicBezTo>
                    <a:pt x="17" y="8"/>
                    <a:pt x="8" y="17"/>
                    <a:pt x="8" y="28"/>
                  </a:cubicBezTo>
                  <a:cubicBezTo>
                    <a:pt x="8" y="39"/>
                    <a:pt x="17" y="48"/>
                    <a:pt x="28" y="48"/>
                  </a:cubicBezTo>
                  <a:cubicBezTo>
                    <a:pt x="39" y="48"/>
                    <a:pt x="48" y="39"/>
                    <a:pt x="48" y="28"/>
                  </a:cubicBezTo>
                  <a:cubicBezTo>
                    <a:pt x="48" y="17"/>
                    <a:pt x="39" y="8"/>
                    <a:pt x="28"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8000"/>
                </a:lnSpc>
                <a:spcBef>
                  <a:spcPct val="54000"/>
                </a:spcBef>
                <a:spcAft>
                  <a:spcPct val="0"/>
                </a:spcAft>
                <a:buClrTx/>
                <a:buSzTx/>
                <a:buFontTx/>
                <a:buNone/>
                <a:tabLst/>
                <a:defRPr/>
              </a:pPr>
              <a:endParaRPr kumimoji="0" lang="da-DK" sz="17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6" name="Freeform 10">
              <a:extLst>
                <a:ext uri="{FF2B5EF4-FFF2-40B4-BE49-F238E27FC236}">
                  <a16:creationId xmlns:a16="http://schemas.microsoft.com/office/drawing/2014/main" id="{36229B99-3227-40DF-B091-690C462D1F60}"/>
                </a:ext>
              </a:extLst>
            </p:cNvPr>
            <p:cNvSpPr>
              <a:spLocks noEditPoints="1"/>
            </p:cNvSpPr>
            <p:nvPr/>
          </p:nvSpPr>
          <p:spPr bwMode="auto">
            <a:xfrm>
              <a:off x="192" y="236"/>
              <a:ext cx="192" cy="252"/>
            </a:xfrm>
            <a:custGeom>
              <a:avLst/>
              <a:gdLst>
                <a:gd name="T0" fmla="*/ 68 w 88"/>
                <a:gd name="T1" fmla="*/ 116 h 116"/>
                <a:gd name="T2" fmla="*/ 20 w 88"/>
                <a:gd name="T3" fmla="*/ 116 h 116"/>
                <a:gd name="T4" fmla="*/ 16 w 88"/>
                <a:gd name="T5" fmla="*/ 67 h 116"/>
                <a:gd name="T6" fmla="*/ 0 w 88"/>
                <a:gd name="T7" fmla="*/ 63 h 116"/>
                <a:gd name="T8" fmla="*/ 0 w 88"/>
                <a:gd name="T9" fmla="*/ 20 h 116"/>
                <a:gd name="T10" fmla="*/ 20 w 88"/>
                <a:gd name="T11" fmla="*/ 0 h 116"/>
                <a:gd name="T12" fmla="*/ 68 w 88"/>
                <a:gd name="T13" fmla="*/ 0 h 116"/>
                <a:gd name="T14" fmla="*/ 88 w 88"/>
                <a:gd name="T15" fmla="*/ 20 h 116"/>
                <a:gd name="T16" fmla="*/ 88 w 88"/>
                <a:gd name="T17" fmla="*/ 63 h 116"/>
                <a:gd name="T18" fmla="*/ 72 w 88"/>
                <a:gd name="T19" fmla="*/ 67 h 116"/>
                <a:gd name="T20" fmla="*/ 68 w 88"/>
                <a:gd name="T21" fmla="*/ 116 h 116"/>
                <a:gd name="T22" fmla="*/ 28 w 88"/>
                <a:gd name="T23" fmla="*/ 108 h 116"/>
                <a:gd name="T24" fmla="*/ 60 w 88"/>
                <a:gd name="T25" fmla="*/ 108 h 116"/>
                <a:gd name="T26" fmla="*/ 64 w 88"/>
                <a:gd name="T27" fmla="*/ 61 h 116"/>
                <a:gd name="T28" fmla="*/ 80 w 88"/>
                <a:gd name="T29" fmla="*/ 57 h 116"/>
                <a:gd name="T30" fmla="*/ 80 w 88"/>
                <a:gd name="T31" fmla="*/ 20 h 116"/>
                <a:gd name="T32" fmla="*/ 68 w 88"/>
                <a:gd name="T33" fmla="*/ 8 h 116"/>
                <a:gd name="T34" fmla="*/ 20 w 88"/>
                <a:gd name="T35" fmla="*/ 8 h 116"/>
                <a:gd name="T36" fmla="*/ 8 w 88"/>
                <a:gd name="T37" fmla="*/ 20 h 116"/>
                <a:gd name="T38" fmla="*/ 8 w 88"/>
                <a:gd name="T39" fmla="*/ 57 h 116"/>
                <a:gd name="T40" fmla="*/ 24 w 88"/>
                <a:gd name="T41" fmla="*/ 61 h 116"/>
                <a:gd name="T42" fmla="*/ 28 w 88"/>
                <a:gd name="T43" fmla="*/ 10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8" h="116">
                  <a:moveTo>
                    <a:pt x="68" y="116"/>
                  </a:moveTo>
                  <a:cubicBezTo>
                    <a:pt x="20" y="116"/>
                    <a:pt x="20" y="116"/>
                    <a:pt x="20" y="116"/>
                  </a:cubicBezTo>
                  <a:cubicBezTo>
                    <a:pt x="16" y="67"/>
                    <a:pt x="16" y="67"/>
                    <a:pt x="16" y="67"/>
                  </a:cubicBezTo>
                  <a:cubicBezTo>
                    <a:pt x="0" y="63"/>
                    <a:pt x="0" y="63"/>
                    <a:pt x="0" y="63"/>
                  </a:cubicBezTo>
                  <a:cubicBezTo>
                    <a:pt x="0" y="20"/>
                    <a:pt x="0" y="20"/>
                    <a:pt x="0" y="20"/>
                  </a:cubicBezTo>
                  <a:cubicBezTo>
                    <a:pt x="0" y="9"/>
                    <a:pt x="9" y="0"/>
                    <a:pt x="20" y="0"/>
                  </a:cubicBezTo>
                  <a:cubicBezTo>
                    <a:pt x="68" y="0"/>
                    <a:pt x="68" y="0"/>
                    <a:pt x="68" y="0"/>
                  </a:cubicBezTo>
                  <a:cubicBezTo>
                    <a:pt x="79" y="0"/>
                    <a:pt x="88" y="9"/>
                    <a:pt x="88" y="20"/>
                  </a:cubicBezTo>
                  <a:cubicBezTo>
                    <a:pt x="88" y="63"/>
                    <a:pt x="88" y="63"/>
                    <a:pt x="88" y="63"/>
                  </a:cubicBezTo>
                  <a:cubicBezTo>
                    <a:pt x="72" y="67"/>
                    <a:pt x="72" y="67"/>
                    <a:pt x="72" y="67"/>
                  </a:cubicBezTo>
                  <a:lnTo>
                    <a:pt x="68" y="116"/>
                  </a:lnTo>
                  <a:close/>
                  <a:moveTo>
                    <a:pt x="28" y="108"/>
                  </a:moveTo>
                  <a:cubicBezTo>
                    <a:pt x="60" y="108"/>
                    <a:pt x="60" y="108"/>
                    <a:pt x="60" y="108"/>
                  </a:cubicBezTo>
                  <a:cubicBezTo>
                    <a:pt x="64" y="61"/>
                    <a:pt x="64" y="61"/>
                    <a:pt x="64" y="61"/>
                  </a:cubicBezTo>
                  <a:cubicBezTo>
                    <a:pt x="80" y="57"/>
                    <a:pt x="80" y="57"/>
                    <a:pt x="80" y="57"/>
                  </a:cubicBezTo>
                  <a:cubicBezTo>
                    <a:pt x="80" y="20"/>
                    <a:pt x="80" y="20"/>
                    <a:pt x="80" y="20"/>
                  </a:cubicBezTo>
                  <a:cubicBezTo>
                    <a:pt x="80" y="13"/>
                    <a:pt x="75" y="8"/>
                    <a:pt x="68" y="8"/>
                  </a:cubicBezTo>
                  <a:cubicBezTo>
                    <a:pt x="20" y="8"/>
                    <a:pt x="20" y="8"/>
                    <a:pt x="20" y="8"/>
                  </a:cubicBezTo>
                  <a:cubicBezTo>
                    <a:pt x="13" y="8"/>
                    <a:pt x="8" y="13"/>
                    <a:pt x="8" y="20"/>
                  </a:cubicBezTo>
                  <a:cubicBezTo>
                    <a:pt x="8" y="57"/>
                    <a:pt x="8" y="57"/>
                    <a:pt x="8" y="57"/>
                  </a:cubicBezTo>
                  <a:cubicBezTo>
                    <a:pt x="24" y="61"/>
                    <a:pt x="24" y="61"/>
                    <a:pt x="24" y="61"/>
                  </a:cubicBezTo>
                  <a:lnTo>
                    <a:pt x="28" y="10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8000"/>
                </a:lnSpc>
                <a:spcBef>
                  <a:spcPct val="54000"/>
                </a:spcBef>
                <a:spcAft>
                  <a:spcPct val="0"/>
                </a:spcAft>
                <a:buClrTx/>
                <a:buSzTx/>
                <a:buFontTx/>
                <a:buNone/>
                <a:tabLst/>
                <a:defRPr/>
              </a:pPr>
              <a:endParaRPr kumimoji="0" lang="da-DK" sz="1700" b="0" i="0" u="none" strike="noStrike" kern="1200" cap="none" spc="0" normalizeH="0" baseline="0" noProof="0">
                <a:ln>
                  <a:noFill/>
                </a:ln>
                <a:solidFill>
                  <a:srgbClr val="000000"/>
                </a:solidFill>
                <a:effectLst/>
                <a:uLnTx/>
                <a:uFillTx/>
                <a:latin typeface="Arial" charset="0"/>
                <a:ea typeface="+mn-ea"/>
                <a:cs typeface="+mn-cs"/>
              </a:endParaRPr>
            </a:p>
          </p:txBody>
        </p:sp>
      </p:grpSp>
      <p:sp>
        <p:nvSpPr>
          <p:cNvPr id="2" name="Tekstfelt 1"/>
          <p:cNvSpPr txBox="1"/>
          <p:nvPr/>
        </p:nvSpPr>
        <p:spPr>
          <a:xfrm>
            <a:off x="1907487" y="2237598"/>
            <a:ext cx="3662596" cy="2103140"/>
          </a:xfrm>
          <a:prstGeom prst="rect">
            <a:avLst/>
          </a:prstGeom>
          <a:noFill/>
        </p:spPr>
        <p:txBody>
          <a:bodyPr wrap="square" lIns="0" tIns="0" rIns="0" bIns="0" rtlCol="0">
            <a:spAutoFit/>
          </a:bodyPr>
          <a:lstStyle/>
          <a:p>
            <a:pPr marL="342900" marR="0" lvl="0" indent="-342900" algn="l" defTabSz="914400" rtl="0" eaLnBrk="1" fontAlgn="base" latinLnBrk="0" hangingPunct="1">
              <a:lnSpc>
                <a:spcPct val="100000"/>
              </a:lnSpc>
              <a:spcBef>
                <a:spcPts val="11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charset="0"/>
                <a:ea typeface="+mn-ea"/>
                <a:cs typeface="+mn-cs"/>
              </a:rPr>
              <a:t>Transparency</a:t>
            </a:r>
          </a:p>
          <a:p>
            <a:pPr marL="342900" marR="0" lvl="0" indent="-342900" algn="l" defTabSz="914400" rtl="0" eaLnBrk="1" fontAlgn="base" latinLnBrk="0" hangingPunct="1">
              <a:lnSpc>
                <a:spcPct val="100000"/>
              </a:lnSpc>
              <a:spcBef>
                <a:spcPts val="11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charset="0"/>
                <a:ea typeface="+mn-ea"/>
                <a:cs typeface="+mn-cs"/>
              </a:rPr>
              <a:t>Neutrality</a:t>
            </a:r>
          </a:p>
          <a:p>
            <a:pPr marL="342900" marR="0" lvl="0" indent="-342900" algn="l" defTabSz="914400" rtl="0" eaLnBrk="1" fontAlgn="base" latinLnBrk="0" hangingPunct="1">
              <a:lnSpc>
                <a:spcPct val="100000"/>
              </a:lnSpc>
              <a:spcBef>
                <a:spcPts val="11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charset="0"/>
                <a:ea typeface="+mn-ea"/>
                <a:cs typeface="+mn-cs"/>
              </a:rPr>
              <a:t>Rule of law</a:t>
            </a:r>
          </a:p>
          <a:p>
            <a:pPr marL="342900" marR="0" lvl="0" indent="-342900" algn="l" defTabSz="914400" rtl="0" eaLnBrk="1" fontAlgn="base" latinLnBrk="0" hangingPunct="1">
              <a:lnSpc>
                <a:spcPct val="100000"/>
              </a:lnSpc>
              <a:spcBef>
                <a:spcPts val="11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charset="0"/>
                <a:ea typeface="+mn-ea"/>
                <a:cs typeface="+mn-cs"/>
              </a:rPr>
              <a:t>Public interest</a:t>
            </a:r>
          </a:p>
          <a:p>
            <a:pPr marL="342900" marR="0" lvl="0" indent="-342900" algn="l" defTabSz="914400" rtl="0" eaLnBrk="1" fontAlgn="base" latinLnBrk="0" hangingPunct="1">
              <a:lnSpc>
                <a:spcPct val="100000"/>
              </a:lnSpc>
              <a:spcBef>
                <a:spcPts val="11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charset="0"/>
                <a:ea typeface="+mn-ea"/>
                <a:cs typeface="+mn-cs"/>
              </a:rPr>
              <a:t>Integrity</a:t>
            </a:r>
          </a:p>
        </p:txBody>
      </p:sp>
      <p:sp>
        <p:nvSpPr>
          <p:cNvPr id="19" name="Tekstfelt 18"/>
          <p:cNvSpPr txBox="1"/>
          <p:nvPr/>
        </p:nvSpPr>
        <p:spPr>
          <a:xfrm>
            <a:off x="7635848" y="2237598"/>
            <a:ext cx="3662596" cy="2103140"/>
          </a:xfrm>
          <a:prstGeom prst="rect">
            <a:avLst/>
          </a:prstGeom>
          <a:noFill/>
        </p:spPr>
        <p:txBody>
          <a:bodyPr wrap="square" lIns="0" tIns="0" rIns="0" bIns="0" rtlCol="0">
            <a:spAutoFit/>
          </a:bodyPr>
          <a:lstStyle/>
          <a:p>
            <a:pPr marL="342900" marR="0" lvl="0" indent="-342900" algn="l" defTabSz="914400" rtl="0" eaLnBrk="1" fontAlgn="base" latinLnBrk="0" hangingPunct="1">
              <a:lnSpc>
                <a:spcPct val="100000"/>
              </a:lnSpc>
              <a:spcBef>
                <a:spcPts val="11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charset="0"/>
                <a:ea typeface="+mn-ea"/>
                <a:cs typeface="+mn-cs"/>
              </a:rPr>
              <a:t>Cooperation</a:t>
            </a:r>
          </a:p>
          <a:p>
            <a:pPr marL="342900" marR="0" lvl="0" indent="-342900" algn="l" defTabSz="914400" rtl="0" eaLnBrk="1" fontAlgn="base" latinLnBrk="0" hangingPunct="1">
              <a:lnSpc>
                <a:spcPct val="100000"/>
              </a:lnSpc>
              <a:spcBef>
                <a:spcPts val="11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charset="0"/>
                <a:ea typeface="+mn-ea"/>
                <a:cs typeface="+mn-cs"/>
              </a:rPr>
              <a:t>Innovation</a:t>
            </a:r>
          </a:p>
          <a:p>
            <a:pPr marL="342900" marR="0" lvl="0" indent="-342900" algn="l" defTabSz="914400" rtl="0" eaLnBrk="1" fontAlgn="base" latinLnBrk="0" hangingPunct="1">
              <a:lnSpc>
                <a:spcPct val="100000"/>
              </a:lnSpc>
              <a:spcBef>
                <a:spcPts val="11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charset="0"/>
                <a:ea typeface="+mn-ea"/>
                <a:cs typeface="+mn-cs"/>
              </a:rPr>
              <a:t>Performance focus</a:t>
            </a:r>
          </a:p>
          <a:p>
            <a:pPr marL="342900" marR="0" lvl="0" indent="-342900" algn="l" defTabSz="914400" rtl="0" eaLnBrk="1" fontAlgn="base" latinLnBrk="0" hangingPunct="1">
              <a:lnSpc>
                <a:spcPct val="100000"/>
              </a:lnSpc>
              <a:spcBef>
                <a:spcPts val="11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charset="0"/>
                <a:ea typeface="+mn-ea"/>
                <a:cs typeface="+mn-cs"/>
              </a:rPr>
              <a:t>Psychological security</a:t>
            </a:r>
          </a:p>
          <a:p>
            <a:pPr marL="342900" marR="0" lvl="0" indent="-342900" algn="l" defTabSz="914400" rtl="0" eaLnBrk="1" fontAlgn="base" latinLnBrk="0" hangingPunct="1">
              <a:lnSpc>
                <a:spcPct val="100000"/>
              </a:lnSpc>
              <a:spcBef>
                <a:spcPts val="11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charset="0"/>
                <a:ea typeface="+mn-ea"/>
                <a:cs typeface="+mn-cs"/>
              </a:rPr>
              <a:t>Inclusiveness</a:t>
            </a:r>
          </a:p>
        </p:txBody>
      </p:sp>
    </p:spTree>
    <p:extLst>
      <p:ext uri="{BB962C8B-B14F-4D97-AF65-F5344CB8AC3E}">
        <p14:creationId xmlns:p14="http://schemas.microsoft.com/office/powerpoint/2010/main" val="34497897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hink-cell data - do not delete"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5" name="think-cell data - do not delete"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p:cNvSpPr>
            <a:spLocks noGrp="1"/>
          </p:cNvSpPr>
          <p:nvPr>
            <p:ph type="title"/>
          </p:nvPr>
        </p:nvSpPr>
        <p:spPr>
          <a:xfrm>
            <a:off x="701675" y="316120"/>
            <a:ext cx="10785475" cy="936000"/>
          </a:xfrm>
        </p:spPr>
        <p:txBody>
          <a:bodyPr vert="horz"/>
          <a:lstStyle/>
          <a:p>
            <a:r>
              <a:rPr lang="en-US" dirty="0">
                <a:solidFill>
                  <a:schemeClr val="tx1"/>
                </a:solidFill>
              </a:rPr>
              <a:t>Implementation</a:t>
            </a:r>
          </a:p>
        </p:txBody>
      </p:sp>
      <p:sp>
        <p:nvSpPr>
          <p:cNvPr id="4" name="Pladsholder til slidenummer 3"/>
          <p:cNvSpPr>
            <a:spLocks noGrp="1"/>
          </p:cNvSpPr>
          <p:nvPr>
            <p:ph type="sldNum" sz="quarter" idx="12"/>
          </p:nvPr>
        </p:nvSpPr>
        <p:spPr/>
        <p:txBody>
          <a:bodyPr/>
          <a:lstStyle/>
          <a:p>
            <a:pPr marL="0" marR="0" lvl="0" indent="0" algn="l" defTabSz="914400" rtl="0" eaLnBrk="1" fontAlgn="base" latinLnBrk="0" hangingPunct="1">
              <a:lnSpc>
                <a:spcPct val="108000"/>
              </a:lnSpc>
              <a:spcBef>
                <a:spcPct val="54000"/>
              </a:spcBef>
              <a:spcAft>
                <a:spcPct val="0"/>
              </a:spcAft>
              <a:buClrTx/>
              <a:buSzTx/>
              <a:buFontTx/>
              <a:buNone/>
              <a:tabLst/>
              <a:defRPr/>
            </a:pPr>
            <a:fld id="{80AE25ED-097C-4BDC-A7CE-FA97BD9CA3B5}" type="slidenum">
              <a:rPr kumimoji="0" lang="en-US" sz="9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l" defTabSz="914400" rtl="0" eaLnBrk="1" fontAlgn="base" latinLnBrk="0" hangingPunct="1">
                <a:lnSpc>
                  <a:spcPct val="108000"/>
                </a:lnSpc>
                <a:spcBef>
                  <a:spcPct val="54000"/>
                </a:spcBef>
                <a:spcAft>
                  <a:spcPct val="0"/>
                </a:spcAft>
                <a:buClrTx/>
                <a:buSzTx/>
                <a:buFontTx/>
                <a:buNone/>
                <a:tabLst/>
                <a:defRPr/>
              </a:pPr>
              <a:t>83</a:t>
            </a:fld>
            <a:endParaRPr kumimoji="0" lang="en-US" sz="9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6" name="Ellipse 5"/>
          <p:cNvSpPr/>
          <p:nvPr/>
        </p:nvSpPr>
        <p:spPr bwMode="auto">
          <a:xfrm>
            <a:off x="2532207" y="3149753"/>
            <a:ext cx="2305462" cy="2141258"/>
          </a:xfrm>
          <a:prstGeom prst="ellipse">
            <a:avLst/>
          </a:prstGeom>
          <a:solidFill>
            <a:schemeClr val="tx2">
              <a:lumMod val="20000"/>
              <a:lumOff val="80000"/>
            </a:schemeClr>
          </a:solidFill>
          <a:ln w="6350" cap="flat" cmpd="sng" algn="ctr">
            <a:solidFill>
              <a:schemeClr val="tx2"/>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algn="ctr" defTabSz="914400" rtl="0" eaLnBrk="1" fontAlgn="base" latinLnBrk="0" hangingPunct="1">
              <a:lnSpc>
                <a:spcPct val="100000"/>
              </a:lnSpc>
              <a:spcBef>
                <a:spcPts val="11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charset="0"/>
                <a:ea typeface="+mn-ea"/>
                <a:cs typeface="+mn-cs"/>
              </a:rPr>
              <a:t>Performance appraisals</a:t>
            </a:r>
          </a:p>
        </p:txBody>
      </p:sp>
      <p:sp>
        <p:nvSpPr>
          <p:cNvPr id="7" name="Ellipse 6"/>
          <p:cNvSpPr/>
          <p:nvPr/>
        </p:nvSpPr>
        <p:spPr bwMode="auto">
          <a:xfrm>
            <a:off x="335360" y="4255368"/>
            <a:ext cx="2376264" cy="2184648"/>
          </a:xfrm>
          <a:prstGeom prst="ellipse">
            <a:avLst/>
          </a:prstGeom>
          <a:solidFill>
            <a:schemeClr val="tx2">
              <a:lumMod val="20000"/>
              <a:lumOff val="80000"/>
            </a:schemeClr>
          </a:solidFill>
          <a:ln w="6350" cap="flat" cmpd="sng" algn="ctr">
            <a:solidFill>
              <a:schemeClr val="tx2"/>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algn="ctr" defTabSz="914400" rtl="0" eaLnBrk="1" fontAlgn="base" latinLnBrk="0" hangingPunct="1">
              <a:lnSpc>
                <a:spcPct val="100000"/>
              </a:lnSpc>
              <a:spcBef>
                <a:spcPts val="11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charset="0"/>
                <a:ea typeface="+mn-ea"/>
                <a:cs typeface="+mn-cs"/>
              </a:rPr>
              <a:t>Leadership development programs</a:t>
            </a:r>
          </a:p>
        </p:txBody>
      </p:sp>
      <p:sp>
        <p:nvSpPr>
          <p:cNvPr id="8" name="Ellipse 7"/>
          <p:cNvSpPr/>
          <p:nvPr/>
        </p:nvSpPr>
        <p:spPr bwMode="auto">
          <a:xfrm>
            <a:off x="4832964" y="2305792"/>
            <a:ext cx="2040055" cy="1888294"/>
          </a:xfrm>
          <a:prstGeom prst="ellipse">
            <a:avLst/>
          </a:prstGeom>
          <a:solidFill>
            <a:schemeClr val="tx2">
              <a:lumMod val="20000"/>
              <a:lumOff val="80000"/>
            </a:schemeClr>
          </a:solidFill>
          <a:ln w="6350" cap="flat" cmpd="sng" algn="ctr">
            <a:solidFill>
              <a:schemeClr val="tx2"/>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algn="ctr" defTabSz="914400" rtl="0" eaLnBrk="1" fontAlgn="base" latinLnBrk="0" hangingPunct="1">
              <a:lnSpc>
                <a:spcPct val="100000"/>
              </a:lnSpc>
              <a:spcBef>
                <a:spcPts val="110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charset="0"/>
                <a:ea typeface="+mn-ea"/>
                <a:cs typeface="+mn-cs"/>
              </a:rPr>
              <a:t>Intranet campaigns</a:t>
            </a:r>
          </a:p>
        </p:txBody>
      </p:sp>
      <p:sp>
        <p:nvSpPr>
          <p:cNvPr id="9" name="Ellipse 8"/>
          <p:cNvSpPr/>
          <p:nvPr/>
        </p:nvSpPr>
        <p:spPr bwMode="auto">
          <a:xfrm>
            <a:off x="5320731" y="476672"/>
            <a:ext cx="1855389" cy="1785220"/>
          </a:xfrm>
          <a:prstGeom prst="ellipse">
            <a:avLst/>
          </a:prstGeom>
          <a:solidFill>
            <a:schemeClr val="tx2">
              <a:lumMod val="20000"/>
              <a:lumOff val="80000"/>
            </a:schemeClr>
          </a:solidFill>
          <a:ln w="6350" cap="flat" cmpd="sng" algn="ctr">
            <a:solidFill>
              <a:schemeClr val="tx2"/>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algn="ctr" defTabSz="914400" rtl="0" eaLnBrk="1" fontAlgn="base" latinLnBrk="0" hangingPunct="1">
              <a:lnSpc>
                <a:spcPct val="100000"/>
              </a:lnSpc>
              <a:spcBef>
                <a:spcPts val="110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charset="0"/>
                <a:ea typeface="+mn-ea"/>
                <a:cs typeface="+mn-cs"/>
              </a:rPr>
              <a:t>Refresher modules</a:t>
            </a:r>
          </a:p>
        </p:txBody>
      </p:sp>
      <p:sp>
        <p:nvSpPr>
          <p:cNvPr id="10" name="Ellipse 9"/>
          <p:cNvSpPr/>
          <p:nvPr/>
        </p:nvSpPr>
        <p:spPr bwMode="auto">
          <a:xfrm>
            <a:off x="4513030" y="4542104"/>
            <a:ext cx="1903374" cy="1888294"/>
          </a:xfrm>
          <a:prstGeom prst="ellipse">
            <a:avLst/>
          </a:prstGeom>
          <a:solidFill>
            <a:schemeClr val="tx2">
              <a:lumMod val="20000"/>
              <a:lumOff val="80000"/>
            </a:schemeClr>
          </a:solidFill>
          <a:ln w="6350" cap="flat" cmpd="sng" algn="ctr">
            <a:solidFill>
              <a:schemeClr val="tx2"/>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algn="ctr" defTabSz="914400" rtl="0" eaLnBrk="1" fontAlgn="base" latinLnBrk="0" hangingPunct="1">
              <a:lnSpc>
                <a:spcPct val="100000"/>
              </a:lnSpc>
              <a:spcBef>
                <a:spcPts val="11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Promotions</a:t>
            </a:r>
          </a:p>
        </p:txBody>
      </p:sp>
      <p:sp>
        <p:nvSpPr>
          <p:cNvPr id="11" name="Ellipse 10"/>
          <p:cNvSpPr/>
          <p:nvPr/>
        </p:nvSpPr>
        <p:spPr bwMode="auto">
          <a:xfrm>
            <a:off x="6873019" y="3538129"/>
            <a:ext cx="1987834" cy="1888412"/>
          </a:xfrm>
          <a:prstGeom prst="ellipse">
            <a:avLst/>
          </a:prstGeom>
          <a:solidFill>
            <a:schemeClr val="tx2">
              <a:lumMod val="20000"/>
              <a:lumOff val="80000"/>
            </a:schemeClr>
          </a:solidFill>
          <a:ln w="6350" cap="flat" cmpd="sng" algn="ctr">
            <a:solidFill>
              <a:schemeClr val="tx2"/>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algn="ctr" defTabSz="914400" rtl="0" eaLnBrk="1" fontAlgn="base" latinLnBrk="0" hangingPunct="1">
              <a:lnSpc>
                <a:spcPct val="100000"/>
              </a:lnSpc>
              <a:spcBef>
                <a:spcPts val="110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charset="0"/>
                <a:ea typeface="+mn-ea"/>
                <a:cs typeface="+mn-cs"/>
              </a:rPr>
              <a:t>Structured interviews</a:t>
            </a:r>
          </a:p>
        </p:txBody>
      </p:sp>
      <p:sp>
        <p:nvSpPr>
          <p:cNvPr id="12" name="Ellipse 11"/>
          <p:cNvSpPr/>
          <p:nvPr/>
        </p:nvSpPr>
        <p:spPr bwMode="auto">
          <a:xfrm>
            <a:off x="9283231" y="4194086"/>
            <a:ext cx="2012480" cy="1812776"/>
          </a:xfrm>
          <a:prstGeom prst="ellipse">
            <a:avLst/>
          </a:prstGeom>
          <a:solidFill>
            <a:schemeClr val="tx2">
              <a:lumMod val="20000"/>
              <a:lumOff val="80000"/>
            </a:schemeClr>
          </a:solidFill>
          <a:ln w="6350" cap="flat" cmpd="sng" algn="ctr">
            <a:solidFill>
              <a:schemeClr val="tx2"/>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algn="ctr" defTabSz="914400" rtl="0" eaLnBrk="1" fontAlgn="base" latinLnBrk="0" hangingPunct="1">
              <a:lnSpc>
                <a:spcPct val="100000"/>
              </a:lnSpc>
              <a:spcBef>
                <a:spcPts val="11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charset="0"/>
                <a:ea typeface="+mn-ea"/>
                <a:cs typeface="+mn-cs"/>
              </a:rPr>
              <a:t>Peer</a:t>
            </a:r>
            <a:r>
              <a:rPr kumimoji="0" lang="en-US" sz="2000" b="0" i="0" u="none" strike="noStrike" kern="1200" cap="none" spc="0" normalizeH="0" baseline="0" noProof="0" dirty="0">
                <a:ln>
                  <a:noFill/>
                </a:ln>
                <a:solidFill>
                  <a:srgbClr val="000000"/>
                </a:solidFill>
                <a:effectLst/>
                <a:uLnTx/>
                <a:uFillTx/>
                <a:latin typeface="Arial" charset="0"/>
                <a:ea typeface="+mn-ea"/>
                <a:cs typeface="+mn-cs"/>
              </a:rPr>
              <a:t> </a:t>
            </a:r>
            <a:r>
              <a:rPr kumimoji="0" lang="en-US" sz="2000" b="1" i="0" u="none" strike="noStrike" kern="1200" cap="none" spc="0" normalizeH="0" baseline="0" noProof="0" dirty="0">
                <a:ln>
                  <a:noFill/>
                </a:ln>
                <a:solidFill>
                  <a:srgbClr val="000000"/>
                </a:solidFill>
                <a:effectLst/>
                <a:uLnTx/>
                <a:uFillTx/>
                <a:latin typeface="Arial" charset="0"/>
                <a:ea typeface="+mn-ea"/>
                <a:cs typeface="+mn-cs"/>
              </a:rPr>
              <a:t>networks</a:t>
            </a:r>
          </a:p>
        </p:txBody>
      </p:sp>
      <p:sp>
        <p:nvSpPr>
          <p:cNvPr id="13" name="Ellipse 12"/>
          <p:cNvSpPr/>
          <p:nvPr/>
        </p:nvSpPr>
        <p:spPr bwMode="auto">
          <a:xfrm>
            <a:off x="7432248" y="843782"/>
            <a:ext cx="2183348" cy="2135306"/>
          </a:xfrm>
          <a:prstGeom prst="ellipse">
            <a:avLst/>
          </a:prstGeom>
          <a:solidFill>
            <a:schemeClr val="tx2">
              <a:lumMod val="20000"/>
              <a:lumOff val="80000"/>
            </a:schemeClr>
          </a:solidFill>
          <a:ln w="6350" cap="flat" cmpd="sng" algn="ctr">
            <a:solidFill>
              <a:schemeClr val="tx2"/>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algn="ctr" defTabSz="914400" rtl="0" eaLnBrk="1" fontAlgn="base" latinLnBrk="0" hangingPunct="1">
              <a:lnSpc>
                <a:spcPct val="100000"/>
              </a:lnSpc>
              <a:spcBef>
                <a:spcPts val="110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charset="0"/>
                <a:ea typeface="+mn-ea"/>
                <a:cs typeface="+mn-cs"/>
              </a:rPr>
              <a:t>Onboarding</a:t>
            </a:r>
          </a:p>
        </p:txBody>
      </p:sp>
      <p:sp>
        <p:nvSpPr>
          <p:cNvPr id="14" name="Ellipse 13"/>
          <p:cNvSpPr/>
          <p:nvPr/>
        </p:nvSpPr>
        <p:spPr bwMode="auto">
          <a:xfrm>
            <a:off x="9830966" y="2457851"/>
            <a:ext cx="1656184" cy="1584176"/>
          </a:xfrm>
          <a:prstGeom prst="ellipse">
            <a:avLst/>
          </a:prstGeom>
          <a:solidFill>
            <a:schemeClr val="tx2">
              <a:lumMod val="20000"/>
              <a:lumOff val="80000"/>
            </a:schemeClr>
          </a:solidFill>
          <a:ln w="12700" cap="flat" cmpd="sng" algn="ctr">
            <a:solidFill>
              <a:schemeClr val="tx2"/>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algn="ctr" defTabSz="914400" rtl="0" eaLnBrk="1" fontAlgn="base" latinLnBrk="0" hangingPunct="1">
              <a:lnSpc>
                <a:spcPct val="100000"/>
              </a:lnSpc>
              <a:spcBef>
                <a:spcPts val="110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charset="0"/>
                <a:ea typeface="+mn-ea"/>
                <a:cs typeface="+mn-cs"/>
              </a:rPr>
              <a:t>KPI’s</a:t>
            </a:r>
          </a:p>
        </p:txBody>
      </p:sp>
      <p:sp>
        <p:nvSpPr>
          <p:cNvPr id="15" name="Ellipse 14"/>
          <p:cNvSpPr/>
          <p:nvPr/>
        </p:nvSpPr>
        <p:spPr bwMode="auto">
          <a:xfrm>
            <a:off x="766568" y="2447909"/>
            <a:ext cx="1656184" cy="1584176"/>
          </a:xfrm>
          <a:prstGeom prst="ellipse">
            <a:avLst/>
          </a:prstGeom>
          <a:solidFill>
            <a:schemeClr val="tx2">
              <a:lumMod val="20000"/>
              <a:lumOff val="80000"/>
            </a:schemeClr>
          </a:solidFill>
          <a:ln w="6350" cap="flat" cmpd="sng" algn="ctr">
            <a:solidFill>
              <a:schemeClr val="tx2"/>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algn="ctr" defTabSz="914400" rtl="0" eaLnBrk="1" fontAlgn="base" latinLnBrk="0" hangingPunct="1">
              <a:lnSpc>
                <a:spcPct val="100000"/>
              </a:lnSpc>
              <a:spcBef>
                <a:spcPts val="110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charset="0"/>
                <a:ea typeface="+mn-ea"/>
                <a:cs typeface="+mn-cs"/>
              </a:rPr>
              <a:t>Codified values</a:t>
            </a:r>
          </a:p>
        </p:txBody>
      </p:sp>
      <p:sp>
        <p:nvSpPr>
          <p:cNvPr id="16" name="Ellipse 15"/>
          <p:cNvSpPr/>
          <p:nvPr/>
        </p:nvSpPr>
        <p:spPr bwMode="auto">
          <a:xfrm>
            <a:off x="2911075" y="1277272"/>
            <a:ext cx="1798921" cy="1776708"/>
          </a:xfrm>
          <a:prstGeom prst="ellipse">
            <a:avLst/>
          </a:prstGeom>
          <a:solidFill>
            <a:schemeClr val="tx2">
              <a:lumMod val="20000"/>
              <a:lumOff val="80000"/>
            </a:schemeClr>
          </a:solidFill>
          <a:ln w="6350" cap="flat" cmpd="sng" algn="ctr">
            <a:solidFill>
              <a:schemeClr val="tx2"/>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algn="ctr" defTabSz="914400" rtl="0" eaLnBrk="1" fontAlgn="base" latinLnBrk="0" hangingPunct="1">
              <a:lnSpc>
                <a:spcPct val="100000"/>
              </a:lnSpc>
              <a:spcBef>
                <a:spcPts val="110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charset="0"/>
                <a:ea typeface="+mn-ea"/>
                <a:cs typeface="+mn-cs"/>
              </a:rPr>
              <a:t>Coaching</a:t>
            </a:r>
          </a:p>
        </p:txBody>
      </p:sp>
      <p:sp>
        <p:nvSpPr>
          <p:cNvPr id="17" name="Ellipse 16"/>
          <p:cNvSpPr/>
          <p:nvPr/>
        </p:nvSpPr>
        <p:spPr bwMode="auto">
          <a:xfrm>
            <a:off x="9884390" y="620688"/>
            <a:ext cx="1823298" cy="1747608"/>
          </a:xfrm>
          <a:prstGeom prst="ellipse">
            <a:avLst/>
          </a:prstGeom>
          <a:solidFill>
            <a:schemeClr val="tx2">
              <a:lumMod val="20000"/>
              <a:lumOff val="80000"/>
            </a:schemeClr>
          </a:solidFill>
          <a:ln w="12700" cap="flat" cmpd="sng" algn="ctr">
            <a:solidFill>
              <a:schemeClr val="tx2"/>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algn="ctr" defTabSz="914400" rtl="0" eaLnBrk="1" fontAlgn="base" latinLnBrk="0" hangingPunct="1">
              <a:lnSpc>
                <a:spcPct val="100000"/>
              </a:lnSpc>
              <a:spcBef>
                <a:spcPts val="11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charset="0"/>
                <a:ea typeface="+mn-ea"/>
                <a:cs typeface="+mn-cs"/>
              </a:rPr>
              <a:t>Codes of conduct</a:t>
            </a:r>
          </a:p>
        </p:txBody>
      </p:sp>
      <p:sp>
        <p:nvSpPr>
          <p:cNvPr id="18" name="Ellipse 17"/>
          <p:cNvSpPr/>
          <p:nvPr/>
        </p:nvSpPr>
        <p:spPr bwMode="auto">
          <a:xfrm>
            <a:off x="1043235" y="707643"/>
            <a:ext cx="1867899" cy="1692379"/>
          </a:xfrm>
          <a:prstGeom prst="ellipse">
            <a:avLst/>
          </a:prstGeom>
          <a:solidFill>
            <a:schemeClr val="tx2">
              <a:lumMod val="20000"/>
              <a:lumOff val="80000"/>
            </a:schemeClr>
          </a:solidFill>
          <a:ln w="6350" cap="flat" cmpd="sng" algn="ctr">
            <a:solidFill>
              <a:schemeClr val="tx2"/>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algn="ctr" defTabSz="914400" rtl="0" eaLnBrk="1" fontAlgn="base" latinLnBrk="0" hangingPunct="1">
              <a:lnSpc>
                <a:spcPct val="100000"/>
              </a:lnSpc>
              <a:spcBef>
                <a:spcPts val="110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charset="0"/>
                <a:ea typeface="+mn-ea"/>
                <a:cs typeface="+mn-cs"/>
              </a:rPr>
              <a:t>Selection criteria</a:t>
            </a:r>
          </a:p>
        </p:txBody>
      </p:sp>
    </p:spTree>
    <p:extLst>
      <p:ext uri="{BB962C8B-B14F-4D97-AF65-F5344CB8AC3E}">
        <p14:creationId xmlns:p14="http://schemas.microsoft.com/office/powerpoint/2010/main" val="401812342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hink-cell data - do not delete" hidden="1"/>
          <p:cNvGraphicFramePr>
            <a:graphicFrameLocks noChangeAspect="1"/>
          </p:cNvGraphicFramePr>
          <p:nvPr>
            <p:custDataLst>
              <p:tags r:id="rId4"/>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342" imgH="337" progId="TCLayout.ActiveDocument.1">
                  <p:embed/>
                </p:oleObj>
              </mc:Choice>
              <mc:Fallback>
                <p:oleObj name="think-cell Slide" r:id="rId7" imgW="342" imgH="337" progId="TCLayout.ActiveDocument.1">
                  <p:embed/>
                  <p:pic>
                    <p:nvPicPr>
                      <p:cNvPr id="3" name="think-cell data - do not delete" hidden="1"/>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7" name="Title 6">
            <a:extLst>
              <a:ext uri="{FF2B5EF4-FFF2-40B4-BE49-F238E27FC236}">
                <a16:creationId xmlns:a16="http://schemas.microsoft.com/office/drawing/2014/main" id="{27354917-7857-401D-8CD2-CF03F74C596A}"/>
              </a:ext>
            </a:extLst>
          </p:cNvPr>
          <p:cNvSpPr>
            <a:spLocks noGrp="1"/>
          </p:cNvSpPr>
          <p:nvPr>
            <p:ph type="title"/>
          </p:nvPr>
        </p:nvSpPr>
        <p:spPr/>
        <p:txBody>
          <a:bodyPr vert="horz"/>
          <a:lstStyle/>
          <a:p>
            <a:r>
              <a:rPr lang="en-US" dirty="0"/>
              <a:t>Thank you for your attention</a:t>
            </a:r>
          </a:p>
        </p:txBody>
      </p:sp>
      <p:sp>
        <p:nvSpPr>
          <p:cNvPr id="5" name="Slide Number Placeholder 4">
            <a:extLst>
              <a:ext uri="{FF2B5EF4-FFF2-40B4-BE49-F238E27FC236}">
                <a16:creationId xmlns:a16="http://schemas.microsoft.com/office/drawing/2014/main" id="{392B56AF-B661-45D4-917B-2E752ABDF628}"/>
              </a:ext>
            </a:extLst>
          </p:cNvPr>
          <p:cNvSpPr>
            <a:spLocks noGrp="1"/>
          </p:cNvSpPr>
          <p:nvPr>
            <p:ph type="sldNum" sz="quarter" idx="12"/>
          </p:nvPr>
        </p:nvSpPr>
        <p:spPr/>
        <p:txBody>
          <a:bodyPr/>
          <a:lstStyle/>
          <a:p>
            <a:pPr marL="0" marR="0" lvl="0" indent="0" algn="l" defTabSz="914400" rtl="0" eaLnBrk="1" fontAlgn="base" latinLnBrk="0" hangingPunct="1">
              <a:lnSpc>
                <a:spcPct val="108000"/>
              </a:lnSpc>
              <a:spcBef>
                <a:spcPct val="54000"/>
              </a:spcBef>
              <a:spcAft>
                <a:spcPct val="0"/>
              </a:spcAft>
              <a:buClrTx/>
              <a:buSzTx/>
              <a:buFontTx/>
              <a:buNone/>
              <a:tabLst/>
              <a:defRPr/>
            </a:pPr>
            <a:fld id="{80AE25ED-097C-4BDC-A7CE-FA97BD9CA3B5}" type="slidenum">
              <a:rPr kumimoji="0" lang="da-DK" sz="900" b="0" i="0" u="none" strike="noStrike" kern="1200" cap="none" spc="0" normalizeH="0" baseline="0" noProof="0">
                <a:ln>
                  <a:noFill/>
                </a:ln>
                <a:noFill/>
                <a:effectLst/>
                <a:uLnTx/>
                <a:uFillTx/>
                <a:latin typeface="Arial" charset="0"/>
                <a:ea typeface="+mn-ea"/>
                <a:cs typeface="+mn-cs"/>
              </a:rPr>
              <a:pPr marL="0" marR="0" lvl="0" indent="0" algn="l" defTabSz="914400" rtl="0" eaLnBrk="1" fontAlgn="base" latinLnBrk="0" hangingPunct="1">
                <a:lnSpc>
                  <a:spcPct val="108000"/>
                </a:lnSpc>
                <a:spcBef>
                  <a:spcPct val="54000"/>
                </a:spcBef>
                <a:spcAft>
                  <a:spcPct val="0"/>
                </a:spcAft>
                <a:buClrTx/>
                <a:buSzTx/>
                <a:buFontTx/>
                <a:buNone/>
                <a:tabLst/>
                <a:defRPr/>
              </a:pPr>
              <a:t>84</a:t>
            </a:fld>
            <a:endParaRPr kumimoji="0" lang="da-DK" sz="900" b="0" i="0" u="none" strike="noStrike" kern="1200" cap="none" spc="0" normalizeH="0" baseline="0" noProof="0" dirty="0">
              <a:ln>
                <a:noFill/>
              </a:ln>
              <a:noFill/>
              <a:effectLst/>
              <a:uLnTx/>
              <a:uFillTx/>
              <a:latin typeface="Arial" charset="0"/>
              <a:ea typeface="+mn-ea"/>
              <a:cs typeface="+mn-cs"/>
            </a:endParaRPr>
          </a:p>
        </p:txBody>
      </p:sp>
    </p:spTree>
    <p:custDataLst>
      <p:custData r:id="rId1"/>
      <p:custData r:id="rId2"/>
      <p:tags r:id="rId3"/>
    </p:custDataLst>
    <p:extLst>
      <p:ext uri="{BB962C8B-B14F-4D97-AF65-F5344CB8AC3E}">
        <p14:creationId xmlns:p14="http://schemas.microsoft.com/office/powerpoint/2010/main" val="75889729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hink-cell data - do not delete"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2" imgH="337" progId="TCLayout.ActiveDocument.1">
                  <p:embed/>
                </p:oleObj>
              </mc:Choice>
              <mc:Fallback>
                <p:oleObj name="think-cell Slide" r:id="rId3" imgW="342" imgH="337" progId="TCLayout.ActiveDocument.1">
                  <p:embed/>
                  <p:pic>
                    <p:nvPicPr>
                      <p:cNvPr id="5" name="think-cell data - do not delete"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Pladsholder til tekst 1"/>
          <p:cNvSpPr>
            <a:spLocks noGrp="1"/>
          </p:cNvSpPr>
          <p:nvPr>
            <p:ph type="body" sz="quarter" idx="13"/>
          </p:nvPr>
        </p:nvSpPr>
        <p:spPr/>
        <p:txBody>
          <a:bodyPr/>
          <a:lstStyle/>
          <a:p>
            <a:r>
              <a:rPr lang="en-US" sz="2000" dirty="0"/>
              <a:t>Presentation of leadership expectations and competencies</a:t>
            </a:r>
          </a:p>
          <a:p>
            <a:pPr lvl="1">
              <a:lnSpc>
                <a:spcPct val="150000"/>
              </a:lnSpc>
              <a:spcBef>
                <a:spcPts val="1200"/>
              </a:spcBef>
              <a:buFont typeface="Arial" panose="020B0604020202020204" pitchFamily="34" charset="0"/>
              <a:buChar char="•"/>
            </a:pPr>
            <a:r>
              <a:rPr lang="en-US" sz="1600" dirty="0"/>
              <a:t>Sabine </a:t>
            </a:r>
            <a:r>
              <a:rPr lang="en-US" sz="1600" dirty="0" err="1"/>
              <a:t>Piska-Schmidt</a:t>
            </a:r>
            <a:r>
              <a:rPr lang="en-US" sz="1600" dirty="0"/>
              <a:t>, </a:t>
            </a:r>
            <a:r>
              <a:rPr lang="en-US" sz="1600" i="1" dirty="0"/>
              <a:t>Head of Department, Personnel Development, Personnel Selection &amp; Mobility, Austria</a:t>
            </a:r>
          </a:p>
          <a:p>
            <a:pPr lvl="1">
              <a:lnSpc>
                <a:spcPct val="150000"/>
              </a:lnSpc>
              <a:spcBef>
                <a:spcPts val="1200"/>
              </a:spcBef>
              <a:buFont typeface="Arial" panose="020B0604020202020204" pitchFamily="34" charset="0"/>
              <a:buChar char="•"/>
            </a:pPr>
            <a:r>
              <a:rPr lang="en-US" sz="1600" dirty="0"/>
              <a:t>Radka Fišerová, </a:t>
            </a:r>
            <a:r>
              <a:rPr lang="en-US" sz="1600" i="1" dirty="0"/>
              <a:t>Project Expert, National Recovery Plan, </a:t>
            </a:r>
            <a:r>
              <a:rPr lang="en-US" sz="1600" dirty="0"/>
              <a:t>Czech Republic</a:t>
            </a:r>
          </a:p>
          <a:p>
            <a:pPr lvl="1">
              <a:lnSpc>
                <a:spcPct val="150000"/>
              </a:lnSpc>
              <a:spcBef>
                <a:spcPts val="1200"/>
              </a:spcBef>
              <a:buFont typeface="Arial" panose="020B0604020202020204" pitchFamily="34" charset="0"/>
              <a:buChar char="•"/>
            </a:pPr>
            <a:r>
              <a:rPr lang="en-US" sz="1600" dirty="0"/>
              <a:t>Tone Kristin Kastnes, </a:t>
            </a:r>
            <a:r>
              <a:rPr lang="en-US" sz="1600" i="1" dirty="0"/>
              <a:t>Head of Section, Department of Competence Development, Norway</a:t>
            </a:r>
          </a:p>
          <a:p>
            <a:pPr>
              <a:buFont typeface="Arial" panose="020B0604020202020204" pitchFamily="34" charset="0"/>
              <a:buChar char="•"/>
            </a:pPr>
            <a:endParaRPr lang="en-US" sz="2000" dirty="0"/>
          </a:p>
          <a:p>
            <a:pPr>
              <a:buFont typeface="Arial" panose="020B0604020202020204" pitchFamily="34" charset="0"/>
              <a:buChar char="•"/>
            </a:pPr>
            <a:r>
              <a:rPr lang="en-US" sz="2000" dirty="0"/>
              <a:t>Reflection in pairs/trios</a:t>
            </a:r>
          </a:p>
          <a:p>
            <a:pPr>
              <a:buFont typeface="Arial" panose="020B0604020202020204" pitchFamily="34" charset="0"/>
              <a:buChar char="•"/>
            </a:pPr>
            <a:endParaRPr lang="en-US" sz="2000" dirty="0"/>
          </a:p>
          <a:p>
            <a:pPr>
              <a:buFont typeface="Arial" panose="020B0604020202020204" pitchFamily="34" charset="0"/>
              <a:buChar char="•"/>
            </a:pPr>
            <a:r>
              <a:rPr lang="en-US" sz="2000" dirty="0"/>
              <a:t>Panel discussion with questions from the audience</a:t>
            </a:r>
          </a:p>
        </p:txBody>
      </p:sp>
      <p:sp>
        <p:nvSpPr>
          <p:cNvPr id="3" name="Pladsholder til slidenummer 2"/>
          <p:cNvSpPr>
            <a:spLocks noGrp="1"/>
          </p:cNvSpPr>
          <p:nvPr>
            <p:ph type="sldNum" sz="quarter" idx="16"/>
          </p:nvPr>
        </p:nvSpPr>
        <p:spPr/>
        <p:txBody>
          <a:bodyPr/>
          <a:lstStyle/>
          <a:p>
            <a:pPr marL="0" marR="0" lvl="0" indent="0" algn="l" defTabSz="914400" rtl="0" eaLnBrk="1" fontAlgn="base" latinLnBrk="0" hangingPunct="1">
              <a:lnSpc>
                <a:spcPct val="108000"/>
              </a:lnSpc>
              <a:spcBef>
                <a:spcPct val="54000"/>
              </a:spcBef>
              <a:spcAft>
                <a:spcPct val="0"/>
              </a:spcAft>
              <a:buClrTx/>
              <a:buSzTx/>
              <a:buFontTx/>
              <a:buNone/>
              <a:tabLst/>
              <a:defRPr/>
            </a:pPr>
            <a:fld id="{80AE25ED-097C-4BDC-A7CE-FA97BD9CA3B5}" type="slidenum">
              <a:rPr kumimoji="0" lang="da-DK" sz="900" b="0" i="0" u="none" strike="noStrike" kern="1200" cap="none" spc="0" normalizeH="0" baseline="0" noProof="0" smtClean="0">
                <a:ln>
                  <a:noFill/>
                </a:ln>
                <a:noFill/>
                <a:effectLst/>
                <a:uLnTx/>
                <a:uFillTx/>
                <a:latin typeface="Arial" charset="0"/>
                <a:ea typeface="+mn-ea"/>
                <a:cs typeface="+mn-cs"/>
              </a:rPr>
              <a:pPr marL="0" marR="0" lvl="0" indent="0" algn="l" defTabSz="914400" rtl="0" eaLnBrk="1" fontAlgn="base" latinLnBrk="0" hangingPunct="1">
                <a:lnSpc>
                  <a:spcPct val="108000"/>
                </a:lnSpc>
                <a:spcBef>
                  <a:spcPct val="54000"/>
                </a:spcBef>
                <a:spcAft>
                  <a:spcPct val="0"/>
                </a:spcAft>
                <a:buClrTx/>
                <a:buSzTx/>
                <a:buFontTx/>
                <a:buNone/>
                <a:tabLst/>
                <a:defRPr/>
              </a:pPr>
              <a:t>85</a:t>
            </a:fld>
            <a:endParaRPr kumimoji="0" lang="da-DK" sz="900" b="0" i="0" u="none" strike="noStrike" kern="1200" cap="none" spc="0" normalizeH="0" baseline="0" noProof="0" dirty="0">
              <a:ln>
                <a:noFill/>
              </a:ln>
              <a:noFill/>
              <a:effectLst/>
              <a:uLnTx/>
              <a:uFillTx/>
              <a:latin typeface="Arial" charset="0"/>
              <a:ea typeface="+mn-ea"/>
              <a:cs typeface="+mn-cs"/>
            </a:endParaRPr>
          </a:p>
        </p:txBody>
      </p:sp>
      <p:sp>
        <p:nvSpPr>
          <p:cNvPr id="4" name="Titel 3"/>
          <p:cNvSpPr>
            <a:spLocks noGrp="1"/>
          </p:cNvSpPr>
          <p:nvPr>
            <p:ph type="title"/>
          </p:nvPr>
        </p:nvSpPr>
        <p:spPr/>
        <p:txBody>
          <a:bodyPr vert="horz"/>
          <a:lstStyle/>
          <a:p>
            <a:r>
              <a:rPr lang="en-US" dirty="0"/>
              <a:t>Panel discussion: Agenda</a:t>
            </a:r>
          </a:p>
        </p:txBody>
      </p:sp>
    </p:spTree>
    <p:extLst>
      <p:ext uri="{BB962C8B-B14F-4D97-AF65-F5344CB8AC3E}">
        <p14:creationId xmlns:p14="http://schemas.microsoft.com/office/powerpoint/2010/main" val="199283731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p:cNvSpPr>
            <a:spLocks noGrp="1"/>
          </p:cNvSpPr>
          <p:nvPr>
            <p:ph type="ctrTitle"/>
          </p:nvPr>
        </p:nvSpPr>
        <p:spPr/>
        <p:txBody>
          <a:bodyPr/>
          <a:lstStyle/>
          <a:p>
            <a:r>
              <a:rPr lang="en-US" dirty="0"/>
              <a:t>Discussion on Leadership Values and </a:t>
            </a:r>
            <a:br>
              <a:rPr lang="en-US" dirty="0"/>
            </a:br>
            <a:r>
              <a:rPr lang="en-US" dirty="0"/>
              <a:t>Development</a:t>
            </a:r>
            <a:endParaRPr lang="de-AT" dirty="0"/>
          </a:p>
        </p:txBody>
      </p:sp>
      <p:sp>
        <p:nvSpPr>
          <p:cNvPr id="8" name="Textplatzhalter 3"/>
          <p:cNvSpPr txBox="1">
            <a:spLocks/>
          </p:cNvSpPr>
          <p:nvPr/>
        </p:nvSpPr>
        <p:spPr>
          <a:xfrm>
            <a:off x="719999" y="5858523"/>
            <a:ext cx="6851269" cy="554039"/>
          </a:xfrm>
          <a:prstGeom prst="rect">
            <a:avLst/>
          </a:prstGeom>
        </p:spPr>
        <p:txBody>
          <a:bodyPr vert="horz" lIns="0" tIns="0" rIns="0" bIns="0" rtlCol="0" anchor="b" anchorCtr="0">
            <a:noAutofit/>
          </a:bodyPr>
          <a:lstStyle>
            <a:lvl1pPr marL="0" marR="0" indent="0" algn="l" defTabSz="914400" rtl="0" eaLnBrk="1" fontAlgn="auto" latinLnBrk="0" hangingPunct="1">
              <a:lnSpc>
                <a:spcPts val="1800"/>
              </a:lnSpc>
              <a:spcBef>
                <a:spcPts val="0"/>
              </a:spcBef>
              <a:spcAft>
                <a:spcPts val="0"/>
              </a:spcAft>
              <a:buClr>
                <a:schemeClr val="tx2"/>
              </a:buClr>
              <a:buSzTx/>
              <a:buFont typeface="Arial" panose="020B0604020202020204" pitchFamily="34" charset="0"/>
              <a:buNone/>
              <a:tabLst/>
              <a:defRPr sz="1400" kern="1200" baseline="0">
                <a:solidFill>
                  <a:schemeClr val="bg1">
                    <a:lumMod val="10000"/>
                  </a:schemeClr>
                </a:solidFill>
                <a:latin typeface="Calibri" panose="020F0502020204030204" pitchFamily="34" charset="0"/>
                <a:ea typeface="+mn-ea"/>
                <a:cs typeface="Calibri" panose="020F0502020204030204" pitchFamily="34" charset="0"/>
              </a:defRPr>
            </a:lvl1pPr>
            <a:lvl2pPr marL="504000" marR="0" indent="-252000" algn="l" defTabSz="914400" rtl="0" eaLnBrk="1" fontAlgn="auto" latinLnBrk="0" hangingPunct="1">
              <a:lnSpc>
                <a:spcPct val="110000"/>
              </a:lnSpc>
              <a:spcBef>
                <a:spcPts val="0"/>
              </a:spcBef>
              <a:spcAft>
                <a:spcPts val="1200"/>
              </a:spcAft>
              <a:buClrTx/>
              <a:buSzTx/>
              <a:buFont typeface="Corbel" panose="020B0503020204020204" pitchFamily="34" charset="0"/>
              <a:buChar char="−"/>
              <a:tabLst/>
              <a:defRPr sz="1800" kern="1200">
                <a:solidFill>
                  <a:schemeClr val="bg1">
                    <a:lumMod val="10000"/>
                  </a:schemeClr>
                </a:solidFill>
                <a:latin typeface="Calibri" panose="020F0502020204030204" pitchFamily="34" charset="0"/>
                <a:ea typeface="+mn-ea"/>
                <a:cs typeface="Calibri" panose="020F0502020204030204" pitchFamily="34" charset="0"/>
              </a:defRPr>
            </a:lvl2pPr>
            <a:lvl3pPr marL="756000" indent="-252000" algn="l" defTabSz="914400" rtl="0" eaLnBrk="1" latinLnBrk="0" hangingPunct="1">
              <a:lnSpc>
                <a:spcPct val="110000"/>
              </a:lnSpc>
              <a:spcBef>
                <a:spcPts val="0"/>
              </a:spcBef>
              <a:spcAft>
                <a:spcPts val="1200"/>
              </a:spcAft>
              <a:buClrTx/>
              <a:buFont typeface="Arial" pitchFamily="34" charset="0"/>
              <a:buChar char="•"/>
              <a:defRPr sz="1800" kern="1200" baseline="0">
                <a:solidFill>
                  <a:schemeClr val="bg1">
                    <a:lumMod val="10000"/>
                  </a:schemeClr>
                </a:solidFill>
                <a:latin typeface="Calibri" panose="020F0502020204030204" pitchFamily="34" charset="0"/>
                <a:ea typeface="+mn-ea"/>
                <a:cs typeface="Calibri" panose="020F0502020204030204" pitchFamily="34" charset="0"/>
              </a:defRPr>
            </a:lvl3pPr>
            <a:lvl4pPr marL="1008000" indent="-252000" algn="l" defTabSz="914400" rtl="0" eaLnBrk="1" latinLnBrk="0" hangingPunct="1">
              <a:lnSpc>
                <a:spcPct val="110000"/>
              </a:lnSpc>
              <a:spcBef>
                <a:spcPts val="0"/>
              </a:spcBef>
              <a:spcAft>
                <a:spcPts val="1200"/>
              </a:spcAft>
              <a:buClr>
                <a:schemeClr val="tx2"/>
              </a:buClr>
              <a:buFont typeface="Arial" pitchFamily="34" charset="0"/>
              <a:buChar char="–"/>
              <a:defRPr sz="1800" kern="1200" baseline="0">
                <a:solidFill>
                  <a:schemeClr val="bg1">
                    <a:lumMod val="10000"/>
                  </a:schemeClr>
                </a:solidFill>
                <a:latin typeface="+mn-lt"/>
                <a:ea typeface="+mn-ea"/>
                <a:cs typeface="+mn-cs"/>
              </a:defRPr>
            </a:lvl4pPr>
            <a:lvl5pPr marL="1260000" indent="-252000" algn="l" defTabSz="914400" rtl="0" eaLnBrk="1" latinLnBrk="0" hangingPunct="1">
              <a:lnSpc>
                <a:spcPct val="110000"/>
              </a:lnSpc>
              <a:spcBef>
                <a:spcPts val="0"/>
              </a:spcBef>
              <a:spcAft>
                <a:spcPts val="1200"/>
              </a:spcAft>
              <a:buClr>
                <a:schemeClr val="tx2"/>
              </a:buClr>
              <a:buFont typeface="Arial" panose="020B0604020202020204" pitchFamily="34" charset="0"/>
              <a:buChar char="•"/>
              <a:defRPr sz="1800" kern="1200" baseline="0">
                <a:solidFill>
                  <a:schemeClr val="bg1">
                    <a:lumMod val="1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1219170" rtl="0" eaLnBrk="1" fontAlgn="auto" latinLnBrk="0" hangingPunct="1">
              <a:lnSpc>
                <a:spcPts val="2400"/>
              </a:lnSpc>
              <a:spcBef>
                <a:spcPts val="0"/>
              </a:spcBef>
              <a:spcAft>
                <a:spcPts val="0"/>
              </a:spcAft>
              <a:buClr>
                <a:srgbClr val="B92B06"/>
              </a:buClr>
              <a:buSzTx/>
              <a:buFont typeface="Arial" panose="020B0604020202020204" pitchFamily="34" charset="0"/>
              <a:buNone/>
              <a:tabLst/>
              <a:defRPr/>
            </a:pPr>
            <a:r>
              <a:rPr kumimoji="0" lang="de-DE" sz="1867" b="0" i="0" u="none" strike="noStrike" kern="1200" cap="none" spc="0" normalizeH="0" baseline="0" noProof="0" dirty="0">
                <a:ln>
                  <a:noFill/>
                </a:ln>
                <a:solidFill>
                  <a:srgbClr val="EFF4F7">
                    <a:lumMod val="10000"/>
                  </a:srgbClr>
                </a:solidFill>
                <a:effectLst/>
                <a:uLnTx/>
                <a:uFillTx/>
                <a:latin typeface="Calibri" panose="020F0502020204030204" pitchFamily="34" charset="0"/>
                <a:ea typeface="+mn-ea"/>
                <a:cs typeface="Calibri" panose="020F0502020204030204" pitchFamily="34" charset="0"/>
              </a:rPr>
              <a:t>Sabine Piska-Schmidt </a:t>
            </a:r>
          </a:p>
          <a:p>
            <a:pPr marL="0" marR="0" lvl="0" indent="0" algn="l" defTabSz="1219170" rtl="0" eaLnBrk="1" fontAlgn="auto" latinLnBrk="0" hangingPunct="1">
              <a:lnSpc>
                <a:spcPts val="2400"/>
              </a:lnSpc>
              <a:spcBef>
                <a:spcPts val="0"/>
              </a:spcBef>
              <a:spcAft>
                <a:spcPts val="0"/>
              </a:spcAft>
              <a:buClr>
                <a:srgbClr val="B92B06"/>
              </a:buClr>
              <a:buSzTx/>
              <a:buFont typeface="Arial" panose="020B0604020202020204" pitchFamily="34" charset="0"/>
              <a:buNone/>
              <a:tabLst/>
              <a:defRPr/>
            </a:pPr>
            <a:r>
              <a:rPr kumimoji="0" lang="en-US" sz="1867" b="0" i="0" u="none" strike="noStrike" kern="1200" cap="none" spc="0" normalizeH="0" baseline="0" noProof="0" dirty="0">
                <a:ln>
                  <a:noFill/>
                </a:ln>
                <a:solidFill>
                  <a:srgbClr val="EFF4F7">
                    <a:lumMod val="10000"/>
                  </a:srgbClr>
                </a:solidFill>
                <a:effectLst/>
                <a:uLnTx/>
                <a:uFillTx/>
                <a:latin typeface="Calibri" panose="020F0502020204030204" pitchFamily="34" charset="0"/>
                <a:ea typeface="+mn-ea"/>
                <a:cs typeface="Calibri" panose="020F0502020204030204" pitchFamily="34" charset="0"/>
              </a:rPr>
              <a:t>Head of Department III/4 – Personnel Development, Personnel Selection and Mobility</a:t>
            </a:r>
            <a:endParaRPr kumimoji="0" lang="de-DE" sz="1867" b="0" i="0" u="none" strike="noStrike" kern="1200" cap="none" spc="0" normalizeH="0" baseline="0" noProof="0" dirty="0">
              <a:ln>
                <a:noFill/>
              </a:ln>
              <a:solidFill>
                <a:srgbClr val="EFF4F7">
                  <a:lumMod val="10000"/>
                </a:srgbClr>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93397293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ußzeilenplatzhalter 4"/>
          <p:cNvSpPr>
            <a:spLocks noGrp="1"/>
          </p:cNvSpPr>
          <p:nvPr>
            <p:ph type="ftr" sz="quarter"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Discussion on Leadership Values and Development  29</a:t>
            </a:r>
            <a:r>
              <a:rPr kumimoji="0" lang="en-US" sz="1333" b="0"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th</a:t>
            </a:r>
            <a:r>
              <a:rPr kumimoji="0" lang="en-US" sz="1333"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September 2025</a:t>
            </a:r>
            <a:endParaRPr kumimoji="0" lang="en-GB" sz="1333"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6" name="Foliennummernplatzhalter 5"/>
          <p:cNvSpPr>
            <a:spLocks noGrp="1"/>
          </p:cNvSpPr>
          <p:nvPr>
            <p:ph type="sldNum" sz="quarter" idx="11"/>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1206269C-C24E-4E80-9A4B-E7E19BB59A67}" type="slidenum">
              <a:rPr kumimoji="0" lang="en-GB" sz="1333"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pPr marL="0" marR="0" lvl="0" indent="0" algn="r" defTabSz="1219170" rtl="0" eaLnBrk="1" fontAlgn="auto" latinLnBrk="0" hangingPunct="1">
                <a:lnSpc>
                  <a:spcPct val="100000"/>
                </a:lnSpc>
                <a:spcBef>
                  <a:spcPts val="0"/>
                </a:spcBef>
                <a:spcAft>
                  <a:spcPts val="0"/>
                </a:spcAft>
                <a:buClrTx/>
                <a:buSzTx/>
                <a:buFontTx/>
                <a:buNone/>
                <a:tabLst/>
                <a:defRPr/>
              </a:pPr>
              <a:t>87</a:t>
            </a:fld>
            <a:endParaRPr kumimoji="0" lang="en-GB" sz="1333"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7" name="Titel 1"/>
          <p:cNvSpPr txBox="1">
            <a:spLocks/>
          </p:cNvSpPr>
          <p:nvPr/>
        </p:nvSpPr>
        <p:spPr>
          <a:xfrm>
            <a:off x="630749" y="708830"/>
            <a:ext cx="10638033" cy="1105940"/>
          </a:xfrm>
          <a:prstGeom prst="rect">
            <a:avLst/>
          </a:prstGeom>
        </p:spPr>
        <p:txBody>
          <a:bodyPr vert="horz" wrap="none" lIns="0" tIns="0" rIns="0" bIns="0" rtlCol="0" anchor="t" anchorCtr="0">
            <a:noAutofit/>
          </a:bodyPr>
          <a:lstStyle>
            <a:lvl1pPr algn="l" defTabSz="914400" rtl="0" eaLnBrk="1" latinLnBrk="0" hangingPunct="1">
              <a:lnSpc>
                <a:spcPts val="3000"/>
              </a:lnSpc>
              <a:spcBef>
                <a:spcPct val="0"/>
              </a:spcBef>
              <a:buNone/>
              <a:defRPr sz="2400" b="1" kern="1200">
                <a:solidFill>
                  <a:schemeClr val="tx2"/>
                </a:solidFill>
                <a:latin typeface="Calibri" panose="020F0502020204030204" pitchFamily="34" charset="0"/>
                <a:ea typeface="+mj-ea"/>
                <a:cs typeface="Calibri" panose="020F0502020204030204" pitchFamily="34" charset="0"/>
              </a:defRPr>
            </a:lvl1pPr>
          </a:lstStyle>
          <a:p>
            <a:pPr marL="0" marR="0" lvl="0" indent="0" algn="l" defTabSz="1219170" rtl="0" eaLnBrk="1" fontAlgn="auto" latinLnBrk="0" hangingPunct="1">
              <a:lnSpc>
                <a:spcPts val="4000"/>
              </a:lnSpc>
              <a:spcBef>
                <a:spcPct val="0"/>
              </a:spcBef>
              <a:spcAft>
                <a:spcPts val="0"/>
              </a:spcAft>
              <a:buClrTx/>
              <a:buSzTx/>
              <a:buFontTx/>
              <a:buNone/>
              <a:tabLst/>
              <a:defRPr/>
            </a:pPr>
            <a:r>
              <a:rPr kumimoji="0" lang="de-DE" sz="3200" b="1" i="0" u="none" strike="noStrike" kern="1200" cap="none" spc="0" normalizeH="0" baseline="0" noProof="0" dirty="0">
                <a:ln>
                  <a:noFill/>
                </a:ln>
                <a:solidFill>
                  <a:srgbClr val="B92B06"/>
                </a:solidFill>
                <a:effectLst/>
                <a:uLnTx/>
                <a:uFillTx/>
                <a:latin typeface="Calibri" panose="020F0502020204030204" pitchFamily="34" charset="0"/>
                <a:ea typeface="+mj-ea"/>
                <a:cs typeface="Calibri" panose="020F0502020204030204" pitchFamily="34" charset="0"/>
              </a:rPr>
              <a:t>Levels </a:t>
            </a:r>
            <a:r>
              <a:rPr kumimoji="0" lang="de-DE" sz="3200" b="1" i="0" u="none" strike="noStrike" kern="1200" cap="none" spc="0" normalizeH="0" baseline="0" noProof="0" dirty="0" err="1">
                <a:ln>
                  <a:noFill/>
                </a:ln>
                <a:solidFill>
                  <a:srgbClr val="B92B06"/>
                </a:solidFill>
                <a:effectLst/>
                <a:uLnTx/>
                <a:uFillTx/>
                <a:latin typeface="Calibri" panose="020F0502020204030204" pitchFamily="34" charset="0"/>
                <a:ea typeface="+mj-ea"/>
                <a:cs typeface="Calibri" panose="020F0502020204030204" pitchFamily="34" charset="0"/>
              </a:rPr>
              <a:t>of</a:t>
            </a:r>
            <a:r>
              <a:rPr kumimoji="0" lang="de-DE" sz="3200" b="1" i="0" u="none" strike="noStrike" kern="1200" cap="none" spc="0" normalizeH="0" baseline="0" noProof="0" dirty="0">
                <a:ln>
                  <a:noFill/>
                </a:ln>
                <a:solidFill>
                  <a:srgbClr val="B92B06"/>
                </a:solidFill>
                <a:effectLst/>
                <a:uLnTx/>
                <a:uFillTx/>
                <a:latin typeface="Calibri" panose="020F0502020204030204" pitchFamily="34" charset="0"/>
                <a:ea typeface="+mj-ea"/>
                <a:cs typeface="Calibri" panose="020F0502020204030204" pitchFamily="34" charset="0"/>
              </a:rPr>
              <a:t> Public Administration</a:t>
            </a:r>
          </a:p>
        </p:txBody>
      </p:sp>
      <p:sp>
        <p:nvSpPr>
          <p:cNvPr id="8" name="Textplatzhalter 2"/>
          <p:cNvSpPr txBox="1">
            <a:spLocks/>
          </p:cNvSpPr>
          <p:nvPr/>
        </p:nvSpPr>
        <p:spPr>
          <a:xfrm>
            <a:off x="630748" y="1636322"/>
            <a:ext cx="3768776" cy="5230284"/>
          </a:xfrm>
          <a:prstGeom prst="rect">
            <a:avLst/>
          </a:prstGeom>
        </p:spPr>
        <p:txBody>
          <a:bodyPr vert="horz" lIns="0" tIns="0" rIns="0" bIns="0" rtlCol="0">
            <a:noAutofit/>
          </a:bodyPr>
          <a:lstStyle>
            <a:lvl1pPr marL="252000" marR="0" indent="-252000" algn="l" defTabSz="914400" rtl="0" eaLnBrk="1" fontAlgn="auto" latinLnBrk="0" hangingPunct="1">
              <a:lnSpc>
                <a:spcPts val="2400"/>
              </a:lnSpc>
              <a:spcBef>
                <a:spcPts val="0"/>
              </a:spcBef>
              <a:spcAft>
                <a:spcPts val="1425"/>
              </a:spcAft>
              <a:buClr>
                <a:schemeClr val="tx2"/>
              </a:buClr>
              <a:buSzTx/>
              <a:buFont typeface="Arial" panose="020B0604020202020204" pitchFamily="34" charset="0"/>
              <a:buChar char="•"/>
              <a:tabLst/>
              <a:defRPr sz="1800" kern="1200">
                <a:solidFill>
                  <a:schemeClr val="bg1">
                    <a:lumMod val="10000"/>
                  </a:schemeClr>
                </a:solidFill>
                <a:latin typeface="Calibri" panose="020F0502020204030204" pitchFamily="34" charset="0"/>
                <a:ea typeface="+mn-ea"/>
                <a:cs typeface="Calibri" panose="020F0502020204030204" pitchFamily="34" charset="0"/>
              </a:defRPr>
            </a:lvl1pPr>
            <a:lvl2pPr marL="504000" marR="0" indent="-252000" algn="l" defTabSz="914400" rtl="0" eaLnBrk="1" fontAlgn="auto" latinLnBrk="0" hangingPunct="1">
              <a:lnSpc>
                <a:spcPts val="2400"/>
              </a:lnSpc>
              <a:spcBef>
                <a:spcPts val="0"/>
              </a:spcBef>
              <a:spcAft>
                <a:spcPts val="1425"/>
              </a:spcAft>
              <a:buClrTx/>
              <a:buSzTx/>
              <a:buFont typeface="Corbel" panose="020B0503020204020204" pitchFamily="34" charset="0"/>
              <a:buChar char="−"/>
              <a:tabLst/>
              <a:defRPr sz="1800" kern="1200">
                <a:solidFill>
                  <a:schemeClr val="bg1">
                    <a:lumMod val="10000"/>
                  </a:schemeClr>
                </a:solidFill>
                <a:latin typeface="Calibri" panose="020F0502020204030204" pitchFamily="34" charset="0"/>
                <a:ea typeface="+mn-ea"/>
                <a:cs typeface="Calibri" panose="020F0502020204030204" pitchFamily="34" charset="0"/>
              </a:defRPr>
            </a:lvl2pPr>
            <a:lvl3pPr marL="756000" indent="-252000" algn="l" defTabSz="914400" rtl="0" eaLnBrk="1" latinLnBrk="0" hangingPunct="1">
              <a:lnSpc>
                <a:spcPts val="2400"/>
              </a:lnSpc>
              <a:spcBef>
                <a:spcPts val="0"/>
              </a:spcBef>
              <a:spcAft>
                <a:spcPts val="1425"/>
              </a:spcAft>
              <a:buClr>
                <a:schemeClr val="tx2"/>
              </a:buClr>
              <a:buFont typeface="Arial" pitchFamily="34" charset="0"/>
              <a:buChar char="•"/>
              <a:defRPr sz="1800" kern="1200">
                <a:solidFill>
                  <a:schemeClr val="bg1">
                    <a:lumMod val="10000"/>
                  </a:schemeClr>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600"/>
              </a:spcBef>
              <a:buClr>
                <a:schemeClr val="tx2"/>
              </a:buClr>
              <a:buFont typeface="Arial" pitchFamily="34" charset="0"/>
              <a:buChar char="–"/>
              <a:defRPr sz="1800" kern="1200">
                <a:solidFill>
                  <a:schemeClr val="bg1">
                    <a:lumMod val="10000"/>
                  </a:schemeClr>
                </a:solidFill>
                <a:latin typeface="+mn-lt"/>
                <a:ea typeface="+mn-ea"/>
                <a:cs typeface="+mn-cs"/>
              </a:defRPr>
            </a:lvl4pPr>
            <a:lvl5pPr marL="2057400" indent="-228600" algn="l" defTabSz="914400" rtl="0" eaLnBrk="1" latinLnBrk="0" hangingPunct="1">
              <a:lnSpc>
                <a:spcPct val="90000"/>
              </a:lnSpc>
              <a:spcBef>
                <a:spcPts val="400"/>
              </a:spcBef>
              <a:buClr>
                <a:schemeClr val="tx2"/>
              </a:buClr>
              <a:buFont typeface="Arial" pitchFamily="34" charset="0"/>
              <a:buChar char="»"/>
              <a:defRPr sz="1800" kern="1200">
                <a:solidFill>
                  <a:schemeClr val="bg1">
                    <a:lumMod val="1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1219170" rtl="0" eaLnBrk="1" fontAlgn="auto" latinLnBrk="0" hangingPunct="1">
              <a:lnSpc>
                <a:spcPts val="3200"/>
              </a:lnSpc>
              <a:spcBef>
                <a:spcPts val="0"/>
              </a:spcBef>
              <a:spcAft>
                <a:spcPts val="1900"/>
              </a:spcAft>
              <a:buClr>
                <a:srgbClr val="B92B06"/>
              </a:buClr>
              <a:buSzTx/>
              <a:buFont typeface="Arial" panose="020B0604020202020204" pitchFamily="34" charset="0"/>
              <a:buNone/>
              <a:tabLst/>
              <a:defRPr/>
            </a:pPr>
            <a:r>
              <a:rPr kumimoji="0" lang="de-DE" sz="2667"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Public Administration in Austria </a:t>
            </a:r>
            <a:r>
              <a:rPr kumimoji="0" lang="de-DE" sz="2667"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is</a:t>
            </a:r>
            <a:r>
              <a:rPr kumimoji="0" lang="de-DE" sz="2667"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de-DE" sz="2667"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carried</a:t>
            </a:r>
            <a:r>
              <a:rPr kumimoji="0" lang="de-DE" sz="2667"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out at </a:t>
            </a:r>
            <a:r>
              <a:rPr kumimoji="0" lang="de-DE" sz="2667"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three</a:t>
            </a:r>
            <a:r>
              <a:rPr kumimoji="0" lang="de-DE" sz="2667"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de-DE" sz="2667"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levels</a:t>
            </a:r>
            <a:r>
              <a:rPr kumimoji="0" lang="de-DE" sz="2667"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p>
          <a:p>
            <a:pPr marL="0" marR="0" lvl="0" indent="0" algn="l" defTabSz="1219170" rtl="0" eaLnBrk="1" fontAlgn="auto" latinLnBrk="0" hangingPunct="1">
              <a:lnSpc>
                <a:spcPts val="3200"/>
              </a:lnSpc>
              <a:spcBef>
                <a:spcPts val="0"/>
              </a:spcBef>
              <a:spcAft>
                <a:spcPts val="1900"/>
              </a:spcAft>
              <a:buClr>
                <a:srgbClr val="B92B06"/>
              </a:buClr>
              <a:buSzTx/>
              <a:buFont typeface="Arial" panose="020B0604020202020204" pitchFamily="34" charset="0"/>
              <a:buNone/>
              <a:tabLst/>
              <a:defRPr/>
            </a:pPr>
            <a:endParaRPr kumimoji="0" lang="de-DE" sz="2667"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335992" marR="0" lvl="0" indent="-335992" algn="l" defTabSz="1219170" rtl="0" eaLnBrk="1" fontAlgn="auto" latinLnBrk="0" hangingPunct="1">
              <a:lnSpc>
                <a:spcPts val="3200"/>
              </a:lnSpc>
              <a:spcBef>
                <a:spcPts val="0"/>
              </a:spcBef>
              <a:spcAft>
                <a:spcPts val="1900"/>
              </a:spcAft>
              <a:buClr>
                <a:srgbClr val="B92B06"/>
              </a:buClr>
              <a:buSzTx/>
              <a:buFont typeface="Arial" panose="020B0604020202020204" pitchFamily="34" charset="0"/>
              <a:buChar char="•"/>
              <a:tabLst/>
              <a:defRPr/>
            </a:pPr>
            <a:r>
              <a:rPr kumimoji="0" lang="de-DE" sz="2667"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Federal</a:t>
            </a:r>
          </a:p>
          <a:p>
            <a:pPr marL="335992" marR="0" lvl="0" indent="-335992" algn="l" defTabSz="1219170" rtl="0" eaLnBrk="1" fontAlgn="auto" latinLnBrk="0" hangingPunct="1">
              <a:lnSpc>
                <a:spcPts val="3200"/>
              </a:lnSpc>
              <a:spcBef>
                <a:spcPts val="0"/>
              </a:spcBef>
              <a:spcAft>
                <a:spcPts val="1900"/>
              </a:spcAft>
              <a:buClr>
                <a:srgbClr val="B92B06"/>
              </a:buClr>
              <a:buSzTx/>
              <a:buFont typeface="Arial" panose="020B0604020202020204" pitchFamily="34" charset="0"/>
              <a:buChar char="•"/>
              <a:tabLst/>
              <a:defRPr/>
            </a:pPr>
            <a:r>
              <a:rPr kumimoji="0" lang="de-DE" sz="2667"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9 </a:t>
            </a:r>
            <a:r>
              <a:rPr kumimoji="0" lang="de-DE" sz="2667"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Regions</a:t>
            </a:r>
            <a:r>
              <a:rPr kumimoji="0" lang="de-DE" sz="2667"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(Länder)</a:t>
            </a:r>
          </a:p>
          <a:p>
            <a:pPr marL="335992" marR="0" lvl="0" indent="-335992" algn="l" defTabSz="1219170" rtl="0" eaLnBrk="1" fontAlgn="auto" latinLnBrk="0" hangingPunct="1">
              <a:lnSpc>
                <a:spcPts val="3200"/>
              </a:lnSpc>
              <a:spcBef>
                <a:spcPts val="0"/>
              </a:spcBef>
              <a:spcAft>
                <a:spcPts val="1900"/>
              </a:spcAft>
              <a:buClr>
                <a:srgbClr val="B92B06"/>
              </a:buClr>
              <a:buSzTx/>
              <a:buFont typeface="Arial" panose="020B0604020202020204" pitchFamily="34" charset="0"/>
              <a:buChar char="•"/>
              <a:tabLst/>
              <a:defRPr/>
            </a:pPr>
            <a:r>
              <a:rPr kumimoji="0" lang="de-DE" sz="2667"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2,093 </a:t>
            </a:r>
            <a:r>
              <a:rPr kumimoji="0" lang="de-DE" sz="2667"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Municipalities</a:t>
            </a:r>
            <a:endParaRPr kumimoji="0" lang="de-DE" sz="2667"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9" name="Grafik 8"/>
          <p:cNvPicPr>
            <a:picLocks noChangeAspect="1"/>
          </p:cNvPicPr>
          <p:nvPr/>
        </p:nvPicPr>
        <p:blipFill>
          <a:blip r:embed="rId2"/>
          <a:stretch>
            <a:fillRect/>
          </a:stretch>
        </p:blipFill>
        <p:spPr>
          <a:xfrm>
            <a:off x="4750085" y="1302819"/>
            <a:ext cx="6778071" cy="3148736"/>
          </a:xfrm>
          <a:prstGeom prst="rect">
            <a:avLst/>
          </a:prstGeom>
        </p:spPr>
      </p:pic>
      <p:pic>
        <p:nvPicPr>
          <p:cNvPr id="10" name="Grafik 9"/>
          <p:cNvPicPr>
            <a:picLocks noChangeAspect="1"/>
          </p:cNvPicPr>
          <p:nvPr/>
        </p:nvPicPr>
        <p:blipFill rotWithShape="1">
          <a:blip r:embed="rId3"/>
          <a:srcRect l="616" t="1064" r="903" b="1763"/>
          <a:stretch/>
        </p:blipFill>
        <p:spPr>
          <a:xfrm>
            <a:off x="5273748" y="4531365"/>
            <a:ext cx="5935429" cy="1892307"/>
          </a:xfrm>
          <a:prstGeom prst="rect">
            <a:avLst/>
          </a:prstGeom>
        </p:spPr>
      </p:pic>
    </p:spTree>
    <p:extLst>
      <p:ext uri="{BB962C8B-B14F-4D97-AF65-F5344CB8AC3E}">
        <p14:creationId xmlns:p14="http://schemas.microsoft.com/office/powerpoint/2010/main" val="358596072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ußzeilenplatzhalter 4"/>
          <p:cNvSpPr>
            <a:spLocks noGrp="1"/>
          </p:cNvSpPr>
          <p:nvPr>
            <p:ph type="ftr" sz="quarter" idx="10"/>
          </p:nvPr>
        </p:nvSpPr>
        <p:spPr>
          <a:xfrm>
            <a:off x="720000" y="6517350"/>
            <a:ext cx="9167888" cy="266700"/>
          </a:xfrm>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Discussion on Leadership Values and Development  29</a:t>
            </a:r>
            <a:r>
              <a:rPr kumimoji="0" lang="en-US" sz="1333" b="0"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th</a:t>
            </a:r>
            <a:r>
              <a:rPr kumimoji="0" lang="en-US" sz="1333"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September 2025</a:t>
            </a:r>
            <a:endParaRPr kumimoji="0" lang="en-GB" sz="1333"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6" name="Foliennummernplatzhalter 5"/>
          <p:cNvSpPr>
            <a:spLocks noGrp="1"/>
          </p:cNvSpPr>
          <p:nvPr>
            <p:ph type="sldNum" sz="quarter" idx="11"/>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1206269C-C24E-4E80-9A4B-E7E19BB59A67}" type="slidenum">
              <a:rPr kumimoji="0" lang="en-GB" sz="1333"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pPr marL="0" marR="0" lvl="0" indent="0" algn="r" defTabSz="1219170" rtl="0" eaLnBrk="1" fontAlgn="auto" latinLnBrk="0" hangingPunct="1">
                <a:lnSpc>
                  <a:spcPct val="100000"/>
                </a:lnSpc>
                <a:spcBef>
                  <a:spcPts val="0"/>
                </a:spcBef>
                <a:spcAft>
                  <a:spcPts val="0"/>
                </a:spcAft>
                <a:buClrTx/>
                <a:buSzTx/>
                <a:buFontTx/>
                <a:buNone/>
                <a:tabLst/>
                <a:defRPr/>
              </a:pPr>
              <a:t>88</a:t>
            </a:fld>
            <a:endParaRPr kumimoji="0" lang="en-GB" sz="1333"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7" name="Titel 1"/>
          <p:cNvSpPr>
            <a:spLocks noGrp="1"/>
          </p:cNvSpPr>
          <p:nvPr>
            <p:ph type="title"/>
          </p:nvPr>
        </p:nvSpPr>
        <p:spPr>
          <a:xfrm>
            <a:off x="719669" y="814075"/>
            <a:ext cx="10638033" cy="577900"/>
          </a:xfrm>
        </p:spPr>
        <p:txBody>
          <a:bodyPr/>
          <a:lstStyle/>
          <a:p>
            <a:r>
              <a:rPr lang="en-US" dirty="0" err="1"/>
              <a:t>Organisational</a:t>
            </a:r>
            <a:r>
              <a:rPr lang="en-US" dirty="0"/>
              <a:t> Structure of the Federal Civil Service</a:t>
            </a:r>
            <a:endParaRPr lang="de-AT" dirty="0"/>
          </a:p>
        </p:txBody>
      </p:sp>
      <p:sp>
        <p:nvSpPr>
          <p:cNvPr id="8" name="Inhaltsplatzhalter 2"/>
          <p:cNvSpPr txBox="1">
            <a:spLocks/>
          </p:cNvSpPr>
          <p:nvPr/>
        </p:nvSpPr>
        <p:spPr>
          <a:xfrm>
            <a:off x="719669" y="1566837"/>
            <a:ext cx="10638367" cy="4817163"/>
          </a:xfrm>
          <a:prstGeom prst="rect">
            <a:avLst/>
          </a:prstGeom>
        </p:spPr>
        <p:txBody>
          <a:bodyPr vert="horz" lIns="0" tIns="0" rIns="0" bIns="0" rtlCol="0">
            <a:noAutofit/>
          </a:bodyPr>
          <a:lstStyle>
            <a:lvl1pPr marL="285750" marR="0" indent="-285750" algn="l" defTabSz="914400" rtl="0" eaLnBrk="1" fontAlgn="auto" latinLnBrk="0" hangingPunct="1">
              <a:lnSpc>
                <a:spcPct val="110000"/>
              </a:lnSpc>
              <a:spcBef>
                <a:spcPts val="0"/>
              </a:spcBef>
              <a:spcAft>
                <a:spcPts val="1200"/>
              </a:spcAft>
              <a:buClr>
                <a:schemeClr val="tx2"/>
              </a:buClr>
              <a:buSzTx/>
              <a:buFont typeface="Arial" panose="020B0604020202020204" pitchFamily="34" charset="0"/>
              <a:buChar char="•"/>
              <a:tabLst/>
              <a:defRPr sz="1800" kern="1200" baseline="0">
                <a:solidFill>
                  <a:schemeClr val="bg1">
                    <a:lumMod val="10000"/>
                  </a:schemeClr>
                </a:solidFill>
                <a:latin typeface="Calibri" panose="020F0502020204030204" pitchFamily="34" charset="0"/>
                <a:ea typeface="+mn-ea"/>
                <a:cs typeface="Calibri" panose="020F0502020204030204" pitchFamily="34" charset="0"/>
              </a:defRPr>
            </a:lvl1pPr>
            <a:lvl2pPr marL="504000" marR="0" indent="-252000" algn="l" defTabSz="914400" rtl="0" eaLnBrk="1" fontAlgn="auto" latinLnBrk="0" hangingPunct="1">
              <a:lnSpc>
                <a:spcPct val="110000"/>
              </a:lnSpc>
              <a:spcBef>
                <a:spcPts val="0"/>
              </a:spcBef>
              <a:spcAft>
                <a:spcPts val="1200"/>
              </a:spcAft>
              <a:buClrTx/>
              <a:buSzTx/>
              <a:buFont typeface="Corbel" panose="020B0503020204020204" pitchFamily="34" charset="0"/>
              <a:buChar char="−"/>
              <a:tabLst/>
              <a:defRPr sz="1800" kern="1200">
                <a:solidFill>
                  <a:schemeClr val="bg1">
                    <a:lumMod val="10000"/>
                  </a:schemeClr>
                </a:solidFill>
                <a:latin typeface="Calibri" panose="020F0502020204030204" pitchFamily="34" charset="0"/>
                <a:ea typeface="+mn-ea"/>
                <a:cs typeface="Calibri" panose="020F0502020204030204" pitchFamily="34" charset="0"/>
              </a:defRPr>
            </a:lvl2pPr>
            <a:lvl3pPr marL="756000" indent="-252000" algn="l" defTabSz="914400" rtl="0" eaLnBrk="1" latinLnBrk="0" hangingPunct="1">
              <a:lnSpc>
                <a:spcPct val="110000"/>
              </a:lnSpc>
              <a:spcBef>
                <a:spcPts val="0"/>
              </a:spcBef>
              <a:spcAft>
                <a:spcPts val="1200"/>
              </a:spcAft>
              <a:buClrTx/>
              <a:buFont typeface="Arial" pitchFamily="34" charset="0"/>
              <a:buChar char="•"/>
              <a:defRPr sz="1800" kern="1200" baseline="0">
                <a:solidFill>
                  <a:schemeClr val="bg1">
                    <a:lumMod val="10000"/>
                  </a:schemeClr>
                </a:solidFill>
                <a:latin typeface="Calibri" panose="020F0502020204030204" pitchFamily="34" charset="0"/>
                <a:ea typeface="+mn-ea"/>
                <a:cs typeface="Calibri" panose="020F0502020204030204" pitchFamily="34" charset="0"/>
              </a:defRPr>
            </a:lvl3pPr>
            <a:lvl4pPr marL="1008000" indent="-252000" algn="l" defTabSz="914400" rtl="0" eaLnBrk="1" latinLnBrk="0" hangingPunct="1">
              <a:lnSpc>
                <a:spcPct val="110000"/>
              </a:lnSpc>
              <a:spcBef>
                <a:spcPts val="0"/>
              </a:spcBef>
              <a:spcAft>
                <a:spcPts val="1200"/>
              </a:spcAft>
              <a:buClr>
                <a:schemeClr val="tx2"/>
              </a:buClr>
              <a:buFont typeface="Arial" pitchFamily="34" charset="0"/>
              <a:buChar char="–"/>
              <a:defRPr sz="1800" kern="1200" baseline="0">
                <a:solidFill>
                  <a:schemeClr val="bg1">
                    <a:lumMod val="10000"/>
                  </a:schemeClr>
                </a:solidFill>
                <a:latin typeface="+mn-lt"/>
                <a:ea typeface="+mn-ea"/>
                <a:cs typeface="+mn-cs"/>
              </a:defRPr>
            </a:lvl4pPr>
            <a:lvl5pPr marL="1260000" indent="-252000" algn="l" defTabSz="914400" rtl="0" eaLnBrk="1" latinLnBrk="0" hangingPunct="1">
              <a:lnSpc>
                <a:spcPct val="110000"/>
              </a:lnSpc>
              <a:spcBef>
                <a:spcPts val="0"/>
              </a:spcBef>
              <a:spcAft>
                <a:spcPts val="1200"/>
              </a:spcAft>
              <a:buClr>
                <a:schemeClr val="tx2"/>
              </a:buClr>
              <a:buFont typeface="Arial" panose="020B0604020202020204" pitchFamily="34" charset="0"/>
              <a:buChar char="•"/>
              <a:defRPr sz="1800" kern="1200" baseline="0">
                <a:solidFill>
                  <a:schemeClr val="bg1">
                    <a:lumMod val="1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80990" marR="0" lvl="0" indent="-380990" algn="l" defTabSz="1219170" rtl="0" eaLnBrk="1" fontAlgn="auto" latinLnBrk="0" hangingPunct="1">
              <a:lnSpc>
                <a:spcPct val="110000"/>
              </a:lnSpc>
              <a:spcBef>
                <a:spcPts val="0"/>
              </a:spcBef>
              <a:spcAft>
                <a:spcPts val="1600"/>
              </a:spcAft>
              <a:buClr>
                <a:srgbClr val="B92B06"/>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EFF4F7">
                    <a:lumMod val="10000"/>
                  </a:srgbClr>
                </a:solidFill>
                <a:effectLst/>
                <a:uLnTx/>
                <a:uFillTx/>
                <a:latin typeface="Calibri" panose="020F0502020204030204" pitchFamily="34" charset="0"/>
                <a:ea typeface="+mn-ea"/>
                <a:cs typeface="Calibri" panose="020F0502020204030204" pitchFamily="34" charset="0"/>
              </a:rPr>
              <a:t>The tasks of the federal level of government are carried out by the 12 </a:t>
            </a:r>
            <a:r>
              <a:rPr kumimoji="0" lang="en-US" sz="2400" b="1" i="0" u="none" strike="noStrike" kern="1200" cap="none" spc="0" normalizeH="0" baseline="0" noProof="0" dirty="0">
                <a:ln>
                  <a:noFill/>
                </a:ln>
                <a:solidFill>
                  <a:srgbClr val="EFF4F7">
                    <a:lumMod val="10000"/>
                  </a:srgbClr>
                </a:solidFill>
                <a:effectLst/>
                <a:uLnTx/>
                <a:uFillTx/>
                <a:latin typeface="Calibri" panose="020F0502020204030204" pitchFamily="34" charset="0"/>
                <a:ea typeface="+mn-ea"/>
                <a:cs typeface="Calibri" panose="020F0502020204030204" pitchFamily="34" charset="0"/>
              </a:rPr>
              <a:t>federal ministries</a:t>
            </a:r>
            <a:r>
              <a:rPr kumimoji="0" lang="en-US" sz="2400" b="0" i="0" u="none" strike="noStrike" kern="1200" cap="none" spc="0" normalizeH="0" baseline="0" noProof="0" dirty="0">
                <a:ln>
                  <a:noFill/>
                </a:ln>
                <a:solidFill>
                  <a:srgbClr val="EFF4F7">
                    <a:lumMod val="10000"/>
                  </a:srgbClr>
                </a:solidFill>
                <a:effectLst/>
                <a:uLnTx/>
                <a:uFillTx/>
                <a:latin typeface="Calibri" panose="020F0502020204030204" pitchFamily="34" charset="0"/>
                <a:ea typeface="+mn-ea"/>
                <a:cs typeface="Calibri" panose="020F0502020204030204" pitchFamily="34" charset="0"/>
              </a:rPr>
              <a:t> and the Federal Chancellery.</a:t>
            </a:r>
          </a:p>
          <a:p>
            <a:pPr marL="671983" marR="0" lvl="1" indent="-335992" algn="l" defTabSz="1219170" rtl="0" eaLnBrk="1" fontAlgn="auto" latinLnBrk="0" hangingPunct="1">
              <a:lnSpc>
                <a:spcPct val="110000"/>
              </a:lnSpc>
              <a:spcBef>
                <a:spcPts val="0"/>
              </a:spcBef>
              <a:spcAft>
                <a:spcPts val="600"/>
              </a:spcAft>
              <a:buClrTx/>
              <a:buSzTx/>
              <a:buFont typeface="Corbel" panose="020B0503020204020204" pitchFamily="34" charset="0"/>
              <a:buChar char="−"/>
              <a:tabLst/>
              <a:defRPr/>
            </a:pPr>
            <a:r>
              <a:rPr kumimoji="0" lang="en-US" sz="2400" b="0" i="0" u="none" strike="noStrike" kern="1200" cap="none" spc="0" normalizeH="0" baseline="0" noProof="0" dirty="0">
                <a:ln>
                  <a:noFill/>
                </a:ln>
                <a:solidFill>
                  <a:srgbClr val="EFF4F7">
                    <a:lumMod val="10000"/>
                  </a:srgbClr>
                </a:solidFill>
                <a:effectLst/>
                <a:uLnTx/>
                <a:uFillTx/>
                <a:latin typeface="Calibri" panose="020F0502020204030204" pitchFamily="34" charset="0"/>
                <a:ea typeface="+mn-ea"/>
                <a:cs typeface="Calibri" panose="020F0502020204030204" pitchFamily="34" charset="0"/>
              </a:rPr>
              <a:t>Powers and tasks are allocated to the individual ministries primarily along the lines of policy areas </a:t>
            </a:r>
          </a:p>
          <a:p>
            <a:pPr marL="671983" marR="0" lvl="1" indent="-335992" algn="l" defTabSz="1219170" rtl="0" eaLnBrk="1" fontAlgn="auto" latinLnBrk="0" hangingPunct="1">
              <a:lnSpc>
                <a:spcPct val="110000"/>
              </a:lnSpc>
              <a:spcBef>
                <a:spcPts val="0"/>
              </a:spcBef>
              <a:spcAft>
                <a:spcPts val="600"/>
              </a:spcAft>
              <a:buClrTx/>
              <a:buSzTx/>
              <a:buFont typeface="Corbel" panose="020B0503020204020204" pitchFamily="34" charset="0"/>
              <a:buChar char="−"/>
              <a:tabLst/>
              <a:defRPr/>
            </a:pPr>
            <a:r>
              <a:rPr kumimoji="0" lang="en-US" sz="2400" b="0" i="0" u="none" strike="noStrike" kern="1200" cap="none" spc="0" normalizeH="0" baseline="0" noProof="0" dirty="0">
                <a:ln>
                  <a:noFill/>
                </a:ln>
                <a:solidFill>
                  <a:srgbClr val="EFF4F7">
                    <a:lumMod val="10000"/>
                  </a:srgbClr>
                </a:solidFill>
                <a:effectLst/>
                <a:uLnTx/>
                <a:uFillTx/>
                <a:latin typeface="Calibri" panose="020F0502020204030204" pitchFamily="34" charset="0"/>
                <a:ea typeface="+mn-ea"/>
                <a:cs typeface="Calibri" panose="020F0502020204030204" pitchFamily="34" charset="0"/>
              </a:rPr>
              <a:t>Laid down in the </a:t>
            </a:r>
            <a:r>
              <a:rPr kumimoji="0" lang="en-US" sz="2400" b="1" i="0" u="none" strike="noStrike" kern="1200" cap="none" spc="0" normalizeH="0" baseline="0" noProof="0" dirty="0">
                <a:ln>
                  <a:noFill/>
                </a:ln>
                <a:solidFill>
                  <a:srgbClr val="EFF4F7">
                    <a:lumMod val="10000"/>
                  </a:srgbClr>
                </a:solidFill>
                <a:effectLst/>
                <a:uLnTx/>
                <a:uFillTx/>
                <a:latin typeface="Calibri" panose="020F0502020204030204" pitchFamily="34" charset="0"/>
                <a:ea typeface="+mn-ea"/>
                <a:cs typeface="Calibri" panose="020F0502020204030204" pitchFamily="34" charset="0"/>
              </a:rPr>
              <a:t>Federal Ministries Act </a:t>
            </a:r>
            <a:r>
              <a:rPr kumimoji="0" lang="en-US" sz="2400" b="0" i="0" u="none" strike="noStrike" kern="1200" cap="none" spc="0" normalizeH="0" baseline="0" noProof="0" dirty="0">
                <a:ln>
                  <a:noFill/>
                </a:ln>
                <a:solidFill>
                  <a:srgbClr val="EFF4F7">
                    <a:lumMod val="10000"/>
                  </a:srgbClr>
                </a:solidFill>
                <a:effectLst/>
                <a:uLnTx/>
                <a:uFillTx/>
                <a:latin typeface="Calibri" panose="020F0502020204030204" pitchFamily="34" charset="0"/>
                <a:ea typeface="+mn-ea"/>
                <a:cs typeface="Calibri" panose="020F0502020204030204" pitchFamily="34" charset="0"/>
              </a:rPr>
              <a:t>(</a:t>
            </a:r>
            <a:r>
              <a:rPr kumimoji="0" lang="en-US" sz="2400" b="0" i="0" u="none" strike="noStrike" kern="1200" cap="none" spc="0" normalizeH="0" baseline="0" noProof="0" dirty="0" err="1">
                <a:ln>
                  <a:noFill/>
                </a:ln>
                <a:solidFill>
                  <a:srgbClr val="EFF4F7">
                    <a:lumMod val="10000"/>
                  </a:srgbClr>
                </a:solidFill>
                <a:effectLst/>
                <a:uLnTx/>
                <a:uFillTx/>
                <a:latin typeface="Calibri" panose="020F0502020204030204" pitchFamily="34" charset="0"/>
                <a:ea typeface="+mn-ea"/>
                <a:cs typeface="Calibri" panose="020F0502020204030204" pitchFamily="34" charset="0"/>
              </a:rPr>
              <a:t>Bundesministeriengesetz</a:t>
            </a:r>
            <a:r>
              <a:rPr kumimoji="0" lang="en-US" sz="2400" b="0" i="0" u="none" strike="noStrike" kern="1200" cap="none" spc="0" normalizeH="0" baseline="0" noProof="0" dirty="0">
                <a:ln>
                  <a:noFill/>
                </a:ln>
                <a:solidFill>
                  <a:srgbClr val="EFF4F7">
                    <a:lumMod val="10000"/>
                  </a:srgbClr>
                </a:solidFill>
                <a:effectLst/>
                <a:uLnTx/>
                <a:uFillTx/>
                <a:latin typeface="Calibri" panose="020F0502020204030204" pitchFamily="34" charset="0"/>
                <a:ea typeface="+mn-ea"/>
                <a:cs typeface="Calibri" panose="020F0502020204030204" pitchFamily="34" charset="0"/>
              </a:rPr>
              <a:t>)  </a:t>
            </a:r>
          </a:p>
          <a:p>
            <a:pPr marL="380990" marR="0" lvl="0" indent="-380990" algn="l" defTabSz="1219170" rtl="0" eaLnBrk="1" fontAlgn="auto" latinLnBrk="0" hangingPunct="1">
              <a:lnSpc>
                <a:spcPct val="110000"/>
              </a:lnSpc>
              <a:spcBef>
                <a:spcPts val="0"/>
              </a:spcBef>
              <a:spcAft>
                <a:spcPts val="600"/>
              </a:spcAft>
              <a:buClr>
                <a:srgbClr val="B92B06"/>
              </a:buClr>
              <a:buSzTx/>
              <a:buFont typeface="Arial" panose="020B0604020202020204" pitchFamily="34" charset="0"/>
              <a:buChar char="•"/>
              <a:tabLst/>
              <a:defRPr/>
            </a:pPr>
            <a:r>
              <a:rPr kumimoji="0" lang="de-AT" sz="2400" b="0" i="0" u="none" strike="noStrike" kern="1200" cap="none" spc="0" normalizeH="0" baseline="0" noProof="0" dirty="0" err="1">
                <a:ln>
                  <a:noFill/>
                </a:ln>
                <a:solidFill>
                  <a:srgbClr val="EFF4F7">
                    <a:lumMod val="10000"/>
                  </a:srgbClr>
                </a:solidFill>
                <a:effectLst/>
                <a:uLnTx/>
                <a:uFillTx/>
                <a:latin typeface="Calibri" panose="020F0502020204030204" pitchFamily="34" charset="0"/>
                <a:ea typeface="+mn-ea"/>
                <a:cs typeface="Calibri" panose="020F0502020204030204" pitchFamily="34" charset="0"/>
              </a:rPr>
              <a:t>Types</a:t>
            </a:r>
            <a:r>
              <a:rPr kumimoji="0" lang="de-AT" sz="2400" b="0" i="0" u="none" strike="noStrike" kern="1200" cap="none" spc="0" normalizeH="0" baseline="0" noProof="0" dirty="0">
                <a:ln>
                  <a:noFill/>
                </a:ln>
                <a:solidFill>
                  <a:srgbClr val="EFF4F7">
                    <a:lumMod val="10000"/>
                  </a:srgbClr>
                </a:solidFill>
                <a:effectLst/>
                <a:uLnTx/>
                <a:uFillTx/>
                <a:latin typeface="Calibri" panose="020F0502020204030204" pitchFamily="34" charset="0"/>
                <a:ea typeface="+mn-ea"/>
                <a:cs typeface="Calibri" panose="020F0502020204030204" pitchFamily="34" charset="0"/>
              </a:rPr>
              <a:t> </a:t>
            </a:r>
            <a:r>
              <a:rPr kumimoji="0" lang="de-AT" sz="2400" b="0" i="0" u="none" strike="noStrike" kern="1200" cap="none" spc="0" normalizeH="0" baseline="0" noProof="0" dirty="0" err="1">
                <a:ln>
                  <a:noFill/>
                </a:ln>
                <a:solidFill>
                  <a:srgbClr val="EFF4F7">
                    <a:lumMod val="10000"/>
                  </a:srgbClr>
                </a:solidFill>
                <a:effectLst/>
                <a:uLnTx/>
                <a:uFillTx/>
                <a:latin typeface="Calibri" panose="020F0502020204030204" pitchFamily="34" charset="0"/>
                <a:ea typeface="+mn-ea"/>
                <a:cs typeface="Calibri" panose="020F0502020204030204" pitchFamily="34" charset="0"/>
              </a:rPr>
              <a:t>of</a:t>
            </a:r>
            <a:r>
              <a:rPr kumimoji="0" lang="de-AT" sz="2400" b="0" i="0" u="none" strike="noStrike" kern="1200" cap="none" spc="0" normalizeH="0" baseline="0" noProof="0" dirty="0">
                <a:ln>
                  <a:noFill/>
                </a:ln>
                <a:solidFill>
                  <a:srgbClr val="EFF4F7">
                    <a:lumMod val="10000"/>
                  </a:srgbClr>
                </a:solidFill>
                <a:effectLst/>
                <a:uLnTx/>
                <a:uFillTx/>
                <a:latin typeface="Calibri" panose="020F0502020204030204" pitchFamily="34" charset="0"/>
                <a:ea typeface="+mn-ea"/>
                <a:cs typeface="Calibri" panose="020F0502020204030204" pitchFamily="34" charset="0"/>
              </a:rPr>
              <a:t> </a:t>
            </a:r>
            <a:r>
              <a:rPr kumimoji="0" lang="de-AT" sz="2400" b="0" i="0" u="none" strike="noStrike" kern="1200" cap="none" spc="0" normalizeH="0" baseline="0" noProof="0" dirty="0" err="1">
                <a:ln>
                  <a:noFill/>
                </a:ln>
                <a:solidFill>
                  <a:srgbClr val="EFF4F7">
                    <a:lumMod val="10000"/>
                  </a:srgbClr>
                </a:solidFill>
                <a:effectLst/>
                <a:uLnTx/>
                <a:uFillTx/>
                <a:latin typeface="Calibri" panose="020F0502020204030204" pitchFamily="34" charset="0"/>
                <a:ea typeface="+mn-ea"/>
                <a:cs typeface="Calibri" panose="020F0502020204030204" pitchFamily="34" charset="0"/>
              </a:rPr>
              <a:t>Employment</a:t>
            </a:r>
            <a:endParaRPr kumimoji="0" lang="de-AT" sz="2400" b="0" i="0" u="none" strike="noStrike" kern="1200" cap="none" spc="0" normalizeH="0" baseline="0" noProof="0" dirty="0">
              <a:ln>
                <a:noFill/>
              </a:ln>
              <a:solidFill>
                <a:srgbClr val="EFF4F7">
                  <a:lumMod val="10000"/>
                </a:srgbClr>
              </a:solidFill>
              <a:effectLst/>
              <a:uLnTx/>
              <a:uFillTx/>
              <a:latin typeface="Calibri" panose="020F0502020204030204" pitchFamily="34" charset="0"/>
              <a:ea typeface="+mn-ea"/>
              <a:cs typeface="Calibri" panose="020F0502020204030204" pitchFamily="34" charset="0"/>
            </a:endParaRPr>
          </a:p>
          <a:p>
            <a:pPr marL="748181" marR="0" lvl="1" indent="-457189" algn="l" defTabSz="1219170" rtl="0" eaLnBrk="1" fontAlgn="auto" latinLnBrk="0" hangingPunct="1">
              <a:lnSpc>
                <a:spcPct val="110000"/>
              </a:lnSpc>
              <a:spcBef>
                <a:spcPts val="0"/>
              </a:spcBef>
              <a:spcAft>
                <a:spcPts val="1600"/>
              </a:spcAft>
              <a:buClrTx/>
              <a:buSzTx/>
              <a:buFont typeface="+mj-lt"/>
              <a:buAutoNum type="arabicPeriod"/>
              <a:tabLst/>
              <a:defRPr/>
            </a:pPr>
            <a:r>
              <a:rPr kumimoji="0" lang="en-US" sz="2400" b="1" i="0" u="none" strike="noStrike" kern="1200" cap="none" spc="0" normalizeH="0" baseline="0" noProof="0" dirty="0">
                <a:ln>
                  <a:noFill/>
                </a:ln>
                <a:solidFill>
                  <a:srgbClr val="EFF4F7">
                    <a:lumMod val="10000"/>
                  </a:srgbClr>
                </a:solidFill>
                <a:effectLst/>
                <a:uLnTx/>
                <a:uFillTx/>
                <a:latin typeface="Calibri" panose="020F0502020204030204" pitchFamily="34" charset="0"/>
                <a:ea typeface="+mn-ea"/>
                <a:cs typeface="Calibri" panose="020F0502020204030204" pitchFamily="34" charset="0"/>
              </a:rPr>
              <a:t>Public-law employment</a:t>
            </a:r>
            <a:br>
              <a:rPr kumimoji="0" lang="en-US" sz="2400" b="1" i="0" u="none" strike="noStrike" kern="1200" cap="none" spc="0" normalizeH="0" baseline="0" noProof="0" dirty="0">
                <a:ln>
                  <a:noFill/>
                </a:ln>
                <a:solidFill>
                  <a:srgbClr val="EFF4F7">
                    <a:lumMod val="10000"/>
                  </a:srgbClr>
                </a:solidFill>
                <a:effectLst/>
                <a:uLnTx/>
                <a:uFillTx/>
                <a:latin typeface="Calibri" panose="020F0502020204030204" pitchFamily="34" charset="0"/>
                <a:ea typeface="+mn-ea"/>
                <a:cs typeface="Calibri" panose="020F0502020204030204" pitchFamily="34" charset="0"/>
              </a:rPr>
            </a:br>
            <a:r>
              <a:rPr kumimoji="0" lang="en-US" sz="2400" b="0" i="0" u="none" strike="noStrike" kern="1200" cap="none" spc="0" normalizeH="0" baseline="0" noProof="0" dirty="0">
                <a:ln>
                  <a:noFill/>
                </a:ln>
                <a:solidFill>
                  <a:srgbClr val="EFF4F7">
                    <a:lumMod val="10000"/>
                  </a:srgbClr>
                </a:solidFill>
                <a:effectLst/>
                <a:uLnTx/>
                <a:uFillTx/>
                <a:latin typeface="Calibri" panose="020F0502020204030204" pitchFamily="34" charset="0"/>
                <a:ea typeface="+mn-ea"/>
                <a:cs typeface="Calibri" panose="020F0502020204030204" pitchFamily="34" charset="0"/>
              </a:rPr>
              <a:t>(i.e. “classic” civil servants - </a:t>
            </a:r>
            <a:r>
              <a:rPr kumimoji="0" lang="en-US" sz="2400" b="0" i="0" u="none" strike="noStrike" kern="1200" cap="none" spc="0" normalizeH="0" baseline="0" noProof="0" dirty="0" err="1">
                <a:ln>
                  <a:noFill/>
                </a:ln>
                <a:solidFill>
                  <a:srgbClr val="EFF4F7">
                    <a:lumMod val="10000"/>
                  </a:srgbClr>
                </a:solidFill>
                <a:effectLst/>
                <a:uLnTx/>
                <a:uFillTx/>
                <a:latin typeface="Calibri" panose="020F0502020204030204" pitchFamily="34" charset="0"/>
                <a:ea typeface="+mn-ea"/>
                <a:cs typeface="Calibri" panose="020F0502020204030204" pitchFamily="34" charset="0"/>
              </a:rPr>
              <a:t>Beamte</a:t>
            </a:r>
            <a:r>
              <a:rPr kumimoji="0" lang="en-US" sz="2400" b="0" i="0" u="none" strike="noStrike" kern="1200" cap="none" spc="0" normalizeH="0" baseline="0" noProof="0" dirty="0">
                <a:ln>
                  <a:noFill/>
                </a:ln>
                <a:solidFill>
                  <a:srgbClr val="EFF4F7">
                    <a:lumMod val="10000"/>
                  </a:srgbClr>
                </a:solidFill>
                <a:effectLst/>
                <a:uLnTx/>
                <a:uFillTx/>
                <a:latin typeface="Calibri" panose="020F0502020204030204" pitchFamily="34" charset="0"/>
                <a:ea typeface="+mn-ea"/>
                <a:cs typeface="Calibri" panose="020F0502020204030204" pitchFamily="34" charset="0"/>
              </a:rPr>
              <a:t>) </a:t>
            </a:r>
          </a:p>
          <a:p>
            <a:pPr marL="748181" marR="0" lvl="1" indent="-457189" algn="l" defTabSz="1219170" rtl="0" eaLnBrk="1" fontAlgn="auto" latinLnBrk="0" hangingPunct="1">
              <a:lnSpc>
                <a:spcPct val="110000"/>
              </a:lnSpc>
              <a:spcBef>
                <a:spcPts val="0"/>
              </a:spcBef>
              <a:spcAft>
                <a:spcPts val="1600"/>
              </a:spcAft>
              <a:buClrTx/>
              <a:buSzTx/>
              <a:buFont typeface="+mj-lt"/>
              <a:buAutoNum type="arabicPeriod"/>
              <a:tabLst/>
              <a:defRPr/>
            </a:pPr>
            <a:r>
              <a:rPr kumimoji="0" lang="en-US" sz="2400" b="1" i="0" u="none" strike="noStrike" kern="1200" cap="none" spc="0" normalizeH="0" baseline="0" noProof="0" dirty="0">
                <a:ln>
                  <a:noFill/>
                </a:ln>
                <a:solidFill>
                  <a:srgbClr val="EFF4F7">
                    <a:lumMod val="10000"/>
                  </a:srgbClr>
                </a:solidFill>
                <a:effectLst/>
                <a:uLnTx/>
                <a:uFillTx/>
                <a:latin typeface="Calibri" panose="020F0502020204030204" pitchFamily="34" charset="0"/>
                <a:ea typeface="+mn-ea"/>
                <a:cs typeface="Calibri" panose="020F0502020204030204" pitchFamily="34" charset="0"/>
              </a:rPr>
              <a:t>Private-law employment </a:t>
            </a:r>
            <a:br>
              <a:rPr kumimoji="0" lang="en-US" sz="2400" b="1" i="0" u="none" strike="noStrike" kern="1200" cap="none" spc="0" normalizeH="0" baseline="0" noProof="0" dirty="0">
                <a:ln>
                  <a:noFill/>
                </a:ln>
                <a:solidFill>
                  <a:srgbClr val="EFF4F7">
                    <a:lumMod val="10000"/>
                  </a:srgbClr>
                </a:solidFill>
                <a:effectLst/>
                <a:uLnTx/>
                <a:uFillTx/>
                <a:latin typeface="Calibri" panose="020F0502020204030204" pitchFamily="34" charset="0"/>
                <a:ea typeface="+mn-ea"/>
                <a:cs typeface="Calibri" panose="020F0502020204030204" pitchFamily="34" charset="0"/>
              </a:rPr>
            </a:br>
            <a:r>
              <a:rPr kumimoji="0" lang="en-US" sz="2400" b="0" i="0" u="none" strike="noStrike" kern="1200" cap="none" spc="0" normalizeH="0" baseline="0" noProof="0" dirty="0">
                <a:ln>
                  <a:noFill/>
                </a:ln>
                <a:solidFill>
                  <a:srgbClr val="EFF4F7">
                    <a:lumMod val="10000"/>
                  </a:srgbClr>
                </a:solidFill>
                <a:effectLst/>
                <a:uLnTx/>
                <a:uFillTx/>
                <a:latin typeface="Calibri" panose="020F0502020204030204" pitchFamily="34" charset="0"/>
                <a:ea typeface="+mn-ea"/>
                <a:cs typeface="Calibri" panose="020F0502020204030204" pitchFamily="34" charset="0"/>
              </a:rPr>
              <a:t>(i.e. contract staff - Vertragsbedienstete)</a:t>
            </a:r>
            <a:endParaRPr kumimoji="0" lang="de-AT" sz="2400" b="0" i="0" u="none" strike="noStrike" kern="1200" cap="none" spc="0" normalizeH="0" baseline="0" noProof="0" dirty="0">
              <a:ln>
                <a:noFill/>
              </a:ln>
              <a:solidFill>
                <a:srgbClr val="EFF4F7">
                  <a:lumMod val="10000"/>
                </a:srgbClr>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77084041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ußzeilenplatzhalter 4"/>
          <p:cNvSpPr>
            <a:spLocks noGrp="1"/>
          </p:cNvSpPr>
          <p:nvPr>
            <p:ph type="ftr" sz="quarter"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Discussion on Leadership Values and Development  29</a:t>
            </a:r>
            <a:r>
              <a:rPr kumimoji="0" lang="en-US" sz="1333" b="0"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th</a:t>
            </a:r>
            <a:r>
              <a:rPr kumimoji="0" lang="en-US" sz="1333"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September 2025</a:t>
            </a:r>
            <a:endParaRPr kumimoji="0" lang="en-GB" sz="1333"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6" name="Foliennummernplatzhalter 5"/>
          <p:cNvSpPr>
            <a:spLocks noGrp="1"/>
          </p:cNvSpPr>
          <p:nvPr>
            <p:ph type="sldNum" sz="quarter" idx="11"/>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1206269C-C24E-4E80-9A4B-E7E19BB59A67}" type="slidenum">
              <a:rPr kumimoji="0" lang="en-GB" sz="1333"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pPr marL="0" marR="0" lvl="0" indent="0" algn="r" defTabSz="1219170" rtl="0" eaLnBrk="1" fontAlgn="auto" latinLnBrk="0" hangingPunct="1">
                <a:lnSpc>
                  <a:spcPct val="100000"/>
                </a:lnSpc>
                <a:spcBef>
                  <a:spcPts val="0"/>
                </a:spcBef>
                <a:spcAft>
                  <a:spcPts val="0"/>
                </a:spcAft>
                <a:buClrTx/>
                <a:buSzTx/>
                <a:buFontTx/>
                <a:buNone/>
                <a:tabLst/>
                <a:defRPr/>
              </a:pPr>
              <a:t>89</a:t>
            </a:fld>
            <a:endParaRPr kumimoji="0" lang="en-GB" sz="1333"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7" name="Titel 1"/>
          <p:cNvSpPr>
            <a:spLocks noGrp="1"/>
          </p:cNvSpPr>
          <p:nvPr>
            <p:ph type="title"/>
          </p:nvPr>
        </p:nvSpPr>
        <p:spPr>
          <a:xfrm>
            <a:off x="647039" y="948745"/>
            <a:ext cx="7978525" cy="829455"/>
          </a:xfrm>
        </p:spPr>
        <p:txBody>
          <a:bodyPr/>
          <a:lstStyle/>
          <a:p>
            <a:r>
              <a:rPr lang="en-US" dirty="0"/>
              <a:t>Gender equality in senior management positions</a:t>
            </a:r>
            <a:br>
              <a:rPr lang="en-US" dirty="0"/>
            </a:br>
            <a:r>
              <a:rPr lang="en-US" dirty="0"/>
              <a:t>in national administration, 2021</a:t>
            </a:r>
            <a:endParaRPr lang="de-AT" dirty="0"/>
          </a:p>
        </p:txBody>
      </p:sp>
      <p:grpSp>
        <p:nvGrpSpPr>
          <p:cNvPr id="8" name="Gruppieren 7"/>
          <p:cNvGrpSpPr/>
          <p:nvPr/>
        </p:nvGrpSpPr>
        <p:grpSpPr>
          <a:xfrm>
            <a:off x="2071801" y="2570843"/>
            <a:ext cx="7010400" cy="2752725"/>
            <a:chOff x="547801" y="2514136"/>
            <a:chExt cx="7010400" cy="2752725"/>
          </a:xfrm>
        </p:grpSpPr>
        <p:pic>
          <p:nvPicPr>
            <p:cNvPr id="9" name="Grafik 8"/>
            <p:cNvPicPr>
              <a:picLocks noChangeAspect="1"/>
            </p:cNvPicPr>
            <p:nvPr/>
          </p:nvPicPr>
          <p:blipFill>
            <a:blip r:embed="rId3"/>
            <a:stretch>
              <a:fillRect/>
            </a:stretch>
          </p:blipFill>
          <p:spPr>
            <a:xfrm>
              <a:off x="547801" y="2514136"/>
              <a:ext cx="7010400" cy="2752725"/>
            </a:xfrm>
            <a:prstGeom prst="rect">
              <a:avLst/>
            </a:prstGeom>
          </p:spPr>
        </p:pic>
        <p:sp>
          <p:nvSpPr>
            <p:cNvPr id="10" name="Textfeld 9"/>
            <p:cNvSpPr txBox="1"/>
            <p:nvPr/>
          </p:nvSpPr>
          <p:spPr>
            <a:xfrm>
              <a:off x="4994912" y="3234733"/>
              <a:ext cx="875415" cy="26161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de-AT" sz="1100" b="1" i="0" u="none" strike="noStrike" kern="1200" cap="none" spc="0" normalizeH="0" baseline="0" noProof="0" dirty="0">
                  <a:ln>
                    <a:noFill/>
                  </a:ln>
                  <a:solidFill>
                    <a:srgbClr val="002060"/>
                  </a:solidFill>
                  <a:effectLst/>
                  <a:uLnTx/>
                  <a:uFillTx/>
                  <a:latin typeface="Calibri" panose="020F0502020204030204"/>
                  <a:ea typeface="+mn-ea"/>
                  <a:cs typeface="+mn-cs"/>
                </a:rPr>
                <a:t>40,5%</a:t>
              </a:r>
            </a:p>
          </p:txBody>
        </p:sp>
        <p:sp>
          <p:nvSpPr>
            <p:cNvPr id="11" name="Textfeld 10"/>
            <p:cNvSpPr txBox="1"/>
            <p:nvPr/>
          </p:nvSpPr>
          <p:spPr>
            <a:xfrm>
              <a:off x="1734156" y="3517939"/>
              <a:ext cx="875415" cy="26161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de-AT" sz="1100" b="1" i="0" u="none" strike="noStrike" kern="1200" cap="none" spc="0" normalizeH="0" baseline="0" noProof="0" dirty="0">
                  <a:ln>
                    <a:noFill/>
                  </a:ln>
                  <a:solidFill>
                    <a:srgbClr val="002060"/>
                  </a:solidFill>
                  <a:effectLst/>
                  <a:uLnTx/>
                  <a:uFillTx/>
                  <a:latin typeface="Calibri" panose="020F0502020204030204"/>
                  <a:ea typeface="+mn-ea"/>
                  <a:cs typeface="+mn-cs"/>
                </a:rPr>
                <a:t>31,2%</a:t>
              </a:r>
            </a:p>
          </p:txBody>
        </p:sp>
      </p:grpSp>
    </p:spTree>
    <p:extLst>
      <p:ext uri="{BB962C8B-B14F-4D97-AF65-F5344CB8AC3E}">
        <p14:creationId xmlns:p14="http://schemas.microsoft.com/office/powerpoint/2010/main" val="33165261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C502B5-0E51-36CF-45BD-DFEB96D665A1}"/>
            </a:ext>
          </a:extLst>
        </p:cNvPr>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9FA749D3-E4F1-82FD-B2CB-FD7C62E270D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48" imgH="347" progId="TCLayout.ActiveDocument.1">
                  <p:embed/>
                </p:oleObj>
              </mc:Choice>
              <mc:Fallback>
                <p:oleObj name="think-cell Slide" r:id="rId5" imgW="348" imgH="347" progId="TCLayout.ActiveDocument.1">
                  <p:embed/>
                  <p:pic>
                    <p:nvPicPr>
                      <p:cNvPr id="9" name="think-cell data - do not delete" hidden="1">
                        <a:extLst>
                          <a:ext uri="{FF2B5EF4-FFF2-40B4-BE49-F238E27FC236}">
                            <a16:creationId xmlns:a16="http://schemas.microsoft.com/office/drawing/2014/main" id="{9FA749D3-E4F1-82FD-B2CB-FD7C62E270D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Date Placeholder 4">
            <a:extLst>
              <a:ext uri="{FF2B5EF4-FFF2-40B4-BE49-F238E27FC236}">
                <a16:creationId xmlns:a16="http://schemas.microsoft.com/office/drawing/2014/main" id="{43B6E443-BF75-7DF6-A302-C7818FE04CBD}"/>
              </a:ext>
            </a:extLst>
          </p:cNvPr>
          <p:cNvSpPr>
            <a:spLocks noGrp="1"/>
          </p:cNvSpPr>
          <p:nvPr>
            <p:ph type="dt" sz="half" idx="10"/>
          </p:nvPr>
        </p:nvSpPr>
        <p:spPr/>
        <p:txBody>
          <a:bodyPr/>
          <a:lstStyle/>
          <a:p>
            <a:fld id="{093801C8-F45B-4249-9B15-B14B50E1BB85}" type="datetime4">
              <a:rPr lang="en-GB" smtClean="0"/>
              <a:pPr/>
              <a:t>07 October 2025</a:t>
            </a:fld>
            <a:endParaRPr lang="en-GB"/>
          </a:p>
        </p:txBody>
      </p:sp>
      <p:sp>
        <p:nvSpPr>
          <p:cNvPr id="7" name="Slide Number Placeholder 6">
            <a:extLst>
              <a:ext uri="{FF2B5EF4-FFF2-40B4-BE49-F238E27FC236}">
                <a16:creationId xmlns:a16="http://schemas.microsoft.com/office/drawing/2014/main" id="{D981F7D7-6E25-8F1E-2031-317A1EF6ECBF}"/>
              </a:ext>
            </a:extLst>
          </p:cNvPr>
          <p:cNvSpPr>
            <a:spLocks noGrp="1"/>
          </p:cNvSpPr>
          <p:nvPr>
            <p:ph type="sldNum" sz="quarter" idx="12"/>
          </p:nvPr>
        </p:nvSpPr>
        <p:spPr/>
        <p:txBody>
          <a:bodyPr/>
          <a:lstStyle/>
          <a:p>
            <a:fld id="{23AA811B-2EBD-4900-905E-5BE206449611}" type="slidenum">
              <a:rPr lang="en-GB" sz="1600" smtClean="0"/>
              <a:pPr/>
              <a:t>9</a:t>
            </a:fld>
            <a:endParaRPr lang="en-GB" sz="1600"/>
          </a:p>
        </p:txBody>
      </p:sp>
      <p:sp>
        <p:nvSpPr>
          <p:cNvPr id="3" name="Title 2">
            <a:extLst>
              <a:ext uri="{FF2B5EF4-FFF2-40B4-BE49-F238E27FC236}">
                <a16:creationId xmlns:a16="http://schemas.microsoft.com/office/drawing/2014/main" id="{8A3BB1CB-81AC-52DD-9C8D-BF5E4A2E277C}"/>
              </a:ext>
            </a:extLst>
          </p:cNvPr>
          <p:cNvSpPr>
            <a:spLocks noGrp="1"/>
          </p:cNvSpPr>
          <p:nvPr>
            <p:ph type="title"/>
          </p:nvPr>
        </p:nvSpPr>
        <p:spPr>
          <a:xfrm>
            <a:off x="441146" y="758302"/>
            <a:ext cx="11307941" cy="900000"/>
          </a:xfrm>
        </p:spPr>
        <p:txBody>
          <a:bodyPr vert="horz"/>
          <a:lstStyle/>
          <a:p>
            <a:r>
              <a:rPr lang="da-DK" dirty="0">
                <a:solidFill>
                  <a:schemeClr val="accent5"/>
                </a:solidFill>
              </a:rPr>
              <a:t>The Danish central </a:t>
            </a:r>
            <a:r>
              <a:rPr lang="da-DK" dirty="0" err="1">
                <a:solidFill>
                  <a:schemeClr val="accent5"/>
                </a:solidFill>
              </a:rPr>
              <a:t>government</a:t>
            </a:r>
            <a:r>
              <a:rPr lang="da-DK" dirty="0">
                <a:solidFill>
                  <a:schemeClr val="accent5"/>
                </a:solidFill>
              </a:rPr>
              <a:t> has a </a:t>
            </a:r>
            <a:r>
              <a:rPr lang="da-DK" dirty="0" err="1">
                <a:solidFill>
                  <a:schemeClr val="accent5"/>
                </a:solidFill>
              </a:rPr>
              <a:t>strong</a:t>
            </a:r>
            <a:r>
              <a:rPr lang="da-DK" dirty="0">
                <a:solidFill>
                  <a:schemeClr val="accent5"/>
                </a:solidFill>
              </a:rPr>
              <a:t> </a:t>
            </a:r>
            <a:r>
              <a:rPr lang="da-DK" dirty="0" err="1">
                <a:solidFill>
                  <a:schemeClr val="accent5"/>
                </a:solidFill>
              </a:rPr>
              <a:t>culture</a:t>
            </a:r>
            <a:r>
              <a:rPr lang="da-DK" dirty="0">
                <a:solidFill>
                  <a:schemeClr val="accent5"/>
                </a:solidFill>
              </a:rPr>
              <a:t> of </a:t>
            </a:r>
            <a:r>
              <a:rPr lang="da-DK" dirty="0" err="1">
                <a:solidFill>
                  <a:schemeClr val="accent5"/>
                </a:solidFill>
              </a:rPr>
              <a:t>consensus</a:t>
            </a:r>
            <a:r>
              <a:rPr lang="da-DK" dirty="0">
                <a:solidFill>
                  <a:schemeClr val="accent5"/>
                </a:solidFill>
              </a:rPr>
              <a:t> and </a:t>
            </a:r>
            <a:r>
              <a:rPr lang="da-DK" dirty="0" err="1">
                <a:solidFill>
                  <a:schemeClr val="accent5"/>
                </a:solidFill>
              </a:rPr>
              <a:t>dialogue</a:t>
            </a:r>
            <a:endParaRPr lang="en-GB" dirty="0">
              <a:solidFill>
                <a:schemeClr val="accent5"/>
              </a:solidFill>
            </a:endParaRPr>
          </a:p>
        </p:txBody>
      </p:sp>
      <p:sp>
        <p:nvSpPr>
          <p:cNvPr id="2" name="Pil: pentagon 1">
            <a:extLst>
              <a:ext uri="{FF2B5EF4-FFF2-40B4-BE49-F238E27FC236}">
                <a16:creationId xmlns:a16="http://schemas.microsoft.com/office/drawing/2014/main" id="{18876CDD-70A2-677F-0968-213C4314FABB}"/>
              </a:ext>
            </a:extLst>
          </p:cNvPr>
          <p:cNvSpPr/>
          <p:nvPr/>
        </p:nvSpPr>
        <p:spPr>
          <a:xfrm>
            <a:off x="441325" y="296496"/>
            <a:ext cx="3780000" cy="180000"/>
          </a:xfrm>
          <a:prstGeom prst="homePlat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da-DK" sz="1400">
                <a:solidFill>
                  <a:schemeClr val="tx1"/>
                </a:solidFill>
              </a:rPr>
              <a:t>The Danish Central Administration</a:t>
            </a:r>
            <a:endParaRPr lang="da-DK" sz="1400" noProof="0" err="1">
              <a:solidFill>
                <a:schemeClr val="tx1"/>
              </a:solidFill>
            </a:endParaRPr>
          </a:p>
        </p:txBody>
      </p:sp>
      <p:sp>
        <p:nvSpPr>
          <p:cNvPr id="4" name="Pil: vinkel 3">
            <a:extLst>
              <a:ext uri="{FF2B5EF4-FFF2-40B4-BE49-F238E27FC236}">
                <a16:creationId xmlns:a16="http://schemas.microsoft.com/office/drawing/2014/main" id="{B426A0EA-8982-FF5F-1467-06C24481A048}"/>
              </a:ext>
            </a:extLst>
          </p:cNvPr>
          <p:cNvSpPr/>
          <p:nvPr/>
        </p:nvSpPr>
        <p:spPr>
          <a:xfrm>
            <a:off x="7969087" y="296496"/>
            <a:ext cx="3780000" cy="180000"/>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da-DK" sz="1400" noProof="0">
                <a:solidFill>
                  <a:schemeClr val="tx1"/>
                </a:solidFill>
              </a:rPr>
              <a:t>Focus </a:t>
            </a:r>
            <a:r>
              <a:rPr lang="da-DK" sz="1400">
                <a:solidFill>
                  <a:schemeClr val="tx1"/>
                </a:solidFill>
              </a:rPr>
              <a:t>A</a:t>
            </a:r>
            <a:r>
              <a:rPr lang="da-DK" sz="1400" noProof="0" err="1">
                <a:solidFill>
                  <a:schemeClr val="tx1"/>
                </a:solidFill>
              </a:rPr>
              <a:t>reas</a:t>
            </a:r>
            <a:r>
              <a:rPr lang="da-DK" sz="1400" noProof="0">
                <a:solidFill>
                  <a:schemeClr val="tx1"/>
                </a:solidFill>
              </a:rPr>
              <a:t> of the Danish EUPAN-</a:t>
            </a:r>
            <a:r>
              <a:rPr lang="da-DK" sz="1400" noProof="0" err="1">
                <a:solidFill>
                  <a:schemeClr val="tx1"/>
                </a:solidFill>
              </a:rPr>
              <a:t>Presidency</a:t>
            </a:r>
            <a:endParaRPr lang="da-DK" sz="1400" noProof="0">
              <a:solidFill>
                <a:schemeClr val="tx1"/>
              </a:solidFill>
            </a:endParaRPr>
          </a:p>
        </p:txBody>
      </p:sp>
      <p:sp>
        <p:nvSpPr>
          <p:cNvPr id="6" name="Pil: vinkel 5">
            <a:extLst>
              <a:ext uri="{FF2B5EF4-FFF2-40B4-BE49-F238E27FC236}">
                <a16:creationId xmlns:a16="http://schemas.microsoft.com/office/drawing/2014/main" id="{2916CB18-375D-DB53-EEB9-CD6CDEC04D4B}"/>
              </a:ext>
            </a:extLst>
          </p:cNvPr>
          <p:cNvSpPr/>
          <p:nvPr/>
        </p:nvSpPr>
        <p:spPr>
          <a:xfrm>
            <a:off x="4205206" y="296496"/>
            <a:ext cx="3780000" cy="180000"/>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da-DK" sz="1400" noProof="0" err="1">
                <a:solidFill>
                  <a:schemeClr val="tx1"/>
                </a:solidFill>
              </a:rPr>
              <a:t>Current</a:t>
            </a:r>
            <a:r>
              <a:rPr lang="da-DK" sz="1400" noProof="0">
                <a:solidFill>
                  <a:schemeClr val="tx1"/>
                </a:solidFill>
              </a:rPr>
              <a:t> Agendas</a:t>
            </a:r>
          </a:p>
        </p:txBody>
      </p:sp>
      <p:sp>
        <p:nvSpPr>
          <p:cNvPr id="8" name="Rektangel 7">
            <a:extLst>
              <a:ext uri="{FF2B5EF4-FFF2-40B4-BE49-F238E27FC236}">
                <a16:creationId xmlns:a16="http://schemas.microsoft.com/office/drawing/2014/main" id="{F4FBC5CA-383F-A961-01CE-09BEC159D1B7}"/>
              </a:ext>
            </a:extLst>
          </p:cNvPr>
          <p:cNvSpPr/>
          <p:nvPr/>
        </p:nvSpPr>
        <p:spPr bwMode="auto">
          <a:xfrm>
            <a:off x="4205206" y="260496"/>
            <a:ext cx="3780000" cy="252000"/>
          </a:xfrm>
          <a:prstGeom prst="rect">
            <a:avLst/>
          </a:prstGeom>
          <a:solidFill>
            <a:srgbClr val="FFFFFF">
              <a:alpha val="80000"/>
            </a:srgbClr>
          </a:solidFill>
          <a:ln w="63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algn="ctr" defTabSz="914400" eaLnBrk="1" fontAlgn="base" latinLnBrk="0" hangingPunct="1">
              <a:lnSpc>
                <a:spcPct val="100000"/>
              </a:lnSpc>
              <a:spcBef>
                <a:spcPts val="1100"/>
              </a:spcBef>
              <a:spcAft>
                <a:spcPct val="0"/>
              </a:spcAft>
              <a:buClrTx/>
              <a:buSzTx/>
              <a:buFontTx/>
              <a:buNone/>
              <a:tabLst/>
              <a:defRPr/>
            </a:pPr>
            <a:endParaRPr kumimoji="0" lang="da-DK" sz="2000" b="0" i="0" u="none" strike="noStrike" kern="1200" cap="none" spc="0" normalizeH="0" baseline="0" noProof="0" err="1">
              <a:ln>
                <a:noFill/>
              </a:ln>
              <a:solidFill>
                <a:srgbClr val="FFFFFF"/>
              </a:solidFill>
              <a:effectLst/>
              <a:uLnTx/>
              <a:uFillTx/>
              <a:latin typeface="Arial" charset="0"/>
              <a:ea typeface="+mn-ea"/>
              <a:cs typeface="+mn-cs"/>
            </a:endParaRPr>
          </a:p>
        </p:txBody>
      </p:sp>
      <p:sp>
        <p:nvSpPr>
          <p:cNvPr id="10" name="Rektangel 9">
            <a:extLst>
              <a:ext uri="{FF2B5EF4-FFF2-40B4-BE49-F238E27FC236}">
                <a16:creationId xmlns:a16="http://schemas.microsoft.com/office/drawing/2014/main" id="{42D7594F-A26E-0D02-3704-D7CEA621CCBC}"/>
              </a:ext>
            </a:extLst>
          </p:cNvPr>
          <p:cNvSpPr/>
          <p:nvPr/>
        </p:nvSpPr>
        <p:spPr bwMode="auto">
          <a:xfrm>
            <a:off x="7969087" y="260496"/>
            <a:ext cx="3780000" cy="252000"/>
          </a:xfrm>
          <a:prstGeom prst="rect">
            <a:avLst/>
          </a:prstGeom>
          <a:solidFill>
            <a:srgbClr val="FFFFFF">
              <a:alpha val="80000"/>
            </a:srgbClr>
          </a:solidFill>
          <a:ln w="63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algn="ctr" defTabSz="914400" eaLnBrk="1" fontAlgn="base" latinLnBrk="0" hangingPunct="1">
              <a:lnSpc>
                <a:spcPct val="100000"/>
              </a:lnSpc>
              <a:spcBef>
                <a:spcPts val="1100"/>
              </a:spcBef>
              <a:spcAft>
                <a:spcPct val="0"/>
              </a:spcAft>
              <a:buClrTx/>
              <a:buSzTx/>
              <a:buFontTx/>
              <a:buNone/>
              <a:tabLst/>
              <a:defRPr/>
            </a:pPr>
            <a:endParaRPr kumimoji="0" lang="da-DK" sz="2000" b="0" i="0" u="none" strike="noStrike" kern="1200" cap="none" spc="0" normalizeH="0" baseline="0" noProof="0" err="1">
              <a:ln>
                <a:noFill/>
              </a:ln>
              <a:solidFill>
                <a:srgbClr val="FFFFFF"/>
              </a:solidFill>
              <a:effectLst/>
              <a:uLnTx/>
              <a:uFillTx/>
              <a:latin typeface="Arial" charset="0"/>
              <a:ea typeface="+mn-ea"/>
              <a:cs typeface="+mn-cs"/>
            </a:endParaRPr>
          </a:p>
        </p:txBody>
      </p:sp>
      <p:pic>
        <p:nvPicPr>
          <p:cNvPr id="14" name="Billede 13">
            <a:extLst>
              <a:ext uri="{FF2B5EF4-FFF2-40B4-BE49-F238E27FC236}">
                <a16:creationId xmlns:a16="http://schemas.microsoft.com/office/drawing/2014/main" id="{C5E84ACA-FAB5-1FC2-9771-2BCD29D2927A}"/>
              </a:ext>
            </a:extLst>
          </p:cNvPr>
          <p:cNvPicPr>
            <a:picLocks noChangeAspect="1"/>
          </p:cNvPicPr>
          <p:nvPr>
            <p:custDataLst>
              <p:tags r:id="rId2"/>
            </p:custDataLst>
          </p:nvPr>
        </p:nvPicPr>
        <p:blipFill rotWithShape="1">
          <a:blip r:embed="rId7">
            <a:extLst>
              <a:ext uri="{28A0092B-C50C-407E-A947-70E740481C1C}">
                <a14:useLocalDpi xmlns:a14="http://schemas.microsoft.com/office/drawing/2010/main" val="0"/>
              </a:ext>
            </a:extLst>
          </a:blip>
          <a:srcRect/>
          <a:stretch/>
        </p:blipFill>
        <p:spPr>
          <a:xfrm>
            <a:off x="6349088" y="2068394"/>
            <a:ext cx="5400000" cy="3599100"/>
          </a:xfrm>
          <a:prstGeom prst="rect">
            <a:avLst/>
          </a:prstGeom>
        </p:spPr>
      </p:pic>
      <p:grpSp>
        <p:nvGrpSpPr>
          <p:cNvPr id="40" name="Gruppe 39">
            <a:extLst>
              <a:ext uri="{FF2B5EF4-FFF2-40B4-BE49-F238E27FC236}">
                <a16:creationId xmlns:a16="http://schemas.microsoft.com/office/drawing/2014/main" id="{ABFEAF0D-B89C-2560-CC53-7A8F76986469}"/>
              </a:ext>
            </a:extLst>
          </p:cNvPr>
          <p:cNvGrpSpPr/>
          <p:nvPr/>
        </p:nvGrpSpPr>
        <p:grpSpPr>
          <a:xfrm>
            <a:off x="658960" y="4229214"/>
            <a:ext cx="5436156" cy="1015663"/>
            <a:chOff x="658960" y="4200023"/>
            <a:chExt cx="5436156" cy="1015663"/>
          </a:xfrm>
        </p:grpSpPr>
        <p:sp>
          <p:nvSpPr>
            <p:cNvPr id="43" name="Tekstfelt 42">
              <a:extLst>
                <a:ext uri="{FF2B5EF4-FFF2-40B4-BE49-F238E27FC236}">
                  <a16:creationId xmlns:a16="http://schemas.microsoft.com/office/drawing/2014/main" id="{B2F555C1-06AD-CB32-7810-A353036609C0}"/>
                </a:ext>
              </a:extLst>
            </p:cNvPr>
            <p:cNvSpPr txBox="1"/>
            <p:nvPr/>
          </p:nvSpPr>
          <p:spPr>
            <a:xfrm>
              <a:off x="1775116" y="4200023"/>
              <a:ext cx="4320000" cy="1015663"/>
            </a:xfrm>
            <a:prstGeom prst="rect">
              <a:avLst/>
            </a:prstGeom>
            <a:noFill/>
          </p:spPr>
          <p:txBody>
            <a:bodyPr wrap="square">
              <a:spAutoFit/>
            </a:bodyPr>
            <a:lstStyle/>
            <a:p>
              <a:pPr marL="0" lvl="1"/>
              <a:r>
                <a:rPr lang="en-US" sz="2000" b="1" dirty="0">
                  <a:solidFill>
                    <a:schemeClr val="accent5"/>
                  </a:solidFill>
                </a:rPr>
                <a:t>Cross-party agreements</a:t>
              </a:r>
            </a:p>
            <a:p>
              <a:pPr marL="0" lvl="1"/>
              <a:r>
                <a:rPr lang="en-US" sz="2000" dirty="0"/>
                <a:t>Culture of broad cross-party agreements shaping major policies</a:t>
              </a:r>
            </a:p>
          </p:txBody>
        </p:sp>
        <p:pic>
          <p:nvPicPr>
            <p:cNvPr id="46" name="Billede 45">
              <a:extLst>
                <a:ext uri="{FF2B5EF4-FFF2-40B4-BE49-F238E27FC236}">
                  <a16:creationId xmlns:a16="http://schemas.microsoft.com/office/drawing/2014/main" id="{BDF5DAA9-7DE7-1D8D-D072-E593A95A13CF}"/>
                </a:ext>
              </a:extLst>
            </p:cNvPr>
            <p:cNvPicPr>
              <a:picLocks noChangeAspect="1"/>
            </p:cNvPicPr>
            <p:nvPr/>
          </p:nvPicPr>
          <p:blipFill>
            <a:blip r:embed="rId8"/>
            <a:stretch>
              <a:fillRect/>
            </a:stretch>
          </p:blipFill>
          <p:spPr>
            <a:xfrm>
              <a:off x="658960" y="4257855"/>
              <a:ext cx="900000" cy="900000"/>
            </a:xfrm>
            <a:prstGeom prst="rect">
              <a:avLst/>
            </a:prstGeom>
          </p:spPr>
        </p:pic>
      </p:grpSp>
      <p:grpSp>
        <p:nvGrpSpPr>
          <p:cNvPr id="47" name="Gruppe 46">
            <a:extLst>
              <a:ext uri="{FF2B5EF4-FFF2-40B4-BE49-F238E27FC236}">
                <a16:creationId xmlns:a16="http://schemas.microsoft.com/office/drawing/2014/main" id="{44CB2084-2644-2AFD-0B61-FF31C7293BD1}"/>
              </a:ext>
            </a:extLst>
          </p:cNvPr>
          <p:cNvGrpSpPr/>
          <p:nvPr/>
        </p:nvGrpSpPr>
        <p:grpSpPr>
          <a:xfrm>
            <a:off x="659011" y="2486254"/>
            <a:ext cx="5436105" cy="1015663"/>
            <a:chOff x="659011" y="2520203"/>
            <a:chExt cx="5436105" cy="1015663"/>
          </a:xfrm>
        </p:grpSpPr>
        <p:pic>
          <p:nvPicPr>
            <p:cNvPr id="48" name="Billede 47">
              <a:extLst>
                <a:ext uri="{FF2B5EF4-FFF2-40B4-BE49-F238E27FC236}">
                  <a16:creationId xmlns:a16="http://schemas.microsoft.com/office/drawing/2014/main" id="{D9D8E4EB-F128-CA5B-D7E3-947BCFE6E9FC}"/>
                </a:ext>
              </a:extLst>
            </p:cNvPr>
            <p:cNvPicPr>
              <a:picLocks noChangeAspect="1"/>
            </p:cNvPicPr>
            <p:nvPr/>
          </p:nvPicPr>
          <p:blipFill>
            <a:blip r:embed="rId9"/>
            <a:stretch>
              <a:fillRect/>
            </a:stretch>
          </p:blipFill>
          <p:spPr>
            <a:xfrm>
              <a:off x="659011" y="2578034"/>
              <a:ext cx="900000" cy="900000"/>
            </a:xfrm>
            <a:prstGeom prst="rect">
              <a:avLst/>
            </a:prstGeom>
          </p:spPr>
        </p:pic>
        <p:sp>
          <p:nvSpPr>
            <p:cNvPr id="49" name="Tekstfelt 48">
              <a:extLst>
                <a:ext uri="{FF2B5EF4-FFF2-40B4-BE49-F238E27FC236}">
                  <a16:creationId xmlns:a16="http://schemas.microsoft.com/office/drawing/2014/main" id="{7B5D004F-7552-A4F1-74F2-8DC06EB8D69B}"/>
                </a:ext>
              </a:extLst>
            </p:cNvPr>
            <p:cNvSpPr txBox="1"/>
            <p:nvPr/>
          </p:nvSpPr>
          <p:spPr>
            <a:xfrm>
              <a:off x="1775116" y="2520203"/>
              <a:ext cx="4320000" cy="1015663"/>
            </a:xfrm>
            <a:prstGeom prst="rect">
              <a:avLst/>
            </a:prstGeom>
            <a:noFill/>
          </p:spPr>
          <p:txBody>
            <a:bodyPr wrap="square">
              <a:spAutoFit/>
            </a:bodyPr>
            <a:lstStyle/>
            <a:p>
              <a:pPr marL="0" lvl="1"/>
              <a:r>
                <a:rPr lang="en-US" sz="2000" b="1" dirty="0">
                  <a:solidFill>
                    <a:schemeClr val="accent5"/>
                  </a:solidFill>
                </a:rPr>
                <a:t>Minority governments</a:t>
              </a:r>
            </a:p>
            <a:p>
              <a:pPr marL="0" lvl="1"/>
              <a:r>
                <a:rPr lang="en-US" sz="2000" dirty="0"/>
                <a:t>Strong tradition of minority governments and negotiated consensus</a:t>
              </a:r>
            </a:p>
          </p:txBody>
        </p:sp>
      </p:grpSp>
    </p:spTree>
    <p:extLst>
      <p:ext uri="{BB962C8B-B14F-4D97-AF65-F5344CB8AC3E}">
        <p14:creationId xmlns:p14="http://schemas.microsoft.com/office/powerpoint/2010/main" val="101815825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5">
            <a:extLst>
              <a:ext uri="{FF2B5EF4-FFF2-40B4-BE49-F238E27FC236}">
                <a16:creationId xmlns:a16="http://schemas.microsoft.com/office/drawing/2014/main" id="{9F6EDD93-D42D-DDAA-CDF1-8C0A6C59A755}"/>
              </a:ext>
            </a:extLst>
          </p:cNvPr>
          <p:cNvSpPr>
            <a:spLocks noGrp="1"/>
          </p:cNvSpPr>
          <p:nvPr>
            <p:ph type="body" sz="quarter" idx="13"/>
          </p:nvPr>
        </p:nvSpPr>
        <p:spPr/>
        <p:txBody>
          <a:bodyPr/>
          <a:lstStyle/>
          <a:p>
            <a:r>
              <a:rPr lang="en-US" dirty="0">
                <a:latin typeface="+mn-lt"/>
                <a:ea typeface="Times New Roman" panose="02020603050405020304" pitchFamily="18" charset="0"/>
                <a:cs typeface="Times New Roman" panose="02020603050405020304" pitchFamily="18" charset="0"/>
              </a:rPr>
              <a:t>S</a:t>
            </a:r>
            <a:r>
              <a:rPr lang="en-US" dirty="0">
                <a:effectLst/>
                <a:latin typeface="+mn-lt"/>
                <a:ea typeface="Times New Roman" panose="02020603050405020304" pitchFamily="18" charset="0"/>
                <a:cs typeface="Times New Roman" panose="02020603050405020304" pitchFamily="18" charset="0"/>
              </a:rPr>
              <a:t>ince </a:t>
            </a:r>
            <a:r>
              <a:rPr lang="en-US" b="1" dirty="0">
                <a:effectLst/>
                <a:latin typeface="+mn-lt"/>
                <a:ea typeface="Times New Roman" panose="02020603050405020304" pitchFamily="18" charset="0"/>
                <a:cs typeface="Times New Roman" panose="02020603050405020304" pitchFamily="18" charset="0"/>
              </a:rPr>
              <a:t>1st January 2025 </a:t>
            </a:r>
            <a:r>
              <a:rPr lang="en-US" dirty="0">
                <a:effectLst/>
                <a:latin typeface="+mn-lt"/>
                <a:ea typeface="Times New Roman" panose="02020603050405020304" pitchFamily="18" charset="0"/>
                <a:cs typeface="Times New Roman" panose="02020603050405020304" pitchFamily="18" charset="0"/>
                <a:hlinkClick r:id="rId3"/>
              </a:rPr>
              <a:t>Art 32 </a:t>
            </a:r>
            <a:r>
              <a:rPr lang="en-US" dirty="0">
                <a:effectLst/>
                <a:latin typeface="+mn-lt"/>
                <a:ea typeface="Times New Roman" panose="02020603050405020304" pitchFamily="18" charset="0"/>
                <a:cs typeface="Times New Roman" panose="02020603050405020304" pitchFamily="18" charset="0"/>
              </a:rPr>
              <a:t>of the Civil Servants Employment Act (</a:t>
            </a:r>
            <a:r>
              <a:rPr lang="en-US" dirty="0" err="1">
                <a:effectLst/>
                <a:latin typeface="+mn-lt"/>
                <a:ea typeface="Times New Roman" panose="02020603050405020304" pitchFamily="18" charset="0"/>
                <a:cs typeface="Times New Roman" panose="02020603050405020304" pitchFamily="18" charset="0"/>
              </a:rPr>
              <a:t>Beamten-Dienstrechtsgesetz</a:t>
            </a:r>
            <a:r>
              <a:rPr lang="en-US" dirty="0">
                <a:effectLst/>
                <a:latin typeface="+mn-lt"/>
                <a:ea typeface="Times New Roman" panose="02020603050405020304" pitchFamily="18" charset="0"/>
                <a:cs typeface="Times New Roman" panose="02020603050405020304" pitchFamily="18" charset="0"/>
              </a:rPr>
              <a:t> 1979 – BDG) </a:t>
            </a:r>
          </a:p>
          <a:p>
            <a:r>
              <a:rPr lang="en-US" dirty="0">
                <a:effectLst/>
                <a:latin typeface="+mn-lt"/>
                <a:ea typeface="Times New Roman" panose="02020603050405020304" pitchFamily="18" charset="0"/>
                <a:cs typeface="Times New Roman" panose="02020603050405020304" pitchFamily="18" charset="0"/>
              </a:rPr>
              <a:t>Defines key competencies for Federal public employees with managerial tasks (in general starting with </a:t>
            </a:r>
            <a:r>
              <a:rPr lang="en-US" b="1" dirty="0">
                <a:effectLst/>
                <a:latin typeface="+mn-lt"/>
                <a:ea typeface="Times New Roman" panose="02020603050405020304" pitchFamily="18" charset="0"/>
                <a:cs typeface="Times New Roman" panose="02020603050405020304" pitchFamily="18" charset="0"/>
              </a:rPr>
              <a:t>middle management up to DG-level</a:t>
            </a:r>
            <a:r>
              <a:rPr lang="en-US" dirty="0">
                <a:effectLst/>
                <a:latin typeface="+mn-lt"/>
                <a:ea typeface="Times New Roman" panose="02020603050405020304" pitchFamily="18" charset="0"/>
                <a:cs typeface="Times New Roman" panose="02020603050405020304" pitchFamily="18" charset="0"/>
              </a:rPr>
              <a:t>)</a:t>
            </a:r>
          </a:p>
          <a:p>
            <a:r>
              <a:rPr lang="en-US" dirty="0">
                <a:effectLst/>
                <a:latin typeface="+mn-lt"/>
                <a:ea typeface="Times New Roman" panose="02020603050405020304" pitchFamily="18" charset="0"/>
                <a:cs typeface="Times New Roman" panose="02020603050405020304" pitchFamily="18" charset="0"/>
              </a:rPr>
              <a:t>The article also foresees a </a:t>
            </a:r>
            <a:r>
              <a:rPr lang="en-US" b="1" dirty="0">
                <a:effectLst/>
                <a:latin typeface="+mn-lt"/>
                <a:ea typeface="Times New Roman" panose="02020603050405020304" pitchFamily="18" charset="0"/>
                <a:cs typeface="Times New Roman" panose="02020603050405020304" pitchFamily="18" charset="0"/>
              </a:rPr>
              <a:t>mandatory training </a:t>
            </a:r>
            <a:r>
              <a:rPr lang="en-US" dirty="0">
                <a:effectLst/>
                <a:latin typeface="+mn-lt"/>
                <a:ea typeface="Times New Roman" panose="02020603050405020304" pitchFamily="18" charset="0"/>
                <a:cs typeface="Times New Roman" panose="02020603050405020304" pitchFamily="18" charset="0"/>
              </a:rPr>
              <a:t>for all relevant managers </a:t>
            </a:r>
          </a:p>
          <a:p>
            <a:r>
              <a:rPr lang="en-US" dirty="0">
                <a:effectLst/>
                <a:latin typeface="+mn-lt"/>
                <a:ea typeface="Times New Roman" panose="02020603050405020304" pitchFamily="18" charset="0"/>
                <a:cs typeface="Times New Roman" panose="02020603050405020304" pitchFamily="18" charset="0"/>
              </a:rPr>
              <a:t>The managers have </a:t>
            </a:r>
            <a:r>
              <a:rPr lang="en-US" b="1" dirty="0">
                <a:effectLst/>
                <a:latin typeface="+mn-lt"/>
                <a:ea typeface="Times New Roman" panose="02020603050405020304" pitchFamily="18" charset="0"/>
                <a:cs typeface="Times New Roman" panose="02020603050405020304" pitchFamily="18" charset="0"/>
              </a:rPr>
              <a:t>five years </a:t>
            </a:r>
            <a:r>
              <a:rPr lang="en-US" dirty="0">
                <a:effectLst/>
                <a:latin typeface="+mn-lt"/>
                <a:ea typeface="Times New Roman" panose="02020603050405020304" pitchFamily="18" charset="0"/>
                <a:cs typeface="Times New Roman" panose="02020603050405020304" pitchFamily="18" charset="0"/>
              </a:rPr>
              <a:t>to complete the trainings. This also applies to managers who have been appointed since 1 January 2022, with the five-year period starting on 1 January 2025.</a:t>
            </a:r>
            <a:endParaRPr lang="de-AT" dirty="0">
              <a:effectLst/>
              <a:latin typeface="+mn-lt"/>
              <a:ea typeface="Times New Roman" panose="02020603050405020304" pitchFamily="18" charset="0"/>
              <a:cs typeface="Times New Roman" panose="02020603050405020304" pitchFamily="18" charset="0"/>
            </a:endParaRPr>
          </a:p>
          <a:p>
            <a:endParaRPr lang="de-AT" dirty="0"/>
          </a:p>
        </p:txBody>
      </p:sp>
      <p:sp>
        <p:nvSpPr>
          <p:cNvPr id="5" name="Titel 4">
            <a:extLst>
              <a:ext uri="{FF2B5EF4-FFF2-40B4-BE49-F238E27FC236}">
                <a16:creationId xmlns:a16="http://schemas.microsoft.com/office/drawing/2014/main" id="{A8AFA274-03C9-53F9-DEB8-2B7D2C6D071D}"/>
              </a:ext>
            </a:extLst>
          </p:cNvPr>
          <p:cNvSpPr>
            <a:spLocks noGrp="1"/>
          </p:cNvSpPr>
          <p:nvPr>
            <p:ph type="title"/>
          </p:nvPr>
        </p:nvSpPr>
        <p:spPr/>
        <p:txBody>
          <a:bodyPr/>
          <a:lstStyle/>
          <a:p>
            <a:r>
              <a:rPr lang="en-US" dirty="0">
                <a:latin typeface="+mn-lt"/>
                <a:ea typeface="Times New Roman" panose="02020603050405020304" pitchFamily="18" charset="0"/>
                <a:cs typeface="Times New Roman" panose="02020603050405020304" pitchFamily="18" charset="0"/>
              </a:rPr>
              <a:t>Set of values for good leadership</a:t>
            </a:r>
            <a:endParaRPr lang="de-AT" dirty="0"/>
          </a:p>
        </p:txBody>
      </p:sp>
      <p:sp>
        <p:nvSpPr>
          <p:cNvPr id="7" name="Fußzeilenplatzhalter 3">
            <a:extLst>
              <a:ext uri="{FF2B5EF4-FFF2-40B4-BE49-F238E27FC236}">
                <a16:creationId xmlns:a16="http://schemas.microsoft.com/office/drawing/2014/main" id="{4F3811FD-AB94-7FEA-6D48-C311B57389B6}"/>
              </a:ext>
            </a:extLst>
          </p:cNvPr>
          <p:cNvSpPr>
            <a:spLocks noGrp="1"/>
          </p:cNvSpPr>
          <p:nvPr>
            <p:ph type="ftr" sz="quarter" idx="10"/>
          </p:nvPr>
        </p:nvSpPr>
        <p:spPr>
          <a:xfrm>
            <a:off x="720000" y="6384001"/>
            <a:ext cx="9167888" cy="266700"/>
          </a:xfrm>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Discussion on Leadership Values and Development  29</a:t>
            </a:r>
            <a:r>
              <a:rPr kumimoji="0" lang="en-US" sz="1333" b="0"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th</a:t>
            </a:r>
            <a:r>
              <a:rPr kumimoji="0" lang="en-US" sz="1333"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September 2025</a:t>
            </a:r>
            <a:endParaRPr kumimoji="0" lang="en-GB" sz="1333"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56379189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E972E00C-626B-3A68-648F-913027FFECBD}"/>
              </a:ext>
            </a:extLst>
          </p:cNvPr>
          <p:cNvSpPr>
            <a:spLocks noGrp="1"/>
          </p:cNvSpPr>
          <p:nvPr>
            <p:ph type="title"/>
          </p:nvPr>
        </p:nvSpPr>
        <p:spPr/>
        <p:txBody>
          <a:bodyPr/>
          <a:lstStyle/>
          <a:p>
            <a:r>
              <a:rPr lang="de-AT" dirty="0"/>
              <a:t>Key Leadership Values 1/2 (</a:t>
            </a:r>
            <a:r>
              <a:rPr lang="de-AT" dirty="0" err="1"/>
              <a:t>as</a:t>
            </a:r>
            <a:r>
              <a:rPr lang="de-AT" dirty="0"/>
              <a:t> </a:t>
            </a:r>
            <a:r>
              <a:rPr lang="de-AT" dirty="0" err="1"/>
              <a:t>stated</a:t>
            </a:r>
            <a:r>
              <a:rPr lang="de-AT" dirty="0"/>
              <a:t> </a:t>
            </a:r>
            <a:r>
              <a:rPr lang="de-AT" dirty="0" err="1"/>
              <a:t>by</a:t>
            </a:r>
            <a:r>
              <a:rPr lang="de-AT" dirty="0"/>
              <a:t> </a:t>
            </a:r>
            <a:r>
              <a:rPr lang="de-AT" dirty="0" err="1"/>
              <a:t>law</a:t>
            </a:r>
            <a:r>
              <a:rPr lang="de-AT" dirty="0"/>
              <a:t>)</a:t>
            </a:r>
          </a:p>
        </p:txBody>
      </p:sp>
      <p:sp>
        <p:nvSpPr>
          <p:cNvPr id="7" name="Textplatzhalter 6">
            <a:extLst>
              <a:ext uri="{FF2B5EF4-FFF2-40B4-BE49-F238E27FC236}">
                <a16:creationId xmlns:a16="http://schemas.microsoft.com/office/drawing/2014/main" id="{0D837737-3F41-B1FA-BE1A-606E38E844C0}"/>
              </a:ext>
            </a:extLst>
          </p:cNvPr>
          <p:cNvSpPr>
            <a:spLocks noGrp="1"/>
          </p:cNvSpPr>
          <p:nvPr>
            <p:ph type="body" sz="quarter" idx="12"/>
          </p:nvPr>
        </p:nvSpPr>
        <p:spPr>
          <a:xfrm>
            <a:off x="719665" y="1728001"/>
            <a:ext cx="9878819" cy="4507700"/>
          </a:xfrm>
        </p:spPr>
        <p:txBody>
          <a:bodyPr/>
          <a:lstStyle/>
          <a:p>
            <a:pPr marL="502187" indent="-457189">
              <a:buFont typeface="+mj-lt"/>
              <a:buAutoNum type="arabicPeriod"/>
            </a:pPr>
            <a:r>
              <a:rPr lang="en-US" sz="2267" dirty="0">
                <a:latin typeface="+mn-lt"/>
                <a:cs typeface="Times New Roman" panose="02020603050405020304" pitchFamily="18" charset="0"/>
              </a:rPr>
              <a:t>Design, management and quality development of the </a:t>
            </a:r>
            <a:r>
              <a:rPr lang="en-US" sz="2267" dirty="0" err="1">
                <a:latin typeface="+mn-lt"/>
                <a:cs typeface="Times New Roman" panose="02020603050405020304" pitchFamily="18" charset="0"/>
              </a:rPr>
              <a:t>organisational</a:t>
            </a:r>
            <a:r>
              <a:rPr lang="en-US" sz="2267" dirty="0">
                <a:latin typeface="+mn-lt"/>
                <a:cs typeface="Times New Roman" panose="02020603050405020304" pitchFamily="18" charset="0"/>
              </a:rPr>
              <a:t> unit in terms of overall administration, </a:t>
            </a:r>
            <a:r>
              <a:rPr lang="en-US" sz="2267" dirty="0" err="1">
                <a:latin typeface="+mn-lt"/>
                <a:cs typeface="Times New Roman" panose="02020603050405020304" pitchFamily="18" charset="0"/>
              </a:rPr>
              <a:t>organisational</a:t>
            </a:r>
            <a:r>
              <a:rPr lang="en-US" sz="2267" dirty="0">
                <a:latin typeface="+mn-lt"/>
                <a:cs typeface="Times New Roman" panose="02020603050405020304" pitchFamily="18" charset="0"/>
              </a:rPr>
              <a:t> goals and productivity.</a:t>
            </a:r>
            <a:endParaRPr lang="de-AT" sz="2267" dirty="0">
              <a:latin typeface="+mn-lt"/>
              <a:cs typeface="Times New Roman" panose="02020603050405020304" pitchFamily="18" charset="0"/>
            </a:endParaRPr>
          </a:p>
          <a:p>
            <a:pPr marL="502187" indent="-457189">
              <a:buFont typeface="+mj-lt"/>
              <a:buAutoNum type="arabicPeriod"/>
            </a:pPr>
            <a:r>
              <a:rPr lang="en-US" sz="2267" dirty="0">
                <a:latin typeface="+mn-lt"/>
                <a:cs typeface="Times New Roman" panose="02020603050405020304" pitchFamily="18" charset="0"/>
              </a:rPr>
              <a:t>Context-appropriate, socially communicative and role-flexible </a:t>
            </a:r>
            <a:r>
              <a:rPr lang="en-US" sz="2267" dirty="0" err="1">
                <a:latin typeface="+mn-lt"/>
                <a:cs typeface="Times New Roman" panose="02020603050405020304" pitchFamily="18" charset="0"/>
              </a:rPr>
              <a:t>behaviour</a:t>
            </a:r>
            <a:r>
              <a:rPr lang="en-US" sz="2267" dirty="0">
                <a:latin typeface="+mn-lt"/>
                <a:cs typeface="Times New Roman" panose="02020603050405020304" pitchFamily="18" charset="0"/>
              </a:rPr>
              <a:t> with the aim of promoting teamwork and the potential of employees and achieving </a:t>
            </a:r>
            <a:r>
              <a:rPr lang="en-US" sz="2267" dirty="0" err="1">
                <a:latin typeface="+mn-lt"/>
                <a:cs typeface="Times New Roman" panose="02020603050405020304" pitchFamily="18" charset="0"/>
              </a:rPr>
              <a:t>organisational</a:t>
            </a:r>
            <a:r>
              <a:rPr lang="en-US" sz="2267" dirty="0">
                <a:latin typeface="+mn-lt"/>
                <a:cs typeface="Times New Roman" panose="02020603050405020304" pitchFamily="18" charset="0"/>
              </a:rPr>
              <a:t> goals,</a:t>
            </a:r>
            <a:endParaRPr lang="de-AT" sz="2267" dirty="0">
              <a:latin typeface="+mn-lt"/>
              <a:cs typeface="Times New Roman" panose="02020603050405020304" pitchFamily="18" charset="0"/>
            </a:endParaRPr>
          </a:p>
          <a:p>
            <a:pPr marL="502187" indent="-457189">
              <a:buFont typeface="+mj-lt"/>
              <a:buAutoNum type="arabicPeriod"/>
            </a:pPr>
            <a:r>
              <a:rPr lang="en-US" sz="2267" dirty="0">
                <a:latin typeface="+mn-lt"/>
                <a:cs typeface="Times New Roman" panose="02020603050405020304" pitchFamily="18" charset="0"/>
              </a:rPr>
              <a:t>Ability to </a:t>
            </a:r>
            <a:r>
              <a:rPr lang="en-US" sz="2267" dirty="0" err="1">
                <a:latin typeface="+mn-lt"/>
                <a:cs typeface="Times New Roman" panose="02020603050405020304" pitchFamily="18" charset="0"/>
              </a:rPr>
              <a:t>analyse</a:t>
            </a:r>
            <a:r>
              <a:rPr lang="en-US" sz="2267" dirty="0">
                <a:latin typeface="+mn-lt"/>
                <a:cs typeface="Times New Roman" panose="02020603050405020304" pitchFamily="18" charset="0"/>
              </a:rPr>
              <a:t> the </a:t>
            </a:r>
            <a:r>
              <a:rPr lang="en-US" sz="2267" dirty="0" err="1">
                <a:latin typeface="+mn-lt"/>
                <a:cs typeface="Times New Roman" panose="02020603050405020304" pitchFamily="18" charset="0"/>
              </a:rPr>
              <a:t>organisational</a:t>
            </a:r>
            <a:r>
              <a:rPr lang="en-US" sz="2267" dirty="0">
                <a:latin typeface="+mn-lt"/>
                <a:cs typeface="Times New Roman" panose="02020603050405020304" pitchFamily="18" charset="0"/>
              </a:rPr>
              <a:t> framework (e.g. political, economic, social) of the </a:t>
            </a:r>
            <a:r>
              <a:rPr lang="en-US" sz="2267" dirty="0" err="1">
                <a:latin typeface="+mn-lt"/>
                <a:cs typeface="Times New Roman" panose="02020603050405020304" pitchFamily="18" charset="0"/>
              </a:rPr>
              <a:t>organisation</a:t>
            </a:r>
            <a:r>
              <a:rPr lang="en-US" sz="2267" dirty="0">
                <a:latin typeface="+mn-lt"/>
                <a:cs typeface="Times New Roman" panose="02020603050405020304" pitchFamily="18" charset="0"/>
              </a:rPr>
              <a:t> and its further development, particularly taking into account the conditions in the European Union,</a:t>
            </a:r>
            <a:endParaRPr lang="de-AT" sz="2267" dirty="0">
              <a:latin typeface="+mn-lt"/>
              <a:cs typeface="Times New Roman" panose="02020603050405020304" pitchFamily="18" charset="0"/>
            </a:endParaRPr>
          </a:p>
          <a:p>
            <a:pPr marL="502187" indent="-457189">
              <a:buFont typeface="+mj-lt"/>
              <a:buAutoNum type="arabicPeriod"/>
            </a:pPr>
            <a:r>
              <a:rPr lang="en-US" sz="2267" dirty="0">
                <a:latin typeface="+mn-lt"/>
                <a:cs typeface="Times New Roman" panose="02020603050405020304" pitchFamily="18" charset="0"/>
              </a:rPr>
              <a:t>Knowledge of budgetary regulations (in particular budget, impact orientation, procurement, contracts, subsidies) and ability to apply and implement them,</a:t>
            </a:r>
            <a:endParaRPr lang="de-AT" sz="2267" dirty="0">
              <a:latin typeface="+mn-lt"/>
              <a:cs typeface="Times New Roman" panose="02020603050405020304" pitchFamily="18" charset="0"/>
            </a:endParaRPr>
          </a:p>
          <a:p>
            <a:endParaRPr lang="de-AT" dirty="0"/>
          </a:p>
        </p:txBody>
      </p:sp>
      <p:sp>
        <p:nvSpPr>
          <p:cNvPr id="4" name="Fußzeilenplatzhalter 3">
            <a:extLst>
              <a:ext uri="{FF2B5EF4-FFF2-40B4-BE49-F238E27FC236}">
                <a16:creationId xmlns:a16="http://schemas.microsoft.com/office/drawing/2014/main" id="{1A463135-0A8D-F0B7-C799-5444670213BB}"/>
              </a:ext>
            </a:extLst>
          </p:cNvPr>
          <p:cNvSpPr>
            <a:spLocks noGrp="1"/>
          </p:cNvSpPr>
          <p:nvPr>
            <p:ph type="ftr" sz="quarter"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Discussion on Leadership Values and Development  29</a:t>
            </a:r>
            <a:r>
              <a:rPr kumimoji="0" lang="en-US" sz="1333" b="0"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th</a:t>
            </a:r>
            <a:r>
              <a:rPr kumimoji="0" lang="en-US" sz="1333"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September 2025</a:t>
            </a:r>
            <a:endParaRPr kumimoji="0" lang="en-GB" sz="1333"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5" name="Foliennummernplatzhalter 4">
            <a:extLst>
              <a:ext uri="{FF2B5EF4-FFF2-40B4-BE49-F238E27FC236}">
                <a16:creationId xmlns:a16="http://schemas.microsoft.com/office/drawing/2014/main" id="{54433460-4C7D-5156-4712-CCAC7FAB853C}"/>
              </a:ext>
            </a:extLst>
          </p:cNvPr>
          <p:cNvSpPr>
            <a:spLocks noGrp="1"/>
          </p:cNvSpPr>
          <p:nvPr>
            <p:ph type="sldNum" sz="quarter" idx="11"/>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1206269C-C24E-4E80-9A4B-E7E19BB59A67}" type="slidenum">
              <a:rPr kumimoji="0" lang="en-GB" sz="1333"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pPr marL="0" marR="0" lvl="0" indent="0" algn="r" defTabSz="1219170" rtl="0" eaLnBrk="1" fontAlgn="auto" latinLnBrk="0" hangingPunct="1">
                <a:lnSpc>
                  <a:spcPct val="100000"/>
                </a:lnSpc>
                <a:spcBef>
                  <a:spcPts val="0"/>
                </a:spcBef>
                <a:spcAft>
                  <a:spcPts val="0"/>
                </a:spcAft>
                <a:buClrTx/>
                <a:buSzTx/>
                <a:buFontTx/>
                <a:buNone/>
                <a:tabLst/>
                <a:defRPr/>
              </a:pPr>
              <a:t>91</a:t>
            </a:fld>
            <a:endParaRPr kumimoji="0" lang="en-GB" sz="1333"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50178644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321BF4F2-6847-7F95-C343-F1A022383B9B}"/>
              </a:ext>
            </a:extLst>
          </p:cNvPr>
          <p:cNvSpPr>
            <a:spLocks noGrp="1"/>
          </p:cNvSpPr>
          <p:nvPr>
            <p:ph type="body" sz="quarter" idx="13"/>
          </p:nvPr>
        </p:nvSpPr>
        <p:spPr>
          <a:xfrm>
            <a:off x="776816" y="2009650"/>
            <a:ext cx="10638368" cy="4507700"/>
          </a:xfrm>
        </p:spPr>
        <p:txBody>
          <a:bodyPr/>
          <a:lstStyle/>
          <a:p>
            <a:pPr marL="503987" indent="-455989">
              <a:buFont typeface="+mj-lt"/>
              <a:buAutoNum type="arabicPeriod" startAt="5"/>
            </a:pPr>
            <a:r>
              <a:rPr lang="en-US" dirty="0">
                <a:latin typeface="+mn-lt"/>
                <a:ea typeface="Times New Roman" panose="02020603050405020304" pitchFamily="18" charset="0"/>
                <a:cs typeface="Times New Roman" panose="02020603050405020304" pitchFamily="18" charset="0"/>
              </a:rPr>
              <a:t>Development and use of networking and cooperation opportunities and support for the associated processes,</a:t>
            </a:r>
            <a:endParaRPr lang="de-AT" dirty="0">
              <a:latin typeface="+mn-lt"/>
              <a:ea typeface="Times New Roman" panose="02020603050405020304" pitchFamily="18" charset="0"/>
              <a:cs typeface="Times New Roman" panose="02020603050405020304" pitchFamily="18" charset="0"/>
            </a:endParaRPr>
          </a:p>
          <a:p>
            <a:pPr marL="503987" indent="-455989">
              <a:buFont typeface="+mj-lt"/>
              <a:buAutoNum type="arabicPeriod" startAt="5"/>
            </a:pPr>
            <a:r>
              <a:rPr lang="en-US" dirty="0">
                <a:latin typeface="+mn-lt"/>
                <a:ea typeface="Times New Roman" panose="02020603050405020304" pitchFamily="18" charset="0"/>
                <a:cs typeface="Times New Roman" panose="02020603050405020304" pitchFamily="18" charset="0"/>
              </a:rPr>
              <a:t>Knowledge of compliance and corresponding personal conduct and actions,</a:t>
            </a:r>
            <a:endParaRPr lang="de-AT" dirty="0">
              <a:latin typeface="+mn-lt"/>
              <a:ea typeface="Times New Roman" panose="02020603050405020304" pitchFamily="18" charset="0"/>
              <a:cs typeface="Times New Roman" panose="02020603050405020304" pitchFamily="18" charset="0"/>
            </a:endParaRPr>
          </a:p>
          <a:p>
            <a:pPr marL="503987" indent="-455989">
              <a:buFont typeface="+mj-lt"/>
              <a:buAutoNum type="arabicPeriod" startAt="5"/>
            </a:pPr>
            <a:r>
              <a:rPr lang="en-US" dirty="0">
                <a:latin typeface="+mn-lt"/>
                <a:ea typeface="Times New Roman" panose="02020603050405020304" pitchFamily="18" charset="0"/>
                <a:cs typeface="Times New Roman" panose="02020603050405020304" pitchFamily="18" charset="0"/>
              </a:rPr>
              <a:t>Knowledge and practical skills relating to diversity management, human resources management and human resources development.</a:t>
            </a:r>
            <a:endParaRPr lang="de-AT" dirty="0">
              <a:latin typeface="+mn-lt"/>
              <a:ea typeface="Times New Roman" panose="02020603050405020304" pitchFamily="18" charset="0"/>
              <a:cs typeface="Times New Roman" panose="02020603050405020304" pitchFamily="18" charset="0"/>
            </a:endParaRPr>
          </a:p>
          <a:p>
            <a:pPr marL="503987" indent="-455989">
              <a:buFont typeface="+mj-lt"/>
              <a:buAutoNum type="arabicPeriod" startAt="5"/>
            </a:pPr>
            <a:r>
              <a:rPr lang="en-US" dirty="0">
                <a:latin typeface="+mn-lt"/>
                <a:ea typeface="Times New Roman" panose="02020603050405020304" pitchFamily="18" charset="0"/>
                <a:cs typeface="Times New Roman" panose="02020603050405020304" pitchFamily="18" charset="0"/>
              </a:rPr>
              <a:t>Recognition of digital requirements and further developments for the relevant work processes, implementation capabilities and impact assessment.</a:t>
            </a:r>
            <a:endParaRPr lang="de-AT" dirty="0">
              <a:latin typeface="+mn-lt"/>
              <a:ea typeface="Times New Roman" panose="02020603050405020304" pitchFamily="18" charset="0"/>
              <a:cs typeface="Times New Roman" panose="02020603050405020304" pitchFamily="18" charset="0"/>
            </a:endParaRPr>
          </a:p>
          <a:p>
            <a:pPr marL="503987" indent="-455989">
              <a:buNone/>
            </a:pPr>
            <a:r>
              <a:rPr lang="en-US" dirty="0">
                <a:latin typeface="+mn-lt"/>
                <a:ea typeface="Times New Roman" panose="02020603050405020304" pitchFamily="18" charset="0"/>
                <a:cs typeface="Times New Roman" panose="02020603050405020304" pitchFamily="18" charset="0"/>
              </a:rPr>
              <a:t>Please note that the ministries have additional leadership values.</a:t>
            </a:r>
            <a:endParaRPr lang="de-AT" dirty="0">
              <a:latin typeface="+mn-lt"/>
            </a:endParaRPr>
          </a:p>
          <a:p>
            <a:endParaRPr lang="de-AT" dirty="0"/>
          </a:p>
        </p:txBody>
      </p:sp>
      <p:sp>
        <p:nvSpPr>
          <p:cNvPr id="7" name="Titel 6">
            <a:extLst>
              <a:ext uri="{FF2B5EF4-FFF2-40B4-BE49-F238E27FC236}">
                <a16:creationId xmlns:a16="http://schemas.microsoft.com/office/drawing/2014/main" id="{7CDD2214-482B-7CDD-9370-350A10D40AD9}"/>
              </a:ext>
            </a:extLst>
          </p:cNvPr>
          <p:cNvSpPr>
            <a:spLocks noGrp="1"/>
          </p:cNvSpPr>
          <p:nvPr>
            <p:ph type="title"/>
          </p:nvPr>
        </p:nvSpPr>
        <p:spPr/>
        <p:txBody>
          <a:bodyPr/>
          <a:lstStyle/>
          <a:p>
            <a:r>
              <a:rPr lang="de-AT" dirty="0"/>
              <a:t>Key Leadership Values 2/2 (</a:t>
            </a:r>
            <a:r>
              <a:rPr lang="de-AT" dirty="0" err="1"/>
              <a:t>as</a:t>
            </a:r>
            <a:r>
              <a:rPr lang="de-AT" dirty="0"/>
              <a:t> </a:t>
            </a:r>
            <a:r>
              <a:rPr lang="de-AT" dirty="0" err="1"/>
              <a:t>stated</a:t>
            </a:r>
            <a:r>
              <a:rPr lang="de-AT" dirty="0"/>
              <a:t> </a:t>
            </a:r>
            <a:r>
              <a:rPr lang="de-AT" dirty="0" err="1"/>
              <a:t>by</a:t>
            </a:r>
            <a:r>
              <a:rPr lang="de-AT" dirty="0"/>
              <a:t> </a:t>
            </a:r>
            <a:r>
              <a:rPr lang="de-AT" dirty="0" err="1"/>
              <a:t>law</a:t>
            </a:r>
            <a:r>
              <a:rPr lang="de-AT" dirty="0"/>
              <a:t>)</a:t>
            </a:r>
          </a:p>
        </p:txBody>
      </p:sp>
      <p:sp>
        <p:nvSpPr>
          <p:cNvPr id="5" name="Fußzeilenplatzhalter 4">
            <a:extLst>
              <a:ext uri="{FF2B5EF4-FFF2-40B4-BE49-F238E27FC236}">
                <a16:creationId xmlns:a16="http://schemas.microsoft.com/office/drawing/2014/main" id="{1CCEBA41-E2DE-5994-C7E5-F3F5C77C9F15}"/>
              </a:ext>
            </a:extLst>
          </p:cNvPr>
          <p:cNvSpPr>
            <a:spLocks noGrp="1"/>
          </p:cNvSpPr>
          <p:nvPr>
            <p:ph type="ftr" sz="quarter"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Discussion on Leadership Values and Development  29</a:t>
            </a:r>
            <a:r>
              <a:rPr kumimoji="0" lang="en-US" sz="1333" b="0"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th</a:t>
            </a:r>
            <a:r>
              <a:rPr kumimoji="0" lang="en-US" sz="1333"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September 2025</a:t>
            </a:r>
            <a:endParaRPr kumimoji="0" lang="en-GB" sz="1333"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6" name="Foliennummernplatzhalter 5">
            <a:extLst>
              <a:ext uri="{FF2B5EF4-FFF2-40B4-BE49-F238E27FC236}">
                <a16:creationId xmlns:a16="http://schemas.microsoft.com/office/drawing/2014/main" id="{401A1CA1-004D-73AB-582F-6CF9D2652C5C}"/>
              </a:ext>
            </a:extLst>
          </p:cNvPr>
          <p:cNvSpPr>
            <a:spLocks noGrp="1"/>
          </p:cNvSpPr>
          <p:nvPr>
            <p:ph type="sldNum" sz="quarter" idx="11"/>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1206269C-C24E-4E80-9A4B-E7E19BB59A67}" type="slidenum">
              <a:rPr kumimoji="0" lang="en-GB" sz="1333"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pPr marL="0" marR="0" lvl="0" indent="0" algn="r" defTabSz="1219170" rtl="0" eaLnBrk="1" fontAlgn="auto" latinLnBrk="0" hangingPunct="1">
                <a:lnSpc>
                  <a:spcPct val="100000"/>
                </a:lnSpc>
                <a:spcBef>
                  <a:spcPts val="0"/>
                </a:spcBef>
                <a:spcAft>
                  <a:spcPts val="0"/>
                </a:spcAft>
                <a:buClrTx/>
                <a:buSzTx/>
                <a:buFontTx/>
                <a:buNone/>
                <a:tabLst/>
                <a:defRPr/>
              </a:pPr>
              <a:t>92</a:t>
            </a:fld>
            <a:endParaRPr kumimoji="0" lang="en-GB" sz="1333"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68220182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053CA9F-6FC2-4E38-385F-0ECB295F76D3}"/>
              </a:ext>
            </a:extLst>
          </p:cNvPr>
          <p:cNvSpPr>
            <a:spLocks noGrp="1"/>
          </p:cNvSpPr>
          <p:nvPr>
            <p:ph type="body" sz="quarter" idx="13"/>
          </p:nvPr>
        </p:nvSpPr>
        <p:spPr/>
        <p:txBody>
          <a:bodyPr/>
          <a:lstStyle/>
          <a:p>
            <a:r>
              <a:rPr lang="en-US" dirty="0">
                <a:latin typeface="+mn-lt"/>
              </a:rPr>
              <a:t>Relevant trainings, seminars and course of lectures are offered by the </a:t>
            </a:r>
            <a:r>
              <a:rPr lang="en-US" b="1" dirty="0">
                <a:latin typeface="+mn-lt"/>
              </a:rPr>
              <a:t>Austrian Federal Academy of Administration</a:t>
            </a:r>
            <a:r>
              <a:rPr lang="en-US" dirty="0">
                <a:latin typeface="+mn-lt"/>
              </a:rPr>
              <a:t> (Verwaltungsakademie des </a:t>
            </a:r>
            <a:r>
              <a:rPr lang="en-US" dirty="0" err="1">
                <a:latin typeface="+mn-lt"/>
              </a:rPr>
              <a:t>Bundes</a:t>
            </a:r>
            <a:r>
              <a:rPr lang="en-US" dirty="0">
                <a:latin typeface="+mn-lt"/>
              </a:rPr>
              <a:t> - VAB) as the </a:t>
            </a:r>
            <a:r>
              <a:rPr lang="en-US" b="1" dirty="0">
                <a:latin typeface="+mn-lt"/>
              </a:rPr>
              <a:t>central training institute </a:t>
            </a:r>
            <a:r>
              <a:rPr lang="en-US" dirty="0">
                <a:latin typeface="+mn-lt"/>
              </a:rPr>
              <a:t>for the Austrian Federal Administration. </a:t>
            </a:r>
          </a:p>
          <a:p>
            <a:r>
              <a:rPr lang="en-US" dirty="0">
                <a:latin typeface="+mn-lt"/>
              </a:rPr>
              <a:t>Ministries </a:t>
            </a:r>
            <a:r>
              <a:rPr lang="en-US" dirty="0">
                <a:effectLst/>
                <a:latin typeface="+mn-lt"/>
                <a:ea typeface="Times New Roman" panose="02020603050405020304" pitchFamily="18" charset="0"/>
                <a:cs typeface="Times New Roman" panose="02020603050405020304" pitchFamily="18" charset="0"/>
              </a:rPr>
              <a:t>offer </a:t>
            </a:r>
            <a:r>
              <a:rPr lang="en-US" b="1" dirty="0">
                <a:effectLst/>
                <a:latin typeface="+mn-lt"/>
                <a:ea typeface="Times New Roman" panose="02020603050405020304" pitchFamily="18" charset="0"/>
                <a:cs typeface="Times New Roman" panose="02020603050405020304" pitchFamily="18" charset="0"/>
              </a:rPr>
              <a:t>inhouse training</a:t>
            </a:r>
            <a:r>
              <a:rPr lang="en-US" dirty="0">
                <a:effectLst/>
                <a:latin typeface="+mn-lt"/>
                <a:ea typeface="Times New Roman" panose="02020603050405020304" pitchFamily="18" charset="0"/>
                <a:cs typeface="Times New Roman" panose="02020603050405020304" pitchFamily="18" charset="0"/>
              </a:rPr>
              <a:t>: </a:t>
            </a:r>
          </a:p>
          <a:p>
            <a:pPr lvl="1"/>
            <a:r>
              <a:rPr lang="da-DK" dirty="0">
                <a:effectLst/>
                <a:latin typeface="+mn-lt"/>
                <a:ea typeface="Times New Roman" panose="02020603050405020304" pitchFamily="18" charset="0"/>
                <a:cs typeface="Times New Roman" panose="02020603050405020304" pitchFamily="18" charset="0"/>
              </a:rPr>
              <a:t>Federal Ministry of </a:t>
            </a:r>
            <a:r>
              <a:rPr lang="da-DK" b="1" dirty="0">
                <a:effectLst/>
                <a:latin typeface="+mn-lt"/>
                <a:ea typeface="Times New Roman" panose="02020603050405020304" pitchFamily="18" charset="0"/>
                <a:cs typeface="Times New Roman" panose="02020603050405020304" pitchFamily="18" charset="0"/>
              </a:rPr>
              <a:t>Finance</a:t>
            </a:r>
            <a:r>
              <a:rPr lang="da-DK" dirty="0">
                <a:effectLst/>
                <a:latin typeface="+mn-lt"/>
                <a:ea typeface="Times New Roman" panose="02020603050405020304" pitchFamily="18" charset="0"/>
                <a:cs typeface="Times New Roman" panose="02020603050405020304" pitchFamily="18" charset="0"/>
              </a:rPr>
              <a:t> </a:t>
            </a:r>
            <a:r>
              <a:rPr lang="da-DK" u="sng" dirty="0">
                <a:solidFill>
                  <a:srgbClr val="0000FF"/>
                </a:solidFill>
                <a:effectLst/>
                <a:latin typeface="+mn-lt"/>
                <a:ea typeface="Times New Roman" panose="02020603050405020304" pitchFamily="18" charset="0"/>
                <a:cs typeface="Times New Roman" panose="02020603050405020304" pitchFamily="18" charset="0"/>
                <a:hlinkClick r:id="rId2"/>
              </a:rPr>
              <a:t>Bundesfinanzakademie</a:t>
            </a:r>
            <a:r>
              <a:rPr lang="en-US" dirty="0">
                <a:effectLst/>
                <a:latin typeface="+mn-lt"/>
                <a:ea typeface="Times New Roman" panose="02020603050405020304" pitchFamily="18" charset="0"/>
                <a:cs typeface="Times New Roman" panose="02020603050405020304" pitchFamily="18" charset="0"/>
              </a:rPr>
              <a:t>, </a:t>
            </a:r>
          </a:p>
          <a:p>
            <a:pPr lvl="1"/>
            <a:r>
              <a:rPr lang="en-US" dirty="0">
                <a:effectLst/>
                <a:latin typeface="+mn-lt"/>
                <a:ea typeface="Times New Roman" panose="02020603050405020304" pitchFamily="18" charset="0"/>
                <a:cs typeface="Times New Roman" panose="02020603050405020304" pitchFamily="18" charset="0"/>
              </a:rPr>
              <a:t>Federal Ministry of </a:t>
            </a:r>
            <a:r>
              <a:rPr lang="en-US" b="1" dirty="0">
                <a:effectLst/>
                <a:latin typeface="+mn-lt"/>
                <a:ea typeface="Times New Roman" panose="02020603050405020304" pitchFamily="18" charset="0"/>
                <a:cs typeface="Times New Roman" panose="02020603050405020304" pitchFamily="18" charset="0"/>
              </a:rPr>
              <a:t>Interior</a:t>
            </a:r>
            <a:r>
              <a:rPr lang="en-US" dirty="0">
                <a:effectLst/>
                <a:latin typeface="+mn-lt"/>
                <a:ea typeface="Times New Roman" panose="02020603050405020304" pitchFamily="18" charset="0"/>
                <a:cs typeface="Times New Roman" panose="02020603050405020304" pitchFamily="18" charset="0"/>
              </a:rPr>
              <a:t> </a:t>
            </a:r>
            <a:r>
              <a:rPr lang="da-DK" u="sng" dirty="0">
                <a:solidFill>
                  <a:srgbClr val="0000FF"/>
                </a:solidFill>
                <a:effectLst/>
                <a:latin typeface="+mn-lt"/>
                <a:ea typeface="Times New Roman" panose="02020603050405020304" pitchFamily="18" charset="0"/>
                <a:cs typeface="Times New Roman" panose="02020603050405020304" pitchFamily="18" charset="0"/>
                <a:hlinkClick r:id="rId3"/>
              </a:rPr>
              <a:t>Die Sicherheitsakademie</a:t>
            </a:r>
            <a:r>
              <a:rPr lang="en-US" dirty="0">
                <a:effectLst/>
                <a:latin typeface="+mn-lt"/>
                <a:ea typeface="Times New Roman" panose="02020603050405020304" pitchFamily="18" charset="0"/>
                <a:cs typeface="Times New Roman" panose="02020603050405020304" pitchFamily="18" charset="0"/>
              </a:rPr>
              <a:t>, </a:t>
            </a:r>
          </a:p>
          <a:p>
            <a:pPr lvl="1"/>
            <a:r>
              <a:rPr lang="en-US" dirty="0">
                <a:effectLst/>
                <a:latin typeface="+mn-lt"/>
                <a:ea typeface="Times New Roman" panose="02020603050405020304" pitchFamily="18" charset="0"/>
                <a:cs typeface="Times New Roman" panose="02020603050405020304" pitchFamily="18" charset="0"/>
              </a:rPr>
              <a:t>Federal Ministry of </a:t>
            </a:r>
            <a:r>
              <a:rPr lang="en-US" b="1" dirty="0">
                <a:effectLst/>
                <a:latin typeface="+mn-lt"/>
                <a:ea typeface="Times New Roman" panose="02020603050405020304" pitchFamily="18" charset="0"/>
                <a:cs typeface="Times New Roman" panose="02020603050405020304" pitchFamily="18" charset="0"/>
              </a:rPr>
              <a:t>Defence</a:t>
            </a:r>
            <a:r>
              <a:rPr lang="en-US" dirty="0">
                <a:effectLst/>
                <a:latin typeface="+mn-lt"/>
                <a:ea typeface="Times New Roman" panose="02020603050405020304" pitchFamily="18" charset="0"/>
                <a:cs typeface="Times New Roman" panose="02020603050405020304" pitchFamily="18" charset="0"/>
              </a:rPr>
              <a:t> </a:t>
            </a:r>
            <a:r>
              <a:rPr lang="da-DK" u="sng" dirty="0">
                <a:solidFill>
                  <a:srgbClr val="0000FF"/>
                </a:solidFill>
                <a:effectLst/>
                <a:latin typeface="+mn-lt"/>
                <a:ea typeface="Times New Roman" panose="02020603050405020304" pitchFamily="18" charset="0"/>
                <a:cs typeface="Times New Roman" panose="02020603050405020304" pitchFamily="18" charset="0"/>
                <a:hlinkClick r:id="rId4"/>
              </a:rPr>
              <a:t>Bundesministerium für Landesverteidigung - Landesverteidigungsakademie</a:t>
            </a:r>
            <a:r>
              <a:rPr lang="en-US" dirty="0">
                <a:effectLst/>
                <a:latin typeface="+mn-lt"/>
                <a:ea typeface="Times New Roman" panose="02020603050405020304" pitchFamily="18" charset="0"/>
                <a:cs typeface="Times New Roman" panose="02020603050405020304" pitchFamily="18" charset="0"/>
              </a:rPr>
              <a:t>. </a:t>
            </a:r>
          </a:p>
        </p:txBody>
      </p:sp>
      <p:sp>
        <p:nvSpPr>
          <p:cNvPr id="3" name="Titel 2">
            <a:extLst>
              <a:ext uri="{FF2B5EF4-FFF2-40B4-BE49-F238E27FC236}">
                <a16:creationId xmlns:a16="http://schemas.microsoft.com/office/drawing/2014/main" id="{5B1CC9CB-D071-8EAE-AA71-1C3AAD98A97A}"/>
              </a:ext>
            </a:extLst>
          </p:cNvPr>
          <p:cNvSpPr>
            <a:spLocks noGrp="1"/>
          </p:cNvSpPr>
          <p:nvPr>
            <p:ph type="title"/>
          </p:nvPr>
        </p:nvSpPr>
        <p:spPr/>
        <p:txBody>
          <a:bodyPr/>
          <a:lstStyle/>
          <a:p>
            <a:r>
              <a:rPr lang="en-US" dirty="0"/>
              <a:t>Set of values implemented in practice</a:t>
            </a:r>
            <a:endParaRPr lang="de-AT" dirty="0"/>
          </a:p>
        </p:txBody>
      </p:sp>
      <p:sp>
        <p:nvSpPr>
          <p:cNvPr id="4" name="Fußzeilenplatzhalter 3">
            <a:extLst>
              <a:ext uri="{FF2B5EF4-FFF2-40B4-BE49-F238E27FC236}">
                <a16:creationId xmlns:a16="http://schemas.microsoft.com/office/drawing/2014/main" id="{40F77C2C-64D9-C0EF-7F4A-4B435F62E175}"/>
              </a:ext>
            </a:extLst>
          </p:cNvPr>
          <p:cNvSpPr>
            <a:spLocks noGrp="1"/>
          </p:cNvSpPr>
          <p:nvPr>
            <p:ph type="ftr" sz="quarter"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Discussion on Leadership Values and Development  29</a:t>
            </a:r>
            <a:r>
              <a:rPr kumimoji="0" lang="en-US" sz="1333" b="0"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th</a:t>
            </a:r>
            <a:r>
              <a:rPr kumimoji="0" lang="en-US" sz="1333"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September 2025</a:t>
            </a:r>
            <a:endParaRPr kumimoji="0" lang="en-GB" sz="1333"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5" name="Foliennummernplatzhalter 4">
            <a:extLst>
              <a:ext uri="{FF2B5EF4-FFF2-40B4-BE49-F238E27FC236}">
                <a16:creationId xmlns:a16="http://schemas.microsoft.com/office/drawing/2014/main" id="{167FB9CD-3768-CD18-04BA-542862B8DC52}"/>
              </a:ext>
            </a:extLst>
          </p:cNvPr>
          <p:cNvSpPr>
            <a:spLocks noGrp="1"/>
          </p:cNvSpPr>
          <p:nvPr>
            <p:ph type="sldNum" sz="quarter" idx="11"/>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1206269C-C24E-4E80-9A4B-E7E19BB59A67}" type="slidenum">
              <a:rPr kumimoji="0" lang="en-GB" sz="1333"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pPr marL="0" marR="0" lvl="0" indent="0" algn="r" defTabSz="1219170" rtl="0" eaLnBrk="1" fontAlgn="auto" latinLnBrk="0" hangingPunct="1">
                <a:lnSpc>
                  <a:spcPct val="100000"/>
                </a:lnSpc>
                <a:spcBef>
                  <a:spcPts val="0"/>
                </a:spcBef>
                <a:spcAft>
                  <a:spcPts val="0"/>
                </a:spcAft>
                <a:buClrTx/>
                <a:buSzTx/>
                <a:buFontTx/>
                <a:buNone/>
                <a:tabLst/>
                <a:defRPr/>
              </a:pPr>
              <a:t>93</a:t>
            </a:fld>
            <a:endParaRPr kumimoji="0" lang="en-GB" sz="1333"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01282610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BE693AE4-FA7F-90AB-6B64-49B2E6C83E4C}"/>
              </a:ext>
            </a:extLst>
          </p:cNvPr>
          <p:cNvSpPr>
            <a:spLocks noGrp="1"/>
          </p:cNvSpPr>
          <p:nvPr>
            <p:ph type="body" sz="quarter" idx="13"/>
          </p:nvPr>
        </p:nvSpPr>
        <p:spPr>
          <a:xfrm>
            <a:off x="719667" y="1728000"/>
            <a:ext cx="10638368" cy="4368000"/>
          </a:xfrm>
        </p:spPr>
        <p:txBody>
          <a:bodyPr/>
          <a:lstStyle/>
          <a:p>
            <a:pPr marL="457189" indent="-457189">
              <a:buSzPts val="1000"/>
              <a:buFont typeface="Symbol" panose="05050102010706020507" pitchFamily="18" charset="2"/>
              <a:buChar char=""/>
              <a:tabLst>
                <a:tab pos="609585" algn="l"/>
              </a:tabLst>
            </a:pPr>
            <a:r>
              <a:rPr lang="en-US" dirty="0">
                <a:ea typeface="Times New Roman" panose="02020603050405020304" pitchFamily="18" charset="0"/>
                <a:cs typeface="Aptos" panose="020B0004020202020204" pitchFamily="34" charset="0"/>
              </a:rPr>
              <a:t>The EMP ( </a:t>
            </a:r>
            <a:r>
              <a:rPr lang="en-US" u="sng" dirty="0">
                <a:solidFill>
                  <a:srgbClr val="467886"/>
                </a:solidFill>
                <a:ea typeface="Times New Roman" panose="02020603050405020304" pitchFamily="18" charset="0"/>
                <a:cs typeface="Aptos" panose="020B0004020202020204" pitchFamily="34" charset="0"/>
                <a:hlinkClick r:id="rId3"/>
              </a:rPr>
              <a:t>Campus – </a:t>
            </a:r>
            <a:r>
              <a:rPr lang="en-US" u="sng" dirty="0" err="1">
                <a:solidFill>
                  <a:srgbClr val="467886"/>
                </a:solidFill>
                <a:ea typeface="Times New Roman" panose="02020603050405020304" pitchFamily="18" charset="0"/>
                <a:cs typeface="Aptos" panose="020B0004020202020204" pitchFamily="34" charset="0"/>
                <a:hlinkClick r:id="rId3"/>
              </a:rPr>
              <a:t>Öffentlicher</a:t>
            </a:r>
            <a:r>
              <a:rPr lang="en-US" u="sng" dirty="0">
                <a:solidFill>
                  <a:srgbClr val="467886"/>
                </a:solidFill>
                <a:ea typeface="Times New Roman" panose="02020603050405020304" pitchFamily="18" charset="0"/>
                <a:cs typeface="Aptos" panose="020B0004020202020204" pitchFamily="34" charset="0"/>
                <a:hlinkClick r:id="rId3"/>
              </a:rPr>
              <a:t> </a:t>
            </a:r>
            <a:r>
              <a:rPr lang="en-US" u="sng" dirty="0" err="1">
                <a:solidFill>
                  <a:srgbClr val="467886"/>
                </a:solidFill>
                <a:ea typeface="Times New Roman" panose="02020603050405020304" pitchFamily="18" charset="0"/>
                <a:cs typeface="Aptos" panose="020B0004020202020204" pitchFamily="34" charset="0"/>
                <a:hlinkClick r:id="rId3"/>
              </a:rPr>
              <a:t>Dienst</a:t>
            </a:r>
            <a:r>
              <a:rPr lang="en-US" dirty="0">
                <a:ea typeface="Times New Roman" panose="02020603050405020304" pitchFamily="18" charset="0"/>
                <a:cs typeface="Aptos" panose="020B0004020202020204" pitchFamily="34" charset="0"/>
              </a:rPr>
              <a:t> )  provided by the Austrian School of Government ( </a:t>
            </a:r>
            <a:r>
              <a:rPr lang="en-US" u="sng" dirty="0">
                <a:solidFill>
                  <a:srgbClr val="467886"/>
                </a:solidFill>
                <a:ea typeface="Times New Roman" panose="02020603050405020304" pitchFamily="18" charset="0"/>
                <a:cs typeface="Aptos" panose="020B0004020202020204" pitchFamily="34" charset="0"/>
                <a:hlinkClick r:id="rId4"/>
              </a:rPr>
              <a:t>Austrian School of Government - Federal Chancellery</a:t>
            </a:r>
            <a:r>
              <a:rPr lang="en-US" dirty="0">
                <a:ea typeface="Times New Roman" panose="02020603050405020304" pitchFamily="18" charset="0"/>
                <a:cs typeface="Aptos" panose="020B0004020202020204" pitchFamily="34" charset="0"/>
              </a:rPr>
              <a:t> )  is reserved for top managers (like DGs) with adequate leadership and practical experience.</a:t>
            </a:r>
            <a:endParaRPr lang="de-AT" dirty="0">
              <a:latin typeface="Aptos" panose="020B0004020202020204" pitchFamily="34" charset="0"/>
              <a:ea typeface="Aptos" panose="020B0004020202020204" pitchFamily="34" charset="0"/>
              <a:cs typeface="Aptos" panose="020B0004020202020204" pitchFamily="34" charset="0"/>
            </a:endParaRPr>
          </a:p>
          <a:p>
            <a:pPr marL="457189" indent="-457189">
              <a:buSzPts val="1000"/>
              <a:buFont typeface="Symbol" panose="05050102010706020507" pitchFamily="18" charset="2"/>
              <a:buChar char=""/>
              <a:tabLst>
                <a:tab pos="609585" algn="l"/>
              </a:tabLst>
            </a:pPr>
            <a:r>
              <a:rPr lang="en-US" b="1" dirty="0">
                <a:ea typeface="Times New Roman" panose="02020603050405020304" pitchFamily="18" charset="0"/>
                <a:cs typeface="Aptos" panose="020B0004020202020204" pitchFamily="34" charset="0"/>
              </a:rPr>
              <a:t>Learning Components per Module Core Components</a:t>
            </a:r>
            <a:br>
              <a:rPr lang="en-US" b="1" dirty="0">
                <a:ea typeface="Times New Roman" panose="02020603050405020304" pitchFamily="18" charset="0"/>
                <a:cs typeface="Aptos" panose="020B0004020202020204" pitchFamily="34" charset="0"/>
              </a:rPr>
            </a:br>
            <a:r>
              <a:rPr lang="en-US" sz="2133" b="1" dirty="0">
                <a:ea typeface="Times New Roman" panose="02020603050405020304" pitchFamily="18" charset="0"/>
                <a:cs typeface="Aptos" panose="020B0004020202020204" pitchFamily="34" charset="0"/>
              </a:rPr>
              <a:t>Lectures:</a:t>
            </a:r>
            <a:r>
              <a:rPr lang="en-US" sz="2133" dirty="0">
                <a:ea typeface="Times New Roman" panose="02020603050405020304" pitchFamily="18" charset="0"/>
                <a:cs typeface="Aptos" panose="020B0004020202020204" pitchFamily="34" charset="0"/>
              </a:rPr>
              <a:t> In-depth exploration of module topics through current knowledge, discussions, and ethical reflection for innovative implementation</a:t>
            </a:r>
            <a:br>
              <a:rPr lang="en-US" sz="2133" dirty="0">
                <a:ea typeface="Times New Roman" panose="02020603050405020304" pitchFamily="18" charset="0"/>
                <a:cs typeface="Aptos" panose="020B0004020202020204" pitchFamily="34" charset="0"/>
              </a:rPr>
            </a:br>
            <a:r>
              <a:rPr lang="en-US" sz="2133" b="1" dirty="0">
                <a:ea typeface="Times New Roman" panose="02020603050405020304" pitchFamily="18" charset="0"/>
                <a:cs typeface="Aptos" panose="020B0004020202020204" pitchFamily="34" charset="0"/>
              </a:rPr>
              <a:t>Learning Journeys:</a:t>
            </a:r>
            <a:r>
              <a:rPr lang="en-US" sz="2133" dirty="0">
                <a:ea typeface="Times New Roman" panose="02020603050405020304" pitchFamily="18" charset="0"/>
                <a:cs typeface="Aptos" panose="020B0004020202020204" pitchFamily="34" charset="0"/>
              </a:rPr>
              <a:t> Collaborative visits exploring module themes in new contexts and perspectives</a:t>
            </a:r>
            <a:br>
              <a:rPr lang="en-US" sz="2133" dirty="0">
                <a:ea typeface="Times New Roman" panose="02020603050405020304" pitchFamily="18" charset="0"/>
                <a:cs typeface="Aptos" panose="020B0004020202020204" pitchFamily="34" charset="0"/>
              </a:rPr>
            </a:br>
            <a:r>
              <a:rPr lang="en-US" sz="2133" b="1" dirty="0">
                <a:ea typeface="Times New Roman" panose="02020603050405020304" pitchFamily="18" charset="0"/>
                <a:cs typeface="Aptos" panose="020B0004020202020204" pitchFamily="34" charset="0"/>
              </a:rPr>
              <a:t>Think Tank:</a:t>
            </a:r>
            <a:r>
              <a:rPr lang="en-US" sz="2133" dirty="0">
                <a:ea typeface="Times New Roman" panose="02020603050405020304" pitchFamily="18" charset="0"/>
                <a:cs typeface="Aptos" panose="020B0004020202020204" pitchFamily="34" charset="0"/>
              </a:rPr>
              <a:t> Strategic platform for analyzing administrative potential, challenges, and developing solution approaches</a:t>
            </a:r>
            <a:br>
              <a:rPr lang="en-US" sz="2133" b="1" dirty="0">
                <a:ea typeface="Times New Roman" panose="02020603050405020304" pitchFamily="18" charset="0"/>
                <a:cs typeface="Aptos" panose="020B0004020202020204" pitchFamily="34" charset="0"/>
              </a:rPr>
            </a:br>
            <a:r>
              <a:rPr lang="en-US" sz="2133" b="1" dirty="0">
                <a:ea typeface="Times New Roman" panose="02020603050405020304" pitchFamily="18" charset="0"/>
                <a:cs typeface="Aptos" panose="020B0004020202020204" pitchFamily="34" charset="0"/>
              </a:rPr>
              <a:t>Administration in Discourse </a:t>
            </a:r>
            <a:r>
              <a:rPr lang="en-US" sz="2133" dirty="0">
                <a:ea typeface="Times New Roman" panose="02020603050405020304" pitchFamily="18" charset="0"/>
                <a:cs typeface="Aptos" panose="020B0004020202020204" pitchFamily="34" charset="0"/>
              </a:rPr>
              <a:t>(</a:t>
            </a:r>
            <a:r>
              <a:rPr lang="en-US" sz="2133" i="1" dirty="0">
                <a:ea typeface="Times New Roman" panose="02020603050405020304" pitchFamily="18" charset="0"/>
                <a:cs typeface="Aptos" panose="020B0004020202020204" pitchFamily="34" charset="0"/>
              </a:rPr>
              <a:t>additional</a:t>
            </a:r>
            <a:r>
              <a:rPr lang="en-US" sz="2133" dirty="0">
                <a:ea typeface="Times New Roman" panose="02020603050405020304" pitchFamily="18" charset="0"/>
                <a:cs typeface="Aptos" panose="020B0004020202020204" pitchFamily="34" charset="0"/>
              </a:rPr>
              <a:t>): Open discussion events on current relevant topics - accessible to all target group members regardless of program participation</a:t>
            </a:r>
            <a:endParaRPr lang="de-AT" sz="2133" dirty="0">
              <a:latin typeface="Aptos" panose="020B0004020202020204" pitchFamily="34" charset="0"/>
              <a:ea typeface="Aptos" panose="020B0004020202020204" pitchFamily="34" charset="0"/>
              <a:cs typeface="Aptos" panose="020B0004020202020204" pitchFamily="34" charset="0"/>
            </a:endParaRPr>
          </a:p>
          <a:p>
            <a:endParaRPr lang="en-US" i="1" dirty="0">
              <a:latin typeface="+mn-lt"/>
              <a:ea typeface="Times New Roman" panose="02020603050405020304" pitchFamily="18" charset="0"/>
              <a:cs typeface="Times New Roman" panose="02020603050405020304" pitchFamily="18" charset="0"/>
            </a:endParaRPr>
          </a:p>
          <a:p>
            <a:endParaRPr lang="en-US" i="1" dirty="0">
              <a:latin typeface="+mn-lt"/>
              <a:ea typeface="Times New Roman" panose="02020603050405020304" pitchFamily="18" charset="0"/>
              <a:cs typeface="Times New Roman" panose="02020603050405020304" pitchFamily="18" charset="0"/>
            </a:endParaRPr>
          </a:p>
          <a:p>
            <a:endParaRPr lang="de-AT" dirty="0"/>
          </a:p>
        </p:txBody>
      </p:sp>
      <p:sp>
        <p:nvSpPr>
          <p:cNvPr id="3" name="Titel 2">
            <a:extLst>
              <a:ext uri="{FF2B5EF4-FFF2-40B4-BE49-F238E27FC236}">
                <a16:creationId xmlns:a16="http://schemas.microsoft.com/office/drawing/2014/main" id="{987C17FB-078A-973E-3E62-65979B121283}"/>
              </a:ext>
            </a:extLst>
          </p:cNvPr>
          <p:cNvSpPr>
            <a:spLocks noGrp="1"/>
          </p:cNvSpPr>
          <p:nvPr>
            <p:ph type="title"/>
          </p:nvPr>
        </p:nvSpPr>
        <p:spPr/>
        <p:txBody>
          <a:bodyPr/>
          <a:lstStyle/>
          <a:p>
            <a:r>
              <a:rPr lang="en-US" dirty="0">
                <a:latin typeface="+mn-lt"/>
                <a:ea typeface="Times New Roman" panose="02020603050405020304" pitchFamily="18" charset="0"/>
                <a:cs typeface="Times New Roman" panose="02020603050405020304" pitchFamily="18" charset="0"/>
              </a:rPr>
              <a:t>Executive Management Training (EMP)</a:t>
            </a:r>
            <a:endParaRPr lang="de-AT" dirty="0"/>
          </a:p>
        </p:txBody>
      </p:sp>
      <p:sp>
        <p:nvSpPr>
          <p:cNvPr id="4" name="Fußzeilenplatzhalter 3">
            <a:extLst>
              <a:ext uri="{FF2B5EF4-FFF2-40B4-BE49-F238E27FC236}">
                <a16:creationId xmlns:a16="http://schemas.microsoft.com/office/drawing/2014/main" id="{938A9FA4-AA63-C180-39C1-07C800411E26}"/>
              </a:ext>
            </a:extLst>
          </p:cNvPr>
          <p:cNvSpPr>
            <a:spLocks noGrp="1"/>
          </p:cNvSpPr>
          <p:nvPr>
            <p:ph type="ftr" sz="quarter"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Discussion on Leadership Values and Development  29</a:t>
            </a:r>
            <a:r>
              <a:rPr kumimoji="0" lang="en-US" sz="1333" b="0"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th</a:t>
            </a:r>
            <a:r>
              <a:rPr kumimoji="0" lang="en-US" sz="1333"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September 2025</a:t>
            </a:r>
            <a:endParaRPr kumimoji="0" lang="en-GB" sz="1333"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5" name="Foliennummernplatzhalter 4">
            <a:extLst>
              <a:ext uri="{FF2B5EF4-FFF2-40B4-BE49-F238E27FC236}">
                <a16:creationId xmlns:a16="http://schemas.microsoft.com/office/drawing/2014/main" id="{1F6F2636-2B28-BE54-E054-522BFB8777CA}"/>
              </a:ext>
            </a:extLst>
          </p:cNvPr>
          <p:cNvSpPr>
            <a:spLocks noGrp="1"/>
          </p:cNvSpPr>
          <p:nvPr>
            <p:ph type="sldNum" sz="quarter" idx="11"/>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1206269C-C24E-4E80-9A4B-E7E19BB59A67}" type="slidenum">
              <a:rPr kumimoji="0" lang="en-GB" sz="1333"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pPr marL="0" marR="0" lvl="0" indent="0" algn="r" defTabSz="1219170" rtl="0" eaLnBrk="1" fontAlgn="auto" latinLnBrk="0" hangingPunct="1">
                <a:lnSpc>
                  <a:spcPct val="100000"/>
                </a:lnSpc>
                <a:spcBef>
                  <a:spcPts val="0"/>
                </a:spcBef>
                <a:spcAft>
                  <a:spcPts val="0"/>
                </a:spcAft>
                <a:buClrTx/>
                <a:buSzTx/>
                <a:buFontTx/>
                <a:buNone/>
                <a:tabLst/>
                <a:defRPr/>
              </a:pPr>
              <a:t>94</a:t>
            </a:fld>
            <a:endParaRPr kumimoji="0" lang="en-GB" sz="1333"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32927201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E1FB6C0D-617B-5EC3-6E21-FBC36116DF88}"/>
              </a:ext>
            </a:extLst>
          </p:cNvPr>
          <p:cNvSpPr>
            <a:spLocks noGrp="1"/>
          </p:cNvSpPr>
          <p:nvPr>
            <p:ph type="title"/>
          </p:nvPr>
        </p:nvSpPr>
        <p:spPr/>
        <p:txBody>
          <a:bodyPr/>
          <a:lstStyle/>
          <a:p>
            <a:r>
              <a:rPr lang="en-US" dirty="0">
                <a:latin typeface="+mn-lt"/>
                <a:ea typeface="Times New Roman" panose="02020603050405020304" pitchFamily="18" charset="0"/>
                <a:cs typeface="Times New Roman" panose="02020603050405020304" pitchFamily="18" charset="0"/>
              </a:rPr>
              <a:t>Modules Executive Management Training (EMP)</a:t>
            </a:r>
            <a:br>
              <a:rPr lang="en-US" dirty="0">
                <a:latin typeface="+mn-lt"/>
                <a:ea typeface="Times New Roman" panose="02020603050405020304" pitchFamily="18" charset="0"/>
                <a:cs typeface="Times New Roman" panose="02020603050405020304" pitchFamily="18" charset="0"/>
              </a:rPr>
            </a:br>
            <a:endParaRPr lang="de-AT" dirty="0"/>
          </a:p>
        </p:txBody>
      </p:sp>
      <p:sp>
        <p:nvSpPr>
          <p:cNvPr id="7" name="Textplatzhalter 6">
            <a:extLst>
              <a:ext uri="{FF2B5EF4-FFF2-40B4-BE49-F238E27FC236}">
                <a16:creationId xmlns:a16="http://schemas.microsoft.com/office/drawing/2014/main" id="{7E91E037-AB67-7188-3732-45D29C7E306A}"/>
              </a:ext>
            </a:extLst>
          </p:cNvPr>
          <p:cNvSpPr>
            <a:spLocks noGrp="1"/>
          </p:cNvSpPr>
          <p:nvPr>
            <p:ph type="body" sz="quarter" idx="12"/>
          </p:nvPr>
        </p:nvSpPr>
        <p:spPr>
          <a:xfrm>
            <a:off x="719667" y="1728001"/>
            <a:ext cx="5083200" cy="3205072"/>
          </a:xfrm>
        </p:spPr>
        <p:txBody>
          <a:bodyPr/>
          <a:lstStyle/>
          <a:p>
            <a:pPr marL="457189" indent="-457189">
              <a:buSzPts val="1000"/>
              <a:buFont typeface="Symbol" panose="05050102010706020507" pitchFamily="18" charset="2"/>
              <a:buChar char=""/>
              <a:tabLst>
                <a:tab pos="609585" algn="l"/>
              </a:tabLst>
            </a:pPr>
            <a:r>
              <a:rPr lang="en-US" dirty="0">
                <a:ea typeface="Times New Roman" panose="02020603050405020304" pitchFamily="18" charset="0"/>
                <a:cs typeface="Aptos" panose="020B0004020202020204" pitchFamily="34" charset="0"/>
              </a:rPr>
              <a:t>Global Leadership and Strategic Action</a:t>
            </a:r>
            <a:endParaRPr lang="de-AT" dirty="0">
              <a:latin typeface="Aptos" panose="020B0004020202020204" pitchFamily="34" charset="0"/>
              <a:ea typeface="Aptos" panose="020B0004020202020204" pitchFamily="34" charset="0"/>
              <a:cs typeface="Aptos" panose="020B0004020202020204" pitchFamily="34" charset="0"/>
            </a:endParaRPr>
          </a:p>
          <a:p>
            <a:pPr marL="457189" indent="-457189">
              <a:buSzPts val="1000"/>
              <a:buFont typeface="Symbol" panose="05050102010706020507" pitchFamily="18" charset="2"/>
              <a:buChar char=""/>
              <a:tabLst>
                <a:tab pos="609585" algn="l"/>
              </a:tabLst>
            </a:pPr>
            <a:r>
              <a:rPr lang="en-US" dirty="0">
                <a:ea typeface="Times New Roman" panose="02020603050405020304" pitchFamily="18" charset="0"/>
                <a:cs typeface="Aptos" panose="020B0004020202020204" pitchFamily="34" charset="0"/>
              </a:rPr>
              <a:t>Digital Transformation</a:t>
            </a:r>
            <a:endParaRPr lang="de-AT" dirty="0">
              <a:latin typeface="Aptos" panose="020B0004020202020204" pitchFamily="34" charset="0"/>
              <a:ea typeface="Aptos" panose="020B0004020202020204" pitchFamily="34" charset="0"/>
              <a:cs typeface="Aptos" panose="020B0004020202020204" pitchFamily="34" charset="0"/>
            </a:endParaRPr>
          </a:p>
          <a:p>
            <a:pPr marL="457189" indent="-457189">
              <a:buSzPts val="1000"/>
              <a:buFont typeface="Symbol" panose="05050102010706020507" pitchFamily="18" charset="2"/>
              <a:buChar char=""/>
              <a:tabLst>
                <a:tab pos="609585" algn="l"/>
              </a:tabLst>
            </a:pPr>
            <a:r>
              <a:rPr lang="en-US" dirty="0">
                <a:ea typeface="Times New Roman" panose="02020603050405020304" pitchFamily="18" charset="0"/>
                <a:cs typeface="Aptos" panose="020B0004020202020204" pitchFamily="34" charset="0"/>
              </a:rPr>
              <a:t>Economic Policy and Budget Law</a:t>
            </a:r>
            <a:endParaRPr lang="de-AT" dirty="0">
              <a:latin typeface="Aptos" panose="020B0004020202020204" pitchFamily="34" charset="0"/>
              <a:ea typeface="Aptos" panose="020B0004020202020204" pitchFamily="34" charset="0"/>
              <a:cs typeface="Aptos" panose="020B0004020202020204" pitchFamily="34" charset="0"/>
            </a:endParaRPr>
          </a:p>
          <a:p>
            <a:pPr marL="457189" indent="-457189">
              <a:buSzPts val="1000"/>
              <a:buFont typeface="Symbol" panose="05050102010706020507" pitchFamily="18" charset="2"/>
              <a:buChar char=""/>
              <a:tabLst>
                <a:tab pos="609585" algn="l"/>
              </a:tabLst>
            </a:pPr>
            <a:r>
              <a:rPr lang="en-US" dirty="0">
                <a:ea typeface="Times New Roman" panose="02020603050405020304" pitchFamily="18" charset="0"/>
                <a:cs typeface="Aptos" panose="020B0004020202020204" pitchFamily="34" charset="0"/>
              </a:rPr>
              <a:t>Ministry Leadership and Organizational Management</a:t>
            </a:r>
            <a:endParaRPr lang="de-AT" dirty="0">
              <a:latin typeface="Aptos" panose="020B0004020202020204" pitchFamily="34" charset="0"/>
              <a:ea typeface="Aptos" panose="020B0004020202020204" pitchFamily="34" charset="0"/>
              <a:cs typeface="Aptos" panose="020B0004020202020204" pitchFamily="34" charset="0"/>
            </a:endParaRPr>
          </a:p>
        </p:txBody>
      </p:sp>
      <p:sp>
        <p:nvSpPr>
          <p:cNvPr id="8" name="Textplatzhalter 7">
            <a:extLst>
              <a:ext uri="{FF2B5EF4-FFF2-40B4-BE49-F238E27FC236}">
                <a16:creationId xmlns:a16="http://schemas.microsoft.com/office/drawing/2014/main" id="{0763300A-FD1F-566C-0D67-9479D23238BA}"/>
              </a:ext>
            </a:extLst>
          </p:cNvPr>
          <p:cNvSpPr>
            <a:spLocks noGrp="1"/>
          </p:cNvSpPr>
          <p:nvPr>
            <p:ph type="body" sz="quarter" idx="13"/>
          </p:nvPr>
        </p:nvSpPr>
        <p:spPr>
          <a:xfrm>
            <a:off x="6274833" y="1728000"/>
            <a:ext cx="5083200" cy="3205072"/>
          </a:xfrm>
        </p:spPr>
        <p:txBody>
          <a:bodyPr/>
          <a:lstStyle/>
          <a:p>
            <a:pPr marL="457189" indent="-457189">
              <a:buSzPts val="1000"/>
              <a:buFont typeface="Symbol" panose="05050102010706020507" pitchFamily="18" charset="2"/>
              <a:buChar char=""/>
              <a:tabLst>
                <a:tab pos="609585" algn="l"/>
              </a:tabLst>
            </a:pPr>
            <a:r>
              <a:rPr lang="en-US" dirty="0">
                <a:ea typeface="Times New Roman" panose="02020603050405020304" pitchFamily="18" charset="0"/>
                <a:cs typeface="Aptos" panose="020B0004020202020204" pitchFamily="34" charset="0"/>
              </a:rPr>
              <a:t>Strategic Human Resource Management and Development</a:t>
            </a:r>
            <a:endParaRPr lang="de-AT" dirty="0">
              <a:latin typeface="Aptos" panose="020B0004020202020204" pitchFamily="34" charset="0"/>
              <a:ea typeface="Aptos" panose="020B0004020202020204" pitchFamily="34" charset="0"/>
              <a:cs typeface="Aptos" panose="020B0004020202020204" pitchFamily="34" charset="0"/>
            </a:endParaRPr>
          </a:p>
          <a:p>
            <a:pPr marL="457189" indent="-457189">
              <a:buSzPts val="1000"/>
              <a:buFont typeface="Symbol" panose="05050102010706020507" pitchFamily="18" charset="2"/>
              <a:buChar char=""/>
              <a:tabLst>
                <a:tab pos="609585" algn="l"/>
              </a:tabLst>
            </a:pPr>
            <a:r>
              <a:rPr lang="en-US" dirty="0">
                <a:ea typeface="Times New Roman" panose="02020603050405020304" pitchFamily="18" charset="0"/>
                <a:cs typeface="Aptos" panose="020B0004020202020204" pitchFamily="34" charset="0"/>
              </a:rPr>
              <a:t>Leadership and Team Development</a:t>
            </a:r>
            <a:endParaRPr lang="de-AT" dirty="0">
              <a:latin typeface="Aptos" panose="020B0004020202020204" pitchFamily="34" charset="0"/>
              <a:ea typeface="Aptos" panose="020B0004020202020204" pitchFamily="34" charset="0"/>
              <a:cs typeface="Aptos" panose="020B0004020202020204" pitchFamily="34" charset="0"/>
            </a:endParaRPr>
          </a:p>
          <a:p>
            <a:pPr marL="457189" indent="-457189">
              <a:buSzPts val="1000"/>
              <a:buFont typeface="Symbol" panose="05050102010706020507" pitchFamily="18" charset="2"/>
              <a:buChar char=""/>
              <a:tabLst>
                <a:tab pos="609585" algn="l"/>
              </a:tabLst>
            </a:pPr>
            <a:r>
              <a:rPr lang="en-US" dirty="0">
                <a:ea typeface="Times New Roman" panose="02020603050405020304" pitchFamily="18" charset="0"/>
                <a:cs typeface="Aptos" panose="020B0004020202020204" pitchFamily="34" charset="0"/>
              </a:rPr>
              <a:t>Governance and Anti-Corruption</a:t>
            </a:r>
            <a:endParaRPr lang="de-AT" dirty="0">
              <a:latin typeface="Aptos" panose="020B0004020202020204" pitchFamily="34" charset="0"/>
              <a:ea typeface="Aptos" panose="020B0004020202020204" pitchFamily="34" charset="0"/>
              <a:cs typeface="Aptos" panose="020B0004020202020204" pitchFamily="34" charset="0"/>
            </a:endParaRPr>
          </a:p>
          <a:p>
            <a:pPr marL="457189" indent="-457189">
              <a:buSzPts val="1000"/>
              <a:buFont typeface="Symbol" panose="05050102010706020507" pitchFamily="18" charset="2"/>
              <a:buChar char=""/>
              <a:tabLst>
                <a:tab pos="609585" algn="l"/>
              </a:tabLst>
            </a:pPr>
            <a:r>
              <a:rPr lang="en-US" dirty="0">
                <a:ea typeface="Times New Roman" panose="02020603050405020304" pitchFamily="18" charset="0"/>
                <a:cs typeface="Aptos" panose="020B0004020202020204" pitchFamily="34" charset="0"/>
              </a:rPr>
              <a:t>Partnerships and Stakeholders</a:t>
            </a:r>
            <a:endParaRPr lang="de-AT" dirty="0">
              <a:latin typeface="Aptos" panose="020B0004020202020204" pitchFamily="34" charset="0"/>
              <a:ea typeface="Aptos" panose="020B0004020202020204" pitchFamily="34" charset="0"/>
              <a:cs typeface="Aptos" panose="020B0004020202020204" pitchFamily="34" charset="0"/>
            </a:endParaRPr>
          </a:p>
        </p:txBody>
      </p:sp>
      <p:sp>
        <p:nvSpPr>
          <p:cNvPr id="4" name="Fußzeilenplatzhalter 3">
            <a:extLst>
              <a:ext uri="{FF2B5EF4-FFF2-40B4-BE49-F238E27FC236}">
                <a16:creationId xmlns:a16="http://schemas.microsoft.com/office/drawing/2014/main" id="{F5B5C07E-DCCF-6171-631D-916F955EB8E0}"/>
              </a:ext>
            </a:extLst>
          </p:cNvPr>
          <p:cNvSpPr>
            <a:spLocks noGrp="1"/>
          </p:cNvSpPr>
          <p:nvPr>
            <p:ph type="ftr" sz="quarter"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Discussion on Leadership Values and Development  29</a:t>
            </a:r>
            <a:r>
              <a:rPr kumimoji="0" lang="en-US" sz="1333" b="0"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th</a:t>
            </a:r>
            <a:r>
              <a:rPr kumimoji="0" lang="en-US" sz="1333"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September 2025</a:t>
            </a:r>
            <a:endParaRPr kumimoji="0" lang="en-GB" sz="1333"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5" name="Foliennummernplatzhalter 4">
            <a:extLst>
              <a:ext uri="{FF2B5EF4-FFF2-40B4-BE49-F238E27FC236}">
                <a16:creationId xmlns:a16="http://schemas.microsoft.com/office/drawing/2014/main" id="{C053ED1E-4811-D3AD-0BFF-4B18FF0E163F}"/>
              </a:ext>
            </a:extLst>
          </p:cNvPr>
          <p:cNvSpPr>
            <a:spLocks noGrp="1"/>
          </p:cNvSpPr>
          <p:nvPr>
            <p:ph type="sldNum" sz="quarter" idx="11"/>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1206269C-C24E-4E80-9A4B-E7E19BB59A67}" type="slidenum">
              <a:rPr kumimoji="0" lang="en-GB" sz="1333"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pPr marL="0" marR="0" lvl="0" indent="0" algn="r" defTabSz="1219170" rtl="0" eaLnBrk="1" fontAlgn="auto" latinLnBrk="0" hangingPunct="1">
                <a:lnSpc>
                  <a:spcPct val="100000"/>
                </a:lnSpc>
                <a:spcBef>
                  <a:spcPts val="0"/>
                </a:spcBef>
                <a:spcAft>
                  <a:spcPts val="0"/>
                </a:spcAft>
                <a:buClrTx/>
                <a:buSzTx/>
                <a:buFontTx/>
                <a:buNone/>
                <a:tabLst/>
                <a:defRPr/>
              </a:pPr>
              <a:t>95</a:t>
            </a:fld>
            <a:endParaRPr kumimoji="0" lang="en-GB" sz="1333"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 name="Textfeld 1">
            <a:extLst>
              <a:ext uri="{FF2B5EF4-FFF2-40B4-BE49-F238E27FC236}">
                <a16:creationId xmlns:a16="http://schemas.microsoft.com/office/drawing/2014/main" id="{361842FD-193F-0094-312F-BD9F8567C7D0}"/>
              </a:ext>
            </a:extLst>
          </p:cNvPr>
          <p:cNvSpPr txBox="1"/>
          <p:nvPr/>
        </p:nvSpPr>
        <p:spPr>
          <a:xfrm>
            <a:off x="719668" y="4933072"/>
            <a:ext cx="10421945" cy="1938992"/>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Aptos" panose="020B0004020202020204" pitchFamily="34" charset="0"/>
              </a:rPr>
              <a:t>Customized attendance possible</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Aptos" panose="020B0004020202020204" pitchFamily="34" charset="0"/>
              </a:rPr>
              <a:t> with continuous reflection and evaluation processes</a:t>
            </a:r>
            <a:b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Aptos" panose="020B0004020202020204" pitchFamily="34" charset="0"/>
              </a:rPr>
            </a:b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Aptos" panose="020B0004020202020204" pitchFamily="34" charset="0"/>
              </a:rPr>
              <a:t>Minimum requirement:</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Aptos" panose="020B0004020202020204" pitchFamily="34" charset="0"/>
              </a:rPr>
              <a:t> Completion of Lectures (Art. 32</a:t>
            </a:r>
            <a:r>
              <a:rPr kumimoji="0" lang="en-US" sz="2400" b="0" i="0" u="none" strike="noStrike" kern="1200" cap="none" spc="0" normalizeH="0" baseline="0" noProof="0" dirty="0">
                <a:ln>
                  <a:noFill/>
                </a:ln>
                <a:solidFill>
                  <a:srgbClr val="000000"/>
                </a:solidFill>
                <a:effectLst/>
                <a:uLnTx/>
                <a:uFillTx/>
                <a:latin typeface="Calibri" panose="020F0502020204030204"/>
                <a:ea typeface="Times New Roman" panose="02020603050405020304" pitchFamily="18" charset="0"/>
                <a:cs typeface="Times New Roman" panose="02020603050405020304" pitchFamily="18" charset="0"/>
              </a:rPr>
              <a:t> of the Civil Servants Employment Act </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Aptos" panose="020B0004020202020204" pitchFamily="34" charset="0"/>
              </a:rPr>
              <a:t>)</a:t>
            </a:r>
            <a:endParaRPr kumimoji="0" lang="de-AT" sz="2400" b="0" i="0" u="none" strike="noStrike" kern="1200" cap="none" spc="0" normalizeH="0" baseline="0" noProof="0" dirty="0">
              <a:ln>
                <a:noFill/>
              </a:ln>
              <a:solidFill>
                <a:srgbClr val="000000"/>
              </a:solidFill>
              <a:effectLst/>
              <a:uLnTx/>
              <a:uFillTx/>
              <a:latin typeface="Aptos" panose="020B0004020202020204" pitchFamily="34" charset="0"/>
              <a:ea typeface="Aptos" panose="020B0004020202020204" pitchFamily="34" charset="0"/>
              <a:cs typeface="Aptos" panose="020B00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de-AT"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112974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2F02B101-1ED9-0BE8-CD24-13DB191E89CA}"/>
              </a:ext>
            </a:extLst>
          </p:cNvPr>
          <p:cNvSpPr>
            <a:spLocks noGrp="1"/>
          </p:cNvSpPr>
          <p:nvPr>
            <p:ph type="body" sz="quarter" idx="13"/>
          </p:nvPr>
        </p:nvSpPr>
        <p:spPr/>
        <p:txBody>
          <a:bodyPr/>
          <a:lstStyle/>
          <a:p>
            <a:pPr marL="44999" indent="0">
              <a:buNone/>
            </a:pPr>
            <a:r>
              <a:rPr lang="de-AT" b="1" dirty="0"/>
              <a:t>Evaluation </a:t>
            </a:r>
            <a:r>
              <a:rPr lang="de-AT" b="1" dirty="0" err="1"/>
              <a:t>of</a:t>
            </a:r>
            <a:r>
              <a:rPr lang="de-AT" b="1" dirty="0"/>
              <a:t> </a:t>
            </a:r>
            <a:r>
              <a:rPr lang="de-AT" b="1" dirty="0" err="1"/>
              <a:t>the</a:t>
            </a:r>
            <a:r>
              <a:rPr lang="de-AT" b="1" dirty="0"/>
              <a:t> </a:t>
            </a:r>
            <a:r>
              <a:rPr lang="de-AT" b="1" dirty="0" err="1"/>
              <a:t>values</a:t>
            </a:r>
            <a:endParaRPr lang="en-US" b="1" dirty="0"/>
          </a:p>
          <a:p>
            <a:r>
              <a:rPr lang="en-US" dirty="0"/>
              <a:t>Since the relevant amendment only came into force on </a:t>
            </a:r>
            <a:r>
              <a:rPr lang="en-US" b="1" dirty="0"/>
              <a:t>1st January 2025 </a:t>
            </a:r>
            <a:r>
              <a:rPr lang="en-US" dirty="0"/>
              <a:t>it has not been evaluated yet. </a:t>
            </a:r>
          </a:p>
          <a:p>
            <a:r>
              <a:rPr lang="en-US" dirty="0"/>
              <a:t>The programs of the different academies are </a:t>
            </a:r>
            <a:r>
              <a:rPr lang="en-US" b="1" dirty="0"/>
              <a:t>continuously evaluated </a:t>
            </a:r>
            <a:r>
              <a:rPr lang="en-US" dirty="0"/>
              <a:t>and if necessary modified.</a:t>
            </a:r>
          </a:p>
          <a:p>
            <a:pPr marL="44999" indent="0">
              <a:buNone/>
            </a:pPr>
            <a:r>
              <a:rPr lang="en-US" b="1" dirty="0"/>
              <a:t>Challenges of implementing</a:t>
            </a:r>
          </a:p>
          <a:p>
            <a:r>
              <a:rPr lang="en-US" dirty="0"/>
              <a:t>Several challenges, especially due to tense </a:t>
            </a:r>
            <a:r>
              <a:rPr lang="en-US" b="1" dirty="0"/>
              <a:t>budget</a:t>
            </a:r>
            <a:r>
              <a:rPr lang="en-US" dirty="0"/>
              <a:t> situation. </a:t>
            </a:r>
          </a:p>
          <a:p>
            <a:r>
              <a:rPr lang="en-US" dirty="0"/>
              <a:t>Challenging to implement </a:t>
            </a:r>
            <a:r>
              <a:rPr lang="en-US" b="1" dirty="0"/>
              <a:t>retroactively</a:t>
            </a:r>
            <a:r>
              <a:rPr lang="en-US" dirty="0"/>
              <a:t>, particularly because there is </a:t>
            </a:r>
            <a:r>
              <a:rPr lang="en-US" b="1" dirty="0"/>
              <a:t>no</a:t>
            </a:r>
            <a:r>
              <a:rPr lang="en-US" dirty="0"/>
              <a:t> general </a:t>
            </a:r>
            <a:r>
              <a:rPr lang="en-US" b="1" dirty="0"/>
              <a:t>implementation guideline</a:t>
            </a:r>
            <a:r>
              <a:rPr lang="en-US" dirty="0"/>
              <a:t>.</a:t>
            </a:r>
            <a:endParaRPr lang="de-AT" dirty="0"/>
          </a:p>
          <a:p>
            <a:pPr marL="44999" indent="0">
              <a:buNone/>
            </a:pPr>
            <a:endParaRPr lang="en-US" dirty="0"/>
          </a:p>
          <a:p>
            <a:endParaRPr lang="en-US" dirty="0"/>
          </a:p>
          <a:p>
            <a:endParaRPr lang="de-AT" dirty="0"/>
          </a:p>
        </p:txBody>
      </p:sp>
      <p:sp>
        <p:nvSpPr>
          <p:cNvPr id="3" name="Titel 2">
            <a:extLst>
              <a:ext uri="{FF2B5EF4-FFF2-40B4-BE49-F238E27FC236}">
                <a16:creationId xmlns:a16="http://schemas.microsoft.com/office/drawing/2014/main" id="{A2EA2B82-8910-5EC9-10D7-1B5E6F3CCF14}"/>
              </a:ext>
            </a:extLst>
          </p:cNvPr>
          <p:cNvSpPr>
            <a:spLocks noGrp="1"/>
          </p:cNvSpPr>
          <p:nvPr>
            <p:ph type="title"/>
          </p:nvPr>
        </p:nvSpPr>
        <p:spPr/>
        <p:txBody>
          <a:bodyPr/>
          <a:lstStyle/>
          <a:p>
            <a:r>
              <a:rPr lang="de-AT" dirty="0"/>
              <a:t>Evaluation &amp; Challenges</a:t>
            </a:r>
          </a:p>
        </p:txBody>
      </p:sp>
      <p:sp>
        <p:nvSpPr>
          <p:cNvPr id="4" name="Fußzeilenplatzhalter 3">
            <a:extLst>
              <a:ext uri="{FF2B5EF4-FFF2-40B4-BE49-F238E27FC236}">
                <a16:creationId xmlns:a16="http://schemas.microsoft.com/office/drawing/2014/main" id="{7F378DC7-37C7-722D-40D5-DEC54DF660D6}"/>
              </a:ext>
            </a:extLst>
          </p:cNvPr>
          <p:cNvSpPr>
            <a:spLocks noGrp="1"/>
          </p:cNvSpPr>
          <p:nvPr>
            <p:ph type="ftr" sz="quarter"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Discussion on Leadership Values and Development  29</a:t>
            </a:r>
            <a:r>
              <a:rPr kumimoji="0" lang="en-US" sz="1333" b="0"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th</a:t>
            </a:r>
            <a:r>
              <a:rPr kumimoji="0" lang="en-US" sz="1333"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September 2025</a:t>
            </a:r>
            <a:endParaRPr kumimoji="0" lang="en-GB" sz="1333"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5" name="Foliennummernplatzhalter 4">
            <a:extLst>
              <a:ext uri="{FF2B5EF4-FFF2-40B4-BE49-F238E27FC236}">
                <a16:creationId xmlns:a16="http://schemas.microsoft.com/office/drawing/2014/main" id="{9EAAB06A-87AB-1295-EDE2-60037EC4F6F2}"/>
              </a:ext>
            </a:extLst>
          </p:cNvPr>
          <p:cNvSpPr>
            <a:spLocks noGrp="1"/>
          </p:cNvSpPr>
          <p:nvPr>
            <p:ph type="sldNum" sz="quarter" idx="11"/>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1206269C-C24E-4E80-9A4B-E7E19BB59A67}" type="slidenum">
              <a:rPr kumimoji="0" lang="en-GB" sz="1333"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pPr marL="0" marR="0" lvl="0" indent="0" algn="r" defTabSz="1219170" rtl="0" eaLnBrk="1" fontAlgn="auto" latinLnBrk="0" hangingPunct="1">
                <a:lnSpc>
                  <a:spcPct val="100000"/>
                </a:lnSpc>
                <a:spcBef>
                  <a:spcPts val="0"/>
                </a:spcBef>
                <a:spcAft>
                  <a:spcPts val="0"/>
                </a:spcAft>
                <a:buClrTx/>
                <a:buSzTx/>
                <a:buFontTx/>
                <a:buNone/>
                <a:tabLst/>
                <a:defRPr/>
              </a:pPr>
              <a:t>96</a:t>
            </a:fld>
            <a:endParaRPr kumimoji="0" lang="en-GB" sz="1333"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90750209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Thank you for your attention!</a:t>
            </a:r>
            <a:endParaRPr lang="de-AT" dirty="0"/>
          </a:p>
        </p:txBody>
      </p:sp>
      <p:sp>
        <p:nvSpPr>
          <p:cNvPr id="4" name="Textplatzhalter 2"/>
          <p:cNvSpPr txBox="1">
            <a:spLocks/>
          </p:cNvSpPr>
          <p:nvPr/>
        </p:nvSpPr>
        <p:spPr>
          <a:xfrm>
            <a:off x="719998" y="5064632"/>
            <a:ext cx="7185599" cy="1284288"/>
          </a:xfrm>
          <a:prstGeom prst="rect">
            <a:avLst/>
          </a:prstGeom>
        </p:spPr>
        <p:txBody>
          <a:bodyPr vert="horz" lIns="0" tIns="0" rIns="0" bIns="0" rtlCol="0" anchor="b" anchorCtr="0">
            <a:noAutofit/>
          </a:bodyPr>
          <a:lstStyle>
            <a:lvl1pPr marL="0" marR="0" indent="0" algn="l" defTabSz="914400" rtl="0" eaLnBrk="1" fontAlgn="auto" latinLnBrk="0" hangingPunct="1">
              <a:lnSpc>
                <a:spcPts val="1800"/>
              </a:lnSpc>
              <a:spcBef>
                <a:spcPts val="0"/>
              </a:spcBef>
              <a:spcAft>
                <a:spcPts val="0"/>
              </a:spcAft>
              <a:buClr>
                <a:schemeClr val="tx2"/>
              </a:buClr>
              <a:buSzTx/>
              <a:buFont typeface="Arial" panose="020B0604020202020204" pitchFamily="34" charset="0"/>
              <a:buNone/>
              <a:tabLst/>
              <a:defRPr sz="1400" kern="1200" baseline="0">
                <a:solidFill>
                  <a:schemeClr val="bg1">
                    <a:lumMod val="10000"/>
                  </a:schemeClr>
                </a:solidFill>
                <a:latin typeface="Calibri" panose="020F0502020204030204" pitchFamily="34" charset="0"/>
                <a:ea typeface="+mn-ea"/>
                <a:cs typeface="Calibri" panose="020F0502020204030204" pitchFamily="34" charset="0"/>
              </a:defRPr>
            </a:lvl1pPr>
            <a:lvl2pPr marL="504000" marR="0" indent="-252000" algn="l" defTabSz="914400" rtl="0" eaLnBrk="1" fontAlgn="auto" latinLnBrk="0" hangingPunct="1">
              <a:lnSpc>
                <a:spcPct val="110000"/>
              </a:lnSpc>
              <a:spcBef>
                <a:spcPts val="0"/>
              </a:spcBef>
              <a:spcAft>
                <a:spcPts val="1200"/>
              </a:spcAft>
              <a:buClrTx/>
              <a:buSzTx/>
              <a:buFont typeface="Corbel" panose="020B0503020204020204" pitchFamily="34" charset="0"/>
              <a:buChar char="−"/>
              <a:tabLst/>
              <a:defRPr sz="1800" kern="1200">
                <a:solidFill>
                  <a:schemeClr val="bg1">
                    <a:lumMod val="10000"/>
                  </a:schemeClr>
                </a:solidFill>
                <a:latin typeface="Calibri" panose="020F0502020204030204" pitchFamily="34" charset="0"/>
                <a:ea typeface="+mn-ea"/>
                <a:cs typeface="Calibri" panose="020F0502020204030204" pitchFamily="34" charset="0"/>
              </a:defRPr>
            </a:lvl2pPr>
            <a:lvl3pPr marL="756000" indent="-252000" algn="l" defTabSz="914400" rtl="0" eaLnBrk="1" latinLnBrk="0" hangingPunct="1">
              <a:lnSpc>
                <a:spcPct val="110000"/>
              </a:lnSpc>
              <a:spcBef>
                <a:spcPts val="0"/>
              </a:spcBef>
              <a:spcAft>
                <a:spcPts val="1200"/>
              </a:spcAft>
              <a:buClrTx/>
              <a:buFont typeface="Arial" pitchFamily="34" charset="0"/>
              <a:buChar char="•"/>
              <a:defRPr sz="1800" kern="1200" baseline="0">
                <a:solidFill>
                  <a:schemeClr val="bg1">
                    <a:lumMod val="10000"/>
                  </a:schemeClr>
                </a:solidFill>
                <a:latin typeface="Calibri" panose="020F0502020204030204" pitchFamily="34" charset="0"/>
                <a:ea typeface="+mn-ea"/>
                <a:cs typeface="Calibri" panose="020F0502020204030204" pitchFamily="34" charset="0"/>
              </a:defRPr>
            </a:lvl3pPr>
            <a:lvl4pPr marL="1008000" indent="-252000" algn="l" defTabSz="914400" rtl="0" eaLnBrk="1" latinLnBrk="0" hangingPunct="1">
              <a:lnSpc>
                <a:spcPct val="110000"/>
              </a:lnSpc>
              <a:spcBef>
                <a:spcPts val="0"/>
              </a:spcBef>
              <a:spcAft>
                <a:spcPts val="1200"/>
              </a:spcAft>
              <a:buClr>
                <a:schemeClr val="tx2"/>
              </a:buClr>
              <a:buFont typeface="Arial" pitchFamily="34" charset="0"/>
              <a:buChar char="–"/>
              <a:defRPr sz="1800" kern="1200" baseline="0">
                <a:solidFill>
                  <a:schemeClr val="bg1">
                    <a:lumMod val="10000"/>
                  </a:schemeClr>
                </a:solidFill>
                <a:latin typeface="+mn-lt"/>
                <a:ea typeface="+mn-ea"/>
                <a:cs typeface="+mn-cs"/>
              </a:defRPr>
            </a:lvl4pPr>
            <a:lvl5pPr marL="1260000" indent="-252000" algn="l" defTabSz="914400" rtl="0" eaLnBrk="1" latinLnBrk="0" hangingPunct="1">
              <a:lnSpc>
                <a:spcPct val="110000"/>
              </a:lnSpc>
              <a:spcBef>
                <a:spcPts val="0"/>
              </a:spcBef>
              <a:spcAft>
                <a:spcPts val="1200"/>
              </a:spcAft>
              <a:buClr>
                <a:schemeClr val="tx2"/>
              </a:buClr>
              <a:buFont typeface="Arial" panose="020B0604020202020204" pitchFamily="34" charset="0"/>
              <a:buChar char="•"/>
              <a:defRPr sz="1800" kern="1200" baseline="0">
                <a:solidFill>
                  <a:schemeClr val="bg1">
                    <a:lumMod val="1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1219170" rtl="0" eaLnBrk="1" fontAlgn="auto" latinLnBrk="0" hangingPunct="1">
              <a:lnSpc>
                <a:spcPts val="2400"/>
              </a:lnSpc>
              <a:spcBef>
                <a:spcPts val="0"/>
              </a:spcBef>
              <a:spcAft>
                <a:spcPts val="0"/>
              </a:spcAft>
              <a:buClr>
                <a:srgbClr val="B92B06"/>
              </a:buClr>
              <a:buSzTx/>
              <a:buFont typeface="Arial" panose="020B0604020202020204" pitchFamily="34" charset="0"/>
              <a:buNone/>
              <a:tabLst/>
              <a:defRPr/>
            </a:pPr>
            <a:r>
              <a:rPr kumimoji="0" lang="de-DE" sz="1867" b="0" i="0" u="none" strike="noStrike" kern="1200" cap="none" spc="0" normalizeH="0" baseline="0" noProof="0" dirty="0">
                <a:ln>
                  <a:noFill/>
                </a:ln>
                <a:solidFill>
                  <a:srgbClr val="EFF4F7">
                    <a:lumMod val="10000"/>
                  </a:srgbClr>
                </a:solidFill>
                <a:effectLst/>
                <a:uLnTx/>
                <a:uFillTx/>
                <a:latin typeface="Calibri" panose="020F0502020204030204" pitchFamily="34" charset="0"/>
                <a:ea typeface="+mn-ea"/>
                <a:cs typeface="Calibri" panose="020F0502020204030204" pitchFamily="34" charset="0"/>
              </a:rPr>
              <a:t>Sabine Piska-Schmidt </a:t>
            </a:r>
          </a:p>
          <a:p>
            <a:pPr marL="0" marR="0" lvl="0" indent="0" algn="l" defTabSz="1219170" rtl="0" eaLnBrk="1" fontAlgn="auto" latinLnBrk="0" hangingPunct="1">
              <a:lnSpc>
                <a:spcPts val="2400"/>
              </a:lnSpc>
              <a:spcBef>
                <a:spcPts val="0"/>
              </a:spcBef>
              <a:spcAft>
                <a:spcPts val="0"/>
              </a:spcAft>
              <a:buClr>
                <a:srgbClr val="B92B06"/>
              </a:buClr>
              <a:buSzTx/>
              <a:buFont typeface="Arial" panose="020B0604020202020204" pitchFamily="34" charset="0"/>
              <a:buNone/>
              <a:tabLst/>
              <a:defRPr/>
            </a:pPr>
            <a:r>
              <a:rPr kumimoji="0" lang="en-US" sz="1867" b="0" i="0" u="none" strike="noStrike" kern="1200" cap="none" spc="0" normalizeH="0" baseline="0" noProof="0" dirty="0">
                <a:ln>
                  <a:noFill/>
                </a:ln>
                <a:solidFill>
                  <a:srgbClr val="EFF4F7">
                    <a:lumMod val="10000"/>
                  </a:srgbClr>
                </a:solidFill>
                <a:effectLst/>
                <a:uLnTx/>
                <a:uFillTx/>
                <a:latin typeface="Calibri" panose="020F0502020204030204" pitchFamily="34" charset="0"/>
                <a:ea typeface="+mn-ea"/>
                <a:cs typeface="Calibri" panose="020F0502020204030204" pitchFamily="34" charset="0"/>
              </a:rPr>
              <a:t>Head of Department III/4 – Personnel Development, Personnel Selection and Mobility</a:t>
            </a:r>
            <a:endParaRPr kumimoji="0" lang="de-DE" sz="1867" b="0" i="0" u="none" strike="noStrike" kern="1200" cap="none" spc="0" normalizeH="0" baseline="0" noProof="0" dirty="0">
              <a:ln>
                <a:noFill/>
              </a:ln>
              <a:solidFill>
                <a:srgbClr val="EFF4F7">
                  <a:lumMod val="10000"/>
                </a:srgbClr>
              </a:solidFill>
              <a:effectLst/>
              <a:uLnTx/>
              <a:uFillTx/>
              <a:latin typeface="Calibri" panose="020F0502020204030204" pitchFamily="34" charset="0"/>
              <a:ea typeface="+mn-ea"/>
              <a:cs typeface="Calibri" panose="020F0502020204030204" pitchFamily="34" charset="0"/>
            </a:endParaRPr>
          </a:p>
          <a:p>
            <a:pPr marL="0" marR="0" lvl="0" indent="0" algn="l" defTabSz="1219170" rtl="0" eaLnBrk="1" fontAlgn="auto" latinLnBrk="0" hangingPunct="1">
              <a:lnSpc>
                <a:spcPts val="2400"/>
              </a:lnSpc>
              <a:spcBef>
                <a:spcPts val="0"/>
              </a:spcBef>
              <a:spcAft>
                <a:spcPts val="0"/>
              </a:spcAft>
              <a:buClr>
                <a:srgbClr val="B92B06"/>
              </a:buClr>
              <a:buSzTx/>
              <a:buFont typeface="Arial" panose="020B0604020202020204" pitchFamily="34" charset="0"/>
              <a:buNone/>
              <a:tabLst/>
              <a:defRPr/>
            </a:pPr>
            <a:r>
              <a:rPr kumimoji="0" lang="de-AT" sz="1867" b="0" i="0" u="sng" strike="noStrike" kern="1200" cap="none" spc="0" normalizeH="0" baseline="0" noProof="0" dirty="0">
                <a:ln>
                  <a:noFill/>
                </a:ln>
                <a:solidFill>
                  <a:srgbClr val="EFF4F7">
                    <a:lumMod val="10000"/>
                  </a:srgbClr>
                </a:solidFill>
                <a:effectLst/>
                <a:uLnTx/>
                <a:uFillTx/>
                <a:latin typeface="Calibri" panose="020F0502020204030204" pitchFamily="34" charset="0"/>
                <a:ea typeface="+mn-ea"/>
                <a:cs typeface="Calibri" panose="020F0502020204030204" pitchFamily="34" charset="0"/>
                <a:hlinkClick r:id="rId2"/>
              </a:rPr>
              <a:t>sabine.piska-schmidt@bka.gv.at</a:t>
            </a:r>
            <a:endParaRPr kumimoji="0" lang="de-DE" sz="1867" b="0" i="0" u="sng" strike="noStrike" kern="1200" cap="none" spc="0" normalizeH="0" baseline="0" noProof="0" dirty="0">
              <a:ln>
                <a:noFill/>
              </a:ln>
              <a:solidFill>
                <a:srgbClr val="EFF4F7">
                  <a:lumMod val="10000"/>
                </a:srgbClr>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99315906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1"/>
          <p:cNvSpPr/>
          <p:nvPr/>
        </p:nvSpPr>
        <p:spPr>
          <a:xfrm>
            <a:off x="0" y="0"/>
            <a:ext cx="12192000" cy="5733600"/>
          </a:xfrm>
          <a:prstGeom prst="rect">
            <a:avLst/>
          </a:prstGeom>
          <a:solidFill>
            <a:srgbClr val="29235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Libre Franklin"/>
              <a:ea typeface="Libre Franklin"/>
              <a:cs typeface="Libre Franklin"/>
              <a:sym typeface="Libre Franklin"/>
            </a:endParaRPr>
          </a:p>
        </p:txBody>
      </p:sp>
      <p:sp>
        <p:nvSpPr>
          <p:cNvPr id="407" name="Google Shape;407;p1"/>
          <p:cNvSpPr txBox="1">
            <a:spLocks noGrp="1"/>
          </p:cNvSpPr>
          <p:nvPr>
            <p:ph type="ctrTitle"/>
          </p:nvPr>
        </p:nvSpPr>
        <p:spPr>
          <a:xfrm>
            <a:off x="4015946" y="2199712"/>
            <a:ext cx="6779700" cy="1845300"/>
          </a:xfrm>
          <a:prstGeom prst="rect">
            <a:avLst/>
          </a:prstGeom>
          <a:noFill/>
          <a:ln>
            <a:noFill/>
          </a:ln>
        </p:spPr>
        <p:txBody>
          <a:bodyPr spcFirstLastPara="1" wrap="square" lIns="91425" tIns="45700" rIns="91425" bIns="45700" anchor="b" anchorCtr="0">
            <a:normAutofit fontScale="90000"/>
          </a:bodyPr>
          <a:lstStyle/>
          <a:p>
            <a:pPr algn="l">
              <a:lnSpc>
                <a:spcPct val="100000"/>
              </a:lnSpc>
              <a:buClr>
                <a:srgbClr val="00B0F0"/>
              </a:buClr>
              <a:buSzPct val="100000"/>
            </a:pPr>
            <a:r>
              <a:rPr lang="cs-CZ" b="1">
                <a:solidFill>
                  <a:srgbClr val="00B0F0"/>
                </a:solidFill>
              </a:rPr>
              <a:t>IMPLEMENTATION OF A COMPETENCY FRAMEWORK </a:t>
            </a:r>
            <a:endParaRPr/>
          </a:p>
        </p:txBody>
      </p:sp>
      <p:sp>
        <p:nvSpPr>
          <p:cNvPr id="408" name="Google Shape;408;p1"/>
          <p:cNvSpPr txBox="1">
            <a:spLocks noGrp="1"/>
          </p:cNvSpPr>
          <p:nvPr>
            <p:ph type="subTitle" idx="1"/>
          </p:nvPr>
        </p:nvSpPr>
        <p:spPr>
          <a:xfrm>
            <a:off x="4040660" y="4658288"/>
            <a:ext cx="7035000" cy="968100"/>
          </a:xfrm>
          <a:prstGeom prst="rect">
            <a:avLst/>
          </a:prstGeom>
          <a:noFill/>
          <a:ln>
            <a:noFill/>
          </a:ln>
        </p:spPr>
        <p:txBody>
          <a:bodyPr spcFirstLastPara="1" wrap="square" lIns="91425" tIns="45700" rIns="91425" bIns="45700" anchor="t" anchorCtr="0">
            <a:normAutofit/>
          </a:bodyPr>
          <a:lstStyle/>
          <a:p>
            <a:pPr marL="0" indent="0" algn="l">
              <a:spcBef>
                <a:spcPts val="0"/>
              </a:spcBef>
              <a:buClr>
                <a:schemeClr val="lt1"/>
              </a:buClr>
            </a:pPr>
            <a:r>
              <a:rPr lang="cs-CZ" dirty="0">
                <a:solidFill>
                  <a:schemeClr val="lt1"/>
                </a:solidFill>
              </a:rPr>
              <a:t>Radka Fišerová, CZECH REPUBLIC</a:t>
            </a:r>
          </a:p>
          <a:p>
            <a:pPr marL="0" lvl="0" indent="0" algn="l" rtl="0">
              <a:lnSpc>
                <a:spcPct val="90000"/>
              </a:lnSpc>
              <a:spcBef>
                <a:spcPts val="0"/>
              </a:spcBef>
              <a:spcAft>
                <a:spcPts val="0"/>
              </a:spcAft>
              <a:buClr>
                <a:schemeClr val="lt1"/>
              </a:buClr>
              <a:buSzPts val="2400"/>
              <a:buNone/>
            </a:pPr>
            <a:r>
              <a:rPr lang="cs-CZ" dirty="0">
                <a:solidFill>
                  <a:schemeClr val="lt1"/>
                </a:solidFill>
              </a:rPr>
              <a:t>29.9. 2025</a:t>
            </a:r>
            <a:endParaRPr dirty="0">
              <a:solidFill>
                <a:schemeClr val="lt1"/>
              </a:solidFill>
            </a:endParaRPr>
          </a:p>
        </p:txBody>
      </p:sp>
      <p:pic>
        <p:nvPicPr>
          <p:cNvPr id="409" name="Google Shape;409;p1"/>
          <p:cNvPicPr preferRelativeResize="0"/>
          <p:nvPr/>
        </p:nvPicPr>
        <p:blipFill rotWithShape="1">
          <a:blip r:embed="rId3">
            <a:alphaModFix/>
          </a:blip>
          <a:srcRect/>
          <a:stretch/>
        </p:blipFill>
        <p:spPr>
          <a:xfrm>
            <a:off x="701942" y="891535"/>
            <a:ext cx="2719898" cy="3993502"/>
          </a:xfrm>
          <a:prstGeom prst="rect">
            <a:avLst/>
          </a:prstGeom>
          <a:noFill/>
          <a:ln>
            <a:noFill/>
          </a:ln>
        </p:spPr>
      </p:pic>
      <p:pic>
        <p:nvPicPr>
          <p:cNvPr id="410" name="Google Shape;410;p1"/>
          <p:cNvPicPr preferRelativeResize="0"/>
          <p:nvPr/>
        </p:nvPicPr>
        <p:blipFill rotWithShape="1">
          <a:blip r:embed="rId4">
            <a:alphaModFix/>
          </a:blip>
          <a:srcRect/>
          <a:stretch/>
        </p:blipFill>
        <p:spPr>
          <a:xfrm>
            <a:off x="6812015" y="5907237"/>
            <a:ext cx="2314834" cy="636196"/>
          </a:xfrm>
          <a:prstGeom prst="rect">
            <a:avLst/>
          </a:prstGeom>
          <a:noFill/>
          <a:ln>
            <a:noFill/>
          </a:ln>
        </p:spPr>
      </p:pic>
      <p:pic>
        <p:nvPicPr>
          <p:cNvPr id="411" name="Google Shape;411;p1"/>
          <p:cNvPicPr preferRelativeResize="0"/>
          <p:nvPr/>
        </p:nvPicPr>
        <p:blipFill rotWithShape="1">
          <a:blip r:embed="rId5">
            <a:alphaModFix/>
          </a:blip>
          <a:srcRect l="11497" t="24752" r="7255" b="29710"/>
          <a:stretch/>
        </p:blipFill>
        <p:spPr>
          <a:xfrm>
            <a:off x="9451212" y="5832935"/>
            <a:ext cx="2800425" cy="784798"/>
          </a:xfrm>
          <a:prstGeom prst="rect">
            <a:avLst/>
          </a:prstGeom>
          <a:noFill/>
          <a:ln>
            <a:noFill/>
          </a:ln>
        </p:spPr>
      </p:pic>
      <p:pic>
        <p:nvPicPr>
          <p:cNvPr id="412" name="Google Shape;412;p1"/>
          <p:cNvPicPr preferRelativeResize="0"/>
          <p:nvPr/>
        </p:nvPicPr>
        <p:blipFill rotWithShape="1">
          <a:blip r:embed="rId6">
            <a:alphaModFix/>
          </a:blip>
          <a:srcRect/>
          <a:stretch/>
        </p:blipFill>
        <p:spPr>
          <a:xfrm>
            <a:off x="261732" y="5907234"/>
            <a:ext cx="2581275" cy="704850"/>
          </a:xfrm>
          <a:prstGeom prst="rect">
            <a:avLst/>
          </a:prstGeom>
          <a:noFill/>
          <a:ln>
            <a:noFill/>
          </a:ln>
        </p:spPr>
      </p:pic>
      <p:pic>
        <p:nvPicPr>
          <p:cNvPr id="413" name="Google Shape;413;p1"/>
          <p:cNvPicPr preferRelativeResize="0"/>
          <p:nvPr/>
        </p:nvPicPr>
        <p:blipFill rotWithShape="1">
          <a:blip r:embed="rId7">
            <a:alphaModFix/>
          </a:blip>
          <a:srcRect/>
          <a:stretch/>
        </p:blipFill>
        <p:spPr>
          <a:xfrm>
            <a:off x="3187469" y="5926284"/>
            <a:ext cx="2486025" cy="666750"/>
          </a:xfrm>
          <a:prstGeom prst="rect">
            <a:avLst/>
          </a:prstGeom>
          <a:noFill/>
          <a:ln>
            <a:noFill/>
          </a:ln>
        </p:spPr>
      </p:pic>
    </p:spTree>
    <p:extLst>
      <p:ext uri="{BB962C8B-B14F-4D97-AF65-F5344CB8AC3E}">
        <p14:creationId xmlns:p14="http://schemas.microsoft.com/office/powerpoint/2010/main" val="148960896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grpSp>
        <p:nvGrpSpPr>
          <p:cNvPr id="494" name="Google Shape;494;g32c6b3673ca_1_11"/>
          <p:cNvGrpSpPr/>
          <p:nvPr/>
        </p:nvGrpSpPr>
        <p:grpSpPr>
          <a:xfrm>
            <a:off x="544982" y="344600"/>
            <a:ext cx="11647026" cy="1260000"/>
            <a:chOff x="610929" y="344600"/>
            <a:chExt cx="11647026" cy="1260000"/>
          </a:xfrm>
        </p:grpSpPr>
        <p:sp>
          <p:nvSpPr>
            <p:cNvPr id="495" name="Google Shape;495;g32c6b3673ca_1_11"/>
            <p:cNvSpPr/>
            <p:nvPr/>
          </p:nvSpPr>
          <p:spPr>
            <a:xfrm>
              <a:off x="1289355" y="344600"/>
              <a:ext cx="10968600" cy="1260000"/>
            </a:xfrm>
            <a:prstGeom prst="rect">
              <a:avLst/>
            </a:prstGeom>
            <a:solidFill>
              <a:srgbClr val="00A9E7"/>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Libre Franklin"/>
                <a:ea typeface="Libre Franklin"/>
                <a:cs typeface="Libre Franklin"/>
                <a:sym typeface="Libre Franklin"/>
              </a:endParaRPr>
            </a:p>
          </p:txBody>
        </p:sp>
        <p:sp>
          <p:nvSpPr>
            <p:cNvPr id="496" name="Google Shape;496;g32c6b3673ca_1_11"/>
            <p:cNvSpPr/>
            <p:nvPr/>
          </p:nvSpPr>
          <p:spPr>
            <a:xfrm>
              <a:off x="610929" y="344600"/>
              <a:ext cx="1260000" cy="1260000"/>
            </a:xfrm>
            <a:prstGeom prst="ellipse">
              <a:avLst/>
            </a:prstGeom>
            <a:solidFill>
              <a:srgbClr val="00A9E7"/>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Libre Franklin"/>
                <a:ea typeface="Libre Franklin"/>
                <a:cs typeface="Libre Franklin"/>
                <a:sym typeface="Libre Franklin"/>
              </a:endParaRPr>
            </a:p>
          </p:txBody>
        </p:sp>
      </p:grpSp>
      <p:sp>
        <p:nvSpPr>
          <p:cNvPr id="497" name="Google Shape;497;g32c6b3673ca_1_11"/>
          <p:cNvSpPr txBox="1"/>
          <p:nvPr/>
        </p:nvSpPr>
        <p:spPr>
          <a:xfrm>
            <a:off x="1011128" y="344601"/>
            <a:ext cx="9861900" cy="126000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US" sz="4400" b="1" i="0" u="none" strike="noStrike" kern="0" cap="none" spc="0" normalizeH="0" baseline="0" noProof="0" dirty="0">
                <a:ln>
                  <a:noFill/>
                </a:ln>
                <a:solidFill>
                  <a:srgbClr val="29235C"/>
                </a:solidFill>
                <a:effectLst/>
                <a:uLnTx/>
                <a:uFillTx/>
                <a:latin typeface="Libre Franklin"/>
                <a:ea typeface="+mn-ea"/>
                <a:cs typeface="Arial"/>
                <a:sym typeface="Libre Franklin"/>
              </a:rPr>
              <a:t>Competency framework is part of a bigger project</a:t>
            </a:r>
            <a:endParaRPr kumimoji="0" lang="en-US" sz="1400" b="1" i="0" u="none" strike="noStrike" kern="0" cap="none" spc="0" normalizeH="0" baseline="0" noProof="0" dirty="0">
              <a:ln>
                <a:noFill/>
              </a:ln>
              <a:solidFill>
                <a:srgbClr val="000000"/>
              </a:solidFill>
              <a:effectLst/>
              <a:uLnTx/>
              <a:uFillTx/>
              <a:latin typeface="Libre Franklin"/>
              <a:ea typeface="+mn-ea"/>
              <a:cs typeface="Arial"/>
              <a:sym typeface="Arial"/>
            </a:endParaRPr>
          </a:p>
        </p:txBody>
      </p:sp>
      <p:sp>
        <p:nvSpPr>
          <p:cNvPr id="498" name="Google Shape;498;g32c6b3673ca_1_11"/>
          <p:cNvSpPr txBox="1"/>
          <p:nvPr/>
        </p:nvSpPr>
        <p:spPr>
          <a:xfrm>
            <a:off x="806247" y="1807862"/>
            <a:ext cx="10540200" cy="4136700"/>
          </a:xfrm>
          <a:prstGeom prst="rect">
            <a:avLst/>
          </a:prstGeom>
          <a:noFill/>
          <a:ln>
            <a:noFill/>
          </a:ln>
        </p:spPr>
        <p:txBody>
          <a:bodyPr spcFirstLastPara="1" wrap="square" lIns="91425" tIns="45700" rIns="91425" bIns="45700" anchor="t" anchorCtr="0">
            <a:noAutofit/>
          </a:bodyPr>
          <a:lstStyle/>
          <a:p>
            <a:pPr marL="10160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1800" b="0" i="0" u="none" strike="noStrike" kern="0" cap="none" spc="0" normalizeH="0" baseline="0" noProof="0" dirty="0">
                <a:ln>
                  <a:noFill/>
                </a:ln>
                <a:solidFill>
                  <a:srgbClr val="000000"/>
                </a:solidFill>
                <a:effectLst/>
                <a:uLnTx/>
                <a:uFillTx/>
                <a:latin typeface="Libre Franklin"/>
                <a:ea typeface="Libre Franklin"/>
                <a:cs typeface="Libre Franklin"/>
                <a:sym typeface="Libre Franklin"/>
              </a:rPr>
              <a:t>Part of a „National recovery plan – </a:t>
            </a:r>
            <a:r>
              <a:rPr kumimoji="0" lang="en-US" sz="1800" b="1" i="0" u="none" strike="noStrike" kern="0" cap="none" spc="0" normalizeH="0" baseline="0" noProof="0" dirty="0">
                <a:ln>
                  <a:noFill/>
                </a:ln>
                <a:solidFill>
                  <a:srgbClr val="000000"/>
                </a:solidFill>
                <a:effectLst/>
                <a:uLnTx/>
                <a:uFillTx/>
                <a:latin typeface="Libre Franklin"/>
                <a:ea typeface="Libre Franklin"/>
                <a:cs typeface="Libre Franklin"/>
                <a:sym typeface="Libre Franklin"/>
              </a:rPr>
              <a:t>Creating an action plan for human resources development</a:t>
            </a:r>
            <a:r>
              <a:rPr kumimoji="0" lang="en-US" sz="1800" b="0" i="0" u="none" strike="noStrike" kern="0" cap="none" spc="0" normalizeH="0" baseline="0" noProof="0" dirty="0">
                <a:ln>
                  <a:noFill/>
                </a:ln>
                <a:solidFill>
                  <a:srgbClr val="000000"/>
                </a:solidFill>
                <a:effectLst/>
                <a:uLnTx/>
                <a:uFillTx/>
                <a:latin typeface="Libre Franklin"/>
                <a:ea typeface="Libre Franklin"/>
                <a:cs typeface="Libre Franklin"/>
                <a:sym typeface="Libre Franklin"/>
              </a:rPr>
              <a:t>“</a:t>
            </a:r>
          </a:p>
          <a:p>
            <a:pPr marL="10160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endParaRPr kumimoji="0" lang="en-US" sz="1800" b="0" i="0" u="none" strike="noStrike" kern="0" cap="none" spc="0" normalizeH="0" baseline="0" noProof="0" dirty="0">
              <a:ln>
                <a:noFill/>
              </a:ln>
              <a:solidFill>
                <a:srgbClr val="000000"/>
              </a:solidFill>
              <a:effectLst/>
              <a:uLnTx/>
              <a:uFillTx/>
              <a:latin typeface="Libre Franklin"/>
              <a:ea typeface="Libre Franklin"/>
              <a:cs typeface="Libre Franklin"/>
              <a:sym typeface="Libre Franklin"/>
            </a:endParaRPr>
          </a:p>
          <a:p>
            <a:pPr marL="10160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1800" b="1" i="0" u="none" strike="noStrike" kern="0" cap="none" spc="0" normalizeH="0" baseline="0" noProof="0" dirty="0">
                <a:ln>
                  <a:noFill/>
                </a:ln>
                <a:solidFill>
                  <a:srgbClr val="000000"/>
                </a:solidFill>
                <a:effectLst/>
                <a:uLnTx/>
                <a:uFillTx/>
                <a:latin typeface="Libre Franklin"/>
                <a:ea typeface="Libre Franklin"/>
                <a:cs typeface="Libre Franklin"/>
                <a:sym typeface="Libre Franklin"/>
              </a:rPr>
              <a:t>Competency framework:</a:t>
            </a:r>
            <a:endParaRPr kumimoji="0" lang="cs-CZ" sz="1800" b="1" i="0" u="none" strike="noStrike" kern="0" cap="none" spc="0" normalizeH="0" baseline="0" noProof="0" dirty="0">
              <a:ln>
                <a:noFill/>
              </a:ln>
              <a:solidFill>
                <a:srgbClr val="000000"/>
              </a:solidFill>
              <a:effectLst/>
              <a:uLnTx/>
              <a:uFillTx/>
              <a:latin typeface="Libre Franklin"/>
              <a:ea typeface="Libre Franklin"/>
              <a:cs typeface="Libre Franklin"/>
              <a:sym typeface="Libre Franklin"/>
            </a:endParaRPr>
          </a:p>
          <a:p>
            <a:pPr marL="10160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endParaRPr kumimoji="0" lang="en-US" sz="1000" b="1" i="0" u="none" strike="noStrike" kern="0" cap="none" spc="0" normalizeH="0" baseline="0" noProof="0" dirty="0">
              <a:ln>
                <a:noFill/>
              </a:ln>
              <a:solidFill>
                <a:srgbClr val="000000"/>
              </a:solidFill>
              <a:effectLst/>
              <a:uLnTx/>
              <a:uFillTx/>
              <a:latin typeface="Libre Franklin"/>
              <a:ea typeface="Libre Franklin"/>
              <a:cs typeface="Libre Franklin"/>
              <a:sym typeface="Libre Franklin"/>
            </a:endParaRPr>
          </a:p>
          <a:p>
            <a:pPr marL="457200" marR="0" lvl="0" indent="-355600" algn="l" defTabSz="914400" rtl="0" eaLnBrk="1" fontAlgn="auto" latinLnBrk="0" hangingPunct="1">
              <a:lnSpc>
                <a:spcPct val="100000"/>
              </a:lnSpc>
              <a:spcBef>
                <a:spcPts val="0"/>
              </a:spcBef>
              <a:spcAft>
                <a:spcPts val="0"/>
              </a:spcAft>
              <a:buClr>
                <a:srgbClr val="000000"/>
              </a:buClr>
              <a:buSzPts val="2000"/>
              <a:buFont typeface="Libre Franklin"/>
              <a:buChar char="➢"/>
              <a:tabLst/>
              <a:defRPr/>
            </a:pPr>
            <a:r>
              <a:rPr kumimoji="0" lang="en-US" sz="1800" b="0" i="0" u="none" strike="noStrike" kern="0" cap="none" spc="0" normalizeH="0" baseline="0" noProof="0" dirty="0">
                <a:ln>
                  <a:noFill/>
                </a:ln>
                <a:solidFill>
                  <a:srgbClr val="000000"/>
                </a:solidFill>
                <a:effectLst/>
                <a:uLnTx/>
                <a:uFillTx/>
                <a:latin typeface="Libre Franklin"/>
                <a:ea typeface="Libre Franklin"/>
                <a:cs typeface="Libre Franklin"/>
                <a:sym typeface="Libre Franklin"/>
              </a:rPr>
              <a:t>The competency framework is</a:t>
            </a:r>
            <a:r>
              <a:rPr kumimoji="0" lang="en-US" sz="1800" b="1" i="0" u="none" strike="noStrike" kern="0" cap="none" spc="0" normalizeH="0" baseline="0" noProof="0" dirty="0">
                <a:ln>
                  <a:noFill/>
                </a:ln>
                <a:solidFill>
                  <a:srgbClr val="000000"/>
                </a:solidFill>
                <a:effectLst/>
                <a:uLnTx/>
                <a:uFillTx/>
                <a:latin typeface="Libre Franklin"/>
                <a:ea typeface="Libre Franklin"/>
                <a:cs typeface="Libre Franklin"/>
                <a:sym typeface="Libre Franklin"/>
              </a:rPr>
              <a:t> the basic for human resource management.</a:t>
            </a:r>
            <a:endParaRPr kumimoji="0" lang="en-US" sz="1800" b="0" i="0" u="none" strike="noStrike" kern="0" cap="none" spc="0" normalizeH="0" baseline="0" noProof="0" dirty="0">
              <a:ln>
                <a:noFill/>
              </a:ln>
              <a:solidFill>
                <a:srgbClr val="000000"/>
              </a:solidFill>
              <a:effectLst/>
              <a:uLnTx/>
              <a:uFillTx/>
              <a:latin typeface="Libre Franklin"/>
              <a:ea typeface="Libre Franklin"/>
              <a:cs typeface="Libre Franklin"/>
              <a:sym typeface="Arial"/>
            </a:endParaRPr>
          </a:p>
          <a:p>
            <a:pPr marL="45720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dirty="0">
              <a:ln>
                <a:noFill/>
              </a:ln>
              <a:solidFill>
                <a:srgbClr val="000000"/>
              </a:solidFill>
              <a:effectLst/>
              <a:uLnTx/>
              <a:uFillTx/>
              <a:latin typeface="Libre Franklin"/>
              <a:ea typeface="Libre Franklin"/>
              <a:cs typeface="Libre Franklin"/>
              <a:sym typeface="Arial"/>
            </a:endParaRPr>
          </a:p>
          <a:p>
            <a:pPr marL="457200" marR="0" lvl="0" indent="-355600" algn="l" defTabSz="914400" rtl="0" eaLnBrk="1" fontAlgn="auto" latinLnBrk="0" hangingPunct="1">
              <a:lnSpc>
                <a:spcPct val="100000"/>
              </a:lnSpc>
              <a:spcBef>
                <a:spcPts val="0"/>
              </a:spcBef>
              <a:spcAft>
                <a:spcPts val="0"/>
              </a:spcAft>
              <a:buClr>
                <a:srgbClr val="000000"/>
              </a:buClr>
              <a:buSzPts val="2000"/>
              <a:buFont typeface="Libre Franklin"/>
              <a:buChar char="➢"/>
              <a:tabLst/>
              <a:defRPr/>
            </a:pPr>
            <a:r>
              <a:rPr kumimoji="0" lang="en-US" sz="1800" b="0" i="0" u="none" strike="noStrike" kern="0" cap="none" spc="0" normalizeH="0" baseline="0" noProof="0" dirty="0">
                <a:ln>
                  <a:noFill/>
                </a:ln>
                <a:solidFill>
                  <a:srgbClr val="000000"/>
                </a:solidFill>
                <a:effectLst/>
                <a:uLnTx/>
                <a:uFillTx/>
                <a:latin typeface="Libre Franklin"/>
                <a:ea typeface="Libre Franklin"/>
                <a:cs typeface="Libre Franklin"/>
                <a:sym typeface="Libre Franklin"/>
              </a:rPr>
              <a:t>It is like a map of </a:t>
            </a:r>
            <a:r>
              <a:rPr kumimoji="0" lang="en-US" sz="1800" b="1" i="0" u="none" strike="noStrike" kern="0" cap="none" spc="0" normalizeH="0" baseline="0" noProof="0" dirty="0">
                <a:ln>
                  <a:noFill/>
                </a:ln>
                <a:solidFill>
                  <a:srgbClr val="000000"/>
                </a:solidFill>
                <a:effectLst/>
                <a:uLnTx/>
                <a:uFillTx/>
                <a:latin typeface="Libre Franklin"/>
                <a:ea typeface="Libre Franklin"/>
                <a:cs typeface="Libre Franklin"/>
                <a:sym typeface="Libre Franklin"/>
              </a:rPr>
              <a:t>the abilities, skills, and </a:t>
            </a:r>
            <a:r>
              <a:rPr kumimoji="0" lang="en-US" sz="1800" b="1" i="0" u="none" strike="noStrike" kern="0" cap="none" spc="0" normalizeH="0" baseline="0" noProof="0" dirty="0">
                <a:ln>
                  <a:noFill/>
                </a:ln>
                <a:solidFill>
                  <a:srgbClr val="000000"/>
                </a:solidFill>
                <a:effectLst/>
                <a:uLnTx/>
                <a:uFillTx/>
                <a:latin typeface="Libre Franklin"/>
                <a:ea typeface="Libre Franklin"/>
                <a:cs typeface="Arial"/>
                <a:sym typeface="Libre Franklin"/>
              </a:rPr>
              <a:t>knowledge</a:t>
            </a:r>
            <a:r>
              <a:rPr kumimoji="0" lang="en-US" sz="1800" b="0" i="0" u="none" strike="noStrike" kern="0" cap="none" spc="0" normalizeH="0" baseline="0" noProof="0" dirty="0">
                <a:ln>
                  <a:noFill/>
                </a:ln>
                <a:solidFill>
                  <a:srgbClr val="000000"/>
                </a:solidFill>
                <a:effectLst/>
                <a:uLnTx/>
                <a:uFillTx/>
                <a:latin typeface="Libre Franklin"/>
                <a:ea typeface="Libre Franklin"/>
                <a:cs typeface="Arial"/>
                <a:sym typeface="Libre Franklin"/>
              </a:rPr>
              <a:t> that a person needs to succeed in a particular position or role.</a:t>
            </a:r>
            <a:endParaRPr kumimoji="0" lang="en-US" sz="1800" b="0" i="0" u="none" strike="noStrike" kern="0" cap="none" spc="0" normalizeH="0" baseline="0" noProof="0" dirty="0">
              <a:ln>
                <a:noFill/>
              </a:ln>
              <a:solidFill>
                <a:srgbClr val="000000"/>
              </a:solidFill>
              <a:effectLst/>
              <a:uLnTx/>
              <a:uFillTx/>
              <a:latin typeface="Libre Franklin"/>
              <a:ea typeface="Libre Franklin"/>
              <a:cs typeface="Arial"/>
              <a:sym typeface="Arial"/>
            </a:endParaRPr>
          </a:p>
          <a:p>
            <a:pPr marL="45720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dirty="0">
              <a:ln>
                <a:noFill/>
              </a:ln>
              <a:solidFill>
                <a:srgbClr val="000000"/>
              </a:solidFill>
              <a:effectLst/>
              <a:uLnTx/>
              <a:uFillTx/>
              <a:latin typeface="Libre Franklin"/>
              <a:ea typeface="Libre Franklin"/>
              <a:cs typeface="Libre Franklin"/>
              <a:sym typeface="Arial"/>
            </a:endParaRPr>
          </a:p>
          <a:p>
            <a:pPr marL="457200" marR="0" lvl="0" indent="-355600" algn="l" defTabSz="914400" rtl="0" eaLnBrk="1" fontAlgn="auto" latinLnBrk="0" hangingPunct="1">
              <a:lnSpc>
                <a:spcPct val="100000"/>
              </a:lnSpc>
              <a:spcBef>
                <a:spcPts val="0"/>
              </a:spcBef>
              <a:spcAft>
                <a:spcPts val="0"/>
              </a:spcAft>
              <a:buClr>
                <a:srgbClr val="000000"/>
              </a:buClr>
              <a:buSzPts val="2000"/>
              <a:buFont typeface="Libre Franklin"/>
              <a:buChar char="➢"/>
              <a:tabLst/>
              <a:defRPr/>
            </a:pPr>
            <a:r>
              <a:rPr kumimoji="0" lang="en-US" sz="1800" b="0" i="0" u="none" strike="noStrike" kern="0" cap="none" spc="0" normalizeH="0" baseline="0" noProof="0" dirty="0">
                <a:ln>
                  <a:noFill/>
                </a:ln>
                <a:solidFill>
                  <a:srgbClr val="000000"/>
                </a:solidFill>
                <a:effectLst/>
                <a:uLnTx/>
                <a:uFillTx/>
                <a:latin typeface="Libre Franklin"/>
                <a:ea typeface="+mn-ea"/>
                <a:cs typeface="Arial"/>
                <a:sym typeface="Libre Franklin"/>
              </a:rPr>
              <a:t>Defines what is expected from a person to know and be able to do. It helps people understand what skills they need to develop and helps organizations </a:t>
            </a:r>
            <a:r>
              <a:rPr kumimoji="0" lang="en-US" sz="1800" b="1" i="0" u="none" strike="noStrike" kern="0" cap="none" spc="0" normalizeH="0" baseline="0" noProof="0" dirty="0">
                <a:ln>
                  <a:noFill/>
                </a:ln>
                <a:solidFill>
                  <a:srgbClr val="000000"/>
                </a:solidFill>
                <a:effectLst/>
                <a:uLnTx/>
                <a:uFillTx/>
                <a:latin typeface="Libre Franklin"/>
                <a:ea typeface="+mn-ea"/>
                <a:cs typeface="Arial"/>
                <a:sym typeface="Libre Franklin"/>
              </a:rPr>
              <a:t>select and evaluate</a:t>
            </a:r>
            <a:r>
              <a:rPr kumimoji="0" lang="en-US" sz="1800" b="0" i="0" u="none" strike="noStrike" kern="0" cap="none" spc="0" normalizeH="0" baseline="0" noProof="0" dirty="0">
                <a:ln>
                  <a:noFill/>
                </a:ln>
                <a:solidFill>
                  <a:srgbClr val="000000"/>
                </a:solidFill>
                <a:effectLst/>
                <a:uLnTx/>
                <a:uFillTx/>
                <a:latin typeface="Libre Franklin"/>
                <a:ea typeface="+mn-ea"/>
                <a:cs typeface="Arial"/>
                <a:sym typeface="Libre Franklin"/>
              </a:rPr>
              <a:t> employees</a:t>
            </a:r>
            <a:r>
              <a:rPr kumimoji="0" lang="en-US" sz="1800" b="0" i="0" u="none" strike="noStrike" kern="0" cap="none" spc="0" normalizeH="0" baseline="0" noProof="0" dirty="0">
                <a:ln>
                  <a:noFill/>
                </a:ln>
                <a:solidFill>
                  <a:srgbClr val="000000"/>
                </a:solidFill>
                <a:effectLst/>
                <a:uLnTx/>
                <a:uFillTx/>
                <a:latin typeface="Libre Franklin"/>
                <a:ea typeface="Libre Franklin"/>
                <a:cs typeface="Arial"/>
                <a:sym typeface="Libre Franklin"/>
              </a:rPr>
              <a:t>. </a:t>
            </a:r>
            <a:endParaRPr kumimoji="0" lang="en-US" sz="1800" b="0" i="0" u="none" strike="noStrike" kern="0" cap="none" spc="0" normalizeH="0" baseline="0" noProof="0" dirty="0">
              <a:ln>
                <a:noFill/>
              </a:ln>
              <a:solidFill>
                <a:srgbClr val="000000"/>
              </a:solidFill>
              <a:effectLst/>
              <a:uLnTx/>
              <a:uFillTx/>
              <a:latin typeface="Libre Franklin"/>
              <a:ea typeface="Libre Franklin"/>
              <a:cs typeface="Arial"/>
              <a:sym typeface="Arial"/>
            </a:endParaRPr>
          </a:p>
          <a:p>
            <a:pPr marL="45720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dirty="0">
              <a:ln>
                <a:noFill/>
              </a:ln>
              <a:solidFill>
                <a:srgbClr val="000000"/>
              </a:solidFill>
              <a:effectLst/>
              <a:uLnTx/>
              <a:uFillTx/>
              <a:latin typeface="Libre Franklin"/>
              <a:ea typeface="Libre Franklin"/>
              <a:cs typeface="Libre Franklin"/>
              <a:sym typeface="Arial"/>
            </a:endParaRPr>
          </a:p>
          <a:p>
            <a:pPr marL="457200" marR="0" lvl="0" indent="-355600" algn="l" defTabSz="914400" rtl="0" eaLnBrk="1" fontAlgn="auto" latinLnBrk="0" hangingPunct="1">
              <a:lnSpc>
                <a:spcPct val="100000"/>
              </a:lnSpc>
              <a:spcBef>
                <a:spcPts val="0"/>
              </a:spcBef>
              <a:spcAft>
                <a:spcPts val="0"/>
              </a:spcAft>
              <a:buClr>
                <a:srgbClr val="000000"/>
              </a:buClr>
              <a:buSzPts val="2000"/>
              <a:buFont typeface="Libre Franklin"/>
              <a:buChar char="➢"/>
              <a:tabLst/>
              <a:defRPr/>
            </a:pPr>
            <a:r>
              <a:rPr kumimoji="0" lang="en-US" sz="1800" b="0" i="0" u="none" strike="noStrike" kern="0" cap="none" spc="0" normalizeH="0" baseline="0" noProof="0" dirty="0">
                <a:ln>
                  <a:noFill/>
                </a:ln>
                <a:solidFill>
                  <a:srgbClr val="000000"/>
                </a:solidFill>
                <a:effectLst/>
                <a:uLnTx/>
                <a:uFillTx/>
                <a:latin typeface="Arial"/>
                <a:ea typeface="+mn-ea"/>
                <a:cs typeface="Arial"/>
                <a:sym typeface="Libre Franklin"/>
              </a:rPr>
              <a:t>It is a tool that </a:t>
            </a:r>
            <a:r>
              <a:rPr kumimoji="0" lang="en-US" sz="1800" b="1" i="0" u="none" strike="noStrike" kern="0" cap="none" spc="0" normalizeH="0" baseline="0" noProof="0" dirty="0">
                <a:ln>
                  <a:noFill/>
                </a:ln>
                <a:solidFill>
                  <a:srgbClr val="000000"/>
                </a:solidFill>
                <a:effectLst/>
                <a:uLnTx/>
                <a:uFillTx/>
                <a:latin typeface="Arial"/>
                <a:ea typeface="+mn-ea"/>
                <a:cs typeface="Arial"/>
                <a:sym typeface="Libre Franklin"/>
              </a:rPr>
              <a:t>supports development and growth</a:t>
            </a:r>
            <a:r>
              <a:rPr kumimoji="0" lang="en-US" sz="1800" b="0" i="0" u="none" strike="noStrike" kern="0" cap="none" spc="0" normalizeH="0" baseline="0" noProof="0" dirty="0">
                <a:ln>
                  <a:noFill/>
                </a:ln>
                <a:solidFill>
                  <a:srgbClr val="000000"/>
                </a:solidFill>
                <a:effectLst/>
                <a:uLnTx/>
                <a:uFillTx/>
                <a:latin typeface="Arial"/>
                <a:ea typeface="+mn-ea"/>
                <a:cs typeface="Arial"/>
                <a:sym typeface="Libre Franklin"/>
              </a:rPr>
              <a:t>, whether for </a:t>
            </a:r>
            <a:r>
              <a:rPr kumimoji="0" lang="en-US" sz="1800" b="1" i="0" u="none" strike="noStrike" kern="0" cap="none" spc="0" normalizeH="0" baseline="0" noProof="0" dirty="0">
                <a:ln>
                  <a:noFill/>
                </a:ln>
                <a:solidFill>
                  <a:srgbClr val="000000"/>
                </a:solidFill>
                <a:effectLst/>
                <a:uLnTx/>
                <a:uFillTx/>
                <a:latin typeface="Arial"/>
                <a:ea typeface="+mn-ea"/>
                <a:cs typeface="Arial"/>
                <a:sym typeface="Libre Franklin"/>
              </a:rPr>
              <a:t>an individual</a:t>
            </a:r>
            <a:r>
              <a:rPr kumimoji="0" lang="en-US" sz="1800" b="0" i="0" u="none" strike="noStrike" kern="0" cap="none" spc="0" normalizeH="0" baseline="0" noProof="0" dirty="0">
                <a:ln>
                  <a:noFill/>
                </a:ln>
                <a:solidFill>
                  <a:srgbClr val="000000"/>
                </a:solidFill>
                <a:effectLst/>
                <a:uLnTx/>
                <a:uFillTx/>
                <a:latin typeface="Arial"/>
                <a:ea typeface="+mn-ea"/>
                <a:cs typeface="Arial"/>
                <a:sym typeface="Libre Franklin"/>
              </a:rPr>
              <a:t> or </a:t>
            </a:r>
            <a:r>
              <a:rPr kumimoji="0" lang="en-US" sz="1800" b="1" i="0" u="none" strike="noStrike" kern="0" cap="none" spc="0" normalizeH="0" baseline="0" noProof="0" dirty="0">
                <a:ln>
                  <a:noFill/>
                </a:ln>
                <a:solidFill>
                  <a:srgbClr val="000000"/>
                </a:solidFill>
                <a:effectLst/>
                <a:uLnTx/>
                <a:uFillTx/>
                <a:latin typeface="Arial"/>
                <a:ea typeface="+mn-ea"/>
                <a:cs typeface="Arial"/>
                <a:sym typeface="Libre Franklin"/>
              </a:rPr>
              <a:t>an entire team.</a:t>
            </a:r>
            <a:endParaRPr kumimoji="0" lang="en-US" sz="1800" b="1" i="0" u="none" strike="noStrike" kern="0" cap="none" spc="0" normalizeH="0" baseline="0" noProof="0" dirty="0">
              <a:ln>
                <a:noFill/>
              </a:ln>
              <a:solidFill>
                <a:srgbClr val="000000"/>
              </a:solidFill>
              <a:effectLst/>
              <a:uLnTx/>
              <a:uFillTx/>
              <a:latin typeface="Arial"/>
              <a:ea typeface="+mn-ea"/>
              <a:cs typeface="Arial"/>
              <a:sym typeface="Arial"/>
            </a:endParaRPr>
          </a:p>
        </p:txBody>
      </p:sp>
      <p:grpSp>
        <p:nvGrpSpPr>
          <p:cNvPr id="499" name="Google Shape;499;g32c6b3673ca_1_11"/>
          <p:cNvGrpSpPr/>
          <p:nvPr/>
        </p:nvGrpSpPr>
        <p:grpSpPr>
          <a:xfrm>
            <a:off x="850734" y="6123639"/>
            <a:ext cx="10698291" cy="601198"/>
            <a:chOff x="860909" y="6123639"/>
            <a:chExt cx="10698291" cy="601198"/>
          </a:xfrm>
        </p:grpSpPr>
        <p:pic>
          <p:nvPicPr>
            <p:cNvPr id="500" name="Google Shape;500;g32c6b3673ca_1_11"/>
            <p:cNvPicPr preferRelativeResize="0"/>
            <p:nvPr/>
          </p:nvPicPr>
          <p:blipFill rotWithShape="1">
            <a:blip r:embed="rId3">
              <a:alphaModFix/>
            </a:blip>
            <a:srcRect/>
            <a:stretch/>
          </p:blipFill>
          <p:spPr>
            <a:xfrm>
              <a:off x="860909" y="6217775"/>
              <a:ext cx="1799141" cy="494475"/>
            </a:xfrm>
            <a:prstGeom prst="rect">
              <a:avLst/>
            </a:prstGeom>
            <a:noFill/>
            <a:ln>
              <a:noFill/>
            </a:ln>
          </p:spPr>
        </p:pic>
        <p:pic>
          <p:nvPicPr>
            <p:cNvPr id="501" name="Google Shape;501;g32c6b3673ca_1_11"/>
            <p:cNvPicPr preferRelativeResize="0"/>
            <p:nvPr/>
          </p:nvPicPr>
          <p:blipFill rotWithShape="1">
            <a:blip r:embed="rId4">
              <a:alphaModFix/>
            </a:blip>
            <a:srcRect l="11496" t="24754" r="7255" b="29708"/>
            <a:stretch/>
          </p:blipFill>
          <p:spPr>
            <a:xfrm>
              <a:off x="9413925" y="6123639"/>
              <a:ext cx="2145275" cy="601198"/>
            </a:xfrm>
            <a:prstGeom prst="rect">
              <a:avLst/>
            </a:prstGeom>
            <a:noFill/>
            <a:ln>
              <a:noFill/>
            </a:ln>
          </p:spPr>
        </p:pic>
        <p:pic>
          <p:nvPicPr>
            <p:cNvPr id="502" name="Google Shape;502;g32c6b3673ca_1_11"/>
            <p:cNvPicPr preferRelativeResize="0"/>
            <p:nvPr/>
          </p:nvPicPr>
          <p:blipFill rotWithShape="1">
            <a:blip r:embed="rId5">
              <a:alphaModFix/>
            </a:blip>
            <a:srcRect/>
            <a:stretch/>
          </p:blipFill>
          <p:spPr>
            <a:xfrm>
              <a:off x="3761512" y="6217778"/>
              <a:ext cx="1810838" cy="494472"/>
            </a:xfrm>
            <a:prstGeom prst="rect">
              <a:avLst/>
            </a:prstGeom>
            <a:noFill/>
            <a:ln>
              <a:noFill/>
            </a:ln>
          </p:spPr>
        </p:pic>
        <p:pic>
          <p:nvPicPr>
            <p:cNvPr id="503" name="Google Shape;503;g32c6b3673ca_1_11"/>
            <p:cNvPicPr preferRelativeResize="0"/>
            <p:nvPr/>
          </p:nvPicPr>
          <p:blipFill rotWithShape="1">
            <a:blip r:embed="rId6">
              <a:alphaModFix/>
            </a:blip>
            <a:srcRect/>
            <a:stretch/>
          </p:blipFill>
          <p:spPr>
            <a:xfrm>
              <a:off x="6673799" y="6217775"/>
              <a:ext cx="1843677" cy="494475"/>
            </a:xfrm>
            <a:prstGeom prst="rect">
              <a:avLst/>
            </a:prstGeom>
            <a:noFill/>
            <a:ln>
              <a:noFill/>
            </a:ln>
          </p:spPr>
        </p:pic>
      </p:grpSp>
    </p:spTree>
    <p:extLst>
      <p:ext uri="{BB962C8B-B14F-4D97-AF65-F5344CB8AC3E}">
        <p14:creationId xmlns:p14="http://schemas.microsoft.com/office/powerpoint/2010/main" val="99961437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TEMPLAFYSLIDEID" val="638361814902910136"/>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2.xml><?xml version="1.0" encoding="utf-8"?>
<p:tagLst xmlns:a="http://schemas.openxmlformats.org/drawingml/2006/main" xmlns:r="http://schemas.openxmlformats.org/officeDocument/2006/relationships" xmlns:p="http://schemas.openxmlformats.org/presentationml/2006/main">
  <p:tag name="TEMPLAFYSLIDEID" val="638361814902910136"/>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4.xml><?xml version="1.0" encoding="utf-8"?>
<p:tagLst xmlns:a="http://schemas.openxmlformats.org/drawingml/2006/main" xmlns:r="http://schemas.openxmlformats.org/officeDocument/2006/relationships" xmlns:p="http://schemas.openxmlformats.org/presentationml/2006/main">
  <p:tag name="TEMPLAFYSLIDEID" val="638361814902910136"/>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6.xml><?xml version="1.0" encoding="utf-8"?>
<p:tagLst xmlns:a="http://schemas.openxmlformats.org/drawingml/2006/main" xmlns:r="http://schemas.openxmlformats.org/officeDocument/2006/relationships" xmlns:p="http://schemas.openxmlformats.org/presentationml/2006/main">
  <p:tag name="TEMPLAFYSLIDEID" val="637465668267061633"/>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CONTAINEDIMAGEPATH" val="C:\Users\B199519\AppData\Local\Templafy\AddIns\PowerPointVsto\COLOURBOX63634030.png"/>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xml><?xml version="1.0" encoding="utf-8"?>
<p:tagLst xmlns:a="http://schemas.openxmlformats.org/drawingml/2006/main" xmlns:r="http://schemas.openxmlformats.org/officeDocument/2006/relationships" xmlns:p="http://schemas.openxmlformats.org/presentationml/2006/main">
  <p:tag name="TEMPLAFYSLIDEID" val="638361786213568858"/>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8.xml><?xml version="1.0" encoding="utf-8"?>
<p:tagLst xmlns:a="http://schemas.openxmlformats.org/drawingml/2006/main" xmlns:r="http://schemas.openxmlformats.org/officeDocument/2006/relationships" xmlns:p="http://schemas.openxmlformats.org/presentationml/2006/main">
  <p:tag name="TEMPLAFYSLIDEID" val="638361786213568858"/>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CONTAINEDIMAGEPATH" val="C:\Users\B199519\AppData\Local\Templafy\AddIns\PowerPointVsto\COLOURBOX63634028.png"/>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CONTAINEDIMAGEPATH" val="C:\Users\B419348\AppData\Local\Templafy\AddIns\PowerPointVsto\19a386a7-0647-41f0-a425-4647cf95e044.jpeg"/>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CONTAINEDIMAGEPATH" val="C:\Users\B419348\AppData\Local\Templafy\AddIns\PowerPointVsto\2bb4d25f-ad8a-4e6c-9631-e8c21b117c8a.jpeg"/>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CONTAINEDIMAGEPATH" val="C:\Users\B419348\AppData\Local\Templafy\AddIns\PowerPointVsto\cfbd95f5-7fa3-4118-a094-751558c28a28.jpeg"/>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CONTAINEDIMAGEPATH" val="C:\Users\B419348\AppData\Local\Templafy\AddIns\PowerPointVsto\12000484.jpeg"/>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CONTAINEDIMAGEPATH" val="C:\Users\B419348\AppData\Local\Templafy\AddIns\PowerPointVsto\12000484.jpeg"/>
</p:tagLst>
</file>

<file path=ppt/tags/tag33.xml><?xml version="1.0" encoding="utf-8"?>
<p:tagLst xmlns:a="http://schemas.openxmlformats.org/drawingml/2006/main" xmlns:r="http://schemas.openxmlformats.org/officeDocument/2006/relationships" xmlns:p="http://schemas.openxmlformats.org/presentationml/2006/main">
  <p:tag name="CONTAINEDIMAGEPATH" val="C:\Users\B419348\AppData\Local\Templafy\AddIns\PowerPointVsto\download_media.png"/>
</p:tagLst>
</file>

<file path=ppt/tags/tag34.xml><?xml version="1.0" encoding="utf-8"?>
<p:tagLst xmlns:a="http://schemas.openxmlformats.org/drawingml/2006/main" xmlns:r="http://schemas.openxmlformats.org/officeDocument/2006/relationships" xmlns:p="http://schemas.openxmlformats.org/presentationml/2006/main">
  <p:tag name="CONTAINEDIMAGEPATH" val="C:\Users\B419348\AppData\Local\Templafy\AddIns\PowerPointVsto\COLOURBOX59859712.png"/>
</p:tagLst>
</file>

<file path=ppt/tags/tag35.xml><?xml version="1.0" encoding="utf-8"?>
<p:tagLst xmlns:a="http://schemas.openxmlformats.org/drawingml/2006/main" xmlns:r="http://schemas.openxmlformats.org/officeDocument/2006/relationships" xmlns:p="http://schemas.openxmlformats.org/presentationml/2006/main">
  <p:tag name="CONTAINEDIMAGEPATH" val="C:\Users\B419348\AppData\Local\Templafy\AddIns\PowerPointVsto\COLOURBOX43577989.png"/>
</p:tagLst>
</file>

<file path=ppt/tags/tag36.xml><?xml version="1.0" encoding="utf-8"?>
<p:tagLst xmlns:a="http://schemas.openxmlformats.org/drawingml/2006/main" xmlns:r="http://schemas.openxmlformats.org/officeDocument/2006/relationships" xmlns:p="http://schemas.openxmlformats.org/presentationml/2006/main">
  <p:tag name="CONTAINEDIMAGEPATH" val="C:\Users\B419348\AppData\Local\Templafy\AddIns\PowerPointVsto\COLOURBOX63634030.png"/>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CONTAINEDIMAGEPATH" val="C:\Users\B419348\AppData\Local\Templafy\AddIns\PowerPointVsto\COLOURBOX43577989.png"/>
</p:tagLst>
</file>

<file path=ppt/tags/tag39.xml><?xml version="1.0" encoding="utf-8"?>
<p:tagLst xmlns:a="http://schemas.openxmlformats.org/drawingml/2006/main" xmlns:r="http://schemas.openxmlformats.org/officeDocument/2006/relationships" xmlns:p="http://schemas.openxmlformats.org/presentationml/2006/main">
  <p:tag name="CONTAINEDIMAGEPATH" val="C:\Users\B419348\AppData\Local\Templafy\AddIns\PowerPointVsto\COLOURBOX43577989.png"/>
</p:tagLst>
</file>

<file path=ppt/tags/tag4.xml><?xml version="1.0" encoding="utf-8"?>
<p:tagLst xmlns:a="http://schemas.openxmlformats.org/drawingml/2006/main" xmlns:r="http://schemas.openxmlformats.org/officeDocument/2006/relationships" xmlns:p="http://schemas.openxmlformats.org/presentationml/2006/main">
  <p:tag name="CONTAINEDIMAGEPATH" val="C:\Users\B199519\AppData\Local\Templafy\AddIns\PowerPointVsto\COLOURBOX63634030.png"/>
</p:tagLst>
</file>

<file path=ppt/tags/tag40.xml><?xml version="1.0" encoding="utf-8"?>
<p:tagLst xmlns:a="http://schemas.openxmlformats.org/drawingml/2006/main" xmlns:r="http://schemas.openxmlformats.org/officeDocument/2006/relationships" xmlns:p="http://schemas.openxmlformats.org/presentationml/2006/main">
  <p:tag name="CONTAINEDIMAGEPATH" val="C:\Users\B419348\AppData\Local\Templafy\AddIns\PowerPointVsto\COLOURBOX43577989.png"/>
</p:tagLst>
</file>

<file path=ppt/tags/tag41.xml><?xml version="1.0" encoding="utf-8"?>
<p:tagLst xmlns:a="http://schemas.openxmlformats.org/drawingml/2006/main" xmlns:r="http://schemas.openxmlformats.org/officeDocument/2006/relationships" xmlns:p="http://schemas.openxmlformats.org/presentationml/2006/main">
  <p:tag name="CONTAINEDIMAGEPATH" val="C:\Users\B419348\AppData\Local\Templafy\AddIns\PowerPointVsto\COLOURBOX43577989.png"/>
</p:tagLst>
</file>

<file path=ppt/tags/tag42.xml><?xml version="1.0" encoding="utf-8"?>
<p:tagLst xmlns:a="http://schemas.openxmlformats.org/drawingml/2006/main" xmlns:r="http://schemas.openxmlformats.org/officeDocument/2006/relationships" xmlns:p="http://schemas.openxmlformats.org/presentationml/2006/main">
  <p:tag name="CONTAINEDIMAGEPATH" val="C:\Users\B419348\AppData\Local\Templafy\AddIns\PowerPointVsto\COLOURBOX63634030.png"/>
</p:tagLst>
</file>

<file path=ppt/tags/tag43.xml><?xml version="1.0" encoding="utf-8"?>
<p:tagLst xmlns:a="http://schemas.openxmlformats.org/drawingml/2006/main" xmlns:r="http://schemas.openxmlformats.org/officeDocument/2006/relationships" xmlns:p="http://schemas.openxmlformats.org/presentationml/2006/main">
  <p:tag name="CONTAINEDIMAGEPATH" val="C:\Users\B419348\AppData\Local\Templafy\AddIns\PowerPointVsto\COLOURBOX63634030.png"/>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CONTAINEDIMAGEPATH" val="C:\Users\B419348\AppData\Local\Templafy\AddIns\PowerPointVsto\7eeaefc3-1cad-4f11-800c-86a300533acd.jpeg"/>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CONTAINEDIMAGEPATH" val="C:\Users\B419348\AppData\Local\Templafy\AddIns\PowerPointVsto\04ef423f-aeaa-4cbe-93fd-6566c81041f9.jpeg"/>
</p:tagLst>
</file>

<file path=ppt/tags/tag5.xml><?xml version="1.0" encoding="utf-8"?>
<p:tagLst xmlns:a="http://schemas.openxmlformats.org/drawingml/2006/main" xmlns:r="http://schemas.openxmlformats.org/officeDocument/2006/relationships" xmlns:p="http://schemas.openxmlformats.org/presentationml/2006/main">
  <p:tag name="CONTAINEDIMAGEPATH" val="C:\Users\B199519\AppData\Local\Templafy\AddIns\PowerPointVsto\COLOURBOX63634028.png"/>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CONTAINEDIMAGEPATH" val="C:\Users\B280597\AppData\Local\Templafy\AddIns\PowerPointVsto\COLOURBOX43577989.png"/>
</p:tagLst>
</file>

<file path=ppt/tags/tag55.xml><?xml version="1.0" encoding="utf-8"?>
<p:tagLst xmlns:a="http://schemas.openxmlformats.org/drawingml/2006/main" xmlns:r="http://schemas.openxmlformats.org/officeDocument/2006/relationships" xmlns:p="http://schemas.openxmlformats.org/presentationml/2006/main">
  <p:tag name="CONTAINEDIMAGEPATH" val="C:\Users\B280597\AppData\Local\Templafy\AddIns\PowerPointVsto\COLOURBOX43577989.png"/>
</p:tagLst>
</file>

<file path=ppt/tags/tag56.xml><?xml version="1.0" encoding="utf-8"?>
<p:tagLst xmlns:a="http://schemas.openxmlformats.org/drawingml/2006/main" xmlns:r="http://schemas.openxmlformats.org/officeDocument/2006/relationships" xmlns:p="http://schemas.openxmlformats.org/presentationml/2006/main">
  <p:tag name="CONTAINEDIMAGEPATH" val="C:\Users\B419348\AppData\Local\Templafy\AddIns\PowerPointVsto\COLOURBOX63634030.png"/>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TEMPLAFYSLIDEID" val="637472712736511252"/>
</p:tagLst>
</file>

<file path=ppt/tags/tag91.xml><?xml version="1.0" encoding="utf-8"?>
<p:tagLst xmlns:a="http://schemas.openxmlformats.org/drawingml/2006/main" xmlns:r="http://schemas.openxmlformats.org/officeDocument/2006/relationships" xmlns:p="http://schemas.openxmlformats.org/presentationml/2006/main">
  <p:tag name="CONTAINEDIMAGEPATH" val="C:\Users\B407614\AppData\Local\Templafy\AddIns\PowerPointVsto\a3d48798-4dd5-4e0f-8998-952631f4b75f.jpeg"/>
</p:tagLst>
</file>

<file path=ppt/tags/tag92.xml><?xml version="1.0" encoding="utf-8"?>
<p:tagLst xmlns:a="http://schemas.openxmlformats.org/drawingml/2006/main" xmlns:r="http://schemas.openxmlformats.org/officeDocument/2006/relationships" xmlns:p="http://schemas.openxmlformats.org/presentationml/2006/main">
  <p:tag name="TEMPLAFYSLIDEID" val="638361809123573864"/>
</p:tagLst>
</file>

<file path=ppt/tags/tag93.xml><?xml version="1.0" encoding="utf-8"?>
<p:tagLst xmlns:a="http://schemas.openxmlformats.org/drawingml/2006/main" xmlns:r="http://schemas.openxmlformats.org/officeDocument/2006/relationships" xmlns:p="http://schemas.openxmlformats.org/presentationml/2006/main">
  <p:tag name="CONTAINEDIMAGEPATH" val="C:\Users\B407614\AppData\Local\Templafy\AddIns\PowerPointVsto\6b6a799d-610e-429f-aae9-92ba13623404.jpeg"/>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xml><?xml version="1.0" encoding="utf-8"?>
<p:tagLst xmlns:a="http://schemas.openxmlformats.org/drawingml/2006/main" xmlns:r="http://schemas.openxmlformats.org/officeDocument/2006/relationships" xmlns:p="http://schemas.openxmlformats.org/presentationml/2006/main">
  <p:tag name="TEMPLAFYSLIDEID" val="638185293165239001"/>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xml><?xml version="1.0" encoding="utf-8"?>
<p:tagLst xmlns:a="http://schemas.openxmlformats.org/drawingml/2006/main" xmlns:r="http://schemas.openxmlformats.org/officeDocument/2006/relationships" xmlns:p="http://schemas.openxmlformats.org/presentationml/2006/main">
  <p:tag name="CONTAINEDIMAGEPATH" val="C:\Users\B199519\AppData\Local\Templafy\AddIns\PowerPointVsto\COLOURBOX63634030.png"/>
</p:tagLst>
</file>

<file path=ppt/tags/tag98.xml><?xml version="1.0" encoding="utf-8"?>
<p:tagLst xmlns:a="http://schemas.openxmlformats.org/drawingml/2006/main" xmlns:r="http://schemas.openxmlformats.org/officeDocument/2006/relationships" xmlns:p="http://schemas.openxmlformats.org/presentationml/2006/main">
  <p:tag name="TEMPLAFYSLIDEID" val="638361814902910136"/>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EUDK25 Red">
  <a:themeElements>
    <a:clrScheme name="EUDK25 RED">
      <a:dk1>
        <a:sysClr val="windowText" lastClr="000000"/>
      </a:dk1>
      <a:lt1>
        <a:sysClr val="window" lastClr="FFFFFF"/>
      </a:lt1>
      <a:dk2>
        <a:srgbClr val="B7ADA5"/>
      </a:dk2>
      <a:lt2>
        <a:srgbClr val="F3F0EF"/>
      </a:lt2>
      <a:accent1>
        <a:srgbClr val="FF4966"/>
      </a:accent1>
      <a:accent2>
        <a:srgbClr val="FED2CA"/>
      </a:accent2>
      <a:accent3>
        <a:srgbClr val="E20024"/>
      </a:accent3>
      <a:accent4>
        <a:srgbClr val="F3F0EF"/>
      </a:accent4>
      <a:accent5>
        <a:srgbClr val="534C48"/>
      </a:accent5>
      <a:accent6>
        <a:srgbClr val="FF163B"/>
      </a:accent6>
      <a:hlink>
        <a:srgbClr val="534C48"/>
      </a:hlink>
      <a:folHlink>
        <a:srgbClr val="B7ADA5"/>
      </a:folHlink>
    </a:clrScheme>
    <a:fontScheme name="EU25 Calibri">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lIns="72000" tIns="36000" rIns="72000" bIns="36000" rtlCol="0" anchor="ctr"/>
      <a:lstStyle>
        <a:defPPr algn="ctr">
          <a:defRPr sz="2000" noProof="0" dirty="0" err="1"/>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Slideshow_rod_EUDK25.potx" id="{27F890FC-BAB2-4D23-B34B-E29747EA3287}" vid="{AB0A055B-1A97-498F-B36E-D8A72F9D0790}"/>
    </a:ext>
  </a:extLst>
</a:theme>
</file>

<file path=ppt/theme/theme10.xml><?xml version="1.0" encoding="utf-8"?>
<a:theme xmlns:a="http://schemas.openxmlformats.org/drawingml/2006/main" name="Office-tema">
  <a:themeElements>
    <a:clrScheme name="EUDK25">
      <a:dk1>
        <a:sysClr val="windowText" lastClr="000000"/>
      </a:dk1>
      <a:lt1>
        <a:sysClr val="window" lastClr="FFFFFF"/>
      </a:lt1>
      <a:dk2>
        <a:srgbClr val="000000"/>
      </a:dk2>
      <a:lt2>
        <a:srgbClr val="F3F0EF"/>
      </a:lt2>
      <a:accent1>
        <a:srgbClr val="534C48"/>
      </a:accent1>
      <a:accent2>
        <a:srgbClr val="B7ADA5"/>
      </a:accent2>
      <a:accent3>
        <a:srgbClr val="D8CEB9"/>
      </a:accent3>
      <a:accent4>
        <a:srgbClr val="F3F0EF"/>
      </a:accent4>
      <a:accent5>
        <a:srgbClr val="000000"/>
      </a:accent5>
      <a:accent6>
        <a:srgbClr val="000000"/>
      </a:accent6>
      <a:hlink>
        <a:srgbClr val="467886"/>
      </a:hlink>
      <a:folHlink>
        <a:srgbClr val="96607D"/>
      </a:folHlink>
    </a:clrScheme>
    <a:fontScheme name="EU25 Calibri">
      <a:majorFont>
        <a:latin typeface="Calibri"/>
        <a:ea typeface=""/>
        <a:cs typeface=""/>
      </a:majorFont>
      <a:minorFont>
        <a:latin typeface="Calibri"/>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EUDK25">
      <a:dk1>
        <a:sysClr val="windowText" lastClr="000000"/>
      </a:dk1>
      <a:lt1>
        <a:sysClr val="window" lastClr="FFFFFF"/>
      </a:lt1>
      <a:dk2>
        <a:srgbClr val="000000"/>
      </a:dk2>
      <a:lt2>
        <a:srgbClr val="F3F0EF"/>
      </a:lt2>
      <a:accent1>
        <a:srgbClr val="534C48"/>
      </a:accent1>
      <a:accent2>
        <a:srgbClr val="B7ADA5"/>
      </a:accent2>
      <a:accent3>
        <a:srgbClr val="D8CEB9"/>
      </a:accent3>
      <a:accent4>
        <a:srgbClr val="F3F0EF"/>
      </a:accent4>
      <a:accent5>
        <a:srgbClr val="000000"/>
      </a:accent5>
      <a:accent6>
        <a:srgbClr val="000000"/>
      </a:accent6>
      <a:hlink>
        <a:srgbClr val="467886"/>
      </a:hlink>
      <a:folHlink>
        <a:srgbClr val="96607D"/>
      </a:folHlink>
    </a:clrScheme>
    <a:fontScheme name="EU25 Calibri">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ank">
  <a:themeElements>
    <a:clrScheme name="FM Økonomistyrelsen">
      <a:dk1>
        <a:srgbClr val="000000"/>
      </a:dk1>
      <a:lt1>
        <a:srgbClr val="FFFFFF"/>
      </a:lt1>
      <a:dk2>
        <a:srgbClr val="066B43"/>
      </a:dk2>
      <a:lt2>
        <a:srgbClr val="F6F6F6"/>
      </a:lt2>
      <a:accent1>
        <a:srgbClr val="3B5463"/>
      </a:accent1>
      <a:accent2>
        <a:srgbClr val="B3E8CA"/>
      </a:accent2>
      <a:accent3>
        <a:srgbClr val="85909A"/>
      </a:accent3>
      <a:accent4>
        <a:srgbClr val="ED5E66"/>
      </a:accent4>
      <a:accent5>
        <a:srgbClr val="91DDFF"/>
      </a:accent5>
      <a:accent6>
        <a:srgbClr val="E0C86B"/>
      </a:accent6>
      <a:hlink>
        <a:srgbClr val="3E72A6"/>
      </a:hlink>
      <a:folHlink>
        <a:srgbClr val="000000"/>
      </a:folHlink>
    </a:clrScheme>
    <a:fontScheme name="FM">
      <a:majorFont>
        <a:latin typeface="Cambr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2"/>
        </a:solidFill>
        <a:ln w="6350" cap="flat" cmpd="sng" algn="ctr">
          <a:solidFill>
            <a:schemeClr val="tx2"/>
          </a:solidFill>
          <a:prstDash val="solid"/>
          <a:round/>
          <a:headEnd type="none" w="med" len="med"/>
          <a:tailEnd type="none" w="med" len="med"/>
        </a:ln>
        <a:effectLst/>
      </a:spPr>
      <a:bodyPr vert="horz" wrap="square" lIns="90000" tIns="46800" rIns="90000" bIns="46800" numCol="1" rtlCol="0" anchor="ctr" anchorCtr="0" compatLnSpc="1">
        <a:prstTxWarp prst="textNoShape">
          <a:avLst/>
        </a:prstTxWarp>
      </a:bodyPr>
      <a:lstStyle>
        <a:defPPr marL="0" marR="0" indent="0" algn="ctr" defTabSz="914400" rtl="0" eaLnBrk="1" fontAlgn="base" latinLnBrk="0" hangingPunct="1">
          <a:lnSpc>
            <a:spcPct val="100000"/>
          </a:lnSpc>
          <a:spcBef>
            <a:spcPts val="1100"/>
          </a:spcBef>
          <a:spcAft>
            <a:spcPct val="0"/>
          </a:spcAft>
          <a:buClrTx/>
          <a:buSzTx/>
          <a:buFontTx/>
          <a:buNone/>
          <a:tabLst/>
          <a:defRPr kumimoji="0" sz="2000" b="0" i="0" u="none" strike="noStrike" cap="none" normalizeH="0" baseline="0" dirty="0" err="1"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chemeClr val="accent1"/>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8000"/>
          </a:lnSpc>
          <a:spcBef>
            <a:spcPct val="54000"/>
          </a:spcBef>
          <a:spcAft>
            <a:spcPct val="0"/>
          </a:spcAft>
          <a:buClrTx/>
          <a:buSzTx/>
          <a:buFontTx/>
          <a:buNone/>
          <a:tabLst/>
          <a:defRPr kumimoji="0" lang="en-GB" sz="1700" b="0" i="0" u="none" strike="noStrike" cap="none" normalizeH="0" baseline="0" smtClean="0">
            <a:ln>
              <a:noFill/>
            </a:ln>
            <a:solidFill>
              <a:schemeClr val="tx1"/>
            </a:solidFill>
            <a:effectLst/>
            <a:latin typeface="Arial" charset="0"/>
          </a:defRPr>
        </a:defPPr>
      </a:lstStyle>
    </a:lnDef>
    <a:txDef>
      <a:spPr>
        <a:noFill/>
      </a:spPr>
      <a:bodyPr wrap="square" lIns="0" tIns="0" rIns="0" bIns="0" rtlCol="0">
        <a:spAutoFit/>
      </a:bodyPr>
      <a:lstStyle>
        <a:defPPr>
          <a:lnSpc>
            <a:spcPct val="100000"/>
          </a:lnSpc>
          <a:spcBef>
            <a:spcPts val="1100"/>
          </a:spcBef>
          <a:defRPr sz="2000" dirty="0" err="1" smtClean="0"/>
        </a:defPPr>
      </a:lstStyle>
    </a:txDef>
  </a:objectDefaults>
  <a:extraClrSchemeLst/>
  <a:custClrLst>
    <a:custClr name="Græs">
      <a:srgbClr val="00856A"/>
    </a:custClr>
    <a:custClr name="Grøn">
      <a:srgbClr val="00B08C"/>
    </a:custClr>
    <a:custClr name="Lys grøn">
      <a:srgbClr val="B3E8CA"/>
    </a:custClr>
    <a:custClr name="Blå">
      <a:srgbClr val="4E88D3"/>
    </a:custClr>
    <a:custClr name="Lys blå">
      <a:srgbClr val="81B6ED"/>
    </a:custClr>
    <a:custClr name="Himmelblå">
      <a:srgbClr val="3DAFD8"/>
    </a:custClr>
    <a:custClr name="Lys himmelblå">
      <a:srgbClr val="91DDFF"/>
    </a:custClr>
    <a:custClr name="Color has no name">
      <a:srgbClr val="FFFFFF"/>
    </a:custClr>
    <a:custClr name="Color has no name">
      <a:srgbClr val="FFFFFF"/>
    </a:custClr>
    <a:custClr name="Color has no name">
      <a:srgbClr val="FFFFFF"/>
    </a:custClr>
    <a:custClr name="Trafikrød">
      <a:srgbClr val="C00000"/>
    </a:custClr>
    <a:custClr name="Laks">
      <a:srgbClr val="ED5E66"/>
    </a:custClr>
    <a:custClr name="Rosa">
      <a:srgbClr val="FFC8C8"/>
    </a:custClr>
    <a:custClr name="Lilla">
      <a:srgbClr val="B43877"/>
    </a:custClr>
    <a:custClr name="Lys lilla">
      <a:srgbClr val="DC8AB9"/>
    </a:custClr>
    <a:custClr name="Lys lavendel">
      <a:srgbClr val="C2C0F1"/>
    </a:custClr>
    <a:custClr name="Color has no name">
      <a:srgbClr val="FFFFFF"/>
    </a:custClr>
    <a:custClr name="Color has no name">
      <a:srgbClr val="FFFFFF"/>
    </a:custClr>
    <a:custClr name="Color has no name">
      <a:srgbClr val="FFFFFF"/>
    </a:custClr>
    <a:custClr name="Color has no name">
      <a:srgbClr val="FFFFFF"/>
    </a:custClr>
    <a:custClr name="Sennap">
      <a:srgbClr val="B09400"/>
    </a:custClr>
    <a:custClr name="Lys sennap">
      <a:srgbClr val="E0C86B"/>
    </a:custClr>
    <a:custClr name="Solgul">
      <a:srgbClr val="FAE549"/>
    </a:custClr>
    <a:custClr name="Lys solgul">
      <a:srgbClr val="FFF5C1"/>
    </a:custClr>
    <a:custClr name="Latte">
      <a:srgbClr val="D5C7BA"/>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Gråblå 1">
      <a:srgbClr val="3B5463"/>
    </a:custClr>
    <a:custClr name="Mørkegrå">
      <a:srgbClr val="676769"/>
    </a:custClr>
    <a:custClr name="Gråblå 2">
      <a:srgbClr val="57707F"/>
    </a:custClr>
    <a:custClr name="Mørk sky">
      <a:srgbClr val="85909A"/>
    </a:custClr>
    <a:custClr name="Gråblå 3">
      <a:srgbClr val="B8CBD6"/>
    </a:custClr>
    <a:custClr name="Grå">
      <a:srgbClr val="DBD9D6"/>
    </a:custClr>
    <a:custClr name="Gråblå 4">
      <a:srgbClr val="EAEFF2"/>
    </a:custClr>
    <a:custClr name="Lys grå">
      <a:srgbClr val="F6F6F6"/>
    </a:custClr>
    <a:custClr name="Color has no name">
      <a:srgbClr val="FFFFFF"/>
    </a:custClr>
    <a:custClr name="Color has no name">
      <a:srgbClr val="FFFFFF"/>
    </a:custClr>
  </a:custClrLst>
  <a:extLst>
    <a:ext uri="{05A4C25C-085E-4340-85A3-A5531E510DB2}">
      <thm15:themeFamily xmlns:thm15="http://schemas.microsoft.com/office/thememl/2012/main" name="1 Økonomistyrelsen 16-9 skabelon DK.potx" id="{B8180851-A6DE-4307-A129-CB01FE5F6666}" vid="{717AFC8C-1E40-4B9B-8C6E-C9A31D361311}"/>
    </a:ext>
  </a:extLst>
</a:theme>
</file>

<file path=ppt/theme/theme3.xml><?xml version="1.0" encoding="utf-8"?>
<a:theme xmlns:a="http://schemas.openxmlformats.org/drawingml/2006/main" name="1_Blank">
  <a:themeElements>
    <a:clrScheme name="FM Medarbejder og Kompetencestyrelsen">
      <a:dk1>
        <a:srgbClr val="000000"/>
      </a:dk1>
      <a:lt1>
        <a:srgbClr val="FFFFFF"/>
      </a:lt1>
      <a:dk2>
        <a:srgbClr val="79235A"/>
      </a:dk2>
      <a:lt2>
        <a:srgbClr val="F6F6F6"/>
      </a:lt2>
      <a:accent1>
        <a:srgbClr val="3B5463"/>
      </a:accent1>
      <a:accent2>
        <a:srgbClr val="B3E8CA"/>
      </a:accent2>
      <a:accent3>
        <a:srgbClr val="85909A"/>
      </a:accent3>
      <a:accent4>
        <a:srgbClr val="ED5E66"/>
      </a:accent4>
      <a:accent5>
        <a:srgbClr val="91DDFF"/>
      </a:accent5>
      <a:accent6>
        <a:srgbClr val="E0C86B"/>
      </a:accent6>
      <a:hlink>
        <a:srgbClr val="3E72A6"/>
      </a:hlink>
      <a:folHlink>
        <a:srgbClr val="000000"/>
      </a:folHlink>
    </a:clrScheme>
    <a:fontScheme name="FM">
      <a:majorFont>
        <a:latin typeface="Cambr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2"/>
        </a:solidFill>
        <a:ln w="6350" cap="flat" cmpd="sng" algn="ctr">
          <a:solidFill>
            <a:schemeClr val="tx2"/>
          </a:solidFill>
          <a:prstDash val="solid"/>
          <a:round/>
          <a:headEnd type="none" w="med" len="med"/>
          <a:tailEnd type="none" w="med" len="med"/>
        </a:ln>
        <a:effectLst/>
      </a:spPr>
      <a:bodyPr vert="horz" wrap="square" lIns="90000" tIns="46800" rIns="90000" bIns="46800" numCol="1" rtlCol="0" anchor="ctr" anchorCtr="0" compatLnSpc="1">
        <a:prstTxWarp prst="textNoShape">
          <a:avLst/>
        </a:prstTxWarp>
      </a:bodyPr>
      <a:lstStyle>
        <a:defPPr marL="0" marR="0" indent="0" algn="ctr" defTabSz="914400" rtl="0" eaLnBrk="1" fontAlgn="base" latinLnBrk="0" hangingPunct="1">
          <a:lnSpc>
            <a:spcPct val="100000"/>
          </a:lnSpc>
          <a:spcBef>
            <a:spcPts val="1100"/>
          </a:spcBef>
          <a:spcAft>
            <a:spcPct val="0"/>
          </a:spcAft>
          <a:buClrTx/>
          <a:buSzTx/>
          <a:buFontTx/>
          <a:buNone/>
          <a:tabLst/>
          <a:defRPr kumimoji="0" sz="2000" b="0" i="0" u="none" strike="noStrike" cap="none" normalizeH="0" baseline="0" dirty="0" err="1"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chemeClr val="accent1"/>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8000"/>
          </a:lnSpc>
          <a:spcBef>
            <a:spcPct val="54000"/>
          </a:spcBef>
          <a:spcAft>
            <a:spcPct val="0"/>
          </a:spcAft>
          <a:buClrTx/>
          <a:buSzTx/>
          <a:buFontTx/>
          <a:buNone/>
          <a:tabLst/>
          <a:defRPr kumimoji="0" lang="en-GB" sz="1700" b="0" i="0" u="none" strike="noStrike" cap="none" normalizeH="0" baseline="0" smtClean="0">
            <a:ln>
              <a:noFill/>
            </a:ln>
            <a:solidFill>
              <a:schemeClr val="tx1"/>
            </a:solidFill>
            <a:effectLst/>
            <a:latin typeface="Arial" charset="0"/>
          </a:defRPr>
        </a:defPPr>
      </a:lstStyle>
    </a:lnDef>
    <a:txDef>
      <a:spPr>
        <a:noFill/>
      </a:spPr>
      <a:bodyPr wrap="square" lIns="0" tIns="0" rIns="0" bIns="0" rtlCol="0">
        <a:spAutoFit/>
      </a:bodyPr>
      <a:lstStyle>
        <a:defPPr>
          <a:lnSpc>
            <a:spcPct val="100000"/>
          </a:lnSpc>
          <a:spcBef>
            <a:spcPts val="1100"/>
          </a:spcBef>
          <a:defRPr sz="2000" dirty="0" err="1" smtClean="0"/>
        </a:defPPr>
      </a:lstStyle>
    </a:txDef>
  </a:objectDefaults>
  <a:extraClrSchemeLst/>
  <a:custClrLst>
    <a:custClr name="Græs">
      <a:srgbClr val="00856A"/>
    </a:custClr>
    <a:custClr name="Grøn">
      <a:srgbClr val="00B08C"/>
    </a:custClr>
    <a:custClr name="Lys grøn">
      <a:srgbClr val="B3E8CA"/>
    </a:custClr>
    <a:custClr name="Blå">
      <a:srgbClr val="4E88D3"/>
    </a:custClr>
    <a:custClr name="Lys blå">
      <a:srgbClr val="81B6ED"/>
    </a:custClr>
    <a:custClr name="Himmelblå">
      <a:srgbClr val="3DAFD8"/>
    </a:custClr>
    <a:custClr name="Lys himmelblå">
      <a:srgbClr val="91DDFF"/>
    </a:custClr>
    <a:custClr name="Color has no name">
      <a:srgbClr val="FFFFFF"/>
    </a:custClr>
    <a:custClr name="Color has no name">
      <a:srgbClr val="FFFFFF"/>
    </a:custClr>
    <a:custClr name="Color has no name">
      <a:srgbClr val="FFFFFF"/>
    </a:custClr>
    <a:custClr name="Trafikrød">
      <a:srgbClr val="C00000"/>
    </a:custClr>
    <a:custClr name="Laks">
      <a:srgbClr val="ED5E66"/>
    </a:custClr>
    <a:custClr name="Rosa">
      <a:srgbClr val="FFC8C8"/>
    </a:custClr>
    <a:custClr name="Lilla">
      <a:srgbClr val="B43877"/>
    </a:custClr>
    <a:custClr name="Lys lilla">
      <a:srgbClr val="DC8AB9"/>
    </a:custClr>
    <a:custClr name="Lys lavendel">
      <a:srgbClr val="C2C0F1"/>
    </a:custClr>
    <a:custClr name="Color has no name">
      <a:srgbClr val="FFFFFF"/>
    </a:custClr>
    <a:custClr name="Color has no name">
      <a:srgbClr val="FFFFFF"/>
    </a:custClr>
    <a:custClr name="Color has no name">
      <a:srgbClr val="FFFFFF"/>
    </a:custClr>
    <a:custClr name="Color has no name">
      <a:srgbClr val="FFFFFF"/>
    </a:custClr>
    <a:custClr name="Sennap">
      <a:srgbClr val="B09400"/>
    </a:custClr>
    <a:custClr name="Lys sennap">
      <a:srgbClr val="E0C86B"/>
    </a:custClr>
    <a:custClr name="Solgul">
      <a:srgbClr val="FAE549"/>
    </a:custClr>
    <a:custClr name="Lys solgul">
      <a:srgbClr val="FFF5C1"/>
    </a:custClr>
    <a:custClr name="Latte">
      <a:srgbClr val="D5C7BA"/>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Gråblå 1">
      <a:srgbClr val="3B5463"/>
    </a:custClr>
    <a:custClr name="Mørkegrå">
      <a:srgbClr val="676769"/>
    </a:custClr>
    <a:custClr name="Gråblå 2">
      <a:srgbClr val="57707F"/>
    </a:custClr>
    <a:custClr name="Mørk sky">
      <a:srgbClr val="85909A"/>
    </a:custClr>
    <a:custClr name="Gråblå 3">
      <a:srgbClr val="B8CBD6"/>
    </a:custClr>
    <a:custClr name="Grå">
      <a:srgbClr val="DBD9D6"/>
    </a:custClr>
    <a:custClr name="Gråblå 4">
      <a:srgbClr val="EAEFF2"/>
    </a:custClr>
    <a:custClr name="Lys grå">
      <a:srgbClr val="F6F6F6"/>
    </a:custClr>
    <a:custClr name="Color has no name">
      <a:srgbClr val="FFFFFF"/>
    </a:custClr>
    <a:custClr name="Color has no name">
      <a:srgbClr val="FFFFFF"/>
    </a:custClr>
  </a:custClrLst>
  <a:extLst>
    <a:ext uri="{05A4C25C-085E-4340-85A3-A5531E510DB2}">
      <thm15:themeFamily xmlns:thm15="http://schemas.microsoft.com/office/thememl/2012/main" name="MEDST - Præsentation.pptx" id="{71EFC05E-165A-4DB4-AD75-3EBE19089C5A}" vid="{9A6B4CAB-EC95-4CEB-88D6-22C047366CA1}"/>
    </a:ext>
  </a:extLst>
</a:theme>
</file>

<file path=ppt/theme/theme4.xml><?xml version="1.0" encoding="utf-8"?>
<a:theme xmlns:a="http://schemas.openxmlformats.org/drawingml/2006/main" name="3-zeiliges-Logo">
  <a:themeElements>
    <a:clrScheme name="AT-2025-Farben-fin">
      <a:dk1>
        <a:srgbClr val="000000"/>
      </a:dk1>
      <a:lt1>
        <a:srgbClr val="EFF4F7"/>
      </a:lt1>
      <a:dk2>
        <a:srgbClr val="B92B06"/>
      </a:dk2>
      <a:lt2>
        <a:srgbClr val="FFFFFF"/>
      </a:lt2>
      <a:accent1>
        <a:srgbClr val="CA0237"/>
      </a:accent1>
      <a:accent2>
        <a:srgbClr val="0063A3"/>
      </a:accent2>
      <a:accent3>
        <a:srgbClr val="38713F"/>
      </a:accent3>
      <a:accent4>
        <a:srgbClr val="471D70"/>
      </a:accent4>
      <a:accent5>
        <a:srgbClr val="236B76"/>
      </a:accent5>
      <a:accent6>
        <a:srgbClr val="895A00"/>
      </a:accent6>
      <a:hlink>
        <a:srgbClr val="1C1C1C"/>
      </a:hlink>
      <a:folHlink>
        <a:srgbClr val="63636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EN-PPT-16x9-2025--Beispielfolien--BKA" id="{72232915-84C4-4BF5-9D28-0B718245FB5C}" vid="{D96F2B64-6145-4A38-945D-652963649377}"/>
    </a:ext>
  </a:extLst>
</a:theme>
</file>

<file path=ppt/theme/theme5.xml><?xml version="1.0" encoding="utf-8"?>
<a:theme xmlns:a="http://schemas.openxmlformats.org/drawingml/2006/main" name="Motiv Office">
  <a:themeElements>
    <a:clrScheme name="Sekce pro státní službu">
      <a:dk1>
        <a:srgbClr val="000000"/>
      </a:dk1>
      <a:lt1>
        <a:srgbClr val="FFFFFF"/>
      </a:lt1>
      <a:dk2>
        <a:srgbClr val="29235C"/>
      </a:dk2>
      <a:lt2>
        <a:srgbClr val="00A9E7"/>
      </a:lt2>
      <a:accent1>
        <a:srgbClr val="5B9BD5"/>
      </a:accent1>
      <a:accent2>
        <a:srgbClr val="C2DFFD"/>
      </a:accent2>
      <a:accent3>
        <a:srgbClr val="A5A5A5"/>
      </a:accent3>
      <a:accent4>
        <a:srgbClr val="002060"/>
      </a:accent4>
      <a:accent5>
        <a:srgbClr val="B3AEE0"/>
      </a:accent5>
      <a:accent6>
        <a:srgbClr val="ABE9F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EY dark background">
  <a:themeElements>
    <a:clrScheme name="EY Color">
      <a:dk1>
        <a:srgbClr val="2E2E38"/>
      </a:dk1>
      <a:lt1>
        <a:srgbClr val="FFFFFF"/>
      </a:lt1>
      <a:dk2>
        <a:srgbClr val="FFE600"/>
      </a:dk2>
      <a:lt2>
        <a:srgbClr val="000000"/>
      </a:lt2>
      <a:accent1>
        <a:srgbClr val="2DB757"/>
      </a:accent1>
      <a:accent2>
        <a:srgbClr val="27ACAA"/>
      </a:accent2>
      <a:accent3>
        <a:srgbClr val="188CE5"/>
      </a:accent3>
      <a:accent4>
        <a:srgbClr val="3D108A"/>
      </a:accent4>
      <a:accent5>
        <a:srgbClr val="FF4136"/>
      </a:accent5>
      <a:accent6>
        <a:srgbClr val="FF6D00"/>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DFØ ppt mal">
  <a:themeElements>
    <a:clrScheme name="DFØ-farger med mørk blå">
      <a:dk1>
        <a:srgbClr val="000000"/>
      </a:dk1>
      <a:lt1>
        <a:srgbClr val="FFFFFF"/>
      </a:lt1>
      <a:dk2>
        <a:srgbClr val="012A4C"/>
      </a:dk2>
      <a:lt2>
        <a:srgbClr val="E7E6E6"/>
      </a:lt2>
      <a:accent1>
        <a:srgbClr val="009FE3"/>
      </a:accent1>
      <a:accent2>
        <a:srgbClr val="00AB84"/>
      </a:accent2>
      <a:accent3>
        <a:srgbClr val="FCCB56"/>
      </a:accent3>
      <a:accent4>
        <a:srgbClr val="E83F53"/>
      </a:accent4>
      <a:accent5>
        <a:srgbClr val="0097AB"/>
      </a:accent5>
      <a:accent6>
        <a:srgbClr val="005B91"/>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000" b="1" dirty="0" err="1"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Blå">
      <a:srgbClr val="0085C0"/>
    </a:custClr>
    <a:custClr name="Grønn">
      <a:srgbClr val="0A8E6E"/>
    </a:custClr>
    <a:custClr name="Oransje">
      <a:srgbClr val="F0A519"/>
    </a:custClr>
    <a:custClr name="Rød">
      <a:srgbClr val="CA0D47"/>
    </a:custClr>
    <a:custClr name="Mørk turkis">
      <a:srgbClr val="0099AB"/>
    </a:custClr>
    <a:custClr name="Mørk blå">
      <a:srgbClr val="0D3B73"/>
    </a:custClr>
    <a:custClr name="Sort">
      <a:srgbClr val="000000"/>
    </a:custClr>
  </a:custClrLst>
  <a:extLst>
    <a:ext uri="{05A4C25C-085E-4340-85A3-A5531E510DB2}">
      <thm15:themeFamily xmlns:thm15="http://schemas.microsoft.com/office/thememl/2012/main" name="This is DFØ_2023_ENG ver 01" id="{EF30842C-D7BE-4FA4-B85F-BE4D2ACF802C}" vid="{BBC914E4-D906-40F0-B012-60EA66582273}"/>
    </a:ext>
  </a:extLst>
</a:theme>
</file>

<file path=ppt/theme/theme8.xml><?xml version="1.0" encoding="utf-8"?>
<a:theme xmlns:a="http://schemas.openxmlformats.org/drawingml/2006/main" name="2_Blank">
  <a:themeElements>
    <a:clrScheme name="FM Medarbejder og Kompetencestyrelsen">
      <a:dk1>
        <a:srgbClr val="000000"/>
      </a:dk1>
      <a:lt1>
        <a:srgbClr val="FFFFFF"/>
      </a:lt1>
      <a:dk2>
        <a:srgbClr val="79235A"/>
      </a:dk2>
      <a:lt2>
        <a:srgbClr val="F6F6F6"/>
      </a:lt2>
      <a:accent1>
        <a:srgbClr val="3B5463"/>
      </a:accent1>
      <a:accent2>
        <a:srgbClr val="B3E8CA"/>
      </a:accent2>
      <a:accent3>
        <a:srgbClr val="85909A"/>
      </a:accent3>
      <a:accent4>
        <a:srgbClr val="ED5E66"/>
      </a:accent4>
      <a:accent5>
        <a:srgbClr val="91DDFF"/>
      </a:accent5>
      <a:accent6>
        <a:srgbClr val="E0C86B"/>
      </a:accent6>
      <a:hlink>
        <a:srgbClr val="3E72A6"/>
      </a:hlink>
      <a:folHlink>
        <a:srgbClr val="000000"/>
      </a:folHlink>
    </a:clrScheme>
    <a:fontScheme name="FM">
      <a:majorFont>
        <a:latin typeface="Cambr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2"/>
        </a:solidFill>
        <a:ln w="6350" cap="flat" cmpd="sng" algn="ctr">
          <a:solidFill>
            <a:schemeClr val="tx2"/>
          </a:solidFill>
          <a:prstDash val="solid"/>
          <a:round/>
          <a:headEnd type="none" w="med" len="med"/>
          <a:tailEnd type="none" w="med" len="med"/>
        </a:ln>
        <a:effectLst/>
      </a:spPr>
      <a:bodyPr vert="horz" wrap="square" lIns="90000" tIns="46800" rIns="90000" bIns="46800" numCol="1" rtlCol="0" anchor="ctr" anchorCtr="0" compatLnSpc="1">
        <a:prstTxWarp prst="textNoShape">
          <a:avLst/>
        </a:prstTxWarp>
      </a:bodyPr>
      <a:lstStyle>
        <a:defPPr marL="0" marR="0" indent="0" algn="ctr" defTabSz="914400" rtl="0" eaLnBrk="1" fontAlgn="base" latinLnBrk="0" hangingPunct="1">
          <a:lnSpc>
            <a:spcPct val="100000"/>
          </a:lnSpc>
          <a:spcBef>
            <a:spcPts val="1100"/>
          </a:spcBef>
          <a:spcAft>
            <a:spcPct val="0"/>
          </a:spcAft>
          <a:buClrTx/>
          <a:buSzTx/>
          <a:buFontTx/>
          <a:buNone/>
          <a:tabLst/>
          <a:defRPr kumimoji="0" sz="2000" b="0" i="0" u="none" strike="noStrike" cap="none" normalizeH="0" baseline="0" dirty="0" err="1"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chemeClr val="accent1"/>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8000"/>
          </a:lnSpc>
          <a:spcBef>
            <a:spcPct val="54000"/>
          </a:spcBef>
          <a:spcAft>
            <a:spcPct val="0"/>
          </a:spcAft>
          <a:buClrTx/>
          <a:buSzTx/>
          <a:buFontTx/>
          <a:buNone/>
          <a:tabLst/>
          <a:defRPr kumimoji="0" lang="en-GB" sz="1700" b="0" i="0" u="none" strike="noStrike" cap="none" normalizeH="0" baseline="0" smtClean="0">
            <a:ln>
              <a:noFill/>
            </a:ln>
            <a:solidFill>
              <a:schemeClr val="tx1"/>
            </a:solidFill>
            <a:effectLst/>
            <a:latin typeface="Arial" charset="0"/>
          </a:defRPr>
        </a:defPPr>
      </a:lstStyle>
    </a:lnDef>
    <a:txDef>
      <a:spPr>
        <a:noFill/>
      </a:spPr>
      <a:bodyPr wrap="square" lIns="0" tIns="0" rIns="0" bIns="0" rtlCol="0">
        <a:spAutoFit/>
      </a:bodyPr>
      <a:lstStyle>
        <a:defPPr>
          <a:lnSpc>
            <a:spcPct val="100000"/>
          </a:lnSpc>
          <a:spcBef>
            <a:spcPts val="1100"/>
          </a:spcBef>
          <a:defRPr sz="2000" dirty="0" err="1" smtClean="0"/>
        </a:defPPr>
      </a:lstStyle>
    </a:txDef>
  </a:objectDefaults>
  <a:extraClrSchemeLst/>
  <a:custClrLst>
    <a:custClr name="Græs">
      <a:srgbClr val="00856A"/>
    </a:custClr>
    <a:custClr name="Grøn">
      <a:srgbClr val="00B08C"/>
    </a:custClr>
    <a:custClr name="Lys grøn">
      <a:srgbClr val="B3E8CA"/>
    </a:custClr>
    <a:custClr name="Blå">
      <a:srgbClr val="4E88D3"/>
    </a:custClr>
    <a:custClr name="Lys blå">
      <a:srgbClr val="81B6ED"/>
    </a:custClr>
    <a:custClr name="Himmelblå">
      <a:srgbClr val="3DAFD8"/>
    </a:custClr>
    <a:custClr name="Lys himmelblå">
      <a:srgbClr val="91DDFF"/>
    </a:custClr>
    <a:custClr name="Color has no name">
      <a:srgbClr val="FFFFFF"/>
    </a:custClr>
    <a:custClr name="Color has no name">
      <a:srgbClr val="FFFFFF"/>
    </a:custClr>
    <a:custClr name="Color has no name">
      <a:srgbClr val="FFFFFF"/>
    </a:custClr>
    <a:custClr name="Trafikrød">
      <a:srgbClr val="C00000"/>
    </a:custClr>
    <a:custClr name="Laks">
      <a:srgbClr val="ED5E66"/>
    </a:custClr>
    <a:custClr name="Rosa">
      <a:srgbClr val="FFC8C8"/>
    </a:custClr>
    <a:custClr name="Lilla">
      <a:srgbClr val="B43877"/>
    </a:custClr>
    <a:custClr name="Lys lilla">
      <a:srgbClr val="DC8AB9"/>
    </a:custClr>
    <a:custClr name="Lys lavendel">
      <a:srgbClr val="C2C0F1"/>
    </a:custClr>
    <a:custClr name="Color has no name">
      <a:srgbClr val="FFFFFF"/>
    </a:custClr>
    <a:custClr name="Color has no name">
      <a:srgbClr val="FFFFFF"/>
    </a:custClr>
    <a:custClr name="Color has no name">
      <a:srgbClr val="FFFFFF"/>
    </a:custClr>
    <a:custClr name="Color has no name">
      <a:srgbClr val="FFFFFF"/>
    </a:custClr>
    <a:custClr name="Sennap">
      <a:srgbClr val="B09400"/>
    </a:custClr>
    <a:custClr name="Lys sennap">
      <a:srgbClr val="E0C86B"/>
    </a:custClr>
    <a:custClr name="Solgul">
      <a:srgbClr val="FAE549"/>
    </a:custClr>
    <a:custClr name="Lys solgul">
      <a:srgbClr val="FFF5C1"/>
    </a:custClr>
    <a:custClr name="Latte">
      <a:srgbClr val="D5C7BA"/>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Gråblå 1">
      <a:srgbClr val="3B5463"/>
    </a:custClr>
    <a:custClr name="Mørkegrå">
      <a:srgbClr val="676769"/>
    </a:custClr>
    <a:custClr name="Gråblå 2">
      <a:srgbClr val="57707F"/>
    </a:custClr>
    <a:custClr name="Mørk sky">
      <a:srgbClr val="85909A"/>
    </a:custClr>
    <a:custClr name="Gråblå 3">
      <a:srgbClr val="B8CBD6"/>
    </a:custClr>
    <a:custClr name="Grå">
      <a:srgbClr val="DBD9D6"/>
    </a:custClr>
    <a:custClr name="Gråblå 4">
      <a:srgbClr val="EAEFF2"/>
    </a:custClr>
    <a:custClr name="Lys grå">
      <a:srgbClr val="F6F6F6"/>
    </a:custClr>
    <a:custClr name="Color has no name">
      <a:srgbClr val="FFFFFF"/>
    </a:custClr>
    <a:custClr name="Color has no name">
      <a:srgbClr val="FFFFFF"/>
    </a:custClr>
  </a:custClrLst>
  <a:extLst>
    <a:ext uri="{05A4C25C-085E-4340-85A3-A5531E510DB2}">
      <thm15:themeFamily xmlns:thm15="http://schemas.microsoft.com/office/thememl/2012/main" name="MEDST - Præsentation.pptx" id="{71EFC05E-165A-4DB4-AD75-3EBE19089C5A}" vid="{9A6B4CAB-EC95-4CEB-88D6-22C047366CA1}"/>
    </a:ext>
  </a:extLst>
</a:theme>
</file>

<file path=ppt/theme/theme9.xml><?xml version="1.0" encoding="utf-8"?>
<a:theme xmlns:a="http://schemas.openxmlformats.org/drawingml/2006/main" name="3_Blank">
  <a:themeElements>
    <a:clrScheme name="FM Økonomistyrelsen">
      <a:dk1>
        <a:srgbClr val="000000"/>
      </a:dk1>
      <a:lt1>
        <a:srgbClr val="FFFFFF"/>
      </a:lt1>
      <a:dk2>
        <a:srgbClr val="066B43"/>
      </a:dk2>
      <a:lt2>
        <a:srgbClr val="F6F6F6"/>
      </a:lt2>
      <a:accent1>
        <a:srgbClr val="3B5463"/>
      </a:accent1>
      <a:accent2>
        <a:srgbClr val="B3E8CA"/>
      </a:accent2>
      <a:accent3>
        <a:srgbClr val="85909A"/>
      </a:accent3>
      <a:accent4>
        <a:srgbClr val="ED5E66"/>
      </a:accent4>
      <a:accent5>
        <a:srgbClr val="91DDFF"/>
      </a:accent5>
      <a:accent6>
        <a:srgbClr val="E0C86B"/>
      </a:accent6>
      <a:hlink>
        <a:srgbClr val="3E72A6"/>
      </a:hlink>
      <a:folHlink>
        <a:srgbClr val="000000"/>
      </a:folHlink>
    </a:clrScheme>
    <a:fontScheme name="FM">
      <a:majorFont>
        <a:latin typeface="Cambr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2"/>
        </a:solidFill>
        <a:ln w="6350" cap="flat" cmpd="sng" algn="ctr">
          <a:solidFill>
            <a:schemeClr val="tx2"/>
          </a:solidFill>
          <a:prstDash val="solid"/>
          <a:round/>
          <a:headEnd type="none" w="med" len="med"/>
          <a:tailEnd type="none" w="med" len="med"/>
        </a:ln>
        <a:effectLst/>
      </a:spPr>
      <a:bodyPr vert="horz" wrap="square" lIns="90000" tIns="46800" rIns="90000" bIns="46800" numCol="1" rtlCol="0" anchor="ctr" anchorCtr="0" compatLnSpc="1">
        <a:prstTxWarp prst="textNoShape">
          <a:avLst/>
        </a:prstTxWarp>
      </a:bodyPr>
      <a:lstStyle>
        <a:defPPr marL="0" marR="0" indent="0" algn="ctr" defTabSz="914400" rtl="0" eaLnBrk="1" fontAlgn="base" latinLnBrk="0" hangingPunct="1">
          <a:lnSpc>
            <a:spcPct val="100000"/>
          </a:lnSpc>
          <a:spcBef>
            <a:spcPts val="1100"/>
          </a:spcBef>
          <a:spcAft>
            <a:spcPct val="0"/>
          </a:spcAft>
          <a:buClrTx/>
          <a:buSzTx/>
          <a:buFontTx/>
          <a:buNone/>
          <a:tabLst/>
          <a:defRPr kumimoji="0" sz="2000" b="0" i="0" u="none" strike="noStrike" cap="none" normalizeH="0" baseline="0" dirty="0" err="1"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chemeClr val="accent1"/>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8000"/>
          </a:lnSpc>
          <a:spcBef>
            <a:spcPct val="54000"/>
          </a:spcBef>
          <a:spcAft>
            <a:spcPct val="0"/>
          </a:spcAft>
          <a:buClrTx/>
          <a:buSzTx/>
          <a:buFontTx/>
          <a:buNone/>
          <a:tabLst/>
          <a:defRPr kumimoji="0" lang="en-GB" sz="1700" b="0" i="0" u="none" strike="noStrike" cap="none" normalizeH="0" baseline="0" smtClean="0">
            <a:ln>
              <a:noFill/>
            </a:ln>
            <a:solidFill>
              <a:schemeClr val="tx1"/>
            </a:solidFill>
            <a:effectLst/>
            <a:latin typeface="Arial" charset="0"/>
          </a:defRPr>
        </a:defPPr>
      </a:lstStyle>
    </a:lnDef>
    <a:txDef>
      <a:spPr>
        <a:noFill/>
      </a:spPr>
      <a:bodyPr wrap="square" lIns="0" tIns="0" rIns="0" bIns="0" rtlCol="0">
        <a:spAutoFit/>
      </a:bodyPr>
      <a:lstStyle>
        <a:defPPr>
          <a:lnSpc>
            <a:spcPct val="100000"/>
          </a:lnSpc>
          <a:spcBef>
            <a:spcPts val="1100"/>
          </a:spcBef>
          <a:defRPr sz="2000" dirty="0" err="1" smtClean="0"/>
        </a:defPPr>
      </a:lstStyle>
    </a:txDef>
  </a:objectDefaults>
  <a:extraClrSchemeLst/>
  <a:custClrLst>
    <a:custClr name="Græs">
      <a:srgbClr val="00856A"/>
    </a:custClr>
    <a:custClr name="Grøn">
      <a:srgbClr val="00B08C"/>
    </a:custClr>
    <a:custClr name="Lys grøn">
      <a:srgbClr val="B3E8CA"/>
    </a:custClr>
    <a:custClr name="Blå">
      <a:srgbClr val="4E88D3"/>
    </a:custClr>
    <a:custClr name="Lys blå">
      <a:srgbClr val="81B6ED"/>
    </a:custClr>
    <a:custClr name="Himmelblå">
      <a:srgbClr val="3DAFD8"/>
    </a:custClr>
    <a:custClr name="Lys himmelblå">
      <a:srgbClr val="91DDFF"/>
    </a:custClr>
    <a:custClr name="Color has no name">
      <a:srgbClr val="FFFFFF"/>
    </a:custClr>
    <a:custClr name="Color has no name">
      <a:srgbClr val="FFFFFF"/>
    </a:custClr>
    <a:custClr name="Color has no name">
      <a:srgbClr val="FFFFFF"/>
    </a:custClr>
    <a:custClr name="Trafikrød">
      <a:srgbClr val="C00000"/>
    </a:custClr>
    <a:custClr name="Laks">
      <a:srgbClr val="ED5E66"/>
    </a:custClr>
    <a:custClr name="Rosa">
      <a:srgbClr val="FFC8C8"/>
    </a:custClr>
    <a:custClr name="Lilla">
      <a:srgbClr val="B43877"/>
    </a:custClr>
    <a:custClr name="Lys lilla">
      <a:srgbClr val="DC8AB9"/>
    </a:custClr>
    <a:custClr name="Lys lavendel">
      <a:srgbClr val="C2C0F1"/>
    </a:custClr>
    <a:custClr name="Color has no name">
      <a:srgbClr val="FFFFFF"/>
    </a:custClr>
    <a:custClr name="Color has no name">
      <a:srgbClr val="FFFFFF"/>
    </a:custClr>
    <a:custClr name="Color has no name">
      <a:srgbClr val="FFFFFF"/>
    </a:custClr>
    <a:custClr name="Color has no name">
      <a:srgbClr val="FFFFFF"/>
    </a:custClr>
    <a:custClr name="Sennap">
      <a:srgbClr val="B09400"/>
    </a:custClr>
    <a:custClr name="Lys sennap">
      <a:srgbClr val="E0C86B"/>
    </a:custClr>
    <a:custClr name="Solgul">
      <a:srgbClr val="FAE549"/>
    </a:custClr>
    <a:custClr name="Lys solgul">
      <a:srgbClr val="FFF5C1"/>
    </a:custClr>
    <a:custClr name="Latte">
      <a:srgbClr val="D5C7BA"/>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Gråblå 1">
      <a:srgbClr val="3B5463"/>
    </a:custClr>
    <a:custClr name="Mørkegrå">
      <a:srgbClr val="676769"/>
    </a:custClr>
    <a:custClr name="Gråblå 2">
      <a:srgbClr val="57707F"/>
    </a:custClr>
    <a:custClr name="Mørk sky">
      <a:srgbClr val="85909A"/>
    </a:custClr>
    <a:custClr name="Gråblå 3">
      <a:srgbClr val="B8CBD6"/>
    </a:custClr>
    <a:custClr name="Grå">
      <a:srgbClr val="DBD9D6"/>
    </a:custClr>
    <a:custClr name="Gråblå 4">
      <a:srgbClr val="EAEFF2"/>
    </a:custClr>
    <a:custClr name="Lys grå">
      <a:srgbClr val="F6F6F6"/>
    </a:custClr>
    <a:custClr name="Color has no name">
      <a:srgbClr val="FFFFFF"/>
    </a:custClr>
    <a:custClr name="Color has no name">
      <a:srgbClr val="FFFFFF"/>
    </a:custClr>
  </a:custClrLst>
  <a:extLst>
    <a:ext uri="{05A4C25C-085E-4340-85A3-A5531E510DB2}">
      <thm15:themeFamily xmlns:thm15="http://schemas.microsoft.com/office/thememl/2012/main" name="1 Økonomistyrelsen 16-9 skabelon DK.potx" id="{B8180851-A6DE-4307-A129-CB01FE5F6666}" vid="{717AFC8C-1E40-4B9B-8C6E-C9A31D361311}"/>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29.xml.rels><?xml version="1.0" encoding="UTF-8" standalone="yes"?>
<Relationships xmlns="http://schemas.openxmlformats.org/package/2006/relationships"><Relationship Id="rId1" Type="http://schemas.openxmlformats.org/officeDocument/2006/relationships/customXmlProps" Target="itemProps29.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30.xml.rels><?xml version="1.0" encoding="UTF-8" standalone="yes"?>
<Relationships xmlns="http://schemas.openxmlformats.org/package/2006/relationships"><Relationship Id="rId1" Type="http://schemas.openxmlformats.org/officeDocument/2006/relationships/customXmlProps" Target="itemProps30.xml"/></Relationships>
</file>

<file path=customXml/_rels/item31.xml.rels><?xml version="1.0" encoding="UTF-8" standalone="yes"?>
<Relationships xmlns="http://schemas.openxmlformats.org/package/2006/relationships"><Relationship Id="rId1" Type="http://schemas.openxmlformats.org/officeDocument/2006/relationships/customXmlProps" Target="itemProps31.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TemplafySlideTemplateConfiguration><![CDATA[{"slideVersion":1,"isValidatorEnabled":false,"isLocked":false,"elementsMetadata":[{"type":"shape","id":"b5446818-9643-439f-bd91-86450255d6b5","elementConfiguration":{"width":"7.04 cm","height":"1.82 cm","type":"image","disableUpdates":false}}],"slideId":"1161088248523522060","enableDocumentContentUpdater":false,"version":"2.0"}]]></TemplafySlideTemplateConfiguration>
</file>

<file path=customXml/item10.xml><?xml version="1.0" encoding="utf-8"?>
<TemplafySlideFormConfiguration><![CDATA[{"formFields":[],"formDataEntries":[]}]]></TemplafySlideFormConfiguration>
</file>

<file path=customXml/item11.xml><?xml version="1.0" encoding="utf-8"?>
<TemplafySlideTemplateConfiguration><![CDATA[{"slideVersion":1,"isValidatorEnabled":false,"isLocked":false,"elementsMetadata":[],"slideId":"1161088230338592778","enableDocumentContentUpdater":false,"version":"2.0"}]]></TemplafySlideTemplateConfiguration>
</file>

<file path=customXml/item12.xml><?xml version="1.0" encoding="utf-8"?>
<TemplafySlideFormConfiguration><![CDATA[{"formFields":[],"formDataEntries":[]}]]></TemplafySlideFormConfiguration>
</file>

<file path=customXml/item1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TaxCatchAll xmlns="695cfed9-3a8e-4a27-a77f-dc0bff331261" xsi:nil="true"/>
    <_ip_UnifiedCompliancePolicyProperties xmlns="http://schemas.microsoft.com/sharepoint/v3" xsi:nil="true"/>
    <lcf76f155ced4ddcb4097134ff3c332f xmlns="2fe6728d-6a73-4b96-af55-dd749fe875f2">
      <Terms xmlns="http://schemas.microsoft.com/office/infopath/2007/PartnerControls"/>
    </lcf76f155ced4ddcb4097134ff3c332f>
  </documentManagement>
</p:properties>
</file>

<file path=customXml/item14.xml><?xml version="1.0" encoding="utf-8"?>
<TemplafySlideFormConfiguration><![CDATA[{"formFields":[],"formDataEntries":[]}]]></TemplafySlideFormConfiguration>
</file>

<file path=customXml/item15.xml><?xml version="1.0" encoding="utf-8"?>
<TemplafySlideTemplateConfiguration><![CDATA[{"slideVersion":1,"isValidatorEnabled":false,"isLocked":false,"elementsMetadata":[{"type":"shape","id":"b5446818-9643-439f-bd91-86450255d6b5","elementConfiguration":{"width":"7.04 cm","height":"1.82 cm","type":"image","disableUpdates":false}}],"slideId":"1161088248523522060","enableDocumentContentUpdater":false,"version":"2.0"}]]></TemplafySlideTemplateConfiguration>
</file>

<file path=customXml/item16.xml><?xml version="1.0" encoding="utf-8"?>
<ct:contentTypeSchema xmlns:ct="http://schemas.microsoft.com/office/2006/metadata/contentType" xmlns:ma="http://schemas.microsoft.com/office/2006/metadata/properties/metaAttributes" ct:_="" ma:_="" ma:contentTypeName="Document" ma:contentTypeID="0x0101007B3A618853A97A45B1AD79D20A9AE734" ma:contentTypeVersion="15" ma:contentTypeDescription="Create a new document." ma:contentTypeScope="" ma:versionID="cac16bdf1428e4392ee260023614d07e">
  <xsd:schema xmlns:xsd="http://www.w3.org/2001/XMLSchema" xmlns:xs="http://www.w3.org/2001/XMLSchema" xmlns:p="http://schemas.microsoft.com/office/2006/metadata/properties" xmlns:ns1="http://schemas.microsoft.com/sharepoint/v3" xmlns:ns2="2fe6728d-6a73-4b96-af55-dd749fe875f2" xmlns:ns3="695cfed9-3a8e-4a27-a77f-dc0bff331261" targetNamespace="http://schemas.microsoft.com/office/2006/metadata/properties" ma:root="true" ma:fieldsID="33d56b5de581d76adddeb48a092e68d5" ns1:_="" ns2:_="" ns3:_="">
    <xsd:import namespace="http://schemas.microsoft.com/sharepoint/v3"/>
    <xsd:import namespace="2fe6728d-6a73-4b96-af55-dd749fe875f2"/>
    <xsd:import namespace="695cfed9-3a8e-4a27-a77f-dc0bff33126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Location"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xsd:simpleType>
        <xsd:restriction base="dms:Note"/>
      </xsd:simpleType>
    </xsd:element>
    <xsd:element name="_ip_UnifiedCompliancePolicyUIAction" ma:index="2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fe6728d-6a73-4b96-af55-dd749fe875f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7ce286c4-6ad8-4de6-8845-affb0f0f145f"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95cfed9-3a8e-4a27-a77f-dc0bff331261"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bae94725-31aa-43e1-ad87-e89dfdf41249}" ma:internalName="TaxCatchAll" ma:showField="CatchAllData" ma:web="695cfed9-3a8e-4a27-a77f-dc0bff33126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17.xml><?xml version="1.0" encoding="utf-8"?>
<TemplafySlideTemplateConfiguration><![CDATA[{"slideVersion":1,"isValidatorEnabled":false,"isLocked":false,"elementsMetadata":[],"slideId":"1161088230338592778","enableDocumentContentUpdater":false,"version":"2.0"}]]></TemplafySlideTemplateConfiguration>
</file>

<file path=customXml/item18.xml><?xml version="1.0" encoding="utf-8"?>
<TemplafySlideTemplateConfiguration><![CDATA[{"slideVersion":0,"isValidatorEnabled":false,"isLocked":false,"elementsMetadata":[],"slideId":"638373805077397708","enableDocumentContentUpdater":true,"version":"1.12"}]]></TemplafySlideTemplateConfiguration>
</file>

<file path=customXml/item19.xml><?xml version="1.0" encoding="utf-8"?>
<TemplafySlideFormConfiguration><![CDATA[{"formFields":[],"formDataEntries":[]}]]></TemplafySlideFormConfiguration>
</file>

<file path=customXml/item2.xml><?xml version="1.0" encoding="utf-8"?>
<TemplafySlideFormConfiguration><![CDATA[{"formFields":[],"formDataEntries":[]}]]></TemplafySlideFormConfiguration>
</file>

<file path=customXml/item20.xml><?xml version="1.0" encoding="utf-8"?>
<TemplafySlideTemplateConfiguration><![CDATA[{"slideVersion":0,"isValidatorEnabled":false,"isLocked":false,"elementsMetadata":[],"slideId":"637495927840376964","enableDocumentContentUpdater":true,"version":"1.12"}]]></TemplafySlideTemplateConfiguration>
</file>

<file path=customXml/item21.xml><?xml version="1.0" encoding="utf-8"?>
<TemplafySlideFormConfiguration><![CDATA[{"formFields":[],"formDataEntries":[]}]]></TemplafySlideFormConfiguration>
</file>

<file path=customXml/item22.xml><?xml version="1.0" encoding="utf-8"?>
<TemplafySlideFormConfiguration><![CDATA[{"formFields":[],"formDataEntries":[]}]]></TemplafySlideFormConfiguration>
</file>

<file path=customXml/item23.xml><?xml version="1.0" encoding="utf-8"?>
<TemplafySlideFormConfiguration><![CDATA[{"formFields":[],"formDataEntries":[]}]]></TemplafySlideFormConfiguration>
</file>

<file path=customXml/item24.xml><?xml version="1.0" encoding="utf-8"?>
<TemplafySlideFormConfiguration><![CDATA[{"formFields":[],"formDataEntries":[]}]]></TemplafySlideFormConfiguration>
</file>

<file path=customXml/item25.xml><?xml version="1.0" encoding="utf-8"?>
<TemplafySlideTemplateConfiguration><![CDATA[{"slideVersion":1,"isValidatorEnabled":false,"isLocked":false,"elementsMetadata":[],"slideId":"1161088230338592778","enableDocumentContentUpdater":false,"version":"2.0"}]]></TemplafySlideTemplateConfiguration>
</file>

<file path=customXml/item26.xml><?xml version="1.0" encoding="utf-8"?>
<?mso-contentType ?>
<FormTemplates xmlns="http://schemas.microsoft.com/sharepoint/v3/contenttype/forms">
  <Display>DocumentLibraryForm</Display>
  <Edit>DocumentLibraryForm</Edit>
  <New>DocumentLibraryForm</New>
</FormTemplates>
</file>

<file path=customXml/item27.xml><?xml version="1.0" encoding="utf-8"?>
<TemplafySlideFormConfiguration><![CDATA[{"formFields":[],"formDataEntries":[]}]]></TemplafySlideFormConfiguration>
</file>

<file path=customXml/item28.xml><?xml version="1.0" encoding="utf-8"?>
<TemplafySlideTemplateConfiguration><![CDATA[{"slideVersion":1,"isValidatorEnabled":false,"isLocked":false,"elementsMetadata":[],"slideId":"1161088213142470667","enableDocumentContentUpdater":false,"version":"2.0"}]]></TemplafySlideTemplateConfiguration>
</file>

<file path=customXml/item29.xml><?xml version="1.0" encoding="utf-8"?>
<TemplafySlideTemplateConfiguration><![CDATA[{"slideVersion":1,"isValidatorEnabled":false,"isLocked":false,"elementsMetadata":[{"type":"shape","id":"87d909c9-f90a-47af-bafe-fe148e9d0af0","elementConfiguration":{"width":"7.04 cm","height":"1.82 cm","type":"image","disableUpdates":false}}],"slideId":"1161088221732405261","enableDocumentContentUpdater":false,"version":"2.0"}]]></TemplafySlideTemplateConfiguration>
</file>

<file path=customXml/item3.xml><?xml version="1.0" encoding="utf-8"?>
<TemplafySlideFormConfiguration><![CDATA[{"formFields":[],"formDataEntries":[]}]]></TemplafySlideFormConfiguration>
</file>

<file path=customXml/item30.xml><?xml version="1.0" encoding="utf-8"?>
<TemplafySlideFormConfiguration><![CDATA[{"formFields":[],"formDataEntries":[]}]]></TemplafySlideFormConfiguration>
</file>

<file path=customXml/item31.xml><?xml version="1.0" encoding="utf-8"?>
<TemplafySlideTemplateConfiguration><![CDATA[{"slideVersion":1,"isValidatorEnabled":false,"isLocked":false,"elementsMetadata":[],"slideId":"1161088230338592778","enableDocumentContentUpdater":false,"version":"2.0"}]]></TemplafySlideTemplateConfiguration>
</file>

<file path=customXml/item4.xml><?xml version="1.0" encoding="utf-8"?>
<TemplafySlideTemplateConfiguration><![CDATA[{"slideVersion":1,"isValidatorEnabled":false,"isLocked":false,"elementsMetadata":[],"slideId":"1161088281861947393","enableDocumentContentUpdater":false,"version":"2.0"}]]></TemplafySlideTemplateConfiguration>
</file>

<file path=customXml/item5.xml><?xml version="1.0" encoding="utf-8"?>
<TemplafySlideTemplateConfiguration><![CDATA[{"slideVersion":1,"isValidatorEnabled":false,"isLocked":false,"elementsMetadata":[{"type":"shape","id":"435fe36b-97b7-4b44-ae27-092888eb49e7","elementConfiguration":{"width":"7.04 cm","height":"1.82 cm","type":"image","disableUpdates":false}}],"slideId":"1161088264698331139","enableDocumentContentUpdater":false,"version":"2.0"}]]></TemplafySlideTemplateConfiguration>
</file>

<file path=customXml/item6.xml><?xml version="1.0" encoding="utf-8"?>
<TemplafySlideFormConfiguration><![CDATA[{"formFields":[],"formDataEntries":[]}]]></TemplafySlideFormConfiguration>
</file>

<file path=customXml/item7.xml><?xml version="1.0" encoding="utf-8"?>
<TemplafySlideTemplateConfiguration><![CDATA[{"slideVersion":0,"isValidatorEnabled":false,"isLocked":false,"elementsMetadata":[],"slideId":"638373805077397708","enableDocumentContentUpdater":true,"version":"1.12"}]]></TemplafySlideTemplateConfiguration>
</file>

<file path=customXml/item8.xml><?xml version="1.0" encoding="utf-8"?>
<TemplafySlideTemplateConfiguration><![CDATA[{"slideVersion":3,"isValidatorEnabled":false,"isLocked":false,"elementsMetadata":[{"type":"shape","elementConfiguration":{"inheritDimensions":"{{InheritDimensions.InheritNone}}","width":"7.04 cm","height":"1.82 cm","image":"{{UserProfile.Office.LogoRef.PpLogoNameWhiteRef.Image}}","visibility":"","type":"image","disableUpdates":false}},{"type":"shape","elementConfiguration":{"inheritDimensions":"{{InheritDimensions.InheritNone}}","width":"7.04 cm","height":"1.82 cm","image":"{{UserProfile.Office.LogoRef.PpLogoNameWhiteRef.Image}}","visibility":"","type":"image","disableUpdates":false}}],"slideId":"1188679324369158146","enableDocumentContentUpdater":false,"version":"2.0"}]]></TemplafySlideTemplateConfiguration>
</file>

<file path=customXml/item9.xml><?xml version="1.0" encoding="utf-8"?>
<TemplafySlideFormConfiguration><![CDATA[{"formFields":[],"formDataEntries":[]}]]></TemplafySlideFormConfiguration>
</file>

<file path=customXml/itemProps1.xml><?xml version="1.0" encoding="utf-8"?>
<ds:datastoreItem xmlns:ds="http://schemas.openxmlformats.org/officeDocument/2006/customXml" ds:itemID="{181DBB7F-1EA5-4360-BF39-1B043274357E}">
  <ds:schemaRefs/>
</ds:datastoreItem>
</file>

<file path=customXml/itemProps10.xml><?xml version="1.0" encoding="utf-8"?>
<ds:datastoreItem xmlns:ds="http://schemas.openxmlformats.org/officeDocument/2006/customXml" ds:itemID="{F7BCD8C6-13D6-4532-82D5-824070DEE7B8}">
  <ds:schemaRefs/>
</ds:datastoreItem>
</file>

<file path=customXml/itemProps11.xml><?xml version="1.0" encoding="utf-8"?>
<ds:datastoreItem xmlns:ds="http://schemas.openxmlformats.org/officeDocument/2006/customXml" ds:itemID="{2D85D252-CE81-4A98-9966-745A1DC6D563}">
  <ds:schemaRefs/>
</ds:datastoreItem>
</file>

<file path=customXml/itemProps12.xml><?xml version="1.0" encoding="utf-8"?>
<ds:datastoreItem xmlns:ds="http://schemas.openxmlformats.org/officeDocument/2006/customXml" ds:itemID="{68FBC12A-EB86-47D4-A513-7C0821A3B036}">
  <ds:schemaRefs/>
</ds:datastoreItem>
</file>

<file path=customXml/itemProps13.xml><?xml version="1.0" encoding="utf-8"?>
<ds:datastoreItem xmlns:ds="http://schemas.openxmlformats.org/officeDocument/2006/customXml" ds:itemID="{C7FE8B31-FCBC-45C6-B2D3-460EA2D80976}">
  <ds:schemaRefs>
    <ds:schemaRef ds:uri="http://schemas.microsoft.com/office/2006/metadata/properties"/>
    <ds:schemaRef ds:uri="695cfed9-3a8e-4a27-a77f-dc0bff331261"/>
    <ds:schemaRef ds:uri="2fe6728d-6a73-4b96-af55-dd749fe875f2"/>
    <ds:schemaRef ds:uri="http://purl.org/dc/terms/"/>
    <ds:schemaRef ds:uri="http://schemas.microsoft.com/office/2006/documentManagement/types"/>
    <ds:schemaRef ds:uri="http://schemas.microsoft.com/sharepoint/v3"/>
    <ds:schemaRef ds:uri="http://schemas.microsoft.com/office/infopath/2007/PartnerControls"/>
    <ds:schemaRef ds:uri="http://purl.org/dc/elements/1.1/"/>
    <ds:schemaRef ds:uri="http://schemas.openxmlformats.org/package/2006/metadata/core-properties"/>
    <ds:schemaRef ds:uri="http://www.w3.org/XML/1998/namespace"/>
    <ds:schemaRef ds:uri="http://purl.org/dc/dcmitype/"/>
  </ds:schemaRefs>
</ds:datastoreItem>
</file>

<file path=customXml/itemProps14.xml><?xml version="1.0" encoding="utf-8"?>
<ds:datastoreItem xmlns:ds="http://schemas.openxmlformats.org/officeDocument/2006/customXml" ds:itemID="{95704C3C-3725-4AE4-8BC8-81E776BA8EFC}">
  <ds:schemaRefs/>
</ds:datastoreItem>
</file>

<file path=customXml/itemProps15.xml><?xml version="1.0" encoding="utf-8"?>
<ds:datastoreItem xmlns:ds="http://schemas.openxmlformats.org/officeDocument/2006/customXml" ds:itemID="{831C52AD-78B4-4204-AFDD-73249BD28330}">
  <ds:schemaRefs/>
</ds:datastoreItem>
</file>

<file path=customXml/itemProps16.xml><?xml version="1.0" encoding="utf-8"?>
<ds:datastoreItem xmlns:ds="http://schemas.openxmlformats.org/officeDocument/2006/customXml" ds:itemID="{89ACAB52-ABBA-453D-9235-F4B6B3B9F35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2fe6728d-6a73-4b96-af55-dd749fe875f2"/>
    <ds:schemaRef ds:uri="695cfed9-3a8e-4a27-a77f-dc0bff33126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17.xml><?xml version="1.0" encoding="utf-8"?>
<ds:datastoreItem xmlns:ds="http://schemas.openxmlformats.org/officeDocument/2006/customXml" ds:itemID="{9FE520CC-A071-4CF8-963D-27B0E16BA16C}">
  <ds:schemaRefs/>
</ds:datastoreItem>
</file>

<file path=customXml/itemProps18.xml><?xml version="1.0" encoding="utf-8"?>
<ds:datastoreItem xmlns:ds="http://schemas.openxmlformats.org/officeDocument/2006/customXml" ds:itemID="{16D495D5-6203-4918-8739-3CCA7C1CD40B}">
  <ds:schemaRefs/>
</ds:datastoreItem>
</file>

<file path=customXml/itemProps19.xml><?xml version="1.0" encoding="utf-8"?>
<ds:datastoreItem xmlns:ds="http://schemas.openxmlformats.org/officeDocument/2006/customXml" ds:itemID="{5556C6BA-3354-4D81-ADA2-FD8B70B3993A}">
  <ds:schemaRefs/>
</ds:datastoreItem>
</file>

<file path=customXml/itemProps2.xml><?xml version="1.0" encoding="utf-8"?>
<ds:datastoreItem xmlns:ds="http://schemas.openxmlformats.org/officeDocument/2006/customXml" ds:itemID="{8159727D-0713-4A3E-AF70-37976E262A07}">
  <ds:schemaRefs/>
</ds:datastoreItem>
</file>

<file path=customXml/itemProps20.xml><?xml version="1.0" encoding="utf-8"?>
<ds:datastoreItem xmlns:ds="http://schemas.openxmlformats.org/officeDocument/2006/customXml" ds:itemID="{A510CCF6-5D2D-4C15-9004-B0E6308C42F3}">
  <ds:schemaRefs/>
</ds:datastoreItem>
</file>

<file path=customXml/itemProps21.xml><?xml version="1.0" encoding="utf-8"?>
<ds:datastoreItem xmlns:ds="http://schemas.openxmlformats.org/officeDocument/2006/customXml" ds:itemID="{BC142D7E-26FD-4043-AF0D-6611FE7934CD}">
  <ds:schemaRefs/>
</ds:datastoreItem>
</file>

<file path=customXml/itemProps22.xml><?xml version="1.0" encoding="utf-8"?>
<ds:datastoreItem xmlns:ds="http://schemas.openxmlformats.org/officeDocument/2006/customXml" ds:itemID="{2B5645DA-FAE6-4F04-8638-1B544376C170}">
  <ds:schemaRefs/>
</ds:datastoreItem>
</file>

<file path=customXml/itemProps23.xml><?xml version="1.0" encoding="utf-8"?>
<ds:datastoreItem xmlns:ds="http://schemas.openxmlformats.org/officeDocument/2006/customXml" ds:itemID="{AC711B03-99C2-4A66-968F-3982786ED612}">
  <ds:schemaRefs/>
</ds:datastoreItem>
</file>

<file path=customXml/itemProps24.xml><?xml version="1.0" encoding="utf-8"?>
<ds:datastoreItem xmlns:ds="http://schemas.openxmlformats.org/officeDocument/2006/customXml" ds:itemID="{4AE684CA-548D-463E-81BF-52092ABE6BB7}">
  <ds:schemaRefs/>
</ds:datastoreItem>
</file>

<file path=customXml/itemProps25.xml><?xml version="1.0" encoding="utf-8"?>
<ds:datastoreItem xmlns:ds="http://schemas.openxmlformats.org/officeDocument/2006/customXml" ds:itemID="{B6DB2D5F-FC13-4D98-8DF9-26F376226566}">
  <ds:schemaRefs/>
</ds:datastoreItem>
</file>

<file path=customXml/itemProps26.xml><?xml version="1.0" encoding="utf-8"?>
<ds:datastoreItem xmlns:ds="http://schemas.openxmlformats.org/officeDocument/2006/customXml" ds:itemID="{E1B93328-0951-464E-8577-0CBD0A01AAFA}">
  <ds:schemaRefs>
    <ds:schemaRef ds:uri="http://schemas.microsoft.com/sharepoint/v3/contenttype/forms"/>
  </ds:schemaRefs>
</ds:datastoreItem>
</file>

<file path=customXml/itemProps27.xml><?xml version="1.0" encoding="utf-8"?>
<ds:datastoreItem xmlns:ds="http://schemas.openxmlformats.org/officeDocument/2006/customXml" ds:itemID="{E7B08A5D-9297-4D55-80A5-935D31DB16DC}">
  <ds:schemaRefs/>
</ds:datastoreItem>
</file>

<file path=customXml/itemProps28.xml><?xml version="1.0" encoding="utf-8"?>
<ds:datastoreItem xmlns:ds="http://schemas.openxmlformats.org/officeDocument/2006/customXml" ds:itemID="{79013269-E4CF-4136-B04F-7022B1D7ED22}">
  <ds:schemaRefs/>
</ds:datastoreItem>
</file>

<file path=customXml/itemProps29.xml><?xml version="1.0" encoding="utf-8"?>
<ds:datastoreItem xmlns:ds="http://schemas.openxmlformats.org/officeDocument/2006/customXml" ds:itemID="{AD214C07-042A-4983-ADC7-A00388D73F47}">
  <ds:schemaRefs/>
</ds:datastoreItem>
</file>

<file path=customXml/itemProps3.xml><?xml version="1.0" encoding="utf-8"?>
<ds:datastoreItem xmlns:ds="http://schemas.openxmlformats.org/officeDocument/2006/customXml" ds:itemID="{6EB48749-7B1A-415A-9BAD-CD8E758ADF10}">
  <ds:schemaRefs/>
</ds:datastoreItem>
</file>

<file path=customXml/itemProps30.xml><?xml version="1.0" encoding="utf-8"?>
<ds:datastoreItem xmlns:ds="http://schemas.openxmlformats.org/officeDocument/2006/customXml" ds:itemID="{2DF9D9C2-ED9B-4F51-9B34-9314F450731A}">
  <ds:schemaRefs/>
</ds:datastoreItem>
</file>

<file path=customXml/itemProps31.xml><?xml version="1.0" encoding="utf-8"?>
<ds:datastoreItem xmlns:ds="http://schemas.openxmlformats.org/officeDocument/2006/customXml" ds:itemID="{8C06009B-03AB-4778-9EE0-CF0A721ED962}">
  <ds:schemaRefs/>
</ds:datastoreItem>
</file>

<file path=customXml/itemProps4.xml><?xml version="1.0" encoding="utf-8"?>
<ds:datastoreItem xmlns:ds="http://schemas.openxmlformats.org/officeDocument/2006/customXml" ds:itemID="{571735C8-EBBE-4E72-B16D-92C4CB6B2623}">
  <ds:schemaRefs/>
</ds:datastoreItem>
</file>

<file path=customXml/itemProps5.xml><?xml version="1.0" encoding="utf-8"?>
<ds:datastoreItem xmlns:ds="http://schemas.openxmlformats.org/officeDocument/2006/customXml" ds:itemID="{D3158B0D-397D-4AF7-82F2-20750B8C653F}">
  <ds:schemaRefs/>
</ds:datastoreItem>
</file>

<file path=customXml/itemProps6.xml><?xml version="1.0" encoding="utf-8"?>
<ds:datastoreItem xmlns:ds="http://schemas.openxmlformats.org/officeDocument/2006/customXml" ds:itemID="{4A179E0D-51B7-4A1E-A412-B70140780EFE}">
  <ds:schemaRefs/>
</ds:datastoreItem>
</file>

<file path=customXml/itemProps7.xml><?xml version="1.0" encoding="utf-8"?>
<ds:datastoreItem xmlns:ds="http://schemas.openxmlformats.org/officeDocument/2006/customXml" ds:itemID="{E34C5B12-E8F1-4EE1-948A-C4F5CBEFA7E7}">
  <ds:schemaRefs/>
</ds:datastoreItem>
</file>

<file path=customXml/itemProps8.xml><?xml version="1.0" encoding="utf-8"?>
<ds:datastoreItem xmlns:ds="http://schemas.openxmlformats.org/officeDocument/2006/customXml" ds:itemID="{C7F4BAF5-ED81-4FC4-8953-4566E4BF27BA}">
  <ds:schemaRefs/>
</ds:datastoreItem>
</file>

<file path=customXml/itemProps9.xml><?xml version="1.0" encoding="utf-8"?>
<ds:datastoreItem xmlns:ds="http://schemas.openxmlformats.org/officeDocument/2006/customXml" ds:itemID="{E7745265-1001-4605-9B70-EC33A39A879B}">
  <ds:schemaRefs/>
</ds:datastoreItem>
</file>

<file path=docProps/app.xml><?xml version="1.0" encoding="utf-8"?>
<Properties xmlns="http://schemas.openxmlformats.org/officeDocument/2006/extended-properties" xmlns:vt="http://schemas.openxmlformats.org/officeDocument/2006/docPropsVTypes">
  <Template>Danish Administrative system (12.08.25)</Template>
  <TotalTime>113</TotalTime>
  <Words>9564</Words>
  <Application>Microsoft Office PowerPoint</Application>
  <PresentationFormat>Widescreen</PresentationFormat>
  <Paragraphs>1289</Paragraphs>
  <Slides>130</Slides>
  <Notes>84</Notes>
  <HiddenSlides>1</HiddenSlides>
  <MMClips>0</MMClips>
  <ScaleCrop>false</ScaleCrop>
  <HeadingPairs>
    <vt:vector size="8" baseType="variant">
      <vt:variant>
        <vt:lpstr>Benyttede skrifttyper</vt:lpstr>
      </vt:variant>
      <vt:variant>
        <vt:i4>19</vt:i4>
      </vt:variant>
      <vt:variant>
        <vt:lpstr>Tema</vt:lpstr>
      </vt:variant>
      <vt:variant>
        <vt:i4>9</vt:i4>
      </vt:variant>
      <vt:variant>
        <vt:lpstr>Integrerede OLE-servere</vt:lpstr>
      </vt:variant>
      <vt:variant>
        <vt:i4>1</vt:i4>
      </vt:variant>
      <vt:variant>
        <vt:lpstr>Slidetitler</vt:lpstr>
      </vt:variant>
      <vt:variant>
        <vt:i4>130</vt:i4>
      </vt:variant>
    </vt:vector>
  </HeadingPairs>
  <TitlesOfParts>
    <vt:vector size="159" baseType="lpstr">
      <vt:lpstr>Yu Gothic UI Semibold</vt:lpstr>
      <vt:lpstr>Aptos</vt:lpstr>
      <vt:lpstr>Aptos Narrow</vt:lpstr>
      <vt:lpstr>Arial</vt:lpstr>
      <vt:lpstr>Arial Regular</vt:lpstr>
      <vt:lpstr>Calibri</vt:lpstr>
      <vt:lpstr>Cambria</vt:lpstr>
      <vt:lpstr>Corbel</vt:lpstr>
      <vt:lpstr>Courier New</vt:lpstr>
      <vt:lpstr>Garamond</vt:lpstr>
      <vt:lpstr>Georgia</vt:lpstr>
      <vt:lpstr>Inter Light</vt:lpstr>
      <vt:lpstr>Libre Franklin</vt:lpstr>
      <vt:lpstr>Open Sans</vt:lpstr>
      <vt:lpstr>Roboto</vt:lpstr>
      <vt:lpstr>Symbol</vt:lpstr>
      <vt:lpstr>System Font Regular</vt:lpstr>
      <vt:lpstr>Times New Roman</vt:lpstr>
      <vt:lpstr>Wingdings</vt:lpstr>
      <vt:lpstr>EUDK25 Red</vt:lpstr>
      <vt:lpstr>Blank</vt:lpstr>
      <vt:lpstr>1_Blank</vt:lpstr>
      <vt:lpstr>3-zeiliges-Logo</vt:lpstr>
      <vt:lpstr>Motiv Office</vt:lpstr>
      <vt:lpstr>EY dark background</vt:lpstr>
      <vt:lpstr>DFØ ppt mal</vt:lpstr>
      <vt:lpstr>2_Blank</vt:lpstr>
      <vt:lpstr>3_Blank</vt:lpstr>
      <vt:lpstr>think-cell Slide</vt:lpstr>
      <vt:lpstr>Welcome to the Danish Presidency of EUPAN</vt:lpstr>
      <vt:lpstr>PowerPoint-præsentation</vt:lpstr>
      <vt:lpstr>PowerPoint-præsentation</vt:lpstr>
      <vt:lpstr>Introduction to the Danish Central Administration </vt:lpstr>
      <vt:lpstr>Content</vt:lpstr>
      <vt:lpstr>Part 1: The Danish Central Administration</vt:lpstr>
      <vt:lpstr>Administrative layers in the Danish public administration</vt:lpstr>
      <vt:lpstr>The Danish central administration</vt:lpstr>
      <vt:lpstr>The Danish central government has a strong culture of consensus and dialogue</vt:lpstr>
      <vt:lpstr>The Danish central administration is highly digitalised and has a high degree of trust </vt:lpstr>
      <vt:lpstr>Denmark has a unique employment model for civil servants</vt:lpstr>
      <vt:lpstr>Denmark currently has a historically broad-coalition majority government</vt:lpstr>
      <vt:lpstr>PowerPoint-præsentation</vt:lpstr>
      <vt:lpstr>The Danish Ministry of Finance plays a key role in the Danish administrative system</vt:lpstr>
      <vt:lpstr>Organisational chart of the Danish Ministry of Finance</vt:lpstr>
      <vt:lpstr>Agency for Public Finance and Management and the Danish Employee and Competence Agency</vt:lpstr>
      <vt:lpstr>Part 2: Current agendas</vt:lpstr>
      <vt:lpstr>Our agencies are directly or indirectly involved in several major agendas in Denmark</vt:lpstr>
      <vt:lpstr>PowerPoint-præsentation</vt:lpstr>
      <vt:lpstr>PowerPoint-præsentation</vt:lpstr>
      <vt:lpstr>3. Ensuring a strong future for the Danish economy </vt:lpstr>
      <vt:lpstr>PowerPoint-præsentation</vt:lpstr>
      <vt:lpstr>Part 3: Focus Areas of the Danish EUPAN-Presidency</vt:lpstr>
      <vt:lpstr>PowerPoint-præsentation</vt:lpstr>
      <vt:lpstr>Questions and comments</vt:lpstr>
      <vt:lpstr>PowerPoint-præsentation</vt:lpstr>
      <vt:lpstr>PowerPoint-præsentation</vt:lpstr>
      <vt:lpstr>Brian Arreborg Hansen - Agency for Public Finance and Management (Økonomistyrelsen)</vt:lpstr>
      <vt:lpstr>What is ”Økonomistyrelsen” ? </vt:lpstr>
      <vt:lpstr>The Automation Agenda of Økonomistyrelsen</vt:lpstr>
      <vt:lpstr>Why focus on AI </vt:lpstr>
      <vt:lpstr>Different types of AI – different use cases</vt:lpstr>
      <vt:lpstr>AI-driven automation initiatives  cases from the Danish central governmen</vt:lpstr>
      <vt:lpstr>Automation Projects Led by Økonomistyrelsen</vt:lpstr>
      <vt:lpstr>The Three Principles Behind Our Sucess</vt:lpstr>
      <vt:lpstr>What Challenged the Projects - The Three C’s</vt:lpstr>
      <vt:lpstr>Case: Draft Message </vt:lpstr>
      <vt:lpstr>Automation project with Danish Property Assessment Agency: AI-Generated Case Messages</vt:lpstr>
      <vt:lpstr>What Does the Solution do?</vt:lpstr>
      <vt:lpstr>PowerPoint-præsentation</vt:lpstr>
      <vt:lpstr>Case: GDPR-Scanner  </vt:lpstr>
      <vt:lpstr>Automation Project with Danish Appeals Boards AuthorityHas Developed a GDPR-scanner for Identifying Personally Identifiable Information </vt:lpstr>
      <vt:lpstr>NH: CSA Developed an Automated Personal-Data Screening Tool for Nævnenes Hus</vt:lpstr>
      <vt:lpstr>Case: Message Triage  </vt:lpstr>
      <vt:lpstr>Our Project on Tax Administration has Resulted in Inquires to Skattestyrelsen Now Being Triaged by Machine Learning</vt:lpstr>
      <vt:lpstr>A Revised Process</vt:lpstr>
      <vt:lpstr>  How do we transition from successful pilots to large-scale solutions?</vt:lpstr>
      <vt:lpstr>Specific Challenges Regarding Scaling</vt:lpstr>
      <vt:lpstr>GenAI in The Danish Agency for Public Finance and Management</vt:lpstr>
      <vt:lpstr>Typical barriers for GenAI-use  </vt:lpstr>
      <vt:lpstr>Requiaments </vt:lpstr>
      <vt:lpstr>PowerPoint-præsentation</vt:lpstr>
      <vt:lpstr>PowerPoint-præsentation</vt:lpstr>
      <vt:lpstr>Key elements in ØSA</vt:lpstr>
      <vt:lpstr>ØSA Version 2.0</vt:lpstr>
      <vt:lpstr>PowerPoint-præsentation</vt:lpstr>
      <vt:lpstr>Lessons learnd </vt:lpstr>
      <vt:lpstr>ØSA og CO-pilot</vt:lpstr>
      <vt:lpstr>PowerPoint-præsentation</vt:lpstr>
      <vt:lpstr>PowerPoint-præsentation</vt:lpstr>
      <vt:lpstr>EUPAN survey on IT Management: WL Meeting</vt:lpstr>
      <vt:lpstr>Survey background and method</vt:lpstr>
      <vt:lpstr>Limitations of our study</vt:lpstr>
      <vt:lpstr>The Danish IT governance journey in milestones</vt:lpstr>
      <vt:lpstr>Key findings 1/4</vt:lpstr>
      <vt:lpstr>Key findings 2/4</vt:lpstr>
      <vt:lpstr>Key findings 3/4</vt:lpstr>
      <vt:lpstr>Key findings 4/4</vt:lpstr>
      <vt:lpstr>Perspective on the future of IT management in EUPAN</vt:lpstr>
      <vt:lpstr>Final thought from a Danish perspective</vt:lpstr>
      <vt:lpstr>Questions to the audience</vt:lpstr>
      <vt:lpstr>Acknowledgement</vt:lpstr>
      <vt:lpstr>PowerPoint-præsentation</vt:lpstr>
      <vt:lpstr>PowerPoint-præsentation</vt:lpstr>
      <vt:lpstr>Preliminary results from the survey on leadership values and development</vt:lpstr>
      <vt:lpstr>Work satisfaction based on leader performance</vt:lpstr>
      <vt:lpstr>Why Strengthening Public Leadership?</vt:lpstr>
      <vt:lpstr>Why Strengthening Public Leadership?</vt:lpstr>
      <vt:lpstr>Why Strengthening Public Leadership?</vt:lpstr>
      <vt:lpstr>Preliminary results on leadership values</vt:lpstr>
      <vt:lpstr>Challenges addressed</vt:lpstr>
      <vt:lpstr>Key values</vt:lpstr>
      <vt:lpstr>Implementation</vt:lpstr>
      <vt:lpstr>Thank you for your attention</vt:lpstr>
      <vt:lpstr>Panel discussion: Agenda</vt:lpstr>
      <vt:lpstr>Discussion on Leadership Values and  Development</vt:lpstr>
      <vt:lpstr>PowerPoint-præsentation</vt:lpstr>
      <vt:lpstr>Organisational Structure of the Federal Civil Service</vt:lpstr>
      <vt:lpstr>Gender equality in senior management positions in national administration, 2021</vt:lpstr>
      <vt:lpstr>Set of values for good leadership</vt:lpstr>
      <vt:lpstr>Key Leadership Values 1/2 (as stated by law)</vt:lpstr>
      <vt:lpstr>Key Leadership Values 2/2 (as stated by law)</vt:lpstr>
      <vt:lpstr>Set of values implemented in practice</vt:lpstr>
      <vt:lpstr>Executive Management Training (EMP)</vt:lpstr>
      <vt:lpstr>Modules Executive Management Training (EMP) </vt:lpstr>
      <vt:lpstr>Evaluation &amp; Challenges</vt:lpstr>
      <vt:lpstr>Thank you for your attention!</vt:lpstr>
      <vt:lpstr>IMPLEMENTATION OF A COMPETENCY FRAMEWORK </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Očekávaný projev chování úředníka na Strategické úrovni</vt:lpstr>
      <vt:lpstr>PowerPoint-præsentation</vt:lpstr>
      <vt:lpstr>PowerPoint-præsentation</vt:lpstr>
      <vt:lpstr>PowerPoint-præsentation</vt:lpstr>
      <vt:lpstr>PowerPoint-præsentation</vt:lpstr>
      <vt:lpstr>PowerPoint-præsentation</vt:lpstr>
      <vt:lpstr>Five expectations for good leadership in the Norwegian state sector</vt:lpstr>
      <vt:lpstr>The Framework</vt:lpstr>
      <vt:lpstr>Why shared expectations for good leadership in the Norwegian state sector?</vt:lpstr>
      <vt:lpstr>How we developed the expectations?</vt:lpstr>
      <vt:lpstr>PowerPoint-præsentation</vt:lpstr>
      <vt:lpstr>Know the framework</vt:lpstr>
      <vt:lpstr>Empower employees</vt:lpstr>
      <vt:lpstr>See the bigger picture</vt:lpstr>
      <vt:lpstr>Be innovative</vt:lpstr>
      <vt:lpstr>Develop yourself as a leader</vt:lpstr>
      <vt:lpstr>A dedicated guide and reflection material for HR and leaders</vt:lpstr>
      <vt:lpstr>Additional implementation </vt:lpstr>
      <vt:lpstr>Leadership Week 2025 </vt:lpstr>
      <vt:lpstr>  </vt:lpstr>
      <vt:lpstr>PowerPoint-præsentation</vt:lpstr>
      <vt:lpstr>Reflection in pairs/trios   </vt:lpstr>
      <vt:lpstr>PowerPoint-præsentation</vt:lpstr>
      <vt:lpstr>Thank you for participating in the Danish Presidency of EUPAN</vt:lpstr>
    </vt:vector>
  </TitlesOfParts>
  <Company>Statens It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Jonathan Leer-Birlov</dc:creator>
  <cp:lastModifiedBy>Jonathan Leer-Birlov</cp:lastModifiedBy>
  <cp:revision>10</cp:revision>
  <dcterms:created xsi:type="dcterms:W3CDTF">2025-08-13T11:40:52Z</dcterms:created>
  <dcterms:modified xsi:type="dcterms:W3CDTF">2025-10-07T07:23:10Z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by">
    <vt:lpwstr>omnidocs.com</vt:lpwstr>
  </property>
  <property fmtid="{D5CDD505-2E9C-101B-9397-08002B2CF9AE}" pid="3" name="ContentTypeId">
    <vt:lpwstr>0x0101007B3A618853A97A45B1AD79D20A9AE734</vt:lpwstr>
  </property>
  <property fmtid="{D5CDD505-2E9C-101B-9397-08002B2CF9AE}" pid="4" name="MediaServiceImageTags">
    <vt:lpwstr/>
  </property>
</Properties>
</file>